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306" r:id="rId3"/>
    <p:sldId id="260" r:id="rId4"/>
    <p:sldId id="264" r:id="rId5"/>
    <p:sldId id="261" r:id="rId6"/>
    <p:sldId id="263" r:id="rId7"/>
    <p:sldId id="265" r:id="rId8"/>
    <p:sldId id="297" r:id="rId9"/>
    <p:sldId id="298" r:id="rId10"/>
    <p:sldId id="299" r:id="rId11"/>
    <p:sldId id="308" r:id="rId12"/>
    <p:sldId id="300" r:id="rId13"/>
    <p:sldId id="272" r:id="rId14"/>
    <p:sldId id="30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301" r:id="rId28"/>
    <p:sldId id="307" r:id="rId29"/>
    <p:sldId id="287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9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2608E-396A-4C72-86AD-37306674BB10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74A4E-E78B-472C-AC07-7C380AF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74A4E-E78B-472C-AC07-7C380AF6E9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D05A2-2F6E-4F2E-9108-9E1DA9351A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F33CBB-1F7E-4047-BC24-4E181D930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506442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7F2E5-A894-4484-B79F-0FBE24080E6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91CB-1187-44B3-846C-9B3AFA8682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or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066800"/>
            <a:ext cx="100584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256692" y="384519"/>
            <a:ext cx="5562600" cy="1785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 VẬT LÍ 9</a:t>
            </a:r>
          </a:p>
          <a:p>
            <a:pPr eaLnBrk="1" hangingPunct="1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 descr="Oak"/>
          <p:cNvSpPr txBox="1">
            <a:spLocks noChangeArrowheads="1"/>
          </p:cNvSpPr>
          <p:nvPr/>
        </p:nvSpPr>
        <p:spPr bwMode="auto">
          <a:xfrm>
            <a:off x="200891" y="1295400"/>
            <a:ext cx="8562109" cy="4154984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TIẾT 29: BÀI 27 - 28: 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latin typeface=".VnTime" pitchFamily="34" charset="0"/>
              </a:rPr>
              <a:t>  </a:t>
            </a:r>
            <a:r>
              <a:rPr lang="en-US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 ĐIỆN TỪ</a:t>
            </a:r>
          </a:p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 CƠ ĐIỆN </a:t>
            </a:r>
          </a:p>
        </p:txBody>
      </p:sp>
    </p:spTree>
    <p:extLst>
      <p:ext uri="{BB962C8B-B14F-4D97-AF65-F5344CB8AC3E}">
        <p14:creationId xmlns:p14="http://schemas.microsoft.com/office/powerpoint/2010/main" val="147936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0934-2F87-49CD-B024-08867DB37C5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17368" y="1261597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1404938" y="3262313"/>
            <a:ext cx="938212" cy="871537"/>
            <a:chOff x="2396" y="1764"/>
            <a:chExt cx="591" cy="549"/>
          </a:xfrm>
        </p:grpSpPr>
        <p:sp>
          <p:nvSpPr>
            <p:cNvPr id="98310" name="Rectangle 6"/>
            <p:cNvSpPr>
              <a:spLocks noChangeArrowheads="1"/>
            </p:cNvSpPr>
            <p:nvPr/>
          </p:nvSpPr>
          <p:spPr bwMode="auto">
            <a:xfrm>
              <a:off x="2396" y="2238"/>
              <a:ext cx="536" cy="7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11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311" name="Rectangle 7"/>
            <p:cNvSpPr>
              <a:spLocks noChangeArrowheads="1"/>
            </p:cNvSpPr>
            <p:nvPr/>
          </p:nvSpPr>
          <p:spPr bwMode="auto">
            <a:xfrm>
              <a:off x="2519" y="2100"/>
              <a:ext cx="24" cy="10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12" name="Rectangle 8"/>
            <p:cNvSpPr>
              <a:spLocks noChangeArrowheads="1"/>
            </p:cNvSpPr>
            <p:nvPr/>
          </p:nvSpPr>
          <p:spPr bwMode="auto">
            <a:xfrm>
              <a:off x="2624" y="1977"/>
              <a:ext cx="24" cy="10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2846" y="2088"/>
              <a:ext cx="24" cy="10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2960" y="1986"/>
              <a:ext cx="24" cy="10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15" name="Line 11"/>
            <p:cNvSpPr>
              <a:spLocks noChangeShapeType="1"/>
            </p:cNvSpPr>
            <p:nvPr/>
          </p:nvSpPr>
          <p:spPr bwMode="auto">
            <a:xfrm flipH="1">
              <a:off x="2513" y="1959"/>
              <a:ext cx="150" cy="15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6" name="Line 12"/>
            <p:cNvSpPr>
              <a:spLocks noChangeShapeType="1"/>
            </p:cNvSpPr>
            <p:nvPr/>
          </p:nvSpPr>
          <p:spPr bwMode="auto">
            <a:xfrm flipH="1">
              <a:off x="2837" y="1959"/>
              <a:ext cx="150" cy="15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7" name="Rectangle 13"/>
            <p:cNvSpPr>
              <a:spLocks noChangeArrowheads="1"/>
            </p:cNvSpPr>
            <p:nvPr/>
          </p:nvSpPr>
          <p:spPr bwMode="auto">
            <a:xfrm>
              <a:off x="2396" y="2238"/>
              <a:ext cx="536" cy="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8" name="Oval 14"/>
            <p:cNvSpPr>
              <a:spLocks noChangeArrowheads="1"/>
            </p:cNvSpPr>
            <p:nvPr/>
          </p:nvSpPr>
          <p:spPr bwMode="auto">
            <a:xfrm>
              <a:off x="2483" y="2256"/>
              <a:ext cx="31" cy="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19" name="Oval 15"/>
            <p:cNvSpPr>
              <a:spLocks noChangeArrowheads="1"/>
            </p:cNvSpPr>
            <p:nvPr/>
          </p:nvSpPr>
          <p:spPr bwMode="auto">
            <a:xfrm>
              <a:off x="2768" y="2259"/>
              <a:ext cx="31" cy="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2924" y="2229"/>
              <a:ext cx="1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858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98321" name="Group 17"/>
            <p:cNvGrpSpPr>
              <a:grpSpLocks/>
            </p:cNvGrpSpPr>
            <p:nvPr/>
          </p:nvGrpSpPr>
          <p:grpSpPr bwMode="auto">
            <a:xfrm>
              <a:off x="2620" y="1764"/>
              <a:ext cx="326" cy="454"/>
              <a:chOff x="2448" y="3456"/>
              <a:chExt cx="326" cy="454"/>
            </a:xfrm>
          </p:grpSpPr>
          <p:sp>
            <p:nvSpPr>
              <p:cNvPr id="98322" name="AutoShape 18"/>
              <p:cNvSpPr>
                <a:spLocks noChangeArrowheads="1"/>
              </p:cNvSpPr>
              <p:nvPr/>
            </p:nvSpPr>
            <p:spPr bwMode="auto">
              <a:xfrm rot="29750127">
                <a:off x="2496" y="3474"/>
                <a:ext cx="278" cy="336"/>
              </a:xfrm>
              <a:custGeom>
                <a:avLst/>
                <a:gdLst>
                  <a:gd name="G0" fmla="+- 7590 0 0"/>
                  <a:gd name="G1" fmla="+- -8653849 0 0"/>
                  <a:gd name="G2" fmla="+- 0 0 -8653849"/>
                  <a:gd name="T0" fmla="*/ 0 256 1"/>
                  <a:gd name="T1" fmla="*/ 180 256 1"/>
                  <a:gd name="G3" fmla="+- -8653849 T0 T1"/>
                  <a:gd name="T2" fmla="*/ 0 256 1"/>
                  <a:gd name="T3" fmla="*/ 90 256 1"/>
                  <a:gd name="G4" fmla="+- -8653849 T2 T3"/>
                  <a:gd name="G5" fmla="*/ G4 2 1"/>
                  <a:gd name="T4" fmla="*/ 90 256 1"/>
                  <a:gd name="T5" fmla="*/ 0 256 1"/>
                  <a:gd name="G6" fmla="+- -8653849 T4 T5"/>
                  <a:gd name="G7" fmla="*/ G6 2 1"/>
                  <a:gd name="G8" fmla="abs -865384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590"/>
                  <a:gd name="G18" fmla="*/ 7590 1 2"/>
                  <a:gd name="G19" fmla="+- G18 5400 0"/>
                  <a:gd name="G20" fmla="cos G19 -8653849"/>
                  <a:gd name="G21" fmla="sin G19 -8653849"/>
                  <a:gd name="G22" fmla="+- G20 10800 0"/>
                  <a:gd name="G23" fmla="+- G21 10800 0"/>
                  <a:gd name="G24" fmla="+- 10800 0 G20"/>
                  <a:gd name="G25" fmla="+- 7590 10800 0"/>
                  <a:gd name="G26" fmla="?: G9 G17 G25"/>
                  <a:gd name="G27" fmla="?: G9 0 21600"/>
                  <a:gd name="G28" fmla="cos 10800 -8653849"/>
                  <a:gd name="G29" fmla="sin 10800 -8653849"/>
                  <a:gd name="G30" fmla="sin 7590 -865384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653849 G34 0"/>
                  <a:gd name="G36" fmla="?: G6 G35 G31"/>
                  <a:gd name="G37" fmla="+- 21600 0 G36"/>
                  <a:gd name="G38" fmla="?: G4 0 G33"/>
                  <a:gd name="G39" fmla="?: -865384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641 w 21600"/>
                  <a:gd name="T15" fmla="*/ 3971 h 21600"/>
                  <a:gd name="T16" fmla="*/ 10800 w 21600"/>
                  <a:gd name="T17" fmla="*/ 3210 h 21600"/>
                  <a:gd name="T18" fmla="*/ 16959 w 21600"/>
                  <a:gd name="T19" fmla="*/ 397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716" y="5163"/>
                    </a:moveTo>
                    <a:cubicBezTo>
                      <a:pt x="7111" y="3906"/>
                      <a:pt x="8922" y="3209"/>
                      <a:pt x="10800" y="3210"/>
                    </a:cubicBezTo>
                    <a:cubicBezTo>
                      <a:pt x="12677" y="3210"/>
                      <a:pt x="14488" y="3906"/>
                      <a:pt x="15883" y="5163"/>
                    </a:cubicBezTo>
                    <a:lnTo>
                      <a:pt x="18033" y="2779"/>
                    </a:lnTo>
                    <a:cubicBezTo>
                      <a:pt x="16049" y="990"/>
                      <a:pt x="13471" y="-1"/>
                      <a:pt x="10799" y="0"/>
                    </a:cubicBezTo>
                    <a:cubicBezTo>
                      <a:pt x="8128" y="0"/>
                      <a:pt x="5550" y="990"/>
                      <a:pt x="3566" y="2779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Right">
                  <a:rot lat="600000" lon="16199998" rev="0"/>
                </a:camera>
                <a:lightRig rig="legacyFlat4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66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8323" name="AutoShape 19"/>
              <p:cNvSpPr>
                <a:spLocks noChangeArrowheads="1"/>
              </p:cNvSpPr>
              <p:nvPr/>
            </p:nvSpPr>
            <p:spPr bwMode="auto">
              <a:xfrm rot="29750127">
                <a:off x="2496" y="3486"/>
                <a:ext cx="278" cy="336"/>
              </a:xfrm>
              <a:custGeom>
                <a:avLst/>
                <a:gdLst>
                  <a:gd name="G0" fmla="+- 7590 0 0"/>
                  <a:gd name="G1" fmla="+- -8653849 0 0"/>
                  <a:gd name="G2" fmla="+- 0 0 -8653849"/>
                  <a:gd name="T0" fmla="*/ 0 256 1"/>
                  <a:gd name="T1" fmla="*/ 180 256 1"/>
                  <a:gd name="G3" fmla="+- -8653849 T0 T1"/>
                  <a:gd name="T2" fmla="*/ 0 256 1"/>
                  <a:gd name="T3" fmla="*/ 90 256 1"/>
                  <a:gd name="G4" fmla="+- -8653849 T2 T3"/>
                  <a:gd name="G5" fmla="*/ G4 2 1"/>
                  <a:gd name="T4" fmla="*/ 90 256 1"/>
                  <a:gd name="T5" fmla="*/ 0 256 1"/>
                  <a:gd name="G6" fmla="+- -8653849 T4 T5"/>
                  <a:gd name="G7" fmla="*/ G6 2 1"/>
                  <a:gd name="G8" fmla="abs -865384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590"/>
                  <a:gd name="G18" fmla="*/ 7590 1 2"/>
                  <a:gd name="G19" fmla="+- G18 5400 0"/>
                  <a:gd name="G20" fmla="cos G19 -8653849"/>
                  <a:gd name="G21" fmla="sin G19 -8653849"/>
                  <a:gd name="G22" fmla="+- G20 10800 0"/>
                  <a:gd name="G23" fmla="+- G21 10800 0"/>
                  <a:gd name="G24" fmla="+- 10800 0 G20"/>
                  <a:gd name="G25" fmla="+- 7590 10800 0"/>
                  <a:gd name="G26" fmla="?: G9 G17 G25"/>
                  <a:gd name="G27" fmla="?: G9 0 21600"/>
                  <a:gd name="G28" fmla="cos 10800 -8653849"/>
                  <a:gd name="G29" fmla="sin 10800 -8653849"/>
                  <a:gd name="G30" fmla="sin 7590 -865384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653849 G34 0"/>
                  <a:gd name="G36" fmla="?: G6 G35 G31"/>
                  <a:gd name="G37" fmla="+- 21600 0 G36"/>
                  <a:gd name="G38" fmla="?: G4 0 G33"/>
                  <a:gd name="G39" fmla="?: -865384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641 w 21600"/>
                  <a:gd name="T15" fmla="*/ 3971 h 21600"/>
                  <a:gd name="T16" fmla="*/ 10800 w 21600"/>
                  <a:gd name="T17" fmla="*/ 3210 h 21600"/>
                  <a:gd name="T18" fmla="*/ 16959 w 21600"/>
                  <a:gd name="T19" fmla="*/ 397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716" y="5163"/>
                    </a:moveTo>
                    <a:cubicBezTo>
                      <a:pt x="7111" y="3906"/>
                      <a:pt x="8922" y="3209"/>
                      <a:pt x="10800" y="3210"/>
                    </a:cubicBezTo>
                    <a:cubicBezTo>
                      <a:pt x="12677" y="3210"/>
                      <a:pt x="14488" y="3906"/>
                      <a:pt x="15883" y="5163"/>
                    </a:cubicBezTo>
                    <a:lnTo>
                      <a:pt x="18033" y="2779"/>
                    </a:lnTo>
                    <a:cubicBezTo>
                      <a:pt x="16049" y="990"/>
                      <a:pt x="13471" y="-1"/>
                      <a:pt x="10799" y="0"/>
                    </a:cubicBezTo>
                    <a:cubicBezTo>
                      <a:pt x="8128" y="0"/>
                      <a:pt x="5550" y="990"/>
                      <a:pt x="3566" y="27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Right">
                  <a:rot lat="5400000" lon="16199998" rev="0"/>
                </a:camera>
                <a:lightRig rig="legacyFlat4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8324" name="Rectangle 20"/>
              <p:cNvSpPr>
                <a:spLocks noChangeArrowheads="1"/>
              </p:cNvSpPr>
              <p:nvPr/>
            </p:nvSpPr>
            <p:spPr bwMode="auto">
              <a:xfrm>
                <a:off x="2460" y="3762"/>
                <a:ext cx="162" cy="48"/>
              </a:xfrm>
              <a:prstGeom prst="rect">
                <a:avLst/>
              </a:prstGeom>
              <a:solidFill>
                <a:srgbClr val="3366FF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BottomRight">
                  <a:rot lat="900000" lon="300000" rev="0"/>
                </a:camera>
                <a:lightRig rig="legacyFlat2" dir="b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3366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8325" name="Rectangle 21"/>
              <p:cNvSpPr>
                <a:spLocks noChangeArrowheads="1"/>
              </p:cNvSpPr>
              <p:nvPr/>
            </p:nvSpPr>
            <p:spPr bwMode="auto">
              <a:xfrm>
                <a:off x="2448" y="3516"/>
                <a:ext cx="162" cy="48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BottomRight">
                  <a:rot lat="900000" lon="300000" rev="0"/>
                </a:camera>
                <a:lightRig rig="legacyFlat2" dir="b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8326" name="Text Box 22"/>
              <p:cNvSpPr txBox="1">
                <a:spLocks noChangeArrowheads="1"/>
              </p:cNvSpPr>
              <p:nvPr/>
            </p:nvSpPr>
            <p:spPr bwMode="auto">
              <a:xfrm>
                <a:off x="2449" y="3456"/>
                <a:ext cx="19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000"/>
                  <a:t>N</a:t>
                </a:r>
              </a:p>
            </p:txBody>
          </p:sp>
          <p:sp>
            <p:nvSpPr>
              <p:cNvPr id="98327" name="Text Box 23"/>
              <p:cNvSpPr txBox="1">
                <a:spLocks noChangeArrowheads="1"/>
              </p:cNvSpPr>
              <p:nvPr/>
            </p:nvSpPr>
            <p:spPr bwMode="auto">
              <a:xfrm>
                <a:off x="2461" y="3708"/>
                <a:ext cx="19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000"/>
                  <a:t>S</a:t>
                </a:r>
              </a:p>
            </p:txBody>
          </p:sp>
        </p:grpSp>
      </p:grpSp>
      <p:grpSp>
        <p:nvGrpSpPr>
          <p:cNvPr id="98328" name="Group 24"/>
          <p:cNvGrpSpPr>
            <a:grpSpLocks/>
          </p:cNvGrpSpPr>
          <p:nvPr/>
        </p:nvGrpSpPr>
        <p:grpSpPr bwMode="auto">
          <a:xfrm>
            <a:off x="6043613" y="3095625"/>
            <a:ext cx="938212" cy="890588"/>
            <a:chOff x="2544" y="1854"/>
            <a:chExt cx="591" cy="561"/>
          </a:xfrm>
        </p:grpSpPr>
        <p:sp>
          <p:nvSpPr>
            <p:cNvPr id="98329" name="Rectangle 25"/>
            <p:cNvSpPr>
              <a:spLocks noChangeArrowheads="1"/>
            </p:cNvSpPr>
            <p:nvPr/>
          </p:nvSpPr>
          <p:spPr bwMode="auto">
            <a:xfrm>
              <a:off x="2544" y="2340"/>
              <a:ext cx="536" cy="7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11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330" name="Rectangle 26"/>
            <p:cNvSpPr>
              <a:spLocks noChangeArrowheads="1"/>
            </p:cNvSpPr>
            <p:nvPr/>
          </p:nvSpPr>
          <p:spPr bwMode="auto">
            <a:xfrm>
              <a:off x="2667" y="2202"/>
              <a:ext cx="24" cy="10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1" name="Rectangle 27"/>
            <p:cNvSpPr>
              <a:spLocks noChangeArrowheads="1"/>
            </p:cNvSpPr>
            <p:nvPr/>
          </p:nvSpPr>
          <p:spPr bwMode="auto">
            <a:xfrm>
              <a:off x="2772" y="2079"/>
              <a:ext cx="24" cy="10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2" name="Rectangle 28"/>
            <p:cNvSpPr>
              <a:spLocks noChangeArrowheads="1"/>
            </p:cNvSpPr>
            <p:nvPr/>
          </p:nvSpPr>
          <p:spPr bwMode="auto">
            <a:xfrm>
              <a:off x="2994" y="2190"/>
              <a:ext cx="24" cy="10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3" name="Rectangle 29"/>
            <p:cNvSpPr>
              <a:spLocks noChangeArrowheads="1"/>
            </p:cNvSpPr>
            <p:nvPr/>
          </p:nvSpPr>
          <p:spPr bwMode="auto">
            <a:xfrm>
              <a:off x="3108" y="2088"/>
              <a:ext cx="24" cy="10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4" name="Line 30"/>
            <p:cNvSpPr>
              <a:spLocks noChangeShapeType="1"/>
            </p:cNvSpPr>
            <p:nvPr/>
          </p:nvSpPr>
          <p:spPr bwMode="auto">
            <a:xfrm flipH="1">
              <a:off x="2661" y="2061"/>
              <a:ext cx="150" cy="15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5" name="Line 31"/>
            <p:cNvSpPr>
              <a:spLocks noChangeShapeType="1"/>
            </p:cNvSpPr>
            <p:nvPr/>
          </p:nvSpPr>
          <p:spPr bwMode="auto">
            <a:xfrm flipH="1">
              <a:off x="2985" y="2061"/>
              <a:ext cx="150" cy="15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6" name="Rectangle 32"/>
            <p:cNvSpPr>
              <a:spLocks noChangeArrowheads="1"/>
            </p:cNvSpPr>
            <p:nvPr/>
          </p:nvSpPr>
          <p:spPr bwMode="auto">
            <a:xfrm>
              <a:off x="2544" y="2340"/>
              <a:ext cx="536" cy="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7" name="Oval 33"/>
            <p:cNvSpPr>
              <a:spLocks noChangeArrowheads="1"/>
            </p:cNvSpPr>
            <p:nvPr/>
          </p:nvSpPr>
          <p:spPr bwMode="auto">
            <a:xfrm>
              <a:off x="2631" y="2358"/>
              <a:ext cx="31" cy="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8" name="Oval 34"/>
            <p:cNvSpPr>
              <a:spLocks noChangeArrowheads="1"/>
            </p:cNvSpPr>
            <p:nvPr/>
          </p:nvSpPr>
          <p:spPr bwMode="auto">
            <a:xfrm>
              <a:off x="2916" y="2361"/>
              <a:ext cx="31" cy="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9" name="Line 35"/>
            <p:cNvSpPr>
              <a:spLocks noChangeShapeType="1"/>
            </p:cNvSpPr>
            <p:nvPr/>
          </p:nvSpPr>
          <p:spPr bwMode="auto">
            <a:xfrm>
              <a:off x="3072" y="2331"/>
              <a:ext cx="1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858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98340" name="Group 36"/>
            <p:cNvGrpSpPr>
              <a:grpSpLocks/>
            </p:cNvGrpSpPr>
            <p:nvPr/>
          </p:nvGrpSpPr>
          <p:grpSpPr bwMode="auto">
            <a:xfrm>
              <a:off x="2772" y="1854"/>
              <a:ext cx="326" cy="454"/>
              <a:chOff x="2748" y="2808"/>
              <a:chExt cx="326" cy="454"/>
            </a:xfrm>
          </p:grpSpPr>
          <p:sp>
            <p:nvSpPr>
              <p:cNvPr id="98341" name="AutoShape 37"/>
              <p:cNvSpPr>
                <a:spLocks noChangeArrowheads="1"/>
              </p:cNvSpPr>
              <p:nvPr/>
            </p:nvSpPr>
            <p:spPr bwMode="auto">
              <a:xfrm rot="29750127">
                <a:off x="2796" y="2826"/>
                <a:ext cx="278" cy="336"/>
              </a:xfrm>
              <a:custGeom>
                <a:avLst/>
                <a:gdLst>
                  <a:gd name="G0" fmla="+- 7590 0 0"/>
                  <a:gd name="G1" fmla="+- -8653849 0 0"/>
                  <a:gd name="G2" fmla="+- 0 0 -8653849"/>
                  <a:gd name="T0" fmla="*/ 0 256 1"/>
                  <a:gd name="T1" fmla="*/ 180 256 1"/>
                  <a:gd name="G3" fmla="+- -8653849 T0 T1"/>
                  <a:gd name="T2" fmla="*/ 0 256 1"/>
                  <a:gd name="T3" fmla="*/ 90 256 1"/>
                  <a:gd name="G4" fmla="+- -8653849 T2 T3"/>
                  <a:gd name="G5" fmla="*/ G4 2 1"/>
                  <a:gd name="T4" fmla="*/ 90 256 1"/>
                  <a:gd name="T5" fmla="*/ 0 256 1"/>
                  <a:gd name="G6" fmla="+- -8653849 T4 T5"/>
                  <a:gd name="G7" fmla="*/ G6 2 1"/>
                  <a:gd name="G8" fmla="abs -865384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590"/>
                  <a:gd name="G18" fmla="*/ 7590 1 2"/>
                  <a:gd name="G19" fmla="+- G18 5400 0"/>
                  <a:gd name="G20" fmla="cos G19 -8653849"/>
                  <a:gd name="G21" fmla="sin G19 -8653849"/>
                  <a:gd name="G22" fmla="+- G20 10800 0"/>
                  <a:gd name="G23" fmla="+- G21 10800 0"/>
                  <a:gd name="G24" fmla="+- 10800 0 G20"/>
                  <a:gd name="G25" fmla="+- 7590 10800 0"/>
                  <a:gd name="G26" fmla="?: G9 G17 G25"/>
                  <a:gd name="G27" fmla="?: G9 0 21600"/>
                  <a:gd name="G28" fmla="cos 10800 -8653849"/>
                  <a:gd name="G29" fmla="sin 10800 -8653849"/>
                  <a:gd name="G30" fmla="sin 7590 -865384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653849 G34 0"/>
                  <a:gd name="G36" fmla="?: G6 G35 G31"/>
                  <a:gd name="G37" fmla="+- 21600 0 G36"/>
                  <a:gd name="G38" fmla="?: G4 0 G33"/>
                  <a:gd name="G39" fmla="?: -865384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641 w 21600"/>
                  <a:gd name="T15" fmla="*/ 3971 h 21600"/>
                  <a:gd name="T16" fmla="*/ 10800 w 21600"/>
                  <a:gd name="T17" fmla="*/ 3210 h 21600"/>
                  <a:gd name="T18" fmla="*/ 16959 w 21600"/>
                  <a:gd name="T19" fmla="*/ 397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716" y="5163"/>
                    </a:moveTo>
                    <a:cubicBezTo>
                      <a:pt x="7111" y="3906"/>
                      <a:pt x="8922" y="3209"/>
                      <a:pt x="10800" y="3210"/>
                    </a:cubicBezTo>
                    <a:cubicBezTo>
                      <a:pt x="12677" y="3210"/>
                      <a:pt x="14488" y="3906"/>
                      <a:pt x="15883" y="5163"/>
                    </a:cubicBezTo>
                    <a:lnTo>
                      <a:pt x="18033" y="2779"/>
                    </a:lnTo>
                    <a:cubicBezTo>
                      <a:pt x="16049" y="990"/>
                      <a:pt x="13471" y="-1"/>
                      <a:pt x="10799" y="0"/>
                    </a:cubicBezTo>
                    <a:cubicBezTo>
                      <a:pt x="8128" y="0"/>
                      <a:pt x="5550" y="990"/>
                      <a:pt x="3566" y="27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Right">
                  <a:rot lat="600000" lon="16199998" rev="0"/>
                </a:camera>
                <a:lightRig rig="legacyFlat4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8342" name="AutoShape 38"/>
              <p:cNvSpPr>
                <a:spLocks noChangeArrowheads="1"/>
              </p:cNvSpPr>
              <p:nvPr/>
            </p:nvSpPr>
            <p:spPr bwMode="auto">
              <a:xfrm rot="29750127">
                <a:off x="2796" y="2838"/>
                <a:ext cx="278" cy="336"/>
              </a:xfrm>
              <a:custGeom>
                <a:avLst/>
                <a:gdLst>
                  <a:gd name="G0" fmla="+- 7590 0 0"/>
                  <a:gd name="G1" fmla="+- -8653849 0 0"/>
                  <a:gd name="G2" fmla="+- 0 0 -8653849"/>
                  <a:gd name="T0" fmla="*/ 0 256 1"/>
                  <a:gd name="T1" fmla="*/ 180 256 1"/>
                  <a:gd name="G3" fmla="+- -8653849 T0 T1"/>
                  <a:gd name="T2" fmla="*/ 0 256 1"/>
                  <a:gd name="T3" fmla="*/ 90 256 1"/>
                  <a:gd name="G4" fmla="+- -8653849 T2 T3"/>
                  <a:gd name="G5" fmla="*/ G4 2 1"/>
                  <a:gd name="T4" fmla="*/ 90 256 1"/>
                  <a:gd name="T5" fmla="*/ 0 256 1"/>
                  <a:gd name="G6" fmla="+- -8653849 T4 T5"/>
                  <a:gd name="G7" fmla="*/ G6 2 1"/>
                  <a:gd name="G8" fmla="abs -865384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590"/>
                  <a:gd name="G18" fmla="*/ 7590 1 2"/>
                  <a:gd name="G19" fmla="+- G18 5400 0"/>
                  <a:gd name="G20" fmla="cos G19 -8653849"/>
                  <a:gd name="G21" fmla="sin G19 -8653849"/>
                  <a:gd name="G22" fmla="+- G20 10800 0"/>
                  <a:gd name="G23" fmla="+- G21 10800 0"/>
                  <a:gd name="G24" fmla="+- 10800 0 G20"/>
                  <a:gd name="G25" fmla="+- 7590 10800 0"/>
                  <a:gd name="G26" fmla="?: G9 G17 G25"/>
                  <a:gd name="G27" fmla="?: G9 0 21600"/>
                  <a:gd name="G28" fmla="cos 10800 -8653849"/>
                  <a:gd name="G29" fmla="sin 10800 -8653849"/>
                  <a:gd name="G30" fmla="sin 7590 -865384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653849 G34 0"/>
                  <a:gd name="G36" fmla="?: G6 G35 G31"/>
                  <a:gd name="G37" fmla="+- 21600 0 G36"/>
                  <a:gd name="G38" fmla="?: G4 0 G33"/>
                  <a:gd name="G39" fmla="?: -865384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641 w 21600"/>
                  <a:gd name="T15" fmla="*/ 3971 h 21600"/>
                  <a:gd name="T16" fmla="*/ 10800 w 21600"/>
                  <a:gd name="T17" fmla="*/ 3210 h 21600"/>
                  <a:gd name="T18" fmla="*/ 16959 w 21600"/>
                  <a:gd name="T19" fmla="*/ 397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716" y="5163"/>
                    </a:moveTo>
                    <a:cubicBezTo>
                      <a:pt x="7111" y="3906"/>
                      <a:pt x="8922" y="3209"/>
                      <a:pt x="10800" y="3210"/>
                    </a:cubicBezTo>
                    <a:cubicBezTo>
                      <a:pt x="12677" y="3210"/>
                      <a:pt x="14488" y="3906"/>
                      <a:pt x="15883" y="5163"/>
                    </a:cubicBezTo>
                    <a:lnTo>
                      <a:pt x="18033" y="2779"/>
                    </a:lnTo>
                    <a:cubicBezTo>
                      <a:pt x="16049" y="990"/>
                      <a:pt x="13471" y="-1"/>
                      <a:pt x="10799" y="0"/>
                    </a:cubicBezTo>
                    <a:cubicBezTo>
                      <a:pt x="8128" y="0"/>
                      <a:pt x="5550" y="990"/>
                      <a:pt x="3566" y="2779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Right">
                  <a:rot lat="5400000" lon="16199998" rev="0"/>
                </a:camera>
                <a:lightRig rig="legacyFlat4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66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8343" name="Rectangle 39"/>
              <p:cNvSpPr>
                <a:spLocks noChangeArrowheads="1"/>
              </p:cNvSpPr>
              <p:nvPr/>
            </p:nvSpPr>
            <p:spPr bwMode="auto">
              <a:xfrm>
                <a:off x="2760" y="3114"/>
                <a:ext cx="162" cy="48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BottomRight">
                  <a:rot lat="900000" lon="300000" rev="0"/>
                </a:camera>
                <a:lightRig rig="legacyFlat2" dir="b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8344" name="Rectangle 40"/>
              <p:cNvSpPr>
                <a:spLocks noChangeArrowheads="1"/>
              </p:cNvSpPr>
              <p:nvPr/>
            </p:nvSpPr>
            <p:spPr bwMode="auto">
              <a:xfrm>
                <a:off x="2748" y="2868"/>
                <a:ext cx="162" cy="48"/>
              </a:xfrm>
              <a:prstGeom prst="rect">
                <a:avLst/>
              </a:prstGeom>
              <a:solidFill>
                <a:srgbClr val="3366FF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BottomRight">
                  <a:rot lat="900000" lon="300000" rev="0"/>
                </a:camera>
                <a:lightRig rig="legacyFlat2" dir="b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3366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8345" name="Text Box 41"/>
              <p:cNvSpPr txBox="1">
                <a:spLocks noChangeArrowheads="1"/>
              </p:cNvSpPr>
              <p:nvPr/>
            </p:nvSpPr>
            <p:spPr bwMode="auto">
              <a:xfrm>
                <a:off x="2749" y="2808"/>
                <a:ext cx="19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000"/>
                  <a:t>S</a:t>
                </a:r>
              </a:p>
            </p:txBody>
          </p:sp>
          <p:sp>
            <p:nvSpPr>
              <p:cNvPr id="98346" name="Text Box 42"/>
              <p:cNvSpPr txBox="1">
                <a:spLocks noChangeArrowheads="1"/>
              </p:cNvSpPr>
              <p:nvPr/>
            </p:nvSpPr>
            <p:spPr bwMode="auto">
              <a:xfrm>
                <a:off x="2760" y="3060"/>
                <a:ext cx="19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000"/>
                  <a:t>N</a:t>
                </a:r>
              </a:p>
            </p:txBody>
          </p:sp>
        </p:grpSp>
      </p:grpSp>
      <p:grpSp>
        <p:nvGrpSpPr>
          <p:cNvPr id="98347" name="Group 43"/>
          <p:cNvGrpSpPr>
            <a:grpSpLocks/>
          </p:cNvGrpSpPr>
          <p:nvPr/>
        </p:nvGrpSpPr>
        <p:grpSpPr bwMode="auto">
          <a:xfrm>
            <a:off x="7681913" y="3676650"/>
            <a:ext cx="712787" cy="895350"/>
            <a:chOff x="2592" y="2400"/>
            <a:chExt cx="449" cy="564"/>
          </a:xfrm>
        </p:grpSpPr>
        <p:grpSp>
          <p:nvGrpSpPr>
            <p:cNvPr id="98348" name="Group 44"/>
            <p:cNvGrpSpPr>
              <a:grpSpLocks/>
            </p:cNvGrpSpPr>
            <p:nvPr/>
          </p:nvGrpSpPr>
          <p:grpSpPr bwMode="auto">
            <a:xfrm>
              <a:off x="2592" y="2400"/>
              <a:ext cx="449" cy="454"/>
              <a:chOff x="2592" y="2400"/>
              <a:chExt cx="449" cy="454"/>
            </a:xfrm>
          </p:grpSpPr>
          <p:sp>
            <p:nvSpPr>
              <p:cNvPr id="98349" name="AutoShape 45"/>
              <p:cNvSpPr>
                <a:spLocks noChangeArrowheads="1"/>
              </p:cNvSpPr>
              <p:nvPr/>
            </p:nvSpPr>
            <p:spPr bwMode="auto">
              <a:xfrm rot="10800000">
                <a:off x="2592" y="2456"/>
                <a:ext cx="449" cy="392"/>
              </a:xfrm>
              <a:custGeom>
                <a:avLst/>
                <a:gdLst>
                  <a:gd name="G0" fmla="+- 3600 0 0"/>
                  <a:gd name="G1" fmla="+- 21600 0 3600"/>
                  <a:gd name="G2" fmla="*/ 3600 1 2"/>
                  <a:gd name="G3" fmla="+- 21600 0 G2"/>
                  <a:gd name="G4" fmla="+/ 3600 21600 2"/>
                  <a:gd name="G5" fmla="+/ G1 0 2"/>
                  <a:gd name="G6" fmla="*/ 21600 21600 3600"/>
                  <a:gd name="G7" fmla="*/ G6 1 2"/>
                  <a:gd name="G8" fmla="+- 21600 0 G7"/>
                  <a:gd name="G9" fmla="*/ 21600 1 2"/>
                  <a:gd name="G10" fmla="+- 3600 0 G9"/>
                  <a:gd name="G11" fmla="?: G10 G8 0"/>
                  <a:gd name="G12" fmla="?: G10 G7 21600"/>
                  <a:gd name="T0" fmla="*/ 19800 w 21600"/>
                  <a:gd name="T1" fmla="*/ 10800 h 21600"/>
                  <a:gd name="T2" fmla="*/ 10800 w 21600"/>
                  <a:gd name="T3" fmla="*/ 21600 h 21600"/>
                  <a:gd name="T4" fmla="*/ 1800 w 21600"/>
                  <a:gd name="T5" fmla="*/ 10800 h 21600"/>
                  <a:gd name="T6" fmla="*/ 10800 w 21600"/>
                  <a:gd name="T7" fmla="*/ 0 h 21600"/>
                  <a:gd name="T8" fmla="*/ 3600 w 21600"/>
                  <a:gd name="T9" fmla="*/ 3600 h 21600"/>
                  <a:gd name="T10" fmla="*/ 18000 w 21600"/>
                  <a:gd name="T11" fmla="*/ 180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600" y="21600"/>
                    </a:lnTo>
                    <a:lnTo>
                      <a:pt x="180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1100" prstMaterial="legacyMatte">
                <a:bevelT w="13500" h="13500" prst="angle"/>
                <a:bevelB w="13500" h="13500" prst="angle"/>
                <a:extrusionClr>
                  <a:srgbClr val="0000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8350" name="AutoShape 46"/>
              <p:cNvSpPr>
                <a:spLocks noChangeArrowheads="1"/>
              </p:cNvSpPr>
              <p:nvPr/>
            </p:nvSpPr>
            <p:spPr bwMode="auto">
              <a:xfrm rot="10800000">
                <a:off x="2630" y="2478"/>
                <a:ext cx="369" cy="317"/>
              </a:xfrm>
              <a:custGeom>
                <a:avLst/>
                <a:gdLst>
                  <a:gd name="G0" fmla="+- 3600 0 0"/>
                  <a:gd name="G1" fmla="+- 21600 0 3600"/>
                  <a:gd name="G2" fmla="*/ 3600 1 2"/>
                  <a:gd name="G3" fmla="+- 21600 0 G2"/>
                  <a:gd name="G4" fmla="+/ 3600 21600 2"/>
                  <a:gd name="G5" fmla="+/ G1 0 2"/>
                  <a:gd name="G6" fmla="*/ 21600 21600 3600"/>
                  <a:gd name="G7" fmla="*/ G6 1 2"/>
                  <a:gd name="G8" fmla="+- 21600 0 G7"/>
                  <a:gd name="G9" fmla="*/ 21600 1 2"/>
                  <a:gd name="G10" fmla="+- 3600 0 G9"/>
                  <a:gd name="G11" fmla="?: G10 G8 0"/>
                  <a:gd name="G12" fmla="?: G10 G7 21600"/>
                  <a:gd name="T0" fmla="*/ 19800 w 21600"/>
                  <a:gd name="T1" fmla="*/ 10800 h 21600"/>
                  <a:gd name="T2" fmla="*/ 10800 w 21600"/>
                  <a:gd name="T3" fmla="*/ 21600 h 21600"/>
                  <a:gd name="T4" fmla="*/ 1800 w 21600"/>
                  <a:gd name="T5" fmla="*/ 10800 h 21600"/>
                  <a:gd name="T6" fmla="*/ 10800 w 21600"/>
                  <a:gd name="T7" fmla="*/ 0 h 21600"/>
                  <a:gd name="T8" fmla="*/ 3600 w 21600"/>
                  <a:gd name="T9" fmla="*/ 3600 h 21600"/>
                  <a:gd name="T10" fmla="*/ 18000 w 21600"/>
                  <a:gd name="T11" fmla="*/ 180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600" y="21600"/>
                    </a:lnTo>
                    <a:lnTo>
                      <a:pt x="180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1" name="AutoShape 47"/>
              <p:cNvSpPr>
                <a:spLocks noChangeArrowheads="1"/>
              </p:cNvSpPr>
              <p:nvPr/>
            </p:nvSpPr>
            <p:spPr bwMode="auto">
              <a:xfrm>
                <a:off x="2645" y="2547"/>
                <a:ext cx="336" cy="240"/>
              </a:xfrm>
              <a:custGeom>
                <a:avLst/>
                <a:gdLst>
                  <a:gd name="G0" fmla="+- 10265 0 0"/>
                  <a:gd name="G1" fmla="+- -8784250 0 0"/>
                  <a:gd name="G2" fmla="+- 0 0 -8784250"/>
                  <a:gd name="T0" fmla="*/ 0 256 1"/>
                  <a:gd name="T1" fmla="*/ 180 256 1"/>
                  <a:gd name="G3" fmla="+- -8784250 T0 T1"/>
                  <a:gd name="T2" fmla="*/ 0 256 1"/>
                  <a:gd name="T3" fmla="*/ 90 256 1"/>
                  <a:gd name="G4" fmla="+- -8784250 T2 T3"/>
                  <a:gd name="G5" fmla="*/ G4 2 1"/>
                  <a:gd name="T4" fmla="*/ 90 256 1"/>
                  <a:gd name="T5" fmla="*/ 0 256 1"/>
                  <a:gd name="G6" fmla="+- -8784250 T4 T5"/>
                  <a:gd name="G7" fmla="*/ G6 2 1"/>
                  <a:gd name="G8" fmla="abs -878425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265"/>
                  <a:gd name="G18" fmla="*/ 10265 1 2"/>
                  <a:gd name="G19" fmla="+- G18 5400 0"/>
                  <a:gd name="G20" fmla="cos G19 -8784250"/>
                  <a:gd name="G21" fmla="sin G19 -8784250"/>
                  <a:gd name="G22" fmla="+- G20 10800 0"/>
                  <a:gd name="G23" fmla="+- G21 10800 0"/>
                  <a:gd name="G24" fmla="+- 10800 0 G20"/>
                  <a:gd name="G25" fmla="+- 10265 10800 0"/>
                  <a:gd name="G26" fmla="?: G9 G17 G25"/>
                  <a:gd name="G27" fmla="?: G9 0 21600"/>
                  <a:gd name="G28" fmla="cos 10800 -8784250"/>
                  <a:gd name="G29" fmla="sin 10800 -8784250"/>
                  <a:gd name="G30" fmla="sin 10265 -878425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784250 G34 0"/>
                  <a:gd name="G36" fmla="?: G6 G35 G31"/>
                  <a:gd name="G37" fmla="+- 21600 0 G36"/>
                  <a:gd name="G38" fmla="?: G4 0 G33"/>
                  <a:gd name="G39" fmla="?: -878425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78 w 21600"/>
                  <a:gd name="T15" fmla="*/ 3227 h 21600"/>
                  <a:gd name="T16" fmla="*/ 10800 w 21600"/>
                  <a:gd name="T17" fmla="*/ 535 h 21600"/>
                  <a:gd name="T18" fmla="*/ 18122 w 21600"/>
                  <a:gd name="T19" fmla="*/ 322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664" y="3420"/>
                    </a:moveTo>
                    <a:cubicBezTo>
                      <a:pt x="5578" y="1569"/>
                      <a:pt x="8137" y="534"/>
                      <a:pt x="10800" y="535"/>
                    </a:cubicBezTo>
                    <a:cubicBezTo>
                      <a:pt x="13462" y="535"/>
                      <a:pt x="16021" y="1569"/>
                      <a:pt x="17935" y="3420"/>
                    </a:cubicBezTo>
                    <a:lnTo>
                      <a:pt x="18307" y="3035"/>
                    </a:lnTo>
                    <a:cubicBezTo>
                      <a:pt x="16293" y="1088"/>
                      <a:pt x="13601" y="-1"/>
                      <a:pt x="10799" y="0"/>
                    </a:cubicBezTo>
                    <a:cubicBezTo>
                      <a:pt x="7998" y="0"/>
                      <a:pt x="5306" y="1088"/>
                      <a:pt x="3292" y="30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2" name="Oval 48"/>
              <p:cNvSpPr>
                <a:spLocks noChangeArrowheads="1"/>
              </p:cNvSpPr>
              <p:nvPr/>
            </p:nvSpPr>
            <p:spPr bwMode="auto">
              <a:xfrm>
                <a:off x="2801" y="2772"/>
                <a:ext cx="24" cy="3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3" name="Text Box 49"/>
              <p:cNvSpPr txBox="1">
                <a:spLocks noChangeArrowheads="1"/>
              </p:cNvSpPr>
              <p:nvPr/>
            </p:nvSpPr>
            <p:spPr bwMode="auto">
              <a:xfrm>
                <a:off x="2642" y="2400"/>
                <a:ext cx="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baseline="-25000"/>
                  <a:t>O</a:t>
                </a:r>
                <a:endParaRPr lang="en-US" sz="1200"/>
              </a:p>
            </p:txBody>
          </p:sp>
          <p:sp>
            <p:nvSpPr>
              <p:cNvPr id="98354" name="Text Box 50"/>
              <p:cNvSpPr txBox="1">
                <a:spLocks noChangeArrowheads="1"/>
              </p:cNvSpPr>
              <p:nvPr/>
            </p:nvSpPr>
            <p:spPr bwMode="auto">
              <a:xfrm>
                <a:off x="2831" y="2403"/>
                <a:ext cx="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baseline="-25000"/>
                  <a:t>3</a:t>
                </a:r>
                <a:endParaRPr lang="en-US" sz="1200"/>
              </a:p>
            </p:txBody>
          </p:sp>
          <p:sp>
            <p:nvSpPr>
              <p:cNvPr id="98355" name="Text Box 51"/>
              <p:cNvSpPr txBox="1">
                <a:spLocks noChangeArrowheads="1"/>
              </p:cNvSpPr>
              <p:nvPr/>
            </p:nvSpPr>
            <p:spPr bwMode="auto">
              <a:xfrm>
                <a:off x="2742" y="2466"/>
                <a:ext cx="197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600" baseline="-25000"/>
                  <a:t>A</a:t>
                </a:r>
                <a:endParaRPr lang="en-US" sz="1600"/>
              </a:p>
            </p:txBody>
          </p:sp>
          <p:sp>
            <p:nvSpPr>
              <p:cNvPr id="98356" name="Rectangle 52"/>
              <p:cNvSpPr>
                <a:spLocks noChangeArrowheads="1"/>
              </p:cNvSpPr>
              <p:nvPr/>
            </p:nvSpPr>
            <p:spPr bwMode="auto">
              <a:xfrm>
                <a:off x="2595" y="2814"/>
                <a:ext cx="443" cy="40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7" name="Oval 53"/>
              <p:cNvSpPr>
                <a:spLocks noChangeArrowheads="1"/>
              </p:cNvSpPr>
              <p:nvPr/>
            </p:nvSpPr>
            <p:spPr bwMode="auto">
              <a:xfrm>
                <a:off x="2685" y="2817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8" name="Oval 54"/>
              <p:cNvSpPr>
                <a:spLocks noChangeArrowheads="1"/>
              </p:cNvSpPr>
              <p:nvPr/>
            </p:nvSpPr>
            <p:spPr bwMode="auto">
              <a:xfrm>
                <a:off x="2913" y="2817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9" name="Line 55"/>
              <p:cNvSpPr>
                <a:spLocks noChangeShapeType="1"/>
              </p:cNvSpPr>
              <p:nvPr/>
            </p:nvSpPr>
            <p:spPr bwMode="auto">
              <a:xfrm>
                <a:off x="2688" y="2568"/>
                <a:ext cx="29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0" name="Line 56"/>
              <p:cNvSpPr>
                <a:spLocks noChangeShapeType="1"/>
              </p:cNvSpPr>
              <p:nvPr/>
            </p:nvSpPr>
            <p:spPr bwMode="auto">
              <a:xfrm flipH="1">
                <a:off x="2912" y="2568"/>
                <a:ext cx="29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1" name="Line 57"/>
              <p:cNvSpPr>
                <a:spLocks noChangeShapeType="1"/>
              </p:cNvSpPr>
              <p:nvPr/>
            </p:nvSpPr>
            <p:spPr bwMode="auto">
              <a:xfrm rot="2388334">
                <a:off x="2760" y="2536"/>
                <a:ext cx="29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2" name="Line 58"/>
              <p:cNvSpPr>
                <a:spLocks noChangeShapeType="1"/>
              </p:cNvSpPr>
              <p:nvPr/>
            </p:nvSpPr>
            <p:spPr bwMode="auto">
              <a:xfrm rot="20388515" flipH="1">
                <a:off x="2848" y="2536"/>
                <a:ext cx="29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63" name="Text Box 59"/>
            <p:cNvSpPr txBox="1">
              <a:spLocks noChangeArrowheads="1"/>
            </p:cNvSpPr>
            <p:nvPr/>
          </p:nvSpPr>
          <p:spPr bwMode="auto">
            <a:xfrm>
              <a:off x="2790" y="2676"/>
              <a:ext cx="1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600" baseline="-25000"/>
                <a:t>+</a:t>
              </a:r>
              <a:endParaRPr lang="en-US" sz="1600"/>
            </a:p>
          </p:txBody>
        </p:sp>
        <p:sp>
          <p:nvSpPr>
            <p:cNvPr id="98364" name="Text Box 60"/>
            <p:cNvSpPr txBox="1">
              <a:spLocks noChangeArrowheads="1"/>
            </p:cNvSpPr>
            <p:nvPr/>
          </p:nvSpPr>
          <p:spPr bwMode="auto">
            <a:xfrm>
              <a:off x="2676" y="2664"/>
              <a:ext cx="1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600" baseline="-25000"/>
                <a:t>-</a:t>
              </a:r>
              <a:endParaRPr lang="en-US" sz="1600"/>
            </a:p>
          </p:txBody>
        </p:sp>
      </p:grpSp>
      <p:grpSp>
        <p:nvGrpSpPr>
          <p:cNvPr id="98365" name="Group 61"/>
          <p:cNvGrpSpPr>
            <a:grpSpLocks/>
          </p:cNvGrpSpPr>
          <p:nvPr/>
        </p:nvGrpSpPr>
        <p:grpSpPr bwMode="auto">
          <a:xfrm>
            <a:off x="3035300" y="3829050"/>
            <a:ext cx="712788" cy="895350"/>
            <a:chOff x="2592" y="2400"/>
            <a:chExt cx="449" cy="564"/>
          </a:xfrm>
        </p:grpSpPr>
        <p:grpSp>
          <p:nvGrpSpPr>
            <p:cNvPr id="98366" name="Group 62"/>
            <p:cNvGrpSpPr>
              <a:grpSpLocks/>
            </p:cNvGrpSpPr>
            <p:nvPr/>
          </p:nvGrpSpPr>
          <p:grpSpPr bwMode="auto">
            <a:xfrm>
              <a:off x="2592" y="2400"/>
              <a:ext cx="449" cy="454"/>
              <a:chOff x="2592" y="2400"/>
              <a:chExt cx="449" cy="454"/>
            </a:xfrm>
          </p:grpSpPr>
          <p:sp>
            <p:nvSpPr>
              <p:cNvPr id="98367" name="AutoShape 63"/>
              <p:cNvSpPr>
                <a:spLocks noChangeArrowheads="1"/>
              </p:cNvSpPr>
              <p:nvPr/>
            </p:nvSpPr>
            <p:spPr bwMode="auto">
              <a:xfrm rot="10800000">
                <a:off x="2592" y="2456"/>
                <a:ext cx="449" cy="392"/>
              </a:xfrm>
              <a:custGeom>
                <a:avLst/>
                <a:gdLst>
                  <a:gd name="G0" fmla="+- 3600 0 0"/>
                  <a:gd name="G1" fmla="+- 21600 0 3600"/>
                  <a:gd name="G2" fmla="*/ 3600 1 2"/>
                  <a:gd name="G3" fmla="+- 21600 0 G2"/>
                  <a:gd name="G4" fmla="+/ 3600 21600 2"/>
                  <a:gd name="G5" fmla="+/ G1 0 2"/>
                  <a:gd name="G6" fmla="*/ 21600 21600 3600"/>
                  <a:gd name="G7" fmla="*/ G6 1 2"/>
                  <a:gd name="G8" fmla="+- 21600 0 G7"/>
                  <a:gd name="G9" fmla="*/ 21600 1 2"/>
                  <a:gd name="G10" fmla="+- 3600 0 G9"/>
                  <a:gd name="G11" fmla="?: G10 G8 0"/>
                  <a:gd name="G12" fmla="?: G10 G7 21600"/>
                  <a:gd name="T0" fmla="*/ 19800 w 21600"/>
                  <a:gd name="T1" fmla="*/ 10800 h 21600"/>
                  <a:gd name="T2" fmla="*/ 10800 w 21600"/>
                  <a:gd name="T3" fmla="*/ 21600 h 21600"/>
                  <a:gd name="T4" fmla="*/ 1800 w 21600"/>
                  <a:gd name="T5" fmla="*/ 10800 h 21600"/>
                  <a:gd name="T6" fmla="*/ 10800 w 21600"/>
                  <a:gd name="T7" fmla="*/ 0 h 21600"/>
                  <a:gd name="T8" fmla="*/ 3600 w 21600"/>
                  <a:gd name="T9" fmla="*/ 3600 h 21600"/>
                  <a:gd name="T10" fmla="*/ 18000 w 21600"/>
                  <a:gd name="T11" fmla="*/ 180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600" y="21600"/>
                    </a:lnTo>
                    <a:lnTo>
                      <a:pt x="180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1100" prstMaterial="legacyMatte">
                <a:bevelT w="13500" h="13500" prst="angle"/>
                <a:bevelB w="13500" h="13500" prst="angle"/>
                <a:extrusionClr>
                  <a:srgbClr val="0000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8368" name="AutoShape 64"/>
              <p:cNvSpPr>
                <a:spLocks noChangeArrowheads="1"/>
              </p:cNvSpPr>
              <p:nvPr/>
            </p:nvSpPr>
            <p:spPr bwMode="auto">
              <a:xfrm rot="10800000">
                <a:off x="2630" y="2478"/>
                <a:ext cx="369" cy="317"/>
              </a:xfrm>
              <a:custGeom>
                <a:avLst/>
                <a:gdLst>
                  <a:gd name="G0" fmla="+- 3600 0 0"/>
                  <a:gd name="G1" fmla="+- 21600 0 3600"/>
                  <a:gd name="G2" fmla="*/ 3600 1 2"/>
                  <a:gd name="G3" fmla="+- 21600 0 G2"/>
                  <a:gd name="G4" fmla="+/ 3600 21600 2"/>
                  <a:gd name="G5" fmla="+/ G1 0 2"/>
                  <a:gd name="G6" fmla="*/ 21600 21600 3600"/>
                  <a:gd name="G7" fmla="*/ G6 1 2"/>
                  <a:gd name="G8" fmla="+- 21600 0 G7"/>
                  <a:gd name="G9" fmla="*/ 21600 1 2"/>
                  <a:gd name="G10" fmla="+- 3600 0 G9"/>
                  <a:gd name="G11" fmla="?: G10 G8 0"/>
                  <a:gd name="G12" fmla="?: G10 G7 21600"/>
                  <a:gd name="T0" fmla="*/ 19800 w 21600"/>
                  <a:gd name="T1" fmla="*/ 10800 h 21600"/>
                  <a:gd name="T2" fmla="*/ 10800 w 21600"/>
                  <a:gd name="T3" fmla="*/ 21600 h 21600"/>
                  <a:gd name="T4" fmla="*/ 1800 w 21600"/>
                  <a:gd name="T5" fmla="*/ 10800 h 21600"/>
                  <a:gd name="T6" fmla="*/ 10800 w 21600"/>
                  <a:gd name="T7" fmla="*/ 0 h 21600"/>
                  <a:gd name="T8" fmla="*/ 3600 w 21600"/>
                  <a:gd name="T9" fmla="*/ 3600 h 21600"/>
                  <a:gd name="T10" fmla="*/ 18000 w 21600"/>
                  <a:gd name="T11" fmla="*/ 180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600" y="21600"/>
                    </a:lnTo>
                    <a:lnTo>
                      <a:pt x="180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9" name="AutoShape 65"/>
              <p:cNvSpPr>
                <a:spLocks noChangeArrowheads="1"/>
              </p:cNvSpPr>
              <p:nvPr/>
            </p:nvSpPr>
            <p:spPr bwMode="auto">
              <a:xfrm>
                <a:off x="2645" y="2547"/>
                <a:ext cx="336" cy="240"/>
              </a:xfrm>
              <a:custGeom>
                <a:avLst/>
                <a:gdLst>
                  <a:gd name="G0" fmla="+- 10265 0 0"/>
                  <a:gd name="G1" fmla="+- -8784250 0 0"/>
                  <a:gd name="G2" fmla="+- 0 0 -8784250"/>
                  <a:gd name="T0" fmla="*/ 0 256 1"/>
                  <a:gd name="T1" fmla="*/ 180 256 1"/>
                  <a:gd name="G3" fmla="+- -8784250 T0 T1"/>
                  <a:gd name="T2" fmla="*/ 0 256 1"/>
                  <a:gd name="T3" fmla="*/ 90 256 1"/>
                  <a:gd name="G4" fmla="+- -8784250 T2 T3"/>
                  <a:gd name="G5" fmla="*/ G4 2 1"/>
                  <a:gd name="T4" fmla="*/ 90 256 1"/>
                  <a:gd name="T5" fmla="*/ 0 256 1"/>
                  <a:gd name="G6" fmla="+- -8784250 T4 T5"/>
                  <a:gd name="G7" fmla="*/ G6 2 1"/>
                  <a:gd name="G8" fmla="abs -878425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265"/>
                  <a:gd name="G18" fmla="*/ 10265 1 2"/>
                  <a:gd name="G19" fmla="+- G18 5400 0"/>
                  <a:gd name="G20" fmla="cos G19 -8784250"/>
                  <a:gd name="G21" fmla="sin G19 -8784250"/>
                  <a:gd name="G22" fmla="+- G20 10800 0"/>
                  <a:gd name="G23" fmla="+- G21 10800 0"/>
                  <a:gd name="G24" fmla="+- 10800 0 G20"/>
                  <a:gd name="G25" fmla="+- 10265 10800 0"/>
                  <a:gd name="G26" fmla="?: G9 G17 G25"/>
                  <a:gd name="G27" fmla="?: G9 0 21600"/>
                  <a:gd name="G28" fmla="cos 10800 -8784250"/>
                  <a:gd name="G29" fmla="sin 10800 -8784250"/>
                  <a:gd name="G30" fmla="sin 10265 -878425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784250 G34 0"/>
                  <a:gd name="G36" fmla="?: G6 G35 G31"/>
                  <a:gd name="G37" fmla="+- 21600 0 G36"/>
                  <a:gd name="G38" fmla="?: G4 0 G33"/>
                  <a:gd name="G39" fmla="?: -878425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78 w 21600"/>
                  <a:gd name="T15" fmla="*/ 3227 h 21600"/>
                  <a:gd name="T16" fmla="*/ 10800 w 21600"/>
                  <a:gd name="T17" fmla="*/ 535 h 21600"/>
                  <a:gd name="T18" fmla="*/ 18122 w 21600"/>
                  <a:gd name="T19" fmla="*/ 322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664" y="3420"/>
                    </a:moveTo>
                    <a:cubicBezTo>
                      <a:pt x="5578" y="1569"/>
                      <a:pt x="8137" y="534"/>
                      <a:pt x="10800" y="535"/>
                    </a:cubicBezTo>
                    <a:cubicBezTo>
                      <a:pt x="13462" y="535"/>
                      <a:pt x="16021" y="1569"/>
                      <a:pt x="17935" y="3420"/>
                    </a:cubicBezTo>
                    <a:lnTo>
                      <a:pt x="18307" y="3035"/>
                    </a:lnTo>
                    <a:cubicBezTo>
                      <a:pt x="16293" y="1088"/>
                      <a:pt x="13601" y="-1"/>
                      <a:pt x="10799" y="0"/>
                    </a:cubicBezTo>
                    <a:cubicBezTo>
                      <a:pt x="7998" y="0"/>
                      <a:pt x="5306" y="1088"/>
                      <a:pt x="3292" y="30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0" name="Oval 66"/>
              <p:cNvSpPr>
                <a:spLocks noChangeArrowheads="1"/>
              </p:cNvSpPr>
              <p:nvPr/>
            </p:nvSpPr>
            <p:spPr bwMode="auto">
              <a:xfrm>
                <a:off x="2801" y="2772"/>
                <a:ext cx="24" cy="3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1" name="Text Box 67"/>
              <p:cNvSpPr txBox="1">
                <a:spLocks noChangeArrowheads="1"/>
              </p:cNvSpPr>
              <p:nvPr/>
            </p:nvSpPr>
            <p:spPr bwMode="auto">
              <a:xfrm>
                <a:off x="2642" y="2400"/>
                <a:ext cx="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baseline="-25000"/>
                  <a:t>O</a:t>
                </a:r>
                <a:endParaRPr lang="en-US" sz="1200"/>
              </a:p>
            </p:txBody>
          </p:sp>
          <p:sp>
            <p:nvSpPr>
              <p:cNvPr id="98372" name="Text Box 68"/>
              <p:cNvSpPr txBox="1">
                <a:spLocks noChangeArrowheads="1"/>
              </p:cNvSpPr>
              <p:nvPr/>
            </p:nvSpPr>
            <p:spPr bwMode="auto">
              <a:xfrm>
                <a:off x="2831" y="2403"/>
                <a:ext cx="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baseline="-25000"/>
                  <a:t>3</a:t>
                </a:r>
                <a:endParaRPr lang="en-US" sz="1200"/>
              </a:p>
            </p:txBody>
          </p:sp>
          <p:sp>
            <p:nvSpPr>
              <p:cNvPr id="98373" name="Text Box 69"/>
              <p:cNvSpPr txBox="1">
                <a:spLocks noChangeArrowheads="1"/>
              </p:cNvSpPr>
              <p:nvPr/>
            </p:nvSpPr>
            <p:spPr bwMode="auto">
              <a:xfrm>
                <a:off x="2742" y="2466"/>
                <a:ext cx="197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600" baseline="-25000"/>
                  <a:t>A</a:t>
                </a:r>
                <a:endParaRPr lang="en-US" sz="1600"/>
              </a:p>
            </p:txBody>
          </p:sp>
          <p:sp>
            <p:nvSpPr>
              <p:cNvPr id="98374" name="Rectangle 70"/>
              <p:cNvSpPr>
                <a:spLocks noChangeArrowheads="1"/>
              </p:cNvSpPr>
              <p:nvPr/>
            </p:nvSpPr>
            <p:spPr bwMode="auto">
              <a:xfrm>
                <a:off x="2595" y="2814"/>
                <a:ext cx="443" cy="40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5" name="Oval 71"/>
              <p:cNvSpPr>
                <a:spLocks noChangeArrowheads="1"/>
              </p:cNvSpPr>
              <p:nvPr/>
            </p:nvSpPr>
            <p:spPr bwMode="auto">
              <a:xfrm>
                <a:off x="2685" y="2817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6" name="Oval 72"/>
              <p:cNvSpPr>
                <a:spLocks noChangeArrowheads="1"/>
              </p:cNvSpPr>
              <p:nvPr/>
            </p:nvSpPr>
            <p:spPr bwMode="auto">
              <a:xfrm>
                <a:off x="2913" y="2817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7" name="Line 73"/>
              <p:cNvSpPr>
                <a:spLocks noChangeShapeType="1"/>
              </p:cNvSpPr>
              <p:nvPr/>
            </p:nvSpPr>
            <p:spPr bwMode="auto">
              <a:xfrm>
                <a:off x="2688" y="2568"/>
                <a:ext cx="29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8" name="Line 74"/>
              <p:cNvSpPr>
                <a:spLocks noChangeShapeType="1"/>
              </p:cNvSpPr>
              <p:nvPr/>
            </p:nvSpPr>
            <p:spPr bwMode="auto">
              <a:xfrm flipH="1">
                <a:off x="2912" y="2568"/>
                <a:ext cx="29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9" name="Line 75"/>
              <p:cNvSpPr>
                <a:spLocks noChangeShapeType="1"/>
              </p:cNvSpPr>
              <p:nvPr/>
            </p:nvSpPr>
            <p:spPr bwMode="auto">
              <a:xfrm rot="2388334">
                <a:off x="2760" y="2536"/>
                <a:ext cx="29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0" name="Line 76"/>
              <p:cNvSpPr>
                <a:spLocks noChangeShapeType="1"/>
              </p:cNvSpPr>
              <p:nvPr/>
            </p:nvSpPr>
            <p:spPr bwMode="auto">
              <a:xfrm rot="20388515" flipH="1">
                <a:off x="2848" y="2536"/>
                <a:ext cx="29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81" name="Text Box 77"/>
            <p:cNvSpPr txBox="1">
              <a:spLocks noChangeArrowheads="1"/>
            </p:cNvSpPr>
            <p:nvPr/>
          </p:nvSpPr>
          <p:spPr bwMode="auto">
            <a:xfrm>
              <a:off x="2790" y="2676"/>
              <a:ext cx="1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600" baseline="-25000"/>
                <a:t>+</a:t>
              </a:r>
              <a:endParaRPr lang="en-US" sz="1600"/>
            </a:p>
          </p:txBody>
        </p:sp>
        <p:sp>
          <p:nvSpPr>
            <p:cNvPr id="98382" name="Text Box 78"/>
            <p:cNvSpPr txBox="1">
              <a:spLocks noChangeArrowheads="1"/>
            </p:cNvSpPr>
            <p:nvPr/>
          </p:nvSpPr>
          <p:spPr bwMode="auto">
            <a:xfrm>
              <a:off x="2676" y="2664"/>
              <a:ext cx="1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600" baseline="-25000"/>
                <a:t>-</a:t>
              </a:r>
              <a:endParaRPr lang="en-US" sz="1600"/>
            </a:p>
          </p:txBody>
        </p:sp>
      </p:grpSp>
      <p:sp>
        <p:nvSpPr>
          <p:cNvPr id="98383" name="Line 79"/>
          <p:cNvSpPr>
            <a:spLocks noChangeShapeType="1"/>
          </p:cNvSpPr>
          <p:nvPr/>
        </p:nvSpPr>
        <p:spPr bwMode="auto">
          <a:xfrm>
            <a:off x="6219825" y="3509963"/>
            <a:ext cx="75882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84" name="Group 80"/>
          <p:cNvGrpSpPr>
            <a:grpSpLocks/>
          </p:cNvGrpSpPr>
          <p:nvPr/>
        </p:nvGrpSpPr>
        <p:grpSpPr bwMode="auto">
          <a:xfrm>
            <a:off x="5888038" y="3355975"/>
            <a:ext cx="1379537" cy="330200"/>
            <a:chOff x="3840" y="1104"/>
            <a:chExt cx="869" cy="208"/>
          </a:xfrm>
        </p:grpSpPr>
        <p:sp>
          <p:nvSpPr>
            <p:cNvPr id="98385" name="Line 81"/>
            <p:cNvSpPr>
              <a:spLocks noChangeShapeType="1"/>
            </p:cNvSpPr>
            <p:nvPr/>
          </p:nvSpPr>
          <p:spPr bwMode="auto">
            <a:xfrm>
              <a:off x="4038" y="1200"/>
              <a:ext cx="495" cy="1"/>
            </a:xfrm>
            <a:prstGeom prst="line">
              <a:avLst/>
            </a:prstGeom>
            <a:noFill/>
            <a:ln w="57150">
              <a:solidFill>
                <a:srgbClr val="99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6" name="Text Box 82"/>
            <p:cNvSpPr txBox="1">
              <a:spLocks noChangeArrowheads="1"/>
            </p:cNvSpPr>
            <p:nvPr/>
          </p:nvSpPr>
          <p:spPr bwMode="auto">
            <a:xfrm>
              <a:off x="3840" y="1104"/>
              <a:ext cx="19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98387" name="Text Box 83"/>
            <p:cNvSpPr txBox="1">
              <a:spLocks noChangeArrowheads="1"/>
            </p:cNvSpPr>
            <p:nvPr/>
          </p:nvSpPr>
          <p:spPr bwMode="auto">
            <a:xfrm>
              <a:off x="4512" y="1110"/>
              <a:ext cx="19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B</a:t>
              </a:r>
            </a:p>
          </p:txBody>
        </p:sp>
      </p:grpSp>
      <p:pic>
        <p:nvPicPr>
          <p:cNvPr id="98388" name="Picture 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62500"/>
            <a:ext cx="1557338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98389" name="Freeform 85"/>
          <p:cNvSpPr>
            <a:spLocks/>
          </p:cNvSpPr>
          <p:nvPr/>
        </p:nvSpPr>
        <p:spPr bwMode="auto">
          <a:xfrm>
            <a:off x="7429500" y="5102225"/>
            <a:ext cx="420688" cy="868363"/>
          </a:xfrm>
          <a:custGeom>
            <a:avLst/>
            <a:gdLst>
              <a:gd name="T0" fmla="*/ 0 w 540"/>
              <a:gd name="T1" fmla="*/ 1080 h 1080"/>
              <a:gd name="T2" fmla="*/ 180 w 540"/>
              <a:gd name="T3" fmla="*/ 900 h 1080"/>
              <a:gd name="T4" fmla="*/ 180 w 540"/>
              <a:gd name="T5" fmla="*/ 540 h 1080"/>
              <a:gd name="T6" fmla="*/ 180 w 540"/>
              <a:gd name="T7" fmla="*/ 360 h 1080"/>
              <a:gd name="T8" fmla="*/ 360 w 540"/>
              <a:gd name="T9" fmla="*/ 180 h 1080"/>
              <a:gd name="T10" fmla="*/ 540 w 540"/>
              <a:gd name="T11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0" h="1080">
                <a:moveTo>
                  <a:pt x="0" y="1080"/>
                </a:moveTo>
                <a:cubicBezTo>
                  <a:pt x="75" y="1035"/>
                  <a:pt x="150" y="990"/>
                  <a:pt x="180" y="900"/>
                </a:cubicBezTo>
                <a:cubicBezTo>
                  <a:pt x="210" y="810"/>
                  <a:pt x="180" y="630"/>
                  <a:pt x="180" y="540"/>
                </a:cubicBezTo>
                <a:cubicBezTo>
                  <a:pt x="180" y="450"/>
                  <a:pt x="150" y="420"/>
                  <a:pt x="180" y="360"/>
                </a:cubicBezTo>
                <a:cubicBezTo>
                  <a:pt x="210" y="300"/>
                  <a:pt x="300" y="240"/>
                  <a:pt x="360" y="180"/>
                </a:cubicBezTo>
                <a:cubicBezTo>
                  <a:pt x="420" y="120"/>
                  <a:pt x="510" y="30"/>
                  <a:pt x="54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90" name="Freeform 86"/>
          <p:cNvSpPr>
            <a:spLocks/>
          </p:cNvSpPr>
          <p:nvPr/>
        </p:nvSpPr>
        <p:spPr bwMode="auto">
          <a:xfrm>
            <a:off x="5834063" y="3933825"/>
            <a:ext cx="469900" cy="850900"/>
          </a:xfrm>
          <a:custGeom>
            <a:avLst/>
            <a:gdLst>
              <a:gd name="T0" fmla="*/ 240 w 296"/>
              <a:gd name="T1" fmla="*/ 0 h 536"/>
              <a:gd name="T2" fmla="*/ 288 w 296"/>
              <a:gd name="T3" fmla="*/ 96 h 536"/>
              <a:gd name="T4" fmla="*/ 288 w 296"/>
              <a:gd name="T5" fmla="*/ 192 h 536"/>
              <a:gd name="T6" fmla="*/ 240 w 296"/>
              <a:gd name="T7" fmla="*/ 336 h 536"/>
              <a:gd name="T8" fmla="*/ 144 w 296"/>
              <a:gd name="T9" fmla="*/ 384 h 536"/>
              <a:gd name="T10" fmla="*/ 144 w 296"/>
              <a:gd name="T11" fmla="*/ 528 h 536"/>
              <a:gd name="T12" fmla="*/ 0 w 296"/>
              <a:gd name="T13" fmla="*/ 43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536">
                <a:moveTo>
                  <a:pt x="240" y="0"/>
                </a:moveTo>
                <a:cubicBezTo>
                  <a:pt x="260" y="32"/>
                  <a:pt x="280" y="64"/>
                  <a:pt x="288" y="96"/>
                </a:cubicBezTo>
                <a:cubicBezTo>
                  <a:pt x="296" y="128"/>
                  <a:pt x="296" y="152"/>
                  <a:pt x="288" y="192"/>
                </a:cubicBezTo>
                <a:cubicBezTo>
                  <a:pt x="280" y="232"/>
                  <a:pt x="264" y="304"/>
                  <a:pt x="240" y="336"/>
                </a:cubicBezTo>
                <a:cubicBezTo>
                  <a:pt x="216" y="368"/>
                  <a:pt x="160" y="352"/>
                  <a:pt x="144" y="384"/>
                </a:cubicBezTo>
                <a:cubicBezTo>
                  <a:pt x="128" y="416"/>
                  <a:pt x="168" y="520"/>
                  <a:pt x="144" y="528"/>
                </a:cubicBezTo>
                <a:cubicBezTo>
                  <a:pt x="120" y="536"/>
                  <a:pt x="24" y="448"/>
                  <a:pt x="0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91" name="Group 87"/>
          <p:cNvGrpSpPr>
            <a:grpSpLocks/>
          </p:cNvGrpSpPr>
          <p:nvPr/>
        </p:nvGrpSpPr>
        <p:grpSpPr bwMode="auto">
          <a:xfrm>
            <a:off x="5494338" y="4470400"/>
            <a:ext cx="439737" cy="466725"/>
            <a:chOff x="337" y="2316"/>
            <a:chExt cx="277" cy="294"/>
          </a:xfrm>
        </p:grpSpPr>
        <p:sp>
          <p:nvSpPr>
            <p:cNvPr id="98392" name="Rectangle 88"/>
            <p:cNvSpPr>
              <a:spLocks noChangeArrowheads="1"/>
            </p:cNvSpPr>
            <p:nvPr/>
          </p:nvSpPr>
          <p:spPr bwMode="auto">
            <a:xfrm>
              <a:off x="359" y="2510"/>
              <a:ext cx="150" cy="6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393" name="AutoShape 89"/>
            <p:cNvSpPr>
              <a:spLocks noChangeArrowheads="1"/>
            </p:cNvSpPr>
            <p:nvPr/>
          </p:nvSpPr>
          <p:spPr bwMode="auto">
            <a:xfrm>
              <a:off x="375" y="2471"/>
              <a:ext cx="99" cy="12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79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394" name="Line 90"/>
            <p:cNvSpPr>
              <a:spLocks noChangeShapeType="1"/>
            </p:cNvSpPr>
            <p:nvPr/>
          </p:nvSpPr>
          <p:spPr bwMode="auto">
            <a:xfrm>
              <a:off x="485" y="2538"/>
              <a:ext cx="0" cy="48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395" name="Rectangle 91"/>
            <p:cNvSpPr>
              <a:spLocks noChangeArrowheads="1"/>
            </p:cNvSpPr>
            <p:nvPr/>
          </p:nvSpPr>
          <p:spPr bwMode="auto">
            <a:xfrm>
              <a:off x="337" y="2532"/>
              <a:ext cx="150" cy="6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6" name="Line 92"/>
            <p:cNvSpPr>
              <a:spLocks noChangeShapeType="1"/>
            </p:cNvSpPr>
            <p:nvPr/>
          </p:nvSpPr>
          <p:spPr bwMode="auto">
            <a:xfrm rot="849392" flipV="1">
              <a:off x="360" y="2406"/>
              <a:ext cx="81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7" name="Line 93"/>
            <p:cNvSpPr>
              <a:spLocks noChangeShapeType="1"/>
            </p:cNvSpPr>
            <p:nvPr/>
          </p:nvSpPr>
          <p:spPr bwMode="auto">
            <a:xfrm rot="849392" flipV="1">
              <a:off x="495" y="2406"/>
              <a:ext cx="81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8" name="Line 94"/>
            <p:cNvSpPr>
              <a:spLocks noChangeShapeType="1"/>
            </p:cNvSpPr>
            <p:nvPr/>
          </p:nvSpPr>
          <p:spPr bwMode="auto">
            <a:xfrm rot="849392" flipV="1">
              <a:off x="498" y="2466"/>
              <a:ext cx="81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9" name="Line 95"/>
            <p:cNvSpPr>
              <a:spLocks noChangeShapeType="1"/>
            </p:cNvSpPr>
            <p:nvPr/>
          </p:nvSpPr>
          <p:spPr bwMode="auto">
            <a:xfrm rot="19954387" flipV="1">
              <a:off x="582" y="2433"/>
              <a:ext cx="23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0" name="Oval 96"/>
            <p:cNvSpPr>
              <a:spLocks noChangeArrowheads="1"/>
            </p:cNvSpPr>
            <p:nvPr/>
          </p:nvSpPr>
          <p:spPr bwMode="auto">
            <a:xfrm>
              <a:off x="390" y="2547"/>
              <a:ext cx="29" cy="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1" name="Text Box 97"/>
            <p:cNvSpPr txBox="1">
              <a:spLocks noChangeArrowheads="1"/>
            </p:cNvSpPr>
            <p:nvPr/>
          </p:nvSpPr>
          <p:spPr bwMode="auto">
            <a:xfrm>
              <a:off x="354" y="2397"/>
              <a:ext cx="19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400"/>
                <a:t>-</a:t>
              </a:r>
            </a:p>
          </p:txBody>
        </p:sp>
        <p:sp>
          <p:nvSpPr>
            <p:cNvPr id="98402" name="Text Box 98"/>
            <p:cNvSpPr txBox="1">
              <a:spLocks noChangeArrowheads="1"/>
            </p:cNvSpPr>
            <p:nvPr/>
          </p:nvSpPr>
          <p:spPr bwMode="auto">
            <a:xfrm>
              <a:off x="417" y="2316"/>
              <a:ext cx="19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400"/>
                <a:t>+</a:t>
              </a:r>
            </a:p>
          </p:txBody>
        </p:sp>
      </p:grpSp>
      <p:sp>
        <p:nvSpPr>
          <p:cNvPr id="98403" name="Freeform 99"/>
          <p:cNvSpPr>
            <a:spLocks/>
          </p:cNvSpPr>
          <p:nvPr/>
        </p:nvSpPr>
        <p:spPr bwMode="auto">
          <a:xfrm>
            <a:off x="5486400" y="4875213"/>
            <a:ext cx="547688" cy="962025"/>
          </a:xfrm>
          <a:custGeom>
            <a:avLst/>
            <a:gdLst>
              <a:gd name="T0" fmla="*/ 90 w 630"/>
              <a:gd name="T1" fmla="*/ 0 h 1080"/>
              <a:gd name="T2" fmla="*/ 90 w 630"/>
              <a:gd name="T3" fmla="*/ 360 h 1080"/>
              <a:gd name="T4" fmla="*/ 630 w 630"/>
              <a:gd name="T5" fmla="*/ 108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0" h="1080">
                <a:moveTo>
                  <a:pt x="90" y="0"/>
                </a:moveTo>
                <a:cubicBezTo>
                  <a:pt x="45" y="90"/>
                  <a:pt x="0" y="180"/>
                  <a:pt x="90" y="360"/>
                </a:cubicBezTo>
                <a:cubicBezTo>
                  <a:pt x="180" y="540"/>
                  <a:pt x="405" y="810"/>
                  <a:pt x="630" y="108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04" name="Freeform 100"/>
          <p:cNvSpPr>
            <a:spLocks/>
          </p:cNvSpPr>
          <p:nvPr/>
        </p:nvSpPr>
        <p:spPr bwMode="auto">
          <a:xfrm>
            <a:off x="6657975" y="3922713"/>
            <a:ext cx="1524000" cy="838200"/>
          </a:xfrm>
          <a:custGeom>
            <a:avLst/>
            <a:gdLst>
              <a:gd name="T0" fmla="*/ 0 w 960"/>
              <a:gd name="T1" fmla="*/ 0 h 528"/>
              <a:gd name="T2" fmla="*/ 48 w 960"/>
              <a:gd name="T3" fmla="*/ 192 h 528"/>
              <a:gd name="T4" fmla="*/ 240 w 960"/>
              <a:gd name="T5" fmla="*/ 288 h 528"/>
              <a:gd name="T6" fmla="*/ 576 w 960"/>
              <a:gd name="T7" fmla="*/ 528 h 528"/>
              <a:gd name="T8" fmla="*/ 960 w 960"/>
              <a:gd name="T9" fmla="*/ 28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528">
                <a:moveTo>
                  <a:pt x="0" y="0"/>
                </a:moveTo>
                <a:cubicBezTo>
                  <a:pt x="4" y="72"/>
                  <a:pt x="8" y="144"/>
                  <a:pt x="48" y="192"/>
                </a:cubicBezTo>
                <a:cubicBezTo>
                  <a:pt x="88" y="240"/>
                  <a:pt x="152" y="232"/>
                  <a:pt x="240" y="288"/>
                </a:cubicBezTo>
                <a:cubicBezTo>
                  <a:pt x="328" y="344"/>
                  <a:pt x="456" y="528"/>
                  <a:pt x="576" y="528"/>
                </a:cubicBezTo>
                <a:cubicBezTo>
                  <a:pt x="696" y="528"/>
                  <a:pt x="904" y="328"/>
                  <a:pt x="960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05" name="Freeform 101"/>
          <p:cNvSpPr>
            <a:spLocks/>
          </p:cNvSpPr>
          <p:nvPr/>
        </p:nvSpPr>
        <p:spPr bwMode="auto">
          <a:xfrm>
            <a:off x="7807325" y="4346575"/>
            <a:ext cx="901700" cy="990600"/>
          </a:xfrm>
          <a:custGeom>
            <a:avLst/>
            <a:gdLst>
              <a:gd name="T0" fmla="*/ 32 w 568"/>
              <a:gd name="T1" fmla="*/ 0 h 624"/>
              <a:gd name="T2" fmla="*/ 32 w 568"/>
              <a:gd name="T3" fmla="*/ 96 h 624"/>
              <a:gd name="T4" fmla="*/ 224 w 568"/>
              <a:gd name="T5" fmla="*/ 192 h 624"/>
              <a:gd name="T6" fmla="*/ 512 w 568"/>
              <a:gd name="T7" fmla="*/ 144 h 624"/>
              <a:gd name="T8" fmla="*/ 560 w 568"/>
              <a:gd name="T9" fmla="*/ 336 h 624"/>
              <a:gd name="T10" fmla="*/ 464 w 568"/>
              <a:gd name="T11" fmla="*/ 480 h 624"/>
              <a:gd name="T12" fmla="*/ 224 w 568"/>
              <a:gd name="T13" fmla="*/ 624 h 624"/>
              <a:gd name="T14" fmla="*/ 128 w 568"/>
              <a:gd name="T15" fmla="*/ 48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8" h="624">
                <a:moveTo>
                  <a:pt x="32" y="0"/>
                </a:moveTo>
                <a:cubicBezTo>
                  <a:pt x="16" y="32"/>
                  <a:pt x="0" y="64"/>
                  <a:pt x="32" y="96"/>
                </a:cubicBezTo>
                <a:cubicBezTo>
                  <a:pt x="64" y="128"/>
                  <a:pt x="144" y="184"/>
                  <a:pt x="224" y="192"/>
                </a:cubicBezTo>
                <a:cubicBezTo>
                  <a:pt x="304" y="200"/>
                  <a:pt x="456" y="120"/>
                  <a:pt x="512" y="144"/>
                </a:cubicBezTo>
                <a:cubicBezTo>
                  <a:pt x="568" y="168"/>
                  <a:pt x="568" y="280"/>
                  <a:pt x="560" y="336"/>
                </a:cubicBezTo>
                <a:cubicBezTo>
                  <a:pt x="552" y="392"/>
                  <a:pt x="520" y="432"/>
                  <a:pt x="464" y="480"/>
                </a:cubicBezTo>
                <a:cubicBezTo>
                  <a:pt x="408" y="528"/>
                  <a:pt x="280" y="624"/>
                  <a:pt x="224" y="624"/>
                </a:cubicBezTo>
                <a:cubicBezTo>
                  <a:pt x="168" y="624"/>
                  <a:pt x="144" y="504"/>
                  <a:pt x="12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406" name="Picture 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94263"/>
            <a:ext cx="1557338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98407" name="Freeform 103"/>
          <p:cNvSpPr>
            <a:spLocks/>
          </p:cNvSpPr>
          <p:nvPr/>
        </p:nvSpPr>
        <p:spPr bwMode="auto">
          <a:xfrm>
            <a:off x="2781300" y="5254625"/>
            <a:ext cx="420688" cy="868363"/>
          </a:xfrm>
          <a:custGeom>
            <a:avLst/>
            <a:gdLst>
              <a:gd name="T0" fmla="*/ 0 w 540"/>
              <a:gd name="T1" fmla="*/ 1080 h 1080"/>
              <a:gd name="T2" fmla="*/ 180 w 540"/>
              <a:gd name="T3" fmla="*/ 900 h 1080"/>
              <a:gd name="T4" fmla="*/ 180 w 540"/>
              <a:gd name="T5" fmla="*/ 540 h 1080"/>
              <a:gd name="T6" fmla="*/ 180 w 540"/>
              <a:gd name="T7" fmla="*/ 360 h 1080"/>
              <a:gd name="T8" fmla="*/ 360 w 540"/>
              <a:gd name="T9" fmla="*/ 180 h 1080"/>
              <a:gd name="T10" fmla="*/ 540 w 540"/>
              <a:gd name="T11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0" h="1080">
                <a:moveTo>
                  <a:pt x="0" y="1080"/>
                </a:moveTo>
                <a:cubicBezTo>
                  <a:pt x="75" y="1035"/>
                  <a:pt x="150" y="990"/>
                  <a:pt x="180" y="900"/>
                </a:cubicBezTo>
                <a:cubicBezTo>
                  <a:pt x="210" y="810"/>
                  <a:pt x="180" y="630"/>
                  <a:pt x="180" y="540"/>
                </a:cubicBezTo>
                <a:cubicBezTo>
                  <a:pt x="180" y="450"/>
                  <a:pt x="150" y="420"/>
                  <a:pt x="180" y="360"/>
                </a:cubicBezTo>
                <a:cubicBezTo>
                  <a:pt x="210" y="300"/>
                  <a:pt x="300" y="240"/>
                  <a:pt x="360" y="180"/>
                </a:cubicBezTo>
                <a:cubicBezTo>
                  <a:pt x="420" y="120"/>
                  <a:pt x="510" y="30"/>
                  <a:pt x="54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08" name="Freeform 104"/>
          <p:cNvSpPr>
            <a:spLocks/>
          </p:cNvSpPr>
          <p:nvPr/>
        </p:nvSpPr>
        <p:spPr bwMode="auto">
          <a:xfrm>
            <a:off x="1185863" y="4086225"/>
            <a:ext cx="469900" cy="850900"/>
          </a:xfrm>
          <a:custGeom>
            <a:avLst/>
            <a:gdLst>
              <a:gd name="T0" fmla="*/ 240 w 296"/>
              <a:gd name="T1" fmla="*/ 0 h 536"/>
              <a:gd name="T2" fmla="*/ 288 w 296"/>
              <a:gd name="T3" fmla="*/ 96 h 536"/>
              <a:gd name="T4" fmla="*/ 288 w 296"/>
              <a:gd name="T5" fmla="*/ 192 h 536"/>
              <a:gd name="T6" fmla="*/ 240 w 296"/>
              <a:gd name="T7" fmla="*/ 336 h 536"/>
              <a:gd name="T8" fmla="*/ 144 w 296"/>
              <a:gd name="T9" fmla="*/ 384 h 536"/>
              <a:gd name="T10" fmla="*/ 144 w 296"/>
              <a:gd name="T11" fmla="*/ 528 h 536"/>
              <a:gd name="T12" fmla="*/ 0 w 296"/>
              <a:gd name="T13" fmla="*/ 43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536">
                <a:moveTo>
                  <a:pt x="240" y="0"/>
                </a:moveTo>
                <a:cubicBezTo>
                  <a:pt x="260" y="32"/>
                  <a:pt x="280" y="64"/>
                  <a:pt x="288" y="96"/>
                </a:cubicBezTo>
                <a:cubicBezTo>
                  <a:pt x="296" y="128"/>
                  <a:pt x="296" y="152"/>
                  <a:pt x="288" y="192"/>
                </a:cubicBezTo>
                <a:cubicBezTo>
                  <a:pt x="280" y="232"/>
                  <a:pt x="264" y="304"/>
                  <a:pt x="240" y="336"/>
                </a:cubicBezTo>
                <a:cubicBezTo>
                  <a:pt x="216" y="368"/>
                  <a:pt x="160" y="352"/>
                  <a:pt x="144" y="384"/>
                </a:cubicBezTo>
                <a:cubicBezTo>
                  <a:pt x="128" y="416"/>
                  <a:pt x="168" y="520"/>
                  <a:pt x="144" y="528"/>
                </a:cubicBezTo>
                <a:cubicBezTo>
                  <a:pt x="120" y="536"/>
                  <a:pt x="24" y="448"/>
                  <a:pt x="0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409" name="Group 105"/>
          <p:cNvGrpSpPr>
            <a:grpSpLocks/>
          </p:cNvGrpSpPr>
          <p:nvPr/>
        </p:nvGrpSpPr>
        <p:grpSpPr bwMode="auto">
          <a:xfrm>
            <a:off x="846138" y="4622800"/>
            <a:ext cx="439737" cy="466725"/>
            <a:chOff x="337" y="2316"/>
            <a:chExt cx="277" cy="294"/>
          </a:xfrm>
        </p:grpSpPr>
        <p:sp>
          <p:nvSpPr>
            <p:cNvPr id="98410" name="Rectangle 106"/>
            <p:cNvSpPr>
              <a:spLocks noChangeArrowheads="1"/>
            </p:cNvSpPr>
            <p:nvPr/>
          </p:nvSpPr>
          <p:spPr bwMode="auto">
            <a:xfrm>
              <a:off x="359" y="2510"/>
              <a:ext cx="150" cy="6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411" name="AutoShape 107"/>
            <p:cNvSpPr>
              <a:spLocks noChangeArrowheads="1"/>
            </p:cNvSpPr>
            <p:nvPr/>
          </p:nvSpPr>
          <p:spPr bwMode="auto">
            <a:xfrm>
              <a:off x="375" y="2471"/>
              <a:ext cx="99" cy="12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79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412" name="Line 108"/>
            <p:cNvSpPr>
              <a:spLocks noChangeShapeType="1"/>
            </p:cNvSpPr>
            <p:nvPr/>
          </p:nvSpPr>
          <p:spPr bwMode="auto">
            <a:xfrm>
              <a:off x="485" y="2538"/>
              <a:ext cx="0" cy="48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413" name="Rectangle 109"/>
            <p:cNvSpPr>
              <a:spLocks noChangeArrowheads="1"/>
            </p:cNvSpPr>
            <p:nvPr/>
          </p:nvSpPr>
          <p:spPr bwMode="auto">
            <a:xfrm>
              <a:off x="337" y="2532"/>
              <a:ext cx="150" cy="6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4" name="Line 110"/>
            <p:cNvSpPr>
              <a:spLocks noChangeShapeType="1"/>
            </p:cNvSpPr>
            <p:nvPr/>
          </p:nvSpPr>
          <p:spPr bwMode="auto">
            <a:xfrm rot="849392" flipV="1">
              <a:off x="360" y="2406"/>
              <a:ext cx="81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5" name="Line 111"/>
            <p:cNvSpPr>
              <a:spLocks noChangeShapeType="1"/>
            </p:cNvSpPr>
            <p:nvPr/>
          </p:nvSpPr>
          <p:spPr bwMode="auto">
            <a:xfrm rot="849392" flipV="1">
              <a:off x="495" y="2406"/>
              <a:ext cx="81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6" name="Line 112"/>
            <p:cNvSpPr>
              <a:spLocks noChangeShapeType="1"/>
            </p:cNvSpPr>
            <p:nvPr/>
          </p:nvSpPr>
          <p:spPr bwMode="auto">
            <a:xfrm rot="849392" flipV="1">
              <a:off x="498" y="2466"/>
              <a:ext cx="81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7" name="Line 113"/>
            <p:cNvSpPr>
              <a:spLocks noChangeShapeType="1"/>
            </p:cNvSpPr>
            <p:nvPr/>
          </p:nvSpPr>
          <p:spPr bwMode="auto">
            <a:xfrm rot="19954387" flipV="1">
              <a:off x="582" y="2433"/>
              <a:ext cx="23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8" name="Oval 114"/>
            <p:cNvSpPr>
              <a:spLocks noChangeArrowheads="1"/>
            </p:cNvSpPr>
            <p:nvPr/>
          </p:nvSpPr>
          <p:spPr bwMode="auto">
            <a:xfrm>
              <a:off x="390" y="2547"/>
              <a:ext cx="29" cy="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9" name="Text Box 115"/>
            <p:cNvSpPr txBox="1">
              <a:spLocks noChangeArrowheads="1"/>
            </p:cNvSpPr>
            <p:nvPr/>
          </p:nvSpPr>
          <p:spPr bwMode="auto">
            <a:xfrm>
              <a:off x="354" y="2397"/>
              <a:ext cx="19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400"/>
                <a:t>-</a:t>
              </a:r>
            </a:p>
          </p:txBody>
        </p:sp>
        <p:sp>
          <p:nvSpPr>
            <p:cNvPr id="98420" name="Text Box 116"/>
            <p:cNvSpPr txBox="1">
              <a:spLocks noChangeArrowheads="1"/>
            </p:cNvSpPr>
            <p:nvPr/>
          </p:nvSpPr>
          <p:spPr bwMode="auto">
            <a:xfrm>
              <a:off x="417" y="2316"/>
              <a:ext cx="19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400"/>
                <a:t>+</a:t>
              </a:r>
            </a:p>
          </p:txBody>
        </p:sp>
      </p:grpSp>
      <p:sp>
        <p:nvSpPr>
          <p:cNvPr id="98421" name="Freeform 117"/>
          <p:cNvSpPr>
            <a:spLocks/>
          </p:cNvSpPr>
          <p:nvPr/>
        </p:nvSpPr>
        <p:spPr bwMode="auto">
          <a:xfrm>
            <a:off x="838200" y="5027613"/>
            <a:ext cx="547688" cy="962025"/>
          </a:xfrm>
          <a:custGeom>
            <a:avLst/>
            <a:gdLst>
              <a:gd name="T0" fmla="*/ 90 w 630"/>
              <a:gd name="T1" fmla="*/ 0 h 1080"/>
              <a:gd name="T2" fmla="*/ 90 w 630"/>
              <a:gd name="T3" fmla="*/ 360 h 1080"/>
              <a:gd name="T4" fmla="*/ 630 w 630"/>
              <a:gd name="T5" fmla="*/ 108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0" h="1080">
                <a:moveTo>
                  <a:pt x="90" y="0"/>
                </a:moveTo>
                <a:cubicBezTo>
                  <a:pt x="45" y="90"/>
                  <a:pt x="0" y="180"/>
                  <a:pt x="90" y="360"/>
                </a:cubicBezTo>
                <a:cubicBezTo>
                  <a:pt x="180" y="540"/>
                  <a:pt x="405" y="810"/>
                  <a:pt x="630" y="108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22" name="Freeform 118"/>
          <p:cNvSpPr>
            <a:spLocks/>
          </p:cNvSpPr>
          <p:nvPr/>
        </p:nvSpPr>
        <p:spPr bwMode="auto">
          <a:xfrm>
            <a:off x="2009775" y="4075113"/>
            <a:ext cx="1524000" cy="838200"/>
          </a:xfrm>
          <a:custGeom>
            <a:avLst/>
            <a:gdLst>
              <a:gd name="T0" fmla="*/ 0 w 960"/>
              <a:gd name="T1" fmla="*/ 0 h 528"/>
              <a:gd name="T2" fmla="*/ 48 w 960"/>
              <a:gd name="T3" fmla="*/ 192 h 528"/>
              <a:gd name="T4" fmla="*/ 240 w 960"/>
              <a:gd name="T5" fmla="*/ 288 h 528"/>
              <a:gd name="T6" fmla="*/ 576 w 960"/>
              <a:gd name="T7" fmla="*/ 528 h 528"/>
              <a:gd name="T8" fmla="*/ 960 w 960"/>
              <a:gd name="T9" fmla="*/ 28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528">
                <a:moveTo>
                  <a:pt x="0" y="0"/>
                </a:moveTo>
                <a:cubicBezTo>
                  <a:pt x="4" y="72"/>
                  <a:pt x="8" y="144"/>
                  <a:pt x="48" y="192"/>
                </a:cubicBezTo>
                <a:cubicBezTo>
                  <a:pt x="88" y="240"/>
                  <a:pt x="152" y="232"/>
                  <a:pt x="240" y="288"/>
                </a:cubicBezTo>
                <a:cubicBezTo>
                  <a:pt x="328" y="344"/>
                  <a:pt x="456" y="528"/>
                  <a:pt x="576" y="528"/>
                </a:cubicBezTo>
                <a:cubicBezTo>
                  <a:pt x="696" y="528"/>
                  <a:pt x="904" y="328"/>
                  <a:pt x="960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23" name="Freeform 119"/>
          <p:cNvSpPr>
            <a:spLocks/>
          </p:cNvSpPr>
          <p:nvPr/>
        </p:nvSpPr>
        <p:spPr bwMode="auto">
          <a:xfrm>
            <a:off x="3159125" y="4498975"/>
            <a:ext cx="901700" cy="990600"/>
          </a:xfrm>
          <a:custGeom>
            <a:avLst/>
            <a:gdLst>
              <a:gd name="T0" fmla="*/ 32 w 568"/>
              <a:gd name="T1" fmla="*/ 0 h 624"/>
              <a:gd name="T2" fmla="*/ 32 w 568"/>
              <a:gd name="T3" fmla="*/ 96 h 624"/>
              <a:gd name="T4" fmla="*/ 224 w 568"/>
              <a:gd name="T5" fmla="*/ 192 h 624"/>
              <a:gd name="T6" fmla="*/ 512 w 568"/>
              <a:gd name="T7" fmla="*/ 144 h 624"/>
              <a:gd name="T8" fmla="*/ 560 w 568"/>
              <a:gd name="T9" fmla="*/ 336 h 624"/>
              <a:gd name="T10" fmla="*/ 464 w 568"/>
              <a:gd name="T11" fmla="*/ 480 h 624"/>
              <a:gd name="T12" fmla="*/ 224 w 568"/>
              <a:gd name="T13" fmla="*/ 624 h 624"/>
              <a:gd name="T14" fmla="*/ 128 w 568"/>
              <a:gd name="T15" fmla="*/ 48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8" h="624">
                <a:moveTo>
                  <a:pt x="32" y="0"/>
                </a:moveTo>
                <a:cubicBezTo>
                  <a:pt x="16" y="32"/>
                  <a:pt x="0" y="64"/>
                  <a:pt x="32" y="96"/>
                </a:cubicBezTo>
                <a:cubicBezTo>
                  <a:pt x="64" y="128"/>
                  <a:pt x="144" y="184"/>
                  <a:pt x="224" y="192"/>
                </a:cubicBezTo>
                <a:cubicBezTo>
                  <a:pt x="304" y="200"/>
                  <a:pt x="456" y="120"/>
                  <a:pt x="512" y="144"/>
                </a:cubicBezTo>
                <a:cubicBezTo>
                  <a:pt x="568" y="168"/>
                  <a:pt x="568" y="280"/>
                  <a:pt x="560" y="336"/>
                </a:cubicBezTo>
                <a:cubicBezTo>
                  <a:pt x="552" y="392"/>
                  <a:pt x="520" y="432"/>
                  <a:pt x="464" y="480"/>
                </a:cubicBezTo>
                <a:cubicBezTo>
                  <a:pt x="408" y="528"/>
                  <a:pt x="280" y="624"/>
                  <a:pt x="224" y="624"/>
                </a:cubicBezTo>
                <a:cubicBezTo>
                  <a:pt x="168" y="624"/>
                  <a:pt x="144" y="504"/>
                  <a:pt x="12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24" name="Rectangle 120"/>
          <p:cNvSpPr>
            <a:spLocks noChangeArrowheads="1"/>
          </p:cNvSpPr>
          <p:nvPr/>
        </p:nvSpPr>
        <p:spPr bwMode="auto">
          <a:xfrm rot="-1593903">
            <a:off x="3206750" y="5095875"/>
            <a:ext cx="250825" cy="3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8425" name="Group 121"/>
          <p:cNvGrpSpPr>
            <a:grpSpLocks/>
          </p:cNvGrpSpPr>
          <p:nvPr/>
        </p:nvGrpSpPr>
        <p:grpSpPr bwMode="auto">
          <a:xfrm>
            <a:off x="3130550" y="5129213"/>
            <a:ext cx="312738" cy="185737"/>
            <a:chOff x="5004" y="3189"/>
            <a:chExt cx="197" cy="117"/>
          </a:xfrm>
        </p:grpSpPr>
        <p:sp>
          <p:nvSpPr>
            <p:cNvPr id="98426" name="Rectangle 122"/>
            <p:cNvSpPr>
              <a:spLocks noChangeArrowheads="1"/>
            </p:cNvSpPr>
            <p:nvPr/>
          </p:nvSpPr>
          <p:spPr bwMode="auto">
            <a:xfrm>
              <a:off x="5004" y="3276"/>
              <a:ext cx="197" cy="3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427" name="AutoShape 123"/>
            <p:cNvSpPr>
              <a:spLocks noChangeArrowheads="1"/>
            </p:cNvSpPr>
            <p:nvPr/>
          </p:nvSpPr>
          <p:spPr bwMode="auto">
            <a:xfrm>
              <a:off x="5185" y="3189"/>
              <a:ext cx="7" cy="40"/>
            </a:xfrm>
            <a:prstGeom prst="can">
              <a:avLst>
                <a:gd name="adj" fmla="val 14285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8" name="AutoShape 124"/>
            <p:cNvSpPr>
              <a:spLocks noChangeArrowheads="1"/>
            </p:cNvSpPr>
            <p:nvPr/>
          </p:nvSpPr>
          <p:spPr bwMode="auto">
            <a:xfrm>
              <a:off x="5075" y="3208"/>
              <a:ext cx="8" cy="41"/>
            </a:xfrm>
            <a:prstGeom prst="can">
              <a:avLst>
                <a:gd name="adj" fmla="val 1281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9" name="Rectangle 125"/>
            <p:cNvSpPr>
              <a:spLocks noChangeArrowheads="1"/>
            </p:cNvSpPr>
            <p:nvPr/>
          </p:nvSpPr>
          <p:spPr bwMode="auto">
            <a:xfrm>
              <a:off x="5004" y="3276"/>
              <a:ext cx="197" cy="3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0" name="Oval 126"/>
            <p:cNvSpPr>
              <a:spLocks noChangeArrowheads="1"/>
            </p:cNvSpPr>
            <p:nvPr/>
          </p:nvSpPr>
          <p:spPr bwMode="auto">
            <a:xfrm>
              <a:off x="5030" y="3271"/>
              <a:ext cx="24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1" name="Oval 127"/>
            <p:cNvSpPr>
              <a:spLocks noChangeArrowheads="1"/>
            </p:cNvSpPr>
            <p:nvPr/>
          </p:nvSpPr>
          <p:spPr bwMode="auto">
            <a:xfrm>
              <a:off x="5145" y="3271"/>
              <a:ext cx="24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432" name="Rectangle 128"/>
          <p:cNvSpPr>
            <a:spLocks noChangeArrowheads="1"/>
          </p:cNvSpPr>
          <p:nvPr/>
        </p:nvSpPr>
        <p:spPr bwMode="auto">
          <a:xfrm rot="-572672">
            <a:off x="3206750" y="5130800"/>
            <a:ext cx="250825" cy="3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433" name="Line 129"/>
          <p:cNvSpPr>
            <a:spLocks noChangeShapeType="1"/>
          </p:cNvSpPr>
          <p:nvPr/>
        </p:nvSpPr>
        <p:spPr bwMode="auto">
          <a:xfrm rot="364156">
            <a:off x="3254375" y="4200525"/>
            <a:ext cx="1460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34" name="Line 130"/>
          <p:cNvSpPr>
            <a:spLocks noChangeShapeType="1"/>
          </p:cNvSpPr>
          <p:nvPr/>
        </p:nvSpPr>
        <p:spPr bwMode="auto">
          <a:xfrm rot="2203527">
            <a:off x="3333750" y="4191000"/>
            <a:ext cx="1460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35" name="Line 131"/>
          <p:cNvSpPr>
            <a:spLocks noChangeShapeType="1"/>
          </p:cNvSpPr>
          <p:nvPr/>
        </p:nvSpPr>
        <p:spPr bwMode="auto">
          <a:xfrm>
            <a:off x="1579563" y="3652838"/>
            <a:ext cx="75882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436" name="Group 132"/>
          <p:cNvGrpSpPr>
            <a:grpSpLocks/>
          </p:cNvGrpSpPr>
          <p:nvPr/>
        </p:nvGrpSpPr>
        <p:grpSpPr bwMode="auto">
          <a:xfrm>
            <a:off x="1247775" y="3494088"/>
            <a:ext cx="1379538" cy="330200"/>
            <a:chOff x="3840" y="1104"/>
            <a:chExt cx="869" cy="208"/>
          </a:xfrm>
        </p:grpSpPr>
        <p:sp>
          <p:nvSpPr>
            <p:cNvPr id="98437" name="Line 133"/>
            <p:cNvSpPr>
              <a:spLocks noChangeShapeType="1"/>
            </p:cNvSpPr>
            <p:nvPr/>
          </p:nvSpPr>
          <p:spPr bwMode="auto">
            <a:xfrm>
              <a:off x="4038" y="1200"/>
              <a:ext cx="495" cy="1"/>
            </a:xfrm>
            <a:prstGeom prst="line">
              <a:avLst/>
            </a:prstGeom>
            <a:noFill/>
            <a:ln w="57150">
              <a:solidFill>
                <a:srgbClr val="99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8" name="Text Box 134"/>
            <p:cNvSpPr txBox="1">
              <a:spLocks noChangeArrowheads="1"/>
            </p:cNvSpPr>
            <p:nvPr/>
          </p:nvSpPr>
          <p:spPr bwMode="auto">
            <a:xfrm>
              <a:off x="3840" y="1104"/>
              <a:ext cx="19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98439" name="Text Box 135"/>
            <p:cNvSpPr txBox="1">
              <a:spLocks noChangeArrowheads="1"/>
            </p:cNvSpPr>
            <p:nvPr/>
          </p:nvSpPr>
          <p:spPr bwMode="auto">
            <a:xfrm>
              <a:off x="4512" y="1110"/>
              <a:ext cx="19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B</a:t>
              </a:r>
            </a:p>
          </p:txBody>
        </p:sp>
      </p:grpSp>
      <p:sp>
        <p:nvSpPr>
          <p:cNvPr id="98440" name="Line 136"/>
          <p:cNvSpPr>
            <a:spLocks noChangeShapeType="1"/>
          </p:cNvSpPr>
          <p:nvPr/>
        </p:nvSpPr>
        <p:spPr bwMode="auto">
          <a:xfrm rot="10902666" flipH="1">
            <a:off x="1619250" y="4464050"/>
            <a:ext cx="95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41" name="Line 137"/>
          <p:cNvSpPr>
            <a:spLocks noChangeShapeType="1"/>
          </p:cNvSpPr>
          <p:nvPr/>
        </p:nvSpPr>
        <p:spPr bwMode="auto">
          <a:xfrm rot="16214160" flipH="1">
            <a:off x="2305844" y="4477544"/>
            <a:ext cx="95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42" name="Rectangle 138"/>
          <p:cNvSpPr>
            <a:spLocks noChangeArrowheads="1"/>
          </p:cNvSpPr>
          <p:nvPr/>
        </p:nvSpPr>
        <p:spPr bwMode="auto">
          <a:xfrm rot="-1593903">
            <a:off x="7854950" y="4886325"/>
            <a:ext cx="250825" cy="3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8443" name="Group 139"/>
          <p:cNvGrpSpPr>
            <a:grpSpLocks/>
          </p:cNvGrpSpPr>
          <p:nvPr/>
        </p:nvGrpSpPr>
        <p:grpSpPr bwMode="auto">
          <a:xfrm>
            <a:off x="7778750" y="4919663"/>
            <a:ext cx="312738" cy="185737"/>
            <a:chOff x="5004" y="3189"/>
            <a:chExt cx="197" cy="117"/>
          </a:xfrm>
        </p:grpSpPr>
        <p:sp>
          <p:nvSpPr>
            <p:cNvPr id="98444" name="Rectangle 140"/>
            <p:cNvSpPr>
              <a:spLocks noChangeArrowheads="1"/>
            </p:cNvSpPr>
            <p:nvPr/>
          </p:nvSpPr>
          <p:spPr bwMode="auto">
            <a:xfrm>
              <a:off x="5004" y="3276"/>
              <a:ext cx="197" cy="3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8445" name="AutoShape 141"/>
            <p:cNvSpPr>
              <a:spLocks noChangeArrowheads="1"/>
            </p:cNvSpPr>
            <p:nvPr/>
          </p:nvSpPr>
          <p:spPr bwMode="auto">
            <a:xfrm>
              <a:off x="5185" y="3189"/>
              <a:ext cx="7" cy="40"/>
            </a:xfrm>
            <a:prstGeom prst="can">
              <a:avLst>
                <a:gd name="adj" fmla="val 14285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6" name="AutoShape 142"/>
            <p:cNvSpPr>
              <a:spLocks noChangeArrowheads="1"/>
            </p:cNvSpPr>
            <p:nvPr/>
          </p:nvSpPr>
          <p:spPr bwMode="auto">
            <a:xfrm>
              <a:off x="5075" y="3208"/>
              <a:ext cx="8" cy="41"/>
            </a:xfrm>
            <a:prstGeom prst="can">
              <a:avLst>
                <a:gd name="adj" fmla="val 1281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7" name="Rectangle 143"/>
            <p:cNvSpPr>
              <a:spLocks noChangeArrowheads="1"/>
            </p:cNvSpPr>
            <p:nvPr/>
          </p:nvSpPr>
          <p:spPr bwMode="auto">
            <a:xfrm>
              <a:off x="5004" y="3276"/>
              <a:ext cx="197" cy="3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8" name="Oval 144"/>
            <p:cNvSpPr>
              <a:spLocks noChangeArrowheads="1"/>
            </p:cNvSpPr>
            <p:nvPr/>
          </p:nvSpPr>
          <p:spPr bwMode="auto">
            <a:xfrm>
              <a:off x="5030" y="3271"/>
              <a:ext cx="24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9" name="Oval 145"/>
            <p:cNvSpPr>
              <a:spLocks noChangeArrowheads="1"/>
            </p:cNvSpPr>
            <p:nvPr/>
          </p:nvSpPr>
          <p:spPr bwMode="auto">
            <a:xfrm>
              <a:off x="5145" y="3271"/>
              <a:ext cx="24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450" name="Rectangle 146"/>
          <p:cNvSpPr>
            <a:spLocks noChangeArrowheads="1"/>
          </p:cNvSpPr>
          <p:nvPr/>
        </p:nvSpPr>
        <p:spPr bwMode="auto">
          <a:xfrm rot="-572672">
            <a:off x="7854950" y="4921250"/>
            <a:ext cx="250825" cy="3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451" name="Line 147"/>
          <p:cNvSpPr>
            <a:spLocks noChangeShapeType="1"/>
          </p:cNvSpPr>
          <p:nvPr/>
        </p:nvSpPr>
        <p:spPr bwMode="auto">
          <a:xfrm rot="364156">
            <a:off x="7894638" y="4041775"/>
            <a:ext cx="1460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52" name="Line 148"/>
          <p:cNvSpPr>
            <a:spLocks noChangeShapeType="1"/>
          </p:cNvSpPr>
          <p:nvPr/>
        </p:nvSpPr>
        <p:spPr bwMode="auto">
          <a:xfrm rot="2203527">
            <a:off x="7974013" y="4032250"/>
            <a:ext cx="1460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53" name="Line 149"/>
          <p:cNvSpPr>
            <a:spLocks noChangeShapeType="1"/>
          </p:cNvSpPr>
          <p:nvPr/>
        </p:nvSpPr>
        <p:spPr bwMode="auto">
          <a:xfrm rot="10902666" flipH="1">
            <a:off x="6267450" y="4316413"/>
            <a:ext cx="95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54" name="Line 150"/>
          <p:cNvSpPr>
            <a:spLocks noChangeShapeType="1"/>
          </p:cNvSpPr>
          <p:nvPr/>
        </p:nvSpPr>
        <p:spPr bwMode="auto">
          <a:xfrm rot="16214160" flipH="1">
            <a:off x="6981031" y="4325144"/>
            <a:ext cx="95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55" name="Text Box 151"/>
          <p:cNvSpPr txBox="1">
            <a:spLocks noChangeArrowheads="1"/>
          </p:cNvSpPr>
          <p:nvPr/>
        </p:nvSpPr>
        <p:spPr bwMode="auto">
          <a:xfrm>
            <a:off x="303212" y="304800"/>
            <a:ext cx="5631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Đổi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chiều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dòng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điện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chạy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qua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dây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dẫn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AB</a:t>
            </a:r>
          </a:p>
        </p:txBody>
      </p:sp>
      <p:sp>
        <p:nvSpPr>
          <p:cNvPr id="98456" name="Text Box 152"/>
          <p:cNvSpPr txBox="1">
            <a:spLocks noChangeArrowheads="1"/>
          </p:cNvSpPr>
          <p:nvPr/>
        </p:nvSpPr>
        <p:spPr bwMode="auto">
          <a:xfrm>
            <a:off x="239594" y="813089"/>
            <a:ext cx="593816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dirty="0" err="1">
                <a:solidFill>
                  <a:schemeClr val="tx2"/>
                </a:solidFill>
                <a:sym typeface="Wingdings" pitchFamily="2" charset="2"/>
              </a:rPr>
              <a:t>Giữ</a:t>
            </a:r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sym typeface="Wingdings" pitchFamily="2" charset="2"/>
              </a:rPr>
              <a:t>nguyên</a:t>
            </a:r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sym typeface="Wingdings" pitchFamily="2" charset="2"/>
              </a:rPr>
              <a:t>chiều</a:t>
            </a:r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sym typeface="Wingdings" pitchFamily="2" charset="2"/>
              </a:rPr>
              <a:t>dòng</a:t>
            </a:r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sym typeface="Wingdings" pitchFamily="2" charset="2"/>
              </a:rPr>
              <a:t>điện</a:t>
            </a:r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sym typeface="Wingdings" pitchFamily="2" charset="2"/>
              </a:rPr>
              <a:t>đổi</a:t>
            </a:r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sym typeface="Wingdings" pitchFamily="2" charset="2"/>
              </a:rPr>
              <a:t>chiều</a:t>
            </a:r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sym typeface="Wingdings" pitchFamily="2" charset="2"/>
              </a:rPr>
              <a:t>đường</a:t>
            </a:r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sym typeface="Wingdings" pitchFamily="2" charset="2"/>
              </a:rPr>
              <a:t>sức</a:t>
            </a:r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sym typeface="Wingdings" pitchFamily="2" charset="2"/>
              </a:rPr>
              <a:t>từ</a:t>
            </a:r>
            <a:endParaRPr lang="en-US" sz="2000" b="1" i="1" dirty="0">
              <a:solidFill>
                <a:schemeClr val="tx2"/>
              </a:solidFill>
              <a:sym typeface="Wingdings" pitchFamily="2" charset="2"/>
            </a:endParaRPr>
          </a:p>
          <a:p>
            <a:endParaRPr lang="en-US" sz="1800" dirty="0"/>
          </a:p>
        </p:txBody>
      </p:sp>
      <p:sp>
        <p:nvSpPr>
          <p:cNvPr id="98458" name="Text Box 154"/>
          <p:cNvSpPr txBox="1">
            <a:spLocks noChangeArrowheads="1"/>
          </p:cNvSpPr>
          <p:nvPr/>
        </p:nvSpPr>
        <p:spPr bwMode="auto">
          <a:xfrm>
            <a:off x="5648181" y="399752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chemeClr val="tx2"/>
                </a:solidFill>
                <a:sym typeface="Wingdings" pitchFamily="2" charset="2"/>
              </a:rPr>
              <a:t>: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chiều</a:t>
            </a:r>
            <a:r>
              <a:rPr lang="en-US" sz="1800" i="1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lực</a:t>
            </a:r>
            <a:r>
              <a:rPr lang="en-US" sz="1800" i="1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điện</a:t>
            </a:r>
            <a:r>
              <a:rPr lang="en-US" sz="1800" i="1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từ</a:t>
            </a:r>
            <a:r>
              <a:rPr lang="en-US" sz="1800" i="1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thay</a:t>
            </a:r>
            <a:r>
              <a:rPr lang="en-US" sz="1800" i="1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đổi</a:t>
            </a:r>
            <a:r>
              <a:rPr lang="en-US" sz="1800" dirty="0">
                <a:solidFill>
                  <a:srgbClr val="FF3300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98459" name="Text Box 155"/>
          <p:cNvSpPr txBox="1">
            <a:spLocks noChangeArrowheads="1"/>
          </p:cNvSpPr>
          <p:nvPr/>
        </p:nvSpPr>
        <p:spPr bwMode="auto">
          <a:xfrm>
            <a:off x="6262936" y="846860"/>
            <a:ext cx="3062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3300"/>
                </a:solidFill>
                <a:sym typeface="Wingdings" pitchFamily="2" charset="2"/>
              </a:rPr>
              <a:t>: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chiều</a:t>
            </a:r>
            <a:r>
              <a:rPr lang="en-US" sz="1800" i="1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lực</a:t>
            </a:r>
            <a:r>
              <a:rPr lang="en-US" sz="1800" i="1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điện</a:t>
            </a:r>
            <a:r>
              <a:rPr lang="en-US" sz="1800" i="1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từ</a:t>
            </a:r>
            <a:r>
              <a:rPr lang="en-US" sz="1800" i="1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thay</a:t>
            </a:r>
            <a:r>
              <a:rPr lang="en-US" sz="1800" i="1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i="1" dirty="0" err="1">
                <a:solidFill>
                  <a:srgbClr val="FF3300"/>
                </a:solidFill>
                <a:sym typeface="Wingdings" pitchFamily="2" charset="2"/>
              </a:rPr>
              <a:t>đổi</a:t>
            </a:r>
            <a:endParaRPr lang="en-US" sz="1800" i="1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98460" name="AutoShape 156"/>
          <p:cNvSpPr>
            <a:spLocks noChangeArrowheads="1"/>
          </p:cNvSpPr>
          <p:nvPr/>
        </p:nvSpPr>
        <p:spPr bwMode="auto">
          <a:xfrm>
            <a:off x="5562600" y="2514600"/>
            <a:ext cx="2362200" cy="2590800"/>
          </a:xfrm>
          <a:prstGeom prst="cloudCallout">
            <a:avLst>
              <a:gd name="adj1" fmla="val -103292"/>
              <a:gd name="adj2" fmla="val -13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latin typeface=".VnTime" pitchFamily="34" charset="0"/>
            </a:endParaRPr>
          </a:p>
        </p:txBody>
      </p:sp>
      <p:sp>
        <p:nvSpPr>
          <p:cNvPr id="98461" name="Text Box 157"/>
          <p:cNvSpPr txBox="1">
            <a:spLocks noChangeArrowheads="1"/>
          </p:cNvSpPr>
          <p:nvPr/>
        </p:nvSpPr>
        <p:spPr bwMode="auto">
          <a:xfrm>
            <a:off x="5957888" y="2459182"/>
            <a:ext cx="1600200" cy="1562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.VnTime" pitchFamily="34" charset="0"/>
              </a:rPr>
              <a:t>Qua 2 TN </a:t>
            </a:r>
            <a:r>
              <a:rPr lang="en-US" dirty="0" err="1">
                <a:solidFill>
                  <a:srgbClr val="CC0000"/>
                </a:solidFill>
                <a:latin typeface=".VnTime" pitchFamily="34" charset="0"/>
              </a:rPr>
              <a:t>em</a:t>
            </a:r>
            <a:r>
              <a:rPr lang="en-US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.VnTime" pitchFamily="34" charset="0"/>
              </a:rPr>
              <a:t>h·y</a:t>
            </a:r>
            <a:r>
              <a:rPr lang="en-US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.VnTime" pitchFamily="34" charset="0"/>
              </a:rPr>
              <a:t>rót</a:t>
            </a:r>
            <a:r>
              <a:rPr lang="en-US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.VnTime" pitchFamily="34" charset="0"/>
              </a:rPr>
              <a:t>ra</a:t>
            </a:r>
            <a:r>
              <a:rPr lang="en-US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.VnTime" pitchFamily="34" charset="0"/>
              </a:rPr>
              <a:t>kÕt</a:t>
            </a:r>
            <a:r>
              <a:rPr lang="en-US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.VnTime" pitchFamily="34" charset="0"/>
              </a:rPr>
              <a:t>luËn</a:t>
            </a:r>
            <a:r>
              <a:rPr lang="en-US" dirty="0">
                <a:solidFill>
                  <a:srgbClr val="CC0000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161" name="Text Box 101" descr="Newsprint"/>
          <p:cNvSpPr txBox="1">
            <a:spLocks noChangeArrowheads="1"/>
          </p:cNvSpPr>
          <p:nvPr/>
        </p:nvSpPr>
        <p:spPr bwMode="auto">
          <a:xfrm>
            <a:off x="176213" y="1184886"/>
            <a:ext cx="3962400" cy="193899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3861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98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9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4.07407E-6 L 0.01319 -0.0111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556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9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9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833 0.01111 " pathEditMode="relative" ptsTypes="AA">
                                      <p:cBhvr>
                                        <p:cTn id="139" dur="2000" fill="hold"/>
                                        <p:tgtEl>
                                          <p:spTgt spid="9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0" dur="1" fill="hold"/>
                                        <p:tgtEl>
                                          <p:spTgt spid="98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98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9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2" dur="2000"/>
                                        <p:tgtEl>
                                          <p:spTgt spid="98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98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98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98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98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8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98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3" dur="2000"/>
                                        <p:tgtEl>
                                          <p:spTgt spid="98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6" dur="2000"/>
                                        <p:tgtEl>
                                          <p:spTgt spid="98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9" dur="2000"/>
                                        <p:tgtEl>
                                          <p:spTgt spid="98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2" dur="2000"/>
                                        <p:tgtEl>
                                          <p:spTgt spid="98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5" dur="2000"/>
                                        <p:tgtEl>
                                          <p:spTgt spid="9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8" dur="2000"/>
                                        <p:tgtEl>
                                          <p:spTgt spid="9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1" dur="2000"/>
                                        <p:tgtEl>
                                          <p:spTgt spid="9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4" dur="2000"/>
                                        <p:tgtEl>
                                          <p:spTgt spid="9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7" dur="2000"/>
                                        <p:tgtEl>
                                          <p:spTgt spid="9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0" dur="2000"/>
                                        <p:tgtEl>
                                          <p:spTgt spid="9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8" dur="500"/>
                                        <p:tgtEl>
                                          <p:spTgt spid="9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1" dur="500"/>
                                        <p:tgtEl>
                                          <p:spTgt spid="98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4" dur="500"/>
                                        <p:tgtEl>
                                          <p:spTgt spid="98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7" dur="500"/>
                                        <p:tgtEl>
                                          <p:spTgt spid="98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0" dur="500"/>
                                        <p:tgtEl>
                                          <p:spTgt spid="98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3" dur="500"/>
                                        <p:tgtEl>
                                          <p:spTgt spid="98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6" dur="500"/>
                                        <p:tgtEl>
                                          <p:spTgt spid="98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9" dur="500"/>
                                        <p:tgtEl>
                                          <p:spTgt spid="98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2" dur="500"/>
                                        <p:tgtEl>
                                          <p:spTgt spid="98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5" dur="500"/>
                                        <p:tgtEl>
                                          <p:spTgt spid="9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8" dur="500"/>
                                        <p:tgtEl>
                                          <p:spTgt spid="9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1" dur="500"/>
                                        <p:tgtEl>
                                          <p:spTgt spid="9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4" dur="500"/>
                                        <p:tgtEl>
                                          <p:spTgt spid="9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7" dur="500"/>
                                        <p:tgtEl>
                                          <p:spTgt spid="9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0" dur="500"/>
                                        <p:tgtEl>
                                          <p:spTgt spid="9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3" dur="500"/>
                                        <p:tgtEl>
                                          <p:spTgt spid="9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8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82" dur="500"/>
                                        <p:tgtEl>
                                          <p:spTgt spid="9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9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9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83" grpId="0" animBg="1"/>
      <p:bldP spid="98383" grpId="1" animBg="1"/>
      <p:bldP spid="98389" grpId="0" animBg="1"/>
      <p:bldP spid="98389" grpId="1" animBg="1"/>
      <p:bldP spid="98390" grpId="0" animBg="1"/>
      <p:bldP spid="98390" grpId="1" animBg="1"/>
      <p:bldP spid="98403" grpId="0" animBg="1"/>
      <p:bldP spid="98403" grpId="1" animBg="1"/>
      <p:bldP spid="98404" grpId="0" animBg="1"/>
      <p:bldP spid="98404" grpId="1" animBg="1"/>
      <p:bldP spid="98405" grpId="0" animBg="1"/>
      <p:bldP spid="98405" grpId="1" animBg="1"/>
      <p:bldP spid="98407" grpId="0" animBg="1"/>
      <p:bldP spid="98407" grpId="1" animBg="1"/>
      <p:bldP spid="98408" grpId="0" animBg="1"/>
      <p:bldP spid="98408" grpId="1" animBg="1"/>
      <p:bldP spid="98421" grpId="0" animBg="1"/>
      <p:bldP spid="98421" grpId="1" animBg="1"/>
      <p:bldP spid="98422" grpId="0" animBg="1"/>
      <p:bldP spid="98422" grpId="1" animBg="1"/>
      <p:bldP spid="98423" grpId="0" animBg="1"/>
      <p:bldP spid="98423" grpId="1" animBg="1"/>
      <p:bldP spid="98424" grpId="0" animBg="1"/>
      <p:bldP spid="98424" grpId="1" animBg="1"/>
      <p:bldP spid="98424" grpId="2" animBg="1"/>
      <p:bldP spid="98432" grpId="0" animBg="1"/>
      <p:bldP spid="98432" grpId="1" animBg="1"/>
      <p:bldP spid="98432" grpId="2" animBg="1"/>
      <p:bldP spid="98433" grpId="0" animBg="1"/>
      <p:bldP spid="98433" grpId="1" animBg="1"/>
      <p:bldP spid="98433" grpId="2" animBg="1"/>
      <p:bldP spid="98434" grpId="0" animBg="1"/>
      <p:bldP spid="98434" grpId="1" animBg="1"/>
      <p:bldP spid="98435" grpId="0" animBg="1"/>
      <p:bldP spid="98435" grpId="1" animBg="1"/>
      <p:bldP spid="98440" grpId="0" animBg="1"/>
      <p:bldP spid="98440" grpId="1" animBg="1"/>
      <p:bldP spid="98441" grpId="0" animBg="1"/>
      <p:bldP spid="98441" grpId="1" animBg="1"/>
      <p:bldP spid="98442" grpId="0" animBg="1"/>
      <p:bldP spid="98442" grpId="1" animBg="1"/>
      <p:bldP spid="98442" grpId="2" animBg="1"/>
      <p:bldP spid="98450" grpId="0" animBg="1"/>
      <p:bldP spid="98450" grpId="1" animBg="1"/>
      <p:bldP spid="98450" grpId="2" animBg="1"/>
      <p:bldP spid="98451" grpId="0" animBg="1"/>
      <p:bldP spid="98451" grpId="1" animBg="1"/>
      <p:bldP spid="98451" grpId="2" animBg="1"/>
      <p:bldP spid="98452" grpId="0" animBg="1"/>
      <p:bldP spid="98452" grpId="1" animBg="1"/>
      <p:bldP spid="98453" grpId="0" animBg="1"/>
      <p:bldP spid="98453" grpId="1" animBg="1"/>
      <p:bldP spid="98454" grpId="0" animBg="1"/>
      <p:bldP spid="98454" grpId="1" animBg="1"/>
      <p:bldP spid="98458" grpId="0"/>
      <p:bldP spid="98459" grpId="0"/>
      <p:bldP spid="98460" grpId="0" animBg="1"/>
      <p:bldP spid="98460" grpId="1" animBg="1"/>
      <p:bldP spid="98461" grpId="0" animBg="1"/>
      <p:bldP spid="1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44C0-9663-4F37-990A-3651A1E1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E6C94-7117-45CB-BE9D-255FD7B25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Lực</a:t>
            </a:r>
            <a:r>
              <a:rPr lang="en-US" dirty="0"/>
              <a:t> điện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 F</a:t>
            </a:r>
          </a:p>
          <a:p>
            <a:pPr marL="0" indent="0">
              <a:buNone/>
            </a:pP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điện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 F</a:t>
            </a:r>
          </a:p>
          <a:p>
            <a:pPr marL="0" indent="0">
              <a:buNone/>
            </a:pP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 N (</a:t>
            </a:r>
            <a:r>
              <a:rPr lang="en-US" dirty="0" err="1"/>
              <a:t>niu</a:t>
            </a:r>
            <a:r>
              <a:rPr lang="en-US" dirty="0"/>
              <a:t> </a:t>
            </a:r>
            <a:r>
              <a:rPr lang="en-US" dirty="0" err="1"/>
              <a:t>tơn</a:t>
            </a:r>
            <a:r>
              <a:rPr lang="en-US" dirty="0"/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F515DC-B63B-468B-8596-A5B11258C852}"/>
              </a:ext>
            </a:extLst>
          </p:cNvPr>
          <p:cNvCxnSpPr/>
          <p:nvPr/>
        </p:nvCxnSpPr>
        <p:spPr>
          <a:xfrm>
            <a:off x="4038600" y="22860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5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Text Box 8" descr="Parchment"/>
          <p:cNvSpPr txBox="1">
            <a:spLocks noChangeArrowheads="1"/>
          </p:cNvSpPr>
          <p:nvPr/>
        </p:nvSpPr>
        <p:spPr bwMode="auto">
          <a:xfrm>
            <a:off x="304800" y="1219200"/>
            <a:ext cx="7391400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DAD1C"/>
                </a:solidFill>
                <a:latin typeface=".VnTime" pitchFamily="34" charset="0"/>
              </a:rPr>
              <a:t>2. Quy t¾c bµn tay tr¸i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886200" cy="3654425"/>
          </a:xfrm>
          <a:prstGeom prst="rect">
            <a:avLst/>
          </a:prstGeom>
          <a:solidFill>
            <a:srgbClr val="FFFF00"/>
          </a:solidFill>
          <a:ln w="38100">
            <a:solidFill>
              <a:srgbClr val="0DAD1C"/>
            </a:solidFill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22238"/>
            <a:ext cx="91440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Ii.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ChiÒu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cña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lùc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®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iÖn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tõ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.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Quy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t¾c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bµn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tay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tr¸i</a:t>
            </a:r>
            <a:endParaRPr lang="en-US" sz="2000" b="1" dirty="0">
              <a:solidFill>
                <a:srgbClr val="CC0000"/>
              </a:solidFill>
              <a:latin typeface=".VnTimeH" pitchFamily="34" charset="0"/>
            </a:endParaRPr>
          </a:p>
        </p:txBody>
      </p:sp>
      <p:sp>
        <p:nvSpPr>
          <p:cNvPr id="30727" name="Text Box 7" descr="Parchment"/>
          <p:cNvSpPr txBox="1">
            <a:spLocks noChangeArrowheads="1"/>
          </p:cNvSpPr>
          <p:nvPr/>
        </p:nvSpPr>
        <p:spPr bwMode="auto">
          <a:xfrm>
            <a:off x="304800" y="685800"/>
            <a:ext cx="7391400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1. 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ChiÒu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cña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lùc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iÖn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tõ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phô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thuéc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vµo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yÕu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tè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DAD1C"/>
                </a:solidFill>
                <a:latin typeface=".VnTime" pitchFamily="34" charset="0"/>
              </a:rPr>
              <a:t>nµo</a:t>
            </a:r>
            <a:r>
              <a:rPr lang="en-US" dirty="0">
                <a:solidFill>
                  <a:srgbClr val="0DAD1C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30729" name="Text Box 9" descr="Canvas"/>
          <p:cNvSpPr txBox="1">
            <a:spLocks noChangeArrowheads="1"/>
          </p:cNvSpPr>
          <p:nvPr/>
        </p:nvSpPr>
        <p:spPr bwMode="auto">
          <a:xfrm>
            <a:off x="0" y="1676400"/>
            <a:ext cx="4800600" cy="133882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.VnTime" pitchFamily="34" charset="0"/>
              </a:rPr>
              <a:t>BiÕt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chiÒu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dßng</a:t>
            </a:r>
            <a:r>
              <a:rPr lang="en-US" dirty="0">
                <a:latin typeface=".VnTime" pitchFamily="34" charset="0"/>
              </a:rPr>
              <a:t> ®</a:t>
            </a:r>
            <a:r>
              <a:rPr lang="en-US" dirty="0" err="1">
                <a:latin typeface=".VnTime" pitchFamily="34" charset="0"/>
              </a:rPr>
              <a:t>iÖn</a:t>
            </a:r>
            <a:r>
              <a:rPr lang="en-US" dirty="0">
                <a:latin typeface=".VnTime" pitchFamily="34" charset="0"/>
              </a:rPr>
              <a:t> ch¹y qua ®o¹n  </a:t>
            </a:r>
            <a:r>
              <a:rPr lang="en-US" dirty="0" err="1">
                <a:latin typeface=".VnTime" pitchFamily="34" charset="0"/>
              </a:rPr>
              <a:t>d©y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dÉn</a:t>
            </a:r>
            <a:r>
              <a:rPr lang="en-US" dirty="0">
                <a:latin typeface=".VnTime" pitchFamily="34" charset="0"/>
              </a:rPr>
              <a:t> th¼ng vµ </a:t>
            </a:r>
            <a:r>
              <a:rPr lang="en-US" dirty="0" err="1">
                <a:latin typeface=".VnTime" pitchFamily="34" charset="0"/>
              </a:rPr>
              <a:t>chiÒu</a:t>
            </a:r>
            <a:r>
              <a:rPr lang="en-US" dirty="0">
                <a:latin typeface=".VnTime" pitchFamily="34" charset="0"/>
              </a:rPr>
              <a:t> ®­</a:t>
            </a:r>
            <a:r>
              <a:rPr lang="en-US" dirty="0" err="1">
                <a:latin typeface=".VnTime" pitchFamily="34" charset="0"/>
              </a:rPr>
              <a:t>ường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søc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tõ</a:t>
            </a:r>
            <a:r>
              <a:rPr lang="en-US" dirty="0">
                <a:latin typeface=".VnTime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.VnTime" pitchFamily="34" charset="0"/>
              </a:rPr>
              <a:t>Quy</a:t>
            </a:r>
            <a:r>
              <a:rPr lang="en-US" b="1" dirty="0">
                <a:latin typeface=".VnTime" pitchFamily="34" charset="0"/>
              </a:rPr>
              <a:t> t¾c </a:t>
            </a:r>
            <a:r>
              <a:rPr lang="en-US" b="1" dirty="0" err="1">
                <a:latin typeface=".VnTime" pitchFamily="34" charset="0"/>
              </a:rPr>
              <a:t>bµn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tay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tr¸i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gióp</a:t>
            </a:r>
            <a:r>
              <a:rPr lang="en-US" dirty="0">
                <a:latin typeface=".VnTime" pitchFamily="34" charset="0"/>
              </a:rPr>
              <a:t> ta </a:t>
            </a:r>
            <a:r>
              <a:rPr lang="en-US" dirty="0" err="1">
                <a:latin typeface=".VnTime" pitchFamily="34" charset="0"/>
              </a:rPr>
              <a:t>x¸c</a:t>
            </a:r>
            <a:r>
              <a:rPr lang="en-US" dirty="0">
                <a:latin typeface=".VnTime" pitchFamily="34" charset="0"/>
              </a:rPr>
              <a:t> ®</a:t>
            </a:r>
            <a:r>
              <a:rPr lang="en-US" dirty="0" err="1">
                <a:latin typeface=".VnTime" pitchFamily="34" charset="0"/>
              </a:rPr>
              <a:t>Þnh</a:t>
            </a:r>
            <a:r>
              <a:rPr lang="en-US" dirty="0">
                <a:latin typeface=".VnTime" pitchFamily="34" charset="0"/>
              </a:rPr>
              <a:t> ®­</a:t>
            </a:r>
            <a:r>
              <a:rPr lang="en-US" dirty="0" err="1">
                <a:latin typeface=".VnTime" pitchFamily="34" charset="0"/>
              </a:rPr>
              <a:t>ưîc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chiÒu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cña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lùc</a:t>
            </a:r>
            <a:r>
              <a:rPr lang="en-US" dirty="0">
                <a:latin typeface=".VnTime" pitchFamily="34" charset="0"/>
              </a:rPr>
              <a:t> ®</a:t>
            </a:r>
            <a:r>
              <a:rPr lang="en-US" dirty="0" err="1">
                <a:latin typeface=".VnTime" pitchFamily="34" charset="0"/>
              </a:rPr>
              <a:t>iÖn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tõ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t¸c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dông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lªn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d©y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dÉn</a:t>
            </a:r>
            <a:r>
              <a:rPr lang="en-US" dirty="0">
                <a:latin typeface=".VnTime" pitchFamily="34" charset="0"/>
              </a:rPr>
              <a:t>. 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334000" y="1828800"/>
            <a:ext cx="381000" cy="15240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638800" y="3276600"/>
            <a:ext cx="2667000" cy="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 flipV="1">
            <a:off x="7924800" y="1752600"/>
            <a:ext cx="381000" cy="15240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6629400" y="2895600"/>
            <a:ext cx="304800" cy="304800"/>
          </a:xfrm>
          <a:prstGeom prst="line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400800" y="2895600"/>
            <a:ext cx="228600" cy="83820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781800" y="2819400"/>
            <a:ext cx="228600" cy="91440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6200" y="3380509"/>
            <a:ext cx="4953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.VnTime" pitchFamily="34" charset="0"/>
              </a:rPr>
              <a:t>Quy</a:t>
            </a: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 t¾c </a:t>
            </a:r>
            <a:r>
              <a:rPr lang="en-US" sz="2400" b="1" dirty="0" err="1">
                <a:solidFill>
                  <a:srgbClr val="0000CC"/>
                </a:solidFill>
                <a:latin typeface=".VnTime" pitchFamily="34" charset="0"/>
              </a:rPr>
              <a:t>bµn</a:t>
            </a: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Time" pitchFamily="34" charset="0"/>
              </a:rPr>
              <a:t>tay</a:t>
            </a: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Time" pitchFamily="34" charset="0"/>
              </a:rPr>
              <a:t>tr¸i</a:t>
            </a: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30742" name="Text Box 22" descr="White marble"/>
          <p:cNvSpPr txBox="1">
            <a:spLocks noChangeArrowheads="1"/>
          </p:cNvSpPr>
          <p:nvPr/>
        </p:nvSpPr>
        <p:spPr bwMode="auto">
          <a:xfrm>
            <a:off x="0" y="4267200"/>
            <a:ext cx="4953000" cy="7848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.VnTime" pitchFamily="34" charset="0"/>
              </a:rPr>
              <a:t>§</a:t>
            </a:r>
            <a:r>
              <a:rPr lang="en-US" b="1" dirty="0" err="1">
                <a:latin typeface=".VnTime" pitchFamily="34" charset="0"/>
              </a:rPr>
              <a:t>Æt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bµn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tay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tr¸i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sao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cho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c¸c</a:t>
            </a:r>
            <a:r>
              <a:rPr lang="en-US" b="1" dirty="0">
                <a:latin typeface=".VnTime" pitchFamily="34" charset="0"/>
              </a:rPr>
              <a:t> ®­</a:t>
            </a:r>
            <a:r>
              <a:rPr lang="en-US" b="1" dirty="0" err="1">
                <a:latin typeface=".VnTime" pitchFamily="34" charset="0"/>
              </a:rPr>
              <a:t>ưêng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søc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tõ</a:t>
            </a:r>
            <a:r>
              <a:rPr lang="en-US" b="1" dirty="0">
                <a:latin typeface=".VnTime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.VnTime" pitchFamily="34" charset="0"/>
              </a:rPr>
              <a:t>h­ướng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vµo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lßng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bµn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tay</a:t>
            </a:r>
            <a:r>
              <a:rPr lang="en-US" b="1" dirty="0">
                <a:latin typeface=".VnTime" pitchFamily="34" charset="0"/>
              </a:rPr>
              <a:t>.</a:t>
            </a:r>
          </a:p>
        </p:txBody>
      </p:sp>
      <p:sp>
        <p:nvSpPr>
          <p:cNvPr id="30744" name="Text Box 24" descr="Blue tissue paper"/>
          <p:cNvSpPr txBox="1">
            <a:spLocks noChangeArrowheads="1"/>
          </p:cNvSpPr>
          <p:nvPr/>
        </p:nvSpPr>
        <p:spPr bwMode="auto">
          <a:xfrm>
            <a:off x="76200" y="5181600"/>
            <a:ext cx="67818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.VnTime" pitchFamily="34" charset="0"/>
              </a:rPr>
              <a:t>ChiÒu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tõ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cæ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tay</a:t>
            </a:r>
            <a:r>
              <a:rPr lang="en-US" b="1" dirty="0">
                <a:latin typeface=".VnTime" pitchFamily="34" charset="0"/>
              </a:rPr>
              <a:t> ®</a:t>
            </a:r>
            <a:r>
              <a:rPr lang="en-US" b="1" dirty="0" err="1">
                <a:latin typeface=".VnTime" pitchFamily="34" charset="0"/>
              </a:rPr>
              <a:t>Õn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ngãn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tay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gi÷a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h­ưíng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theo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chiÒu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dßng</a:t>
            </a:r>
            <a:r>
              <a:rPr lang="en-US" b="1" dirty="0">
                <a:latin typeface=".VnTime" pitchFamily="34" charset="0"/>
              </a:rPr>
              <a:t> ®</a:t>
            </a:r>
            <a:r>
              <a:rPr lang="en-US" b="1" dirty="0" err="1">
                <a:latin typeface=".VnTime" pitchFamily="34" charset="0"/>
              </a:rPr>
              <a:t>iÖn</a:t>
            </a:r>
            <a:r>
              <a:rPr lang="en-US" b="1" dirty="0">
                <a:latin typeface=".VnTime" pitchFamily="34" charset="0"/>
              </a:rPr>
              <a:t>.</a:t>
            </a:r>
          </a:p>
        </p:txBody>
      </p:sp>
      <p:sp>
        <p:nvSpPr>
          <p:cNvPr id="30745" name="Text Box 25" descr="Pink tissue paper"/>
          <p:cNvSpPr txBox="1">
            <a:spLocks noChangeArrowheads="1"/>
          </p:cNvSpPr>
          <p:nvPr/>
        </p:nvSpPr>
        <p:spPr bwMode="auto">
          <a:xfrm>
            <a:off x="114300" y="5715000"/>
            <a:ext cx="6781800" cy="36933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.VnTime" pitchFamily="34" charset="0"/>
              </a:rPr>
              <a:t>Th</a:t>
            </a:r>
            <a:r>
              <a:rPr lang="en-US" b="1" dirty="0">
                <a:latin typeface=".VnTime" pitchFamily="34" charset="0"/>
              </a:rPr>
              <a:t>× </a:t>
            </a:r>
            <a:r>
              <a:rPr lang="en-US" b="1" dirty="0" err="1">
                <a:latin typeface=".VnTime" pitchFamily="34" charset="0"/>
              </a:rPr>
              <a:t>ngãn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tay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c¸i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cho·i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ra</a:t>
            </a:r>
            <a:r>
              <a:rPr lang="en-US" b="1" dirty="0">
                <a:latin typeface=".VnTime" pitchFamily="34" charset="0"/>
              </a:rPr>
              <a:t> 90</a:t>
            </a:r>
            <a:r>
              <a:rPr lang="en-US" b="1" baseline="30000" dirty="0">
                <a:latin typeface=".VnTime" pitchFamily="34" charset="0"/>
              </a:rPr>
              <a:t>0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chØ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chiÒu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cña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lùc</a:t>
            </a:r>
            <a:r>
              <a:rPr lang="en-US" b="1" dirty="0">
                <a:latin typeface=".VnTime" pitchFamily="34" charset="0"/>
              </a:rPr>
              <a:t> ®</a:t>
            </a:r>
            <a:r>
              <a:rPr lang="en-US" b="1" dirty="0" err="1">
                <a:latin typeface=".VnTime" pitchFamily="34" charset="0"/>
              </a:rPr>
              <a:t>iÖn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tõ</a:t>
            </a:r>
            <a:r>
              <a:rPr lang="en-US" b="1" dirty="0">
                <a:latin typeface=".VnTime" pitchFamily="34" charset="0"/>
              </a:rPr>
              <a:t>.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5486400" y="3505200"/>
            <a:ext cx="26670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8378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0" grpId="0" animBg="1"/>
      <p:bldP spid="30732" grpId="0" animBg="1"/>
      <p:bldP spid="30733" grpId="0" animBg="1"/>
      <p:bldP spid="30734" grpId="0" animBg="1"/>
      <p:bldP spid="30735" grpId="0" animBg="1"/>
      <p:bldP spid="30735" grpId="1" animBg="1"/>
      <p:bldP spid="30736" grpId="0" animBg="1"/>
      <p:bldP spid="30736" grpId="1" animBg="1"/>
      <p:bldP spid="30741" grpId="0" animBg="1"/>
      <p:bldP spid="30742" grpId="0" animBg="1"/>
      <p:bldP spid="30744" grpId="0" animBg="1"/>
      <p:bldP spid="30745" grpId="0" animBg="1"/>
      <p:bldP spid="307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5175" y="3314700"/>
            <a:ext cx="5000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5770563"/>
            <a:ext cx="2743200" cy="16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3916363"/>
            <a:ext cx="2743200" cy="185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1163" y="3998913"/>
            <a:ext cx="2530475" cy="155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624013" y="5607050"/>
            <a:ext cx="10477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 flipV="1">
            <a:off x="685800" y="4953000"/>
            <a:ext cx="1925638" cy="1087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493713" y="4443413"/>
            <a:ext cx="2295525" cy="304800"/>
          </a:xfrm>
          <a:custGeom>
            <a:avLst/>
            <a:gdLst>
              <a:gd name="T0" fmla="*/ 0 w 4176"/>
              <a:gd name="T1" fmla="*/ 2147483647 h 536"/>
              <a:gd name="T2" fmla="*/ 2147483647 w 4176"/>
              <a:gd name="T3" fmla="*/ 2147483647 h 536"/>
              <a:gd name="T4" fmla="*/ 2147483647 w 4176"/>
              <a:gd name="T5" fmla="*/ 2147483647 h 536"/>
              <a:gd name="T6" fmla="*/ 2147483647 w 4176"/>
              <a:gd name="T7" fmla="*/ 2147483647 h 536"/>
              <a:gd name="T8" fmla="*/ 2147483647 w 4176"/>
              <a:gd name="T9" fmla="*/ 2147483647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6"/>
              <a:gd name="T16" fmla="*/ 0 h 536"/>
              <a:gd name="T17" fmla="*/ 4176 w 417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6" h="536">
                <a:moveTo>
                  <a:pt x="0" y="536"/>
                </a:moveTo>
                <a:cubicBezTo>
                  <a:pt x="292" y="364"/>
                  <a:pt x="584" y="192"/>
                  <a:pt x="1008" y="104"/>
                </a:cubicBezTo>
                <a:cubicBezTo>
                  <a:pt x="1432" y="16"/>
                  <a:pt x="2120" y="0"/>
                  <a:pt x="2544" y="8"/>
                </a:cubicBezTo>
                <a:cubicBezTo>
                  <a:pt x="2968" y="16"/>
                  <a:pt x="3280" y="80"/>
                  <a:pt x="3552" y="152"/>
                </a:cubicBezTo>
                <a:cubicBezTo>
                  <a:pt x="3824" y="224"/>
                  <a:pt x="4072" y="392"/>
                  <a:pt x="4176" y="44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1654175" y="4224338"/>
            <a:ext cx="0" cy="190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2235200" y="4278313"/>
            <a:ext cx="52388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1522413" y="43053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2459038" y="4387850"/>
            <a:ext cx="2540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1020763" y="4278313"/>
            <a:ext cx="53975" cy="190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1776413" y="43053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1903413" y="43053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2024063" y="43053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2130425" y="4305300"/>
            <a:ext cx="2540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2789238" y="4522788"/>
            <a:ext cx="104775" cy="120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2339975" y="4359275"/>
            <a:ext cx="269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2570163" y="4414838"/>
            <a:ext cx="33337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2682875" y="4468813"/>
            <a:ext cx="53975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 flipV="1">
            <a:off x="915988" y="4359275"/>
            <a:ext cx="2540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 flipV="1">
            <a:off x="811213" y="4414838"/>
            <a:ext cx="2540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 flipV="1">
            <a:off x="677863" y="4468813"/>
            <a:ext cx="52387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 flipV="1">
            <a:off x="546100" y="4549775"/>
            <a:ext cx="523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 flipV="1">
            <a:off x="414338" y="4578350"/>
            <a:ext cx="79375" cy="136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1179513" y="4332288"/>
            <a:ext cx="11112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H="1" flipV="1">
            <a:off x="1296988" y="4305300"/>
            <a:ext cx="11112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V="1">
            <a:off x="1417638" y="43053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477963" y="3848100"/>
            <a:ext cx="21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0">
                <a:latin typeface=".VnTime" pitchFamily="34" charset="0"/>
              </a:rPr>
              <a:t>2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17500" y="3983038"/>
            <a:ext cx="219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0">
                <a:latin typeface=".VnTime" pitchFamily="34" charset="0"/>
              </a:rPr>
              <a:t>0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792163" y="3856038"/>
            <a:ext cx="22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0">
                <a:latin typeface=".VnTime" pitchFamily="34" charset="0"/>
              </a:rPr>
              <a:t>1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2130425" y="3833813"/>
            <a:ext cx="220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0">
                <a:latin typeface=".VnTime" pitchFamily="34" charset="0"/>
              </a:rPr>
              <a:t>3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638425" y="3871913"/>
            <a:ext cx="220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0">
                <a:latin typeface=".VnTime" pitchFamily="34" charset="0"/>
              </a:rPr>
              <a:t>4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1384300" y="4373563"/>
            <a:ext cx="22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0">
                <a:latin typeface=".VnTime" pitchFamily="34" charset="0"/>
              </a:rPr>
              <a:t>A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304800" y="5562600"/>
            <a:ext cx="2743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304800" y="61420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04800" y="59864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1589088" y="5624513"/>
            <a:ext cx="349250" cy="258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596900" y="3657600"/>
            <a:ext cx="582613" cy="258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i="0">
                <a:latin typeface=".VnTime" pitchFamily="34" charset="0"/>
              </a:rPr>
              <a:t>-</a:t>
            </a: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2055813" y="3657600"/>
            <a:ext cx="584200" cy="258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i="0">
                <a:latin typeface=".VnTime" pitchFamily="34" charset="0"/>
              </a:rPr>
              <a:t>+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 rot="10800000">
            <a:off x="1524000" y="762000"/>
            <a:ext cx="1624013" cy="762000"/>
            <a:chOff x="240" y="3600"/>
            <a:chExt cx="1023" cy="480"/>
          </a:xfrm>
        </p:grpSpPr>
        <p:sp>
          <p:nvSpPr>
            <p:cNvPr id="11362" name="Rectangle 43"/>
            <p:cNvSpPr>
              <a:spLocks noChangeArrowheads="1"/>
            </p:cNvSpPr>
            <p:nvPr/>
          </p:nvSpPr>
          <p:spPr bwMode="auto">
            <a:xfrm>
              <a:off x="240" y="3714"/>
              <a:ext cx="96" cy="240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63" name="Rectangle 44"/>
            <p:cNvSpPr>
              <a:spLocks noChangeArrowheads="1"/>
            </p:cNvSpPr>
            <p:nvPr/>
          </p:nvSpPr>
          <p:spPr bwMode="auto">
            <a:xfrm>
              <a:off x="351" y="3600"/>
              <a:ext cx="912" cy="480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i="0">
                  <a:solidFill>
                    <a:schemeClr val="tx2"/>
                  </a:solidFill>
                  <a:latin typeface="Times New Roman" pitchFamily="18" charset="0"/>
                </a:rPr>
                <a:t>+      -</a:t>
              </a:r>
            </a:p>
          </p:txBody>
        </p:sp>
      </p:grpSp>
      <p:sp>
        <p:nvSpPr>
          <p:cNvPr id="11307" name="Rectangle 45"/>
          <p:cNvSpPr>
            <a:spLocks noChangeArrowheads="1"/>
          </p:cNvSpPr>
          <p:nvPr/>
        </p:nvSpPr>
        <p:spPr bwMode="auto">
          <a:xfrm>
            <a:off x="5410200" y="381000"/>
            <a:ext cx="152400" cy="609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 rot="6125800">
            <a:off x="589757" y="1908969"/>
            <a:ext cx="590550" cy="153987"/>
            <a:chOff x="2496" y="1938"/>
            <a:chExt cx="372" cy="222"/>
          </a:xfrm>
        </p:grpSpPr>
        <p:sp>
          <p:nvSpPr>
            <p:cNvPr id="11360" name="Rectangle 47"/>
            <p:cNvSpPr>
              <a:spLocks noChangeArrowheads="1"/>
            </p:cNvSpPr>
            <p:nvPr/>
          </p:nvSpPr>
          <p:spPr bwMode="auto">
            <a:xfrm rot="8718290">
              <a:off x="2496" y="2064"/>
              <a:ext cx="372" cy="9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 i="0">
                <a:latin typeface=".VnTime" pitchFamily="34" charset="0"/>
              </a:endParaRPr>
            </a:p>
          </p:txBody>
        </p:sp>
        <p:sp>
          <p:nvSpPr>
            <p:cNvPr id="11361" name="Rectangle 48"/>
            <p:cNvSpPr>
              <a:spLocks noChangeArrowheads="1"/>
            </p:cNvSpPr>
            <p:nvPr/>
          </p:nvSpPr>
          <p:spPr bwMode="auto">
            <a:xfrm rot="-2029325">
              <a:off x="2676" y="1938"/>
              <a:ext cx="51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</p:grpSp>
      <p:sp>
        <p:nvSpPr>
          <p:cNvPr id="11309" name="Rectangle 49"/>
          <p:cNvSpPr>
            <a:spLocks noChangeArrowheads="1"/>
          </p:cNvSpPr>
          <p:nvPr/>
        </p:nvSpPr>
        <p:spPr bwMode="auto">
          <a:xfrm rot="5266436">
            <a:off x="522287" y="1458913"/>
            <a:ext cx="174625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0" name="Rectangle 50"/>
          <p:cNvSpPr>
            <a:spLocks noChangeArrowheads="1"/>
          </p:cNvSpPr>
          <p:nvPr/>
        </p:nvSpPr>
        <p:spPr bwMode="auto">
          <a:xfrm rot="5266436">
            <a:off x="-72231" y="1916907"/>
            <a:ext cx="1066800" cy="1635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1" name="Rectangle 51"/>
          <p:cNvSpPr>
            <a:spLocks noChangeArrowheads="1"/>
          </p:cNvSpPr>
          <p:nvPr/>
        </p:nvSpPr>
        <p:spPr bwMode="auto">
          <a:xfrm rot="5266436">
            <a:off x="608012" y="2135188"/>
            <a:ext cx="1555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2" name="Text Box 52"/>
          <p:cNvSpPr txBox="1">
            <a:spLocks noChangeArrowheads="1"/>
          </p:cNvSpPr>
          <p:nvPr/>
        </p:nvSpPr>
        <p:spPr bwMode="auto">
          <a:xfrm>
            <a:off x="990600" y="1604963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0" dirty="0">
                <a:latin typeface=".VnTime" pitchFamily="34" charset="0"/>
              </a:rPr>
              <a:t>K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278313" y="0"/>
            <a:ext cx="2438400" cy="1905000"/>
            <a:chOff x="3072" y="96"/>
            <a:chExt cx="1536" cy="1200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3264" y="336"/>
              <a:ext cx="1152" cy="776"/>
              <a:chOff x="1680" y="2256"/>
              <a:chExt cx="864" cy="488"/>
            </a:xfrm>
          </p:grpSpPr>
          <p:sp>
            <p:nvSpPr>
              <p:cNvPr id="11352" name="Rectangle 55"/>
              <p:cNvSpPr>
                <a:spLocks noChangeArrowheads="1"/>
              </p:cNvSpPr>
              <p:nvPr/>
            </p:nvSpPr>
            <p:spPr bwMode="auto">
              <a:xfrm>
                <a:off x="1680" y="2332"/>
                <a:ext cx="864" cy="336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Arial" charset="0"/>
                </a:endParaRPr>
              </a:p>
            </p:txBody>
          </p:sp>
          <p:sp>
            <p:nvSpPr>
              <p:cNvPr id="11353" name="Freeform 56"/>
              <p:cNvSpPr>
                <a:spLocks/>
              </p:cNvSpPr>
              <p:nvPr/>
            </p:nvSpPr>
            <p:spPr bwMode="auto">
              <a:xfrm>
                <a:off x="1784" y="225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Freeform 57"/>
              <p:cNvSpPr>
                <a:spLocks/>
              </p:cNvSpPr>
              <p:nvPr/>
            </p:nvSpPr>
            <p:spPr bwMode="auto">
              <a:xfrm>
                <a:off x="1878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Freeform 58"/>
              <p:cNvSpPr>
                <a:spLocks/>
              </p:cNvSpPr>
              <p:nvPr/>
            </p:nvSpPr>
            <p:spPr bwMode="auto">
              <a:xfrm>
                <a:off x="1973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Freeform 59"/>
              <p:cNvSpPr>
                <a:spLocks/>
              </p:cNvSpPr>
              <p:nvPr/>
            </p:nvSpPr>
            <p:spPr bwMode="auto">
              <a:xfrm>
                <a:off x="2058" y="2266"/>
                <a:ext cx="124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7" name="Freeform 60"/>
              <p:cNvSpPr>
                <a:spLocks/>
              </p:cNvSpPr>
              <p:nvPr/>
            </p:nvSpPr>
            <p:spPr bwMode="auto">
              <a:xfrm>
                <a:off x="2162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Freeform 61"/>
              <p:cNvSpPr>
                <a:spLocks/>
              </p:cNvSpPr>
              <p:nvPr/>
            </p:nvSpPr>
            <p:spPr bwMode="auto">
              <a:xfrm>
                <a:off x="2267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Freeform 62"/>
              <p:cNvSpPr>
                <a:spLocks/>
              </p:cNvSpPr>
              <p:nvPr/>
            </p:nvSpPr>
            <p:spPr bwMode="auto">
              <a:xfrm>
                <a:off x="2364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46" name="Rectangle 63"/>
            <p:cNvSpPr>
              <a:spLocks noChangeArrowheads="1"/>
            </p:cNvSpPr>
            <p:nvPr/>
          </p:nvSpPr>
          <p:spPr bwMode="auto">
            <a:xfrm>
              <a:off x="3072" y="1104"/>
              <a:ext cx="1536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47" name="Rectangle 64"/>
            <p:cNvSpPr>
              <a:spLocks noChangeArrowheads="1"/>
            </p:cNvSpPr>
            <p:nvPr/>
          </p:nvSpPr>
          <p:spPr bwMode="auto">
            <a:xfrm>
              <a:off x="3168" y="96"/>
              <a:ext cx="96" cy="10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48" name="Rectangle 65"/>
            <p:cNvSpPr>
              <a:spLocks noChangeArrowheads="1"/>
            </p:cNvSpPr>
            <p:nvPr/>
          </p:nvSpPr>
          <p:spPr bwMode="auto">
            <a:xfrm>
              <a:off x="4416" y="96"/>
              <a:ext cx="96" cy="10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49" name="Rectangle 66"/>
            <p:cNvSpPr>
              <a:spLocks noChangeArrowheads="1"/>
            </p:cNvSpPr>
            <p:nvPr/>
          </p:nvSpPr>
          <p:spPr bwMode="auto">
            <a:xfrm>
              <a:off x="3123" y="576"/>
              <a:ext cx="48" cy="19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50" name="Rectangle 67"/>
            <p:cNvSpPr>
              <a:spLocks noChangeArrowheads="1"/>
            </p:cNvSpPr>
            <p:nvPr/>
          </p:nvSpPr>
          <p:spPr bwMode="auto">
            <a:xfrm>
              <a:off x="4512" y="624"/>
              <a:ext cx="48" cy="19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51" name="Rectangle 68"/>
            <p:cNvSpPr>
              <a:spLocks noChangeArrowheads="1"/>
            </p:cNvSpPr>
            <p:nvPr/>
          </p:nvSpPr>
          <p:spPr bwMode="auto">
            <a:xfrm>
              <a:off x="3264" y="240"/>
              <a:ext cx="115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</p:grpSp>
      <p:sp>
        <p:nvSpPr>
          <p:cNvPr id="11314" name="Rectangle 69"/>
          <p:cNvSpPr>
            <a:spLocks noChangeArrowheads="1"/>
          </p:cNvSpPr>
          <p:nvPr/>
        </p:nvSpPr>
        <p:spPr bwMode="auto">
          <a:xfrm>
            <a:off x="3448050" y="2743200"/>
            <a:ext cx="44577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5" name="Rectangle 70"/>
          <p:cNvSpPr>
            <a:spLocks noChangeArrowheads="1"/>
          </p:cNvSpPr>
          <p:nvPr/>
        </p:nvSpPr>
        <p:spPr bwMode="auto">
          <a:xfrm>
            <a:off x="7702550" y="2286000"/>
            <a:ext cx="88900" cy="4076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6" name="Rectangle 71"/>
          <p:cNvSpPr>
            <a:spLocks noChangeArrowheads="1"/>
          </p:cNvSpPr>
          <p:nvPr/>
        </p:nvSpPr>
        <p:spPr bwMode="auto">
          <a:xfrm>
            <a:off x="7505700" y="264795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7" name="Rectangle 72"/>
          <p:cNvSpPr>
            <a:spLocks noChangeArrowheads="1"/>
          </p:cNvSpPr>
          <p:nvPr/>
        </p:nvSpPr>
        <p:spPr bwMode="auto">
          <a:xfrm>
            <a:off x="4022725" y="2701925"/>
            <a:ext cx="1200150" cy="1619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8" name="Rectangle 73"/>
          <p:cNvSpPr>
            <a:spLocks noChangeArrowheads="1"/>
          </p:cNvSpPr>
          <p:nvPr/>
        </p:nvSpPr>
        <p:spPr bwMode="auto">
          <a:xfrm>
            <a:off x="5934075" y="2701925"/>
            <a:ext cx="1200150" cy="1619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413250" y="2819400"/>
            <a:ext cx="3130550" cy="2682875"/>
            <a:chOff x="2688" y="1750"/>
            <a:chExt cx="1972" cy="1690"/>
          </a:xfrm>
        </p:grpSpPr>
        <p:sp>
          <p:nvSpPr>
            <p:cNvPr id="11340" name="Line 75"/>
            <p:cNvSpPr>
              <a:spLocks noChangeShapeType="1"/>
            </p:cNvSpPr>
            <p:nvPr/>
          </p:nvSpPr>
          <p:spPr bwMode="auto">
            <a:xfrm flipH="1">
              <a:off x="4250" y="1785"/>
              <a:ext cx="0" cy="143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76"/>
            <p:cNvSpPr>
              <a:spLocks noChangeShapeType="1"/>
            </p:cNvSpPr>
            <p:nvPr/>
          </p:nvSpPr>
          <p:spPr bwMode="auto">
            <a:xfrm>
              <a:off x="2906" y="2505"/>
              <a:ext cx="1500" cy="794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Line 77"/>
            <p:cNvSpPr>
              <a:spLocks noChangeShapeType="1"/>
            </p:cNvSpPr>
            <p:nvPr/>
          </p:nvSpPr>
          <p:spPr bwMode="auto">
            <a:xfrm>
              <a:off x="3002" y="1750"/>
              <a:ext cx="24" cy="84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Text Box 78"/>
            <p:cNvSpPr txBox="1">
              <a:spLocks noChangeArrowheads="1"/>
            </p:cNvSpPr>
            <p:nvPr/>
          </p:nvSpPr>
          <p:spPr bwMode="auto">
            <a:xfrm>
              <a:off x="2688" y="2316"/>
              <a:ext cx="3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 i="0">
                  <a:solidFill>
                    <a:schemeClr val="accent2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1344" name="Text Box 79"/>
            <p:cNvSpPr txBox="1">
              <a:spLocks noChangeArrowheads="1"/>
            </p:cNvSpPr>
            <p:nvPr/>
          </p:nvSpPr>
          <p:spPr bwMode="auto">
            <a:xfrm>
              <a:off x="4288" y="3110"/>
              <a:ext cx="3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 i="0">
                  <a:solidFill>
                    <a:schemeClr val="accent2"/>
                  </a:solidFill>
                  <a:latin typeface=".VnTime" pitchFamily="34" charset="0"/>
                </a:rPr>
                <a:t>B</a:t>
              </a:r>
            </a:p>
          </p:txBody>
        </p:sp>
      </p:grpSp>
      <p:cxnSp>
        <p:nvCxnSpPr>
          <p:cNvPr id="11320" name="AutoShape 80"/>
          <p:cNvCxnSpPr>
            <a:cxnSpLocks noChangeShapeType="1"/>
            <a:stCxn id="11304" idx="0"/>
            <a:endCxn id="11310" idx="3"/>
          </p:cNvCxnSpPr>
          <p:nvPr/>
        </p:nvCxnSpPr>
        <p:spPr bwMode="auto">
          <a:xfrm rot="5400000" flipH="1">
            <a:off x="123031" y="2891632"/>
            <a:ext cx="1125537" cy="4064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321" name="AutoShape 81"/>
          <p:cNvCxnSpPr>
            <a:cxnSpLocks noChangeShapeType="1"/>
            <a:endCxn id="11363" idx="3"/>
          </p:cNvCxnSpPr>
          <p:nvPr/>
        </p:nvCxnSpPr>
        <p:spPr bwMode="auto">
          <a:xfrm flipV="1">
            <a:off x="423863" y="1143000"/>
            <a:ext cx="1087437" cy="304800"/>
          </a:xfrm>
          <a:prstGeom prst="bentConnector3">
            <a:avLst>
              <a:gd name="adj1" fmla="val 72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322" name="AutoShape 82"/>
          <p:cNvCxnSpPr>
            <a:cxnSpLocks noChangeShapeType="1"/>
            <a:stCxn id="11362" idx="1"/>
            <a:endCxn id="11349" idx="3"/>
          </p:cNvCxnSpPr>
          <p:nvPr/>
        </p:nvCxnSpPr>
        <p:spPr bwMode="auto">
          <a:xfrm flipV="1">
            <a:off x="3163888" y="914400"/>
            <a:ext cx="1271587" cy="236538"/>
          </a:xfrm>
          <a:prstGeom prst="bentConnector3">
            <a:avLst>
              <a:gd name="adj1" fmla="val 4494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323" name="AutoShape 83"/>
          <p:cNvCxnSpPr>
            <a:cxnSpLocks noChangeShapeType="1"/>
            <a:stCxn id="11350" idx="3"/>
            <a:endCxn id="11318" idx="3"/>
          </p:cNvCxnSpPr>
          <p:nvPr/>
        </p:nvCxnSpPr>
        <p:spPr bwMode="auto">
          <a:xfrm>
            <a:off x="6640513" y="990600"/>
            <a:ext cx="493712" cy="1792288"/>
          </a:xfrm>
          <a:prstGeom prst="bentConnector3">
            <a:avLst>
              <a:gd name="adj1" fmla="val 14630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324" name="AutoShape 84"/>
          <p:cNvCxnSpPr>
            <a:cxnSpLocks noChangeShapeType="1"/>
            <a:stCxn id="11305" idx="0"/>
            <a:endCxn id="11317" idx="1"/>
          </p:cNvCxnSpPr>
          <p:nvPr/>
        </p:nvCxnSpPr>
        <p:spPr bwMode="auto">
          <a:xfrm rot="-5400000">
            <a:off x="2747963" y="2382838"/>
            <a:ext cx="874712" cy="16748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87125" name="AutoShape 85"/>
          <p:cNvCxnSpPr>
            <a:cxnSpLocks noChangeShapeType="1"/>
          </p:cNvCxnSpPr>
          <p:nvPr/>
        </p:nvCxnSpPr>
        <p:spPr bwMode="auto">
          <a:xfrm rot="5400000" flipH="1">
            <a:off x="126206" y="2891632"/>
            <a:ext cx="1125537" cy="4064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87126" name="AutoShape 86"/>
          <p:cNvCxnSpPr>
            <a:cxnSpLocks noChangeShapeType="1"/>
          </p:cNvCxnSpPr>
          <p:nvPr/>
        </p:nvCxnSpPr>
        <p:spPr bwMode="auto">
          <a:xfrm flipV="1">
            <a:off x="468313" y="1136650"/>
            <a:ext cx="1074737" cy="322263"/>
          </a:xfrm>
          <a:prstGeom prst="bentConnector3">
            <a:avLst>
              <a:gd name="adj1" fmla="val -2958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87127" name="AutoShape 87"/>
          <p:cNvCxnSpPr>
            <a:cxnSpLocks noChangeShapeType="1"/>
          </p:cNvCxnSpPr>
          <p:nvPr/>
        </p:nvCxnSpPr>
        <p:spPr bwMode="auto">
          <a:xfrm flipV="1">
            <a:off x="3135313" y="914400"/>
            <a:ext cx="1220787" cy="228600"/>
          </a:xfrm>
          <a:prstGeom prst="bentConnector3">
            <a:avLst>
              <a:gd name="adj1" fmla="val 4941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87128" name="AutoShape 88"/>
          <p:cNvCxnSpPr>
            <a:cxnSpLocks noChangeShapeType="1"/>
          </p:cNvCxnSpPr>
          <p:nvPr/>
        </p:nvCxnSpPr>
        <p:spPr bwMode="auto">
          <a:xfrm>
            <a:off x="6640513" y="990600"/>
            <a:ext cx="493712" cy="1792288"/>
          </a:xfrm>
          <a:prstGeom prst="bentConnector3">
            <a:avLst>
              <a:gd name="adj1" fmla="val 14630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4413250" y="2803525"/>
            <a:ext cx="3130550" cy="2678113"/>
            <a:chOff x="2688" y="1750"/>
            <a:chExt cx="1972" cy="1687"/>
          </a:xfrm>
        </p:grpSpPr>
        <p:sp>
          <p:nvSpPr>
            <p:cNvPr id="11335" name="Line 90"/>
            <p:cNvSpPr>
              <a:spLocks noChangeShapeType="1"/>
            </p:cNvSpPr>
            <p:nvPr/>
          </p:nvSpPr>
          <p:spPr bwMode="auto">
            <a:xfrm flipH="1">
              <a:off x="4250" y="1785"/>
              <a:ext cx="0" cy="1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91"/>
            <p:cNvSpPr>
              <a:spLocks noChangeShapeType="1"/>
            </p:cNvSpPr>
            <p:nvPr/>
          </p:nvSpPr>
          <p:spPr bwMode="auto">
            <a:xfrm>
              <a:off x="2906" y="2505"/>
              <a:ext cx="1500" cy="794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92"/>
            <p:cNvSpPr>
              <a:spLocks noChangeShapeType="1"/>
            </p:cNvSpPr>
            <p:nvPr/>
          </p:nvSpPr>
          <p:spPr bwMode="auto">
            <a:xfrm>
              <a:off x="3002" y="1750"/>
              <a:ext cx="24" cy="8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Text Box 93"/>
            <p:cNvSpPr txBox="1">
              <a:spLocks noChangeArrowheads="1"/>
            </p:cNvSpPr>
            <p:nvPr/>
          </p:nvSpPr>
          <p:spPr bwMode="auto">
            <a:xfrm>
              <a:off x="2688" y="2316"/>
              <a:ext cx="3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 i="0">
                  <a:solidFill>
                    <a:schemeClr val="accent2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1339" name="Text Box 94"/>
            <p:cNvSpPr txBox="1">
              <a:spLocks noChangeArrowheads="1"/>
            </p:cNvSpPr>
            <p:nvPr/>
          </p:nvSpPr>
          <p:spPr bwMode="auto">
            <a:xfrm>
              <a:off x="4288" y="3110"/>
              <a:ext cx="3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 i="0">
                  <a:solidFill>
                    <a:schemeClr val="accent2"/>
                  </a:solidFill>
                  <a:latin typeface=".VnTime" pitchFamily="34" charset="0"/>
                </a:rPr>
                <a:t>B</a:t>
              </a:r>
            </a:p>
          </p:txBody>
        </p:sp>
      </p:grpSp>
      <p:cxnSp>
        <p:nvCxnSpPr>
          <p:cNvPr id="87135" name="AutoShape 95"/>
          <p:cNvCxnSpPr>
            <a:cxnSpLocks noChangeShapeType="1"/>
          </p:cNvCxnSpPr>
          <p:nvPr/>
        </p:nvCxnSpPr>
        <p:spPr bwMode="auto">
          <a:xfrm rot="-5400000">
            <a:off x="2751137" y="2390776"/>
            <a:ext cx="874713" cy="1674812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87137" name="Line 97"/>
          <p:cNvSpPr>
            <a:spLocks noChangeShapeType="1"/>
          </p:cNvSpPr>
          <p:nvPr/>
        </p:nvSpPr>
        <p:spPr bwMode="auto">
          <a:xfrm>
            <a:off x="4495800" y="3657600"/>
            <a:ext cx="0" cy="533400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 rot="15423829">
            <a:off x="2836317" y="3892397"/>
            <a:ext cx="2571922" cy="1926484"/>
            <a:chOff x="4765" y="4780"/>
            <a:chExt cx="1355" cy="76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isometricRightUp">
              <a:rot lat="2400000" lon="18600000" rev="600000"/>
            </a:camera>
            <a:lightRig rig="threePt" dir="t"/>
          </a:scene3d>
        </p:grpSpPr>
        <p:sp>
          <p:nvSpPr>
            <p:cNvPr id="100" name="Line 34"/>
            <p:cNvSpPr>
              <a:spLocks noChangeShapeType="1"/>
            </p:cNvSpPr>
            <p:nvPr/>
          </p:nvSpPr>
          <p:spPr bwMode="auto">
            <a:xfrm>
              <a:off x="5585" y="5420"/>
              <a:ext cx="432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Line 35"/>
            <p:cNvSpPr>
              <a:spLocks noChangeShapeType="1"/>
            </p:cNvSpPr>
            <p:nvPr/>
          </p:nvSpPr>
          <p:spPr bwMode="auto">
            <a:xfrm>
              <a:off x="5585" y="5350"/>
              <a:ext cx="418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Line 36"/>
            <p:cNvSpPr>
              <a:spLocks noChangeShapeType="1"/>
            </p:cNvSpPr>
            <p:nvPr/>
          </p:nvSpPr>
          <p:spPr bwMode="auto">
            <a:xfrm>
              <a:off x="5565" y="5270"/>
              <a:ext cx="518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Arc 37"/>
            <p:cNvSpPr>
              <a:spLocks/>
            </p:cNvSpPr>
            <p:nvPr/>
          </p:nvSpPr>
          <p:spPr bwMode="auto">
            <a:xfrm rot="6401806">
              <a:off x="5184" y="4871"/>
              <a:ext cx="202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846"/>
                <a:gd name="T1" fmla="*/ 0 h 21600"/>
                <a:gd name="T2" fmla="*/ 16846 w 16846"/>
                <a:gd name="T3" fmla="*/ 8081 h 21600"/>
                <a:gd name="T4" fmla="*/ 0 w 168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46" h="21600" fill="none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</a:path>
                <a:path w="16846" h="21600" stroke="0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Arc 38"/>
            <p:cNvSpPr>
              <a:spLocks/>
            </p:cNvSpPr>
            <p:nvPr/>
          </p:nvSpPr>
          <p:spPr bwMode="auto">
            <a:xfrm rot="17382954" flipV="1">
              <a:off x="569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Arc 39"/>
            <p:cNvSpPr>
              <a:spLocks/>
            </p:cNvSpPr>
            <p:nvPr/>
          </p:nvSpPr>
          <p:spPr bwMode="auto">
            <a:xfrm rot="17382954" flipV="1">
              <a:off x="551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Arc 40"/>
            <p:cNvSpPr>
              <a:spLocks/>
            </p:cNvSpPr>
            <p:nvPr/>
          </p:nvSpPr>
          <p:spPr bwMode="auto">
            <a:xfrm rot="17382954" flipV="1">
              <a:off x="5686" y="517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Arc 41"/>
            <p:cNvSpPr>
              <a:spLocks/>
            </p:cNvSpPr>
            <p:nvPr/>
          </p:nvSpPr>
          <p:spPr bwMode="auto">
            <a:xfrm rot="17382954" flipV="1">
              <a:off x="549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Arc 42"/>
            <p:cNvSpPr>
              <a:spLocks/>
            </p:cNvSpPr>
            <p:nvPr/>
          </p:nvSpPr>
          <p:spPr bwMode="auto">
            <a:xfrm rot="17382954" flipV="1">
              <a:off x="558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Arc 43"/>
            <p:cNvSpPr>
              <a:spLocks/>
            </p:cNvSpPr>
            <p:nvPr/>
          </p:nvSpPr>
          <p:spPr bwMode="auto">
            <a:xfrm rot="17382954" flipV="1">
              <a:off x="556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Arc 44"/>
            <p:cNvSpPr>
              <a:spLocks/>
            </p:cNvSpPr>
            <p:nvPr/>
          </p:nvSpPr>
          <p:spPr bwMode="auto">
            <a:xfrm rot="17382954" flipV="1">
              <a:off x="576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Arc 45"/>
            <p:cNvSpPr>
              <a:spLocks/>
            </p:cNvSpPr>
            <p:nvPr/>
          </p:nvSpPr>
          <p:spPr bwMode="auto">
            <a:xfrm rot="17382954" flipV="1">
              <a:off x="5756" y="525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Arc 46"/>
            <p:cNvSpPr>
              <a:spLocks/>
            </p:cNvSpPr>
            <p:nvPr/>
          </p:nvSpPr>
          <p:spPr bwMode="auto">
            <a:xfrm rot="17382954" flipV="1">
              <a:off x="558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Arc 47"/>
            <p:cNvSpPr>
              <a:spLocks/>
            </p:cNvSpPr>
            <p:nvPr/>
          </p:nvSpPr>
          <p:spPr bwMode="auto">
            <a:xfrm rot="17382954" flipV="1">
              <a:off x="560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Arc 48"/>
            <p:cNvSpPr>
              <a:spLocks/>
            </p:cNvSpPr>
            <p:nvPr/>
          </p:nvSpPr>
          <p:spPr bwMode="auto">
            <a:xfrm rot="17382954" flipV="1">
              <a:off x="581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Arc 49"/>
            <p:cNvSpPr>
              <a:spLocks/>
            </p:cNvSpPr>
            <p:nvPr/>
          </p:nvSpPr>
          <p:spPr bwMode="auto">
            <a:xfrm rot="17382954" flipV="1">
              <a:off x="579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Arc 50"/>
            <p:cNvSpPr>
              <a:spLocks/>
            </p:cNvSpPr>
            <p:nvPr/>
          </p:nvSpPr>
          <p:spPr bwMode="auto">
            <a:xfrm rot="5400000">
              <a:off x="6020" y="5255"/>
              <a:ext cx="86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5595" y="5490"/>
              <a:ext cx="288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Arc 52"/>
            <p:cNvSpPr>
              <a:spLocks/>
            </p:cNvSpPr>
            <p:nvPr/>
          </p:nvSpPr>
          <p:spPr bwMode="auto">
            <a:xfrm rot="5400000">
              <a:off x="5901" y="5394"/>
              <a:ext cx="64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Arc 53"/>
            <p:cNvSpPr>
              <a:spLocks/>
            </p:cNvSpPr>
            <p:nvPr/>
          </p:nvSpPr>
          <p:spPr bwMode="auto">
            <a:xfrm rot="17382954" flipV="1">
              <a:off x="569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Arc 54"/>
            <p:cNvSpPr>
              <a:spLocks/>
            </p:cNvSpPr>
            <p:nvPr/>
          </p:nvSpPr>
          <p:spPr bwMode="auto">
            <a:xfrm rot="17382954" flipV="1">
              <a:off x="554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Arc 55"/>
            <p:cNvSpPr>
              <a:spLocks/>
            </p:cNvSpPr>
            <p:nvPr/>
          </p:nvSpPr>
          <p:spPr bwMode="auto">
            <a:xfrm rot="17382954" flipV="1">
              <a:off x="552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Arc 56"/>
            <p:cNvSpPr>
              <a:spLocks/>
            </p:cNvSpPr>
            <p:nvPr/>
          </p:nvSpPr>
          <p:spPr bwMode="auto">
            <a:xfrm rot="10295798">
              <a:off x="4945" y="5360"/>
              <a:ext cx="720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Arc 57"/>
            <p:cNvSpPr>
              <a:spLocks/>
            </p:cNvSpPr>
            <p:nvPr/>
          </p:nvSpPr>
          <p:spPr bwMode="auto">
            <a:xfrm rot="1989342" flipH="1">
              <a:off x="5185" y="4780"/>
              <a:ext cx="130" cy="3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Arc 58"/>
            <p:cNvSpPr>
              <a:spLocks/>
            </p:cNvSpPr>
            <p:nvPr/>
          </p:nvSpPr>
          <p:spPr bwMode="auto">
            <a:xfrm rot="23656161">
              <a:off x="5303" y="4824"/>
              <a:ext cx="101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Line 59"/>
            <p:cNvSpPr>
              <a:spLocks noChangeShapeType="1"/>
            </p:cNvSpPr>
            <p:nvPr/>
          </p:nvSpPr>
          <p:spPr bwMode="auto">
            <a:xfrm>
              <a:off x="4765" y="5440"/>
              <a:ext cx="187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Arc 60"/>
            <p:cNvSpPr>
              <a:spLocks/>
            </p:cNvSpPr>
            <p:nvPr/>
          </p:nvSpPr>
          <p:spPr bwMode="auto">
            <a:xfrm rot="10800000">
              <a:off x="5285" y="5030"/>
              <a:ext cx="720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Arc 61"/>
            <p:cNvSpPr>
              <a:spLocks/>
            </p:cNvSpPr>
            <p:nvPr/>
          </p:nvSpPr>
          <p:spPr bwMode="auto">
            <a:xfrm rot="17382954" flipV="1">
              <a:off x="542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Arc 62"/>
            <p:cNvSpPr>
              <a:spLocks/>
            </p:cNvSpPr>
            <p:nvPr/>
          </p:nvSpPr>
          <p:spPr bwMode="auto">
            <a:xfrm rot="5400000">
              <a:off x="5987" y="5328"/>
              <a:ext cx="72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Arc 63"/>
            <p:cNvSpPr>
              <a:spLocks/>
            </p:cNvSpPr>
            <p:nvPr/>
          </p:nvSpPr>
          <p:spPr bwMode="auto">
            <a:xfrm rot="17382954" flipV="1">
              <a:off x="5231" y="4854"/>
              <a:ext cx="29" cy="1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835"/>
                <a:gd name="T1" fmla="*/ 0 h 21600"/>
                <a:gd name="T2" fmla="*/ 15835 w 15835"/>
                <a:gd name="T3" fmla="*/ 6909 h 21600"/>
                <a:gd name="T4" fmla="*/ 0 w 158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21600" fill="none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</a:path>
                <a:path w="15835" h="21600" stroke="0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Arc 64"/>
            <p:cNvSpPr>
              <a:spLocks/>
            </p:cNvSpPr>
            <p:nvPr/>
          </p:nvSpPr>
          <p:spPr bwMode="auto">
            <a:xfrm rot="4595910" flipV="1">
              <a:off x="5166" y="4919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Arc 65"/>
            <p:cNvSpPr>
              <a:spLocks/>
            </p:cNvSpPr>
            <p:nvPr/>
          </p:nvSpPr>
          <p:spPr bwMode="auto">
            <a:xfrm rot="5400000">
              <a:off x="5999" y="5196"/>
              <a:ext cx="58" cy="8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Arc 66"/>
            <p:cNvSpPr>
              <a:spLocks/>
            </p:cNvSpPr>
            <p:nvPr/>
          </p:nvSpPr>
          <p:spPr bwMode="auto">
            <a:xfrm rot="17382954" flipV="1">
              <a:off x="542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Arc 67"/>
            <p:cNvSpPr>
              <a:spLocks/>
            </p:cNvSpPr>
            <p:nvPr/>
          </p:nvSpPr>
          <p:spPr bwMode="auto">
            <a:xfrm rot="17382954" flipV="1">
              <a:off x="5386" y="516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Arc 68"/>
            <p:cNvSpPr>
              <a:spLocks/>
            </p:cNvSpPr>
            <p:nvPr/>
          </p:nvSpPr>
          <p:spPr bwMode="auto">
            <a:xfrm rot="14061611">
              <a:off x="5368" y="5257"/>
              <a:ext cx="244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01"/>
                <a:gd name="T1" fmla="*/ 0 h 21600"/>
                <a:gd name="T2" fmla="*/ 18301 w 18301"/>
                <a:gd name="T3" fmla="*/ 10126 h 21600"/>
                <a:gd name="T4" fmla="*/ 0 w 183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Arc 69"/>
            <p:cNvSpPr>
              <a:spLocks/>
            </p:cNvSpPr>
            <p:nvPr/>
          </p:nvSpPr>
          <p:spPr bwMode="auto">
            <a:xfrm rot="15244301">
              <a:off x="5242" y="5186"/>
              <a:ext cx="230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Arc 70"/>
            <p:cNvSpPr>
              <a:spLocks/>
            </p:cNvSpPr>
            <p:nvPr/>
          </p:nvSpPr>
          <p:spPr bwMode="auto">
            <a:xfrm rot="8974941">
              <a:off x="5026" y="5129"/>
              <a:ext cx="288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Arc 71"/>
            <p:cNvSpPr>
              <a:spLocks/>
            </p:cNvSpPr>
            <p:nvPr/>
          </p:nvSpPr>
          <p:spPr bwMode="auto">
            <a:xfrm rot="-3471052">
              <a:off x="4928" y="5117"/>
              <a:ext cx="244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01"/>
                <a:gd name="T1" fmla="*/ 0 h 21600"/>
                <a:gd name="T2" fmla="*/ 18301 w 18301"/>
                <a:gd name="T3" fmla="*/ 10126 h 21600"/>
                <a:gd name="T4" fmla="*/ 0 w 183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Line 72"/>
            <p:cNvSpPr>
              <a:spLocks noChangeShapeType="1"/>
            </p:cNvSpPr>
            <p:nvPr/>
          </p:nvSpPr>
          <p:spPr bwMode="auto">
            <a:xfrm>
              <a:off x="4765" y="5200"/>
              <a:ext cx="187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Arc 73"/>
            <p:cNvSpPr>
              <a:spLocks/>
            </p:cNvSpPr>
            <p:nvPr/>
          </p:nvSpPr>
          <p:spPr bwMode="auto">
            <a:xfrm rot="8303060" flipV="1">
              <a:off x="4895" y="5240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Arc 74"/>
            <p:cNvSpPr>
              <a:spLocks/>
            </p:cNvSpPr>
            <p:nvPr/>
          </p:nvSpPr>
          <p:spPr bwMode="auto">
            <a:xfrm rot="8303060" flipV="1">
              <a:off x="4925" y="5300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" name="Line 97"/>
          <p:cNvSpPr>
            <a:spLocks noChangeShapeType="1"/>
          </p:cNvSpPr>
          <p:nvPr/>
        </p:nvSpPr>
        <p:spPr bwMode="auto">
          <a:xfrm flipH="1" flipV="1">
            <a:off x="4876800" y="4267200"/>
            <a:ext cx="838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97"/>
          <p:cNvSpPr>
            <a:spLocks noChangeShapeType="1"/>
          </p:cNvSpPr>
          <p:nvPr/>
        </p:nvSpPr>
        <p:spPr bwMode="auto">
          <a:xfrm flipH="1" flipV="1">
            <a:off x="3581400" y="5334000"/>
            <a:ext cx="1143000" cy="46038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54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14781E-7 L -0.06285 0.00486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14781E-7 L -0.06285 0.0048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  <p:bldP spid="87137" grpId="0" animBg="1"/>
      <p:bldP spid="143" grpId="0" animBg="1"/>
      <p:bldP spid="1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A42-2F6A-409C-8FCC-811D54757A4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868363"/>
          </a:xfrm>
        </p:spPr>
        <p:txBody>
          <a:bodyPr/>
          <a:lstStyle/>
          <a:p>
            <a:pPr algn="l"/>
            <a:br>
              <a:rPr lang="en-US" sz="2000" dirty="0">
                <a:latin typeface=".VnTimeH" pitchFamily="34" charset="0"/>
              </a:rPr>
            </a:b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I.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T¸c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dông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cña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tõ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trƯ­êng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lªn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d©y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dÉn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cã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dßng</a:t>
            </a:r>
            <a:r>
              <a:rPr lang="en-US" sz="2000" b="1" dirty="0">
                <a:solidFill>
                  <a:srgbClr val="CC0000"/>
                </a:solidFill>
                <a:latin typeface=".VnTimeH" pitchFamily="34" charset="0"/>
              </a:rPr>
              <a:t> ®</a:t>
            </a:r>
            <a:r>
              <a:rPr lang="en-US" sz="2000" b="1" dirty="0" err="1">
                <a:solidFill>
                  <a:srgbClr val="CC0000"/>
                </a:solidFill>
                <a:latin typeface=".VnTimeH" pitchFamily="34" charset="0"/>
              </a:rPr>
              <a:t>iÖn</a:t>
            </a:r>
            <a:endParaRPr lang="en-US" sz="2000" b="1" dirty="0">
              <a:solidFill>
                <a:srgbClr val="CC0000"/>
              </a:solidFill>
              <a:latin typeface=".VnTimeH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064125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1.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ThÝ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nghiÖm</a:t>
            </a:r>
            <a:endParaRPr lang="en-US" sz="2000" b="1" dirty="0">
              <a:solidFill>
                <a:srgbClr val="0DAD1C"/>
              </a:solidFill>
              <a:latin typeface=".VnArial" pitchFamily="34" charset="0"/>
            </a:endParaRPr>
          </a:p>
          <a:p>
            <a:pPr marL="571500" indent="-5715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2.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KÕt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luËn</a:t>
            </a:r>
            <a:endParaRPr lang="en-US" sz="2000" b="1" dirty="0">
              <a:solidFill>
                <a:srgbClr val="0DAD1C"/>
              </a:solidFill>
              <a:latin typeface=".VnArial" pitchFamily="34" charset="0"/>
            </a:endParaRPr>
          </a:p>
          <a:p>
            <a:pPr marL="571500" indent="-5715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 err="1">
                <a:latin typeface=".VnArial" pitchFamily="34" charset="0"/>
              </a:rPr>
              <a:t>Tõ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trư­êng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t¸c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dông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lùc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lªn</a:t>
            </a:r>
            <a:r>
              <a:rPr lang="en-US" sz="2000" dirty="0">
                <a:latin typeface=".VnArial" pitchFamily="34" charset="0"/>
              </a:rPr>
              <a:t> ®o¹n </a:t>
            </a:r>
            <a:r>
              <a:rPr lang="en-US" sz="2000" dirty="0" err="1">
                <a:latin typeface=".VnArial" pitchFamily="34" charset="0"/>
              </a:rPr>
              <a:t>d©y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dÉn</a:t>
            </a:r>
            <a:r>
              <a:rPr lang="en-US" sz="2000" dirty="0">
                <a:latin typeface=".VnArial" pitchFamily="34" charset="0"/>
              </a:rPr>
              <a:t> AB </a:t>
            </a:r>
            <a:r>
              <a:rPr lang="en-US" sz="2000" dirty="0" err="1">
                <a:latin typeface=".VnArial" pitchFamily="34" charset="0"/>
              </a:rPr>
              <a:t>cã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dßng</a:t>
            </a:r>
            <a:r>
              <a:rPr lang="en-US" sz="2000" dirty="0">
                <a:latin typeface=".VnArial" pitchFamily="34" charset="0"/>
              </a:rPr>
              <a:t> ®</a:t>
            </a:r>
            <a:r>
              <a:rPr lang="en-US" sz="2000" dirty="0" err="1">
                <a:latin typeface=".VnArial" pitchFamily="34" charset="0"/>
              </a:rPr>
              <a:t>iÖn</a:t>
            </a:r>
            <a:r>
              <a:rPr lang="en-US" sz="2000" dirty="0">
                <a:latin typeface=".VnArial" pitchFamily="34" charset="0"/>
              </a:rPr>
              <a:t> ch¹y qua ®</a:t>
            </a:r>
            <a:r>
              <a:rPr lang="en-US" sz="2000" dirty="0" err="1">
                <a:latin typeface=".VnArial" pitchFamily="34" charset="0"/>
              </a:rPr>
              <a:t>Æt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trong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tõ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tr­ưêng</a:t>
            </a:r>
            <a:r>
              <a:rPr lang="en-US" sz="2000" dirty="0">
                <a:latin typeface=".VnArial" pitchFamily="34" charset="0"/>
              </a:rPr>
              <a:t>. </a:t>
            </a:r>
            <a:r>
              <a:rPr lang="en-US" sz="2000" dirty="0" err="1">
                <a:latin typeface=".VnArial" pitchFamily="34" charset="0"/>
              </a:rPr>
              <a:t>Lùc</a:t>
            </a:r>
            <a:r>
              <a:rPr lang="en-US" sz="2000" dirty="0">
                <a:latin typeface=".VnArial" pitchFamily="34" charset="0"/>
              </a:rPr>
              <a:t> ®ã </a:t>
            </a:r>
            <a:r>
              <a:rPr lang="en-US" sz="2000" dirty="0" err="1">
                <a:latin typeface=".VnArial" pitchFamily="34" charset="0"/>
              </a:rPr>
              <a:t>gäi</a:t>
            </a:r>
            <a:r>
              <a:rPr lang="en-US" sz="2000" dirty="0">
                <a:latin typeface=".VnArial" pitchFamily="34" charset="0"/>
              </a:rPr>
              <a:t> lµ </a:t>
            </a:r>
            <a:r>
              <a:rPr lang="en-US" sz="2000" b="1" dirty="0" err="1">
                <a:solidFill>
                  <a:srgbClr val="CC0000"/>
                </a:solidFill>
                <a:latin typeface=".VnArial" pitchFamily="34" charset="0"/>
              </a:rPr>
              <a:t>lùc</a:t>
            </a:r>
            <a:r>
              <a:rPr lang="en-US" sz="2000" b="1" dirty="0">
                <a:solidFill>
                  <a:srgbClr val="CC0000"/>
                </a:solidFill>
                <a:latin typeface=".VnArial" pitchFamily="34" charset="0"/>
              </a:rPr>
              <a:t> ®</a:t>
            </a:r>
            <a:r>
              <a:rPr lang="en-US" sz="2000" b="1" dirty="0" err="1">
                <a:solidFill>
                  <a:srgbClr val="CC0000"/>
                </a:solidFill>
                <a:latin typeface=".VnArial" pitchFamily="34" charset="0"/>
              </a:rPr>
              <a:t>iÖn</a:t>
            </a:r>
            <a:r>
              <a:rPr lang="en-US" sz="20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.VnArial" pitchFamily="34" charset="0"/>
              </a:rPr>
              <a:t>tõ</a:t>
            </a:r>
            <a:endParaRPr lang="en-US" sz="2000" b="1" dirty="0">
              <a:solidFill>
                <a:srgbClr val="CC0000"/>
              </a:solidFill>
              <a:latin typeface=".VnArial" pitchFamily="34" charset="0"/>
            </a:endParaRPr>
          </a:p>
          <a:p>
            <a:pPr marL="571500" indent="-571500">
              <a:buFont typeface="Wingdings" pitchFamily="2" charset="2"/>
              <a:buNone/>
            </a:pPr>
            <a:r>
              <a:rPr lang="en-US" sz="1800" b="1" dirty="0">
                <a:latin typeface=".VnTimeH" pitchFamily="34" charset="0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.VnTimeH" pitchFamily="34" charset="0"/>
              </a:rPr>
              <a:t>Ii. </a:t>
            </a:r>
            <a:r>
              <a:rPr lang="en-US" sz="1800" b="1" dirty="0" err="1">
                <a:solidFill>
                  <a:srgbClr val="CC0000"/>
                </a:solidFill>
                <a:latin typeface=".VnTimeH" pitchFamily="34" charset="0"/>
              </a:rPr>
              <a:t>ChiÒu</a:t>
            </a:r>
            <a:r>
              <a:rPr lang="en-US" sz="18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latin typeface=".VnTimeH" pitchFamily="34" charset="0"/>
              </a:rPr>
              <a:t>cña</a:t>
            </a:r>
            <a:r>
              <a:rPr lang="en-US" sz="18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latin typeface=".VnTimeH" pitchFamily="34" charset="0"/>
              </a:rPr>
              <a:t>lùc</a:t>
            </a:r>
            <a:r>
              <a:rPr lang="en-US" sz="1800" b="1" dirty="0">
                <a:solidFill>
                  <a:srgbClr val="CC0000"/>
                </a:solidFill>
                <a:latin typeface=".VnTimeH" pitchFamily="34" charset="0"/>
              </a:rPr>
              <a:t> ®</a:t>
            </a:r>
            <a:r>
              <a:rPr lang="en-US" sz="1800" b="1" dirty="0" err="1">
                <a:solidFill>
                  <a:srgbClr val="CC0000"/>
                </a:solidFill>
                <a:latin typeface=".VnTimeH" pitchFamily="34" charset="0"/>
              </a:rPr>
              <a:t>iÖn</a:t>
            </a:r>
            <a:r>
              <a:rPr lang="en-US" sz="18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latin typeface=".VnTimeH" pitchFamily="34" charset="0"/>
              </a:rPr>
              <a:t>tõ</a:t>
            </a:r>
            <a:r>
              <a:rPr lang="en-US" sz="1800" b="1" dirty="0">
                <a:solidFill>
                  <a:srgbClr val="CC0000"/>
                </a:solidFill>
                <a:latin typeface=".VnTimeH" pitchFamily="34" charset="0"/>
              </a:rPr>
              <a:t>. </a:t>
            </a:r>
            <a:r>
              <a:rPr lang="en-US" sz="1800" b="1" dirty="0" err="1">
                <a:solidFill>
                  <a:srgbClr val="CC0000"/>
                </a:solidFill>
                <a:latin typeface=".VnTimeH" pitchFamily="34" charset="0"/>
              </a:rPr>
              <a:t>Quy</a:t>
            </a:r>
            <a:r>
              <a:rPr lang="en-US" sz="1800" b="1" dirty="0">
                <a:solidFill>
                  <a:srgbClr val="CC0000"/>
                </a:solidFill>
                <a:latin typeface=".VnTimeH" pitchFamily="34" charset="0"/>
              </a:rPr>
              <a:t> t¾c </a:t>
            </a:r>
            <a:r>
              <a:rPr lang="en-US" sz="1800" b="1" dirty="0" err="1">
                <a:solidFill>
                  <a:srgbClr val="CC0000"/>
                </a:solidFill>
                <a:latin typeface=".VnTimeH" pitchFamily="34" charset="0"/>
              </a:rPr>
              <a:t>bµn</a:t>
            </a:r>
            <a:r>
              <a:rPr lang="en-US" sz="18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latin typeface=".VnTimeH" pitchFamily="34" charset="0"/>
              </a:rPr>
              <a:t>tay</a:t>
            </a:r>
            <a:r>
              <a:rPr lang="en-US" sz="18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latin typeface=".VnTimeH" pitchFamily="34" charset="0"/>
              </a:rPr>
              <a:t>tr¸i</a:t>
            </a:r>
            <a:endParaRPr lang="en-US" sz="1800" b="1" dirty="0">
              <a:solidFill>
                <a:srgbClr val="CC0000"/>
              </a:solidFill>
              <a:latin typeface=".VnTimeH" pitchFamily="34" charset="0"/>
            </a:endParaRPr>
          </a:p>
          <a:p>
            <a:pPr marL="571500" indent="-5715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1.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ChiÒu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cña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lùc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®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iÖn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tõ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phô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thuéc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vµo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yÕu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tè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0DAD1C"/>
                </a:solidFill>
                <a:latin typeface=".VnArial" pitchFamily="34" charset="0"/>
              </a:rPr>
              <a:t>nµo</a:t>
            </a:r>
            <a:r>
              <a:rPr lang="en-US" sz="2000" b="1" dirty="0">
                <a:solidFill>
                  <a:srgbClr val="0DAD1C"/>
                </a:solidFill>
                <a:latin typeface=".VnArial" pitchFamily="34" charset="0"/>
              </a:rPr>
              <a:t>?</a:t>
            </a:r>
          </a:p>
          <a:p>
            <a:pPr marL="571500" indent="-5715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latin typeface=".VnArial" pitchFamily="34" charset="0"/>
              </a:rPr>
              <a:t> a. </a:t>
            </a:r>
            <a:r>
              <a:rPr lang="en-US" sz="2000" b="1" dirty="0" err="1">
                <a:latin typeface=".VnArial" pitchFamily="34" charset="0"/>
              </a:rPr>
              <a:t>ThÝ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nghiÖm</a:t>
            </a:r>
            <a:endParaRPr lang="en-US" sz="2000" b="1" dirty="0">
              <a:latin typeface=".VnArial" pitchFamily="34" charset="0"/>
            </a:endParaRPr>
          </a:p>
          <a:p>
            <a:pPr marL="571500" indent="-571500">
              <a:spcBef>
                <a:spcPct val="50000"/>
              </a:spcBef>
              <a:buClrTx/>
              <a:buSzTx/>
              <a:buFontTx/>
              <a:buChar char="•"/>
            </a:pPr>
            <a:endParaRPr lang="en-US" sz="2000" dirty="0">
              <a:latin typeface=".VnArial" pitchFamily="34" charset="0"/>
            </a:endParaRPr>
          </a:p>
          <a:p>
            <a:pPr marL="571500" indent="-571500"/>
            <a:endParaRPr lang="en-US" sz="1800" b="1" dirty="0">
              <a:latin typeface=".VnTimeH" pitchFamily="34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4343400"/>
            <a:ext cx="9144000" cy="2031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.VnTime" pitchFamily="34" charset="0"/>
              </a:rPr>
              <a:t>b. </a:t>
            </a:r>
            <a:r>
              <a:rPr lang="en-US" b="1" dirty="0" err="1">
                <a:solidFill>
                  <a:schemeClr val="tx2"/>
                </a:solidFill>
                <a:latin typeface=".VnTime" pitchFamily="34" charset="0"/>
              </a:rPr>
              <a:t>KÕt</a:t>
            </a:r>
            <a:r>
              <a:rPr lang="en-US" b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.VnTime" pitchFamily="34" charset="0"/>
              </a:rPr>
              <a:t>luËn</a:t>
            </a:r>
            <a:r>
              <a:rPr lang="en-US" b="1" dirty="0">
                <a:latin typeface=".VnTime" pitchFamily="34" charset="0"/>
              </a:rPr>
              <a:t>: </a:t>
            </a:r>
            <a:r>
              <a:rPr lang="en-US" b="1" dirty="0" err="1">
                <a:latin typeface=".VnTime" pitchFamily="34" charset="0"/>
              </a:rPr>
              <a:t>ChiÒu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cña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lùc</a:t>
            </a:r>
            <a:r>
              <a:rPr lang="en-US" b="1" dirty="0">
                <a:latin typeface=".VnTime" pitchFamily="34" charset="0"/>
              </a:rPr>
              <a:t> ®</a:t>
            </a:r>
            <a:r>
              <a:rPr lang="en-US" b="1" dirty="0" err="1">
                <a:latin typeface=".VnTime" pitchFamily="34" charset="0"/>
              </a:rPr>
              <a:t>iÖn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tõ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t¸c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dông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lªn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d©y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dÉn</a:t>
            </a:r>
            <a:r>
              <a:rPr lang="en-US" b="1" dirty="0">
                <a:latin typeface=".VnTime" pitchFamily="34" charset="0"/>
              </a:rPr>
              <a:t> AB </a:t>
            </a:r>
            <a:r>
              <a:rPr lang="en-US" b="1" dirty="0" err="1">
                <a:latin typeface=".VnTime" pitchFamily="34" charset="0"/>
              </a:rPr>
              <a:t>phô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thuéc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vµo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solidFill>
                  <a:srgbClr val="CC0000"/>
                </a:solidFill>
                <a:latin typeface=".VnTime" pitchFamily="34" charset="0"/>
              </a:rPr>
              <a:t>chiÒu</a:t>
            </a:r>
            <a:r>
              <a:rPr lang="en-US" b="1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b="1" dirty="0" err="1">
                <a:solidFill>
                  <a:srgbClr val="CC0000"/>
                </a:solidFill>
                <a:latin typeface=".VnTime" pitchFamily="34" charset="0"/>
              </a:rPr>
              <a:t>dßng</a:t>
            </a:r>
            <a:r>
              <a:rPr lang="en-US" b="1" dirty="0">
                <a:solidFill>
                  <a:srgbClr val="CC0000"/>
                </a:solidFill>
                <a:latin typeface=".VnTime" pitchFamily="34" charset="0"/>
              </a:rPr>
              <a:t> ®</a:t>
            </a:r>
            <a:r>
              <a:rPr lang="en-US" b="1" dirty="0" err="1">
                <a:solidFill>
                  <a:srgbClr val="CC0000"/>
                </a:solidFill>
                <a:latin typeface=".VnTime" pitchFamily="34" charset="0"/>
              </a:rPr>
              <a:t>iÖn</a:t>
            </a:r>
            <a:r>
              <a:rPr lang="en-US" b="1" dirty="0">
                <a:solidFill>
                  <a:srgbClr val="CC0000"/>
                </a:solidFill>
                <a:latin typeface=".VnTime" pitchFamily="34" charset="0"/>
              </a:rPr>
              <a:t> ch¹y </a:t>
            </a:r>
            <a:r>
              <a:rPr lang="en-US" b="1" dirty="0" err="1">
                <a:solidFill>
                  <a:srgbClr val="CC0000"/>
                </a:solidFill>
                <a:latin typeface=".VnTime" pitchFamily="34" charset="0"/>
              </a:rPr>
              <a:t>trong</a:t>
            </a:r>
            <a:r>
              <a:rPr lang="en-US" b="1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b="1" dirty="0" err="1">
                <a:solidFill>
                  <a:srgbClr val="CC0000"/>
                </a:solidFill>
                <a:latin typeface=".VnTime" pitchFamily="34" charset="0"/>
              </a:rPr>
              <a:t>d©y</a:t>
            </a:r>
            <a:r>
              <a:rPr lang="en-US" b="1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b="1" dirty="0" err="1">
                <a:solidFill>
                  <a:srgbClr val="CC0000"/>
                </a:solidFill>
                <a:latin typeface=".VnTime" pitchFamily="34" charset="0"/>
              </a:rPr>
              <a:t>dÉn</a:t>
            </a:r>
            <a:r>
              <a:rPr lang="en-US" b="1" dirty="0">
                <a:latin typeface=".VnTime" pitchFamily="34" charset="0"/>
              </a:rPr>
              <a:t> vµ </a:t>
            </a:r>
            <a:r>
              <a:rPr lang="en-US" b="1" dirty="0" err="1">
                <a:solidFill>
                  <a:srgbClr val="CC0000"/>
                </a:solidFill>
                <a:latin typeface=".VnTime" pitchFamily="34" charset="0"/>
              </a:rPr>
              <a:t>chiÒu</a:t>
            </a:r>
            <a:r>
              <a:rPr lang="en-US" b="1" dirty="0">
                <a:solidFill>
                  <a:srgbClr val="CC0000"/>
                </a:solidFill>
                <a:latin typeface=".VnTime" pitchFamily="34" charset="0"/>
              </a:rPr>
              <a:t> ®­</a:t>
            </a:r>
            <a:r>
              <a:rPr lang="en-US" b="1" dirty="0" err="1">
                <a:solidFill>
                  <a:srgbClr val="CC0000"/>
                </a:solidFill>
                <a:latin typeface=".VnTime" pitchFamily="34" charset="0"/>
              </a:rPr>
              <a:t>ưêng</a:t>
            </a:r>
            <a:r>
              <a:rPr lang="en-US" b="1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b="1" dirty="0" err="1">
                <a:solidFill>
                  <a:srgbClr val="CC0000"/>
                </a:solidFill>
                <a:latin typeface=".VnTime" pitchFamily="34" charset="0"/>
              </a:rPr>
              <a:t>søc</a:t>
            </a:r>
            <a:r>
              <a:rPr lang="en-US" b="1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b="1" dirty="0" err="1">
                <a:solidFill>
                  <a:srgbClr val="CC0000"/>
                </a:solidFill>
                <a:latin typeface=".VnTime" pitchFamily="34" charset="0"/>
              </a:rPr>
              <a:t>tõ</a:t>
            </a:r>
            <a:r>
              <a:rPr lang="en-US" b="1" dirty="0">
                <a:solidFill>
                  <a:srgbClr val="CC0000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DAD1C"/>
                </a:solidFill>
                <a:latin typeface=".VnTime" pitchFamily="34" charset="0"/>
              </a:rPr>
              <a:t>2. Qui </a:t>
            </a:r>
            <a:r>
              <a:rPr lang="en-US" b="1" dirty="0" err="1">
                <a:solidFill>
                  <a:srgbClr val="0DAD1C"/>
                </a:solidFill>
                <a:latin typeface=".VnTime" pitchFamily="34" charset="0"/>
              </a:rPr>
              <a:t>t</a:t>
            </a:r>
            <a:r>
              <a:rPr lang="en-US" b="1" dirty="0" err="1">
                <a:solidFill>
                  <a:srgbClr val="0DAD1C"/>
                </a:solidFill>
              </a:rPr>
              <a:t>ắc</a:t>
            </a:r>
            <a:r>
              <a:rPr lang="en-US" b="1" dirty="0">
                <a:solidFill>
                  <a:srgbClr val="0DAD1C"/>
                </a:solidFill>
              </a:rPr>
              <a:t> </a:t>
            </a:r>
            <a:r>
              <a:rPr lang="en-US" b="1" dirty="0" err="1">
                <a:solidFill>
                  <a:srgbClr val="0DAD1C"/>
                </a:solidFill>
              </a:rPr>
              <a:t>bàn</a:t>
            </a:r>
            <a:r>
              <a:rPr lang="en-US" b="1" dirty="0">
                <a:solidFill>
                  <a:srgbClr val="0DAD1C"/>
                </a:solidFill>
              </a:rPr>
              <a:t> </a:t>
            </a:r>
            <a:r>
              <a:rPr lang="en-US" b="1" dirty="0" err="1">
                <a:solidFill>
                  <a:srgbClr val="0DAD1C"/>
                </a:solidFill>
              </a:rPr>
              <a:t>tay</a:t>
            </a:r>
            <a:r>
              <a:rPr lang="en-US" b="1" dirty="0">
                <a:solidFill>
                  <a:srgbClr val="0DAD1C"/>
                </a:solidFill>
              </a:rPr>
              <a:t> </a:t>
            </a:r>
            <a:r>
              <a:rPr lang="en-US" b="1" dirty="0" err="1">
                <a:solidFill>
                  <a:srgbClr val="0DAD1C"/>
                </a:solidFill>
              </a:rPr>
              <a:t>trái</a:t>
            </a:r>
            <a:endParaRPr lang="en-US" b="1" dirty="0">
              <a:solidFill>
                <a:srgbClr val="0DAD1C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- </a:t>
            </a:r>
            <a:r>
              <a:rPr lang="en-US" b="1" dirty="0" err="1"/>
              <a:t>Đặt</a:t>
            </a:r>
            <a:r>
              <a:rPr lang="en-US" b="1" dirty="0"/>
              <a:t> </a:t>
            </a:r>
            <a:r>
              <a:rPr lang="en-US" b="1" dirty="0" err="1"/>
              <a:t>bàn</a:t>
            </a:r>
            <a:r>
              <a:rPr lang="en-US" b="1" dirty="0"/>
              <a:t> </a:t>
            </a:r>
            <a:r>
              <a:rPr lang="en-US" b="1" dirty="0" err="1"/>
              <a:t>tay</a:t>
            </a:r>
            <a:r>
              <a:rPr lang="en-US" b="1" dirty="0"/>
              <a:t> </a:t>
            </a:r>
            <a:r>
              <a:rPr lang="en-US" b="1" dirty="0" err="1"/>
              <a:t>trái</a:t>
            </a:r>
            <a:r>
              <a:rPr lang="en-US" b="1" dirty="0"/>
              <a:t> </a:t>
            </a:r>
            <a:r>
              <a:rPr lang="en-US" b="1" dirty="0" err="1"/>
              <a:t>sao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sức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lòng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bàn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tay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/>
              <a:t>chiều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cổ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tay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đến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ngón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tay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/>
              <a:t>giữa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hướng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theo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chiều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dòng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điện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/>
              <a:t>thì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C0000"/>
                </a:solidFill>
              </a:rPr>
              <a:t>ngón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tay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cái</a:t>
            </a:r>
            <a:r>
              <a:rPr lang="en-US" b="1" dirty="0"/>
              <a:t> </a:t>
            </a:r>
            <a:r>
              <a:rPr lang="en-US" b="1" dirty="0" err="1"/>
              <a:t>choãi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C0000"/>
                </a:solidFill>
              </a:rPr>
              <a:t>một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góc</a:t>
            </a:r>
            <a:r>
              <a:rPr lang="en-US" b="1" dirty="0">
                <a:solidFill>
                  <a:srgbClr val="CC0000"/>
                </a:solidFill>
              </a:rPr>
              <a:t> 90</a:t>
            </a:r>
            <a:r>
              <a:rPr lang="en-US" b="1" baseline="30000" dirty="0">
                <a:solidFill>
                  <a:srgbClr val="CC0000"/>
                </a:solidFill>
              </a:rPr>
              <a:t>0</a:t>
            </a:r>
            <a:r>
              <a:rPr lang="en-US" b="1" baseline="30000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chiều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C0000"/>
                </a:solidFill>
              </a:rPr>
              <a:t>lực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điện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từ</a:t>
            </a:r>
            <a:r>
              <a:rPr lang="en-US" b="1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304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29: LỰC ĐIỆN TỪ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0782" y="15481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3660381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H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011237"/>
            <a:ext cx="5257800" cy="27432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 rot="13319768">
            <a:off x="1368905" y="2808857"/>
            <a:ext cx="3526635" cy="3129506"/>
            <a:chOff x="4765" y="4780"/>
            <a:chExt cx="1355" cy="76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grpSpPr>
        <p:sp>
          <p:nvSpPr>
            <p:cNvPr id="47" name="Line 34"/>
            <p:cNvSpPr>
              <a:spLocks noChangeShapeType="1"/>
            </p:cNvSpPr>
            <p:nvPr/>
          </p:nvSpPr>
          <p:spPr bwMode="auto">
            <a:xfrm>
              <a:off x="5585" y="5420"/>
              <a:ext cx="432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5585" y="5350"/>
              <a:ext cx="418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Line 36"/>
            <p:cNvSpPr>
              <a:spLocks noChangeShapeType="1"/>
            </p:cNvSpPr>
            <p:nvPr/>
          </p:nvSpPr>
          <p:spPr bwMode="auto">
            <a:xfrm>
              <a:off x="5565" y="5270"/>
              <a:ext cx="518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Arc 37"/>
            <p:cNvSpPr>
              <a:spLocks/>
            </p:cNvSpPr>
            <p:nvPr/>
          </p:nvSpPr>
          <p:spPr bwMode="auto">
            <a:xfrm rot="6401806">
              <a:off x="5184" y="4871"/>
              <a:ext cx="202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846"/>
                <a:gd name="T1" fmla="*/ 0 h 21600"/>
                <a:gd name="T2" fmla="*/ 16846 w 16846"/>
                <a:gd name="T3" fmla="*/ 8081 h 21600"/>
                <a:gd name="T4" fmla="*/ 0 w 168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46" h="21600" fill="none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</a:path>
                <a:path w="16846" h="21600" stroke="0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Arc 38"/>
            <p:cNvSpPr>
              <a:spLocks/>
            </p:cNvSpPr>
            <p:nvPr/>
          </p:nvSpPr>
          <p:spPr bwMode="auto">
            <a:xfrm rot="17382954" flipV="1">
              <a:off x="569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Arc 39"/>
            <p:cNvSpPr>
              <a:spLocks/>
            </p:cNvSpPr>
            <p:nvPr/>
          </p:nvSpPr>
          <p:spPr bwMode="auto">
            <a:xfrm rot="17382954" flipV="1">
              <a:off x="551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Arc 40"/>
            <p:cNvSpPr>
              <a:spLocks/>
            </p:cNvSpPr>
            <p:nvPr/>
          </p:nvSpPr>
          <p:spPr bwMode="auto">
            <a:xfrm rot="17382954" flipV="1">
              <a:off x="5686" y="517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Arc 41"/>
            <p:cNvSpPr>
              <a:spLocks/>
            </p:cNvSpPr>
            <p:nvPr/>
          </p:nvSpPr>
          <p:spPr bwMode="auto">
            <a:xfrm rot="17382954" flipV="1">
              <a:off x="549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Arc 42"/>
            <p:cNvSpPr>
              <a:spLocks/>
            </p:cNvSpPr>
            <p:nvPr/>
          </p:nvSpPr>
          <p:spPr bwMode="auto">
            <a:xfrm rot="17382954" flipV="1">
              <a:off x="558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Arc 43"/>
            <p:cNvSpPr>
              <a:spLocks/>
            </p:cNvSpPr>
            <p:nvPr/>
          </p:nvSpPr>
          <p:spPr bwMode="auto">
            <a:xfrm rot="17382954" flipV="1">
              <a:off x="556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Arc 44"/>
            <p:cNvSpPr>
              <a:spLocks/>
            </p:cNvSpPr>
            <p:nvPr/>
          </p:nvSpPr>
          <p:spPr bwMode="auto">
            <a:xfrm rot="17382954" flipV="1">
              <a:off x="576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Arc 45"/>
            <p:cNvSpPr>
              <a:spLocks/>
            </p:cNvSpPr>
            <p:nvPr/>
          </p:nvSpPr>
          <p:spPr bwMode="auto">
            <a:xfrm rot="17382954" flipV="1">
              <a:off x="5756" y="525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Arc 46"/>
            <p:cNvSpPr>
              <a:spLocks/>
            </p:cNvSpPr>
            <p:nvPr/>
          </p:nvSpPr>
          <p:spPr bwMode="auto">
            <a:xfrm rot="17382954" flipV="1">
              <a:off x="558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Arc 47"/>
            <p:cNvSpPr>
              <a:spLocks/>
            </p:cNvSpPr>
            <p:nvPr/>
          </p:nvSpPr>
          <p:spPr bwMode="auto">
            <a:xfrm rot="17382954" flipV="1">
              <a:off x="560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Arc 48"/>
            <p:cNvSpPr>
              <a:spLocks/>
            </p:cNvSpPr>
            <p:nvPr/>
          </p:nvSpPr>
          <p:spPr bwMode="auto">
            <a:xfrm rot="17382954" flipV="1">
              <a:off x="581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Arc 49"/>
            <p:cNvSpPr>
              <a:spLocks/>
            </p:cNvSpPr>
            <p:nvPr/>
          </p:nvSpPr>
          <p:spPr bwMode="auto">
            <a:xfrm rot="17382954" flipV="1">
              <a:off x="579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Arc 50"/>
            <p:cNvSpPr>
              <a:spLocks/>
            </p:cNvSpPr>
            <p:nvPr/>
          </p:nvSpPr>
          <p:spPr bwMode="auto">
            <a:xfrm rot="5400000">
              <a:off x="6020" y="5255"/>
              <a:ext cx="86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Line 51"/>
            <p:cNvSpPr>
              <a:spLocks noChangeShapeType="1"/>
            </p:cNvSpPr>
            <p:nvPr/>
          </p:nvSpPr>
          <p:spPr bwMode="auto">
            <a:xfrm>
              <a:off x="5595" y="5490"/>
              <a:ext cx="288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Arc 52"/>
            <p:cNvSpPr>
              <a:spLocks/>
            </p:cNvSpPr>
            <p:nvPr/>
          </p:nvSpPr>
          <p:spPr bwMode="auto">
            <a:xfrm rot="5400000">
              <a:off x="5901" y="5394"/>
              <a:ext cx="64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Arc 53"/>
            <p:cNvSpPr>
              <a:spLocks/>
            </p:cNvSpPr>
            <p:nvPr/>
          </p:nvSpPr>
          <p:spPr bwMode="auto">
            <a:xfrm rot="17382954" flipV="1">
              <a:off x="569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Arc 54"/>
            <p:cNvSpPr>
              <a:spLocks/>
            </p:cNvSpPr>
            <p:nvPr/>
          </p:nvSpPr>
          <p:spPr bwMode="auto">
            <a:xfrm rot="17382954" flipV="1">
              <a:off x="554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Arc 55"/>
            <p:cNvSpPr>
              <a:spLocks/>
            </p:cNvSpPr>
            <p:nvPr/>
          </p:nvSpPr>
          <p:spPr bwMode="auto">
            <a:xfrm rot="17382954" flipV="1">
              <a:off x="552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Arc 56"/>
            <p:cNvSpPr>
              <a:spLocks/>
            </p:cNvSpPr>
            <p:nvPr/>
          </p:nvSpPr>
          <p:spPr bwMode="auto">
            <a:xfrm rot="10295798">
              <a:off x="4945" y="5360"/>
              <a:ext cx="720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Arc 57"/>
            <p:cNvSpPr>
              <a:spLocks/>
            </p:cNvSpPr>
            <p:nvPr/>
          </p:nvSpPr>
          <p:spPr bwMode="auto">
            <a:xfrm rot="1989342" flipH="1">
              <a:off x="5185" y="4780"/>
              <a:ext cx="130" cy="3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Arc 58"/>
            <p:cNvSpPr>
              <a:spLocks/>
            </p:cNvSpPr>
            <p:nvPr/>
          </p:nvSpPr>
          <p:spPr bwMode="auto">
            <a:xfrm rot="23656161">
              <a:off x="5303" y="4824"/>
              <a:ext cx="101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>
              <a:off x="4765" y="5440"/>
              <a:ext cx="187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Arc 60"/>
            <p:cNvSpPr>
              <a:spLocks/>
            </p:cNvSpPr>
            <p:nvPr/>
          </p:nvSpPr>
          <p:spPr bwMode="auto">
            <a:xfrm rot="10800000">
              <a:off x="5285" y="5030"/>
              <a:ext cx="720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Arc 61"/>
            <p:cNvSpPr>
              <a:spLocks/>
            </p:cNvSpPr>
            <p:nvPr/>
          </p:nvSpPr>
          <p:spPr bwMode="auto">
            <a:xfrm rot="17382954" flipV="1">
              <a:off x="542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Arc 62"/>
            <p:cNvSpPr>
              <a:spLocks/>
            </p:cNvSpPr>
            <p:nvPr/>
          </p:nvSpPr>
          <p:spPr bwMode="auto">
            <a:xfrm rot="5400000">
              <a:off x="5987" y="5328"/>
              <a:ext cx="72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Arc 63"/>
            <p:cNvSpPr>
              <a:spLocks/>
            </p:cNvSpPr>
            <p:nvPr/>
          </p:nvSpPr>
          <p:spPr bwMode="auto">
            <a:xfrm rot="17382954" flipV="1">
              <a:off x="5231" y="4854"/>
              <a:ext cx="29" cy="1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835"/>
                <a:gd name="T1" fmla="*/ 0 h 21600"/>
                <a:gd name="T2" fmla="*/ 15835 w 15835"/>
                <a:gd name="T3" fmla="*/ 6909 h 21600"/>
                <a:gd name="T4" fmla="*/ 0 w 158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21600" fill="none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</a:path>
                <a:path w="15835" h="21600" stroke="0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Arc 64"/>
            <p:cNvSpPr>
              <a:spLocks/>
            </p:cNvSpPr>
            <p:nvPr/>
          </p:nvSpPr>
          <p:spPr bwMode="auto">
            <a:xfrm rot="4595910" flipV="1">
              <a:off x="5166" y="4919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Arc 65"/>
            <p:cNvSpPr>
              <a:spLocks/>
            </p:cNvSpPr>
            <p:nvPr/>
          </p:nvSpPr>
          <p:spPr bwMode="auto">
            <a:xfrm rot="5400000">
              <a:off x="5999" y="5196"/>
              <a:ext cx="58" cy="8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Arc 66"/>
            <p:cNvSpPr>
              <a:spLocks/>
            </p:cNvSpPr>
            <p:nvPr/>
          </p:nvSpPr>
          <p:spPr bwMode="auto">
            <a:xfrm rot="17382954" flipV="1">
              <a:off x="542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Arc 67"/>
            <p:cNvSpPr>
              <a:spLocks/>
            </p:cNvSpPr>
            <p:nvPr/>
          </p:nvSpPr>
          <p:spPr bwMode="auto">
            <a:xfrm rot="17382954" flipV="1">
              <a:off x="5386" y="516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Arc 68"/>
            <p:cNvSpPr>
              <a:spLocks/>
            </p:cNvSpPr>
            <p:nvPr/>
          </p:nvSpPr>
          <p:spPr bwMode="auto">
            <a:xfrm rot="14061611">
              <a:off x="5368" y="5257"/>
              <a:ext cx="244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01"/>
                <a:gd name="T1" fmla="*/ 0 h 21600"/>
                <a:gd name="T2" fmla="*/ 18301 w 18301"/>
                <a:gd name="T3" fmla="*/ 10126 h 21600"/>
                <a:gd name="T4" fmla="*/ 0 w 183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Arc 69"/>
            <p:cNvSpPr>
              <a:spLocks/>
            </p:cNvSpPr>
            <p:nvPr/>
          </p:nvSpPr>
          <p:spPr bwMode="auto">
            <a:xfrm rot="15244301">
              <a:off x="5242" y="5186"/>
              <a:ext cx="230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Arc 70"/>
            <p:cNvSpPr>
              <a:spLocks/>
            </p:cNvSpPr>
            <p:nvPr/>
          </p:nvSpPr>
          <p:spPr bwMode="auto">
            <a:xfrm rot="8974941">
              <a:off x="5026" y="5129"/>
              <a:ext cx="288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Arc 71"/>
            <p:cNvSpPr>
              <a:spLocks/>
            </p:cNvSpPr>
            <p:nvPr/>
          </p:nvSpPr>
          <p:spPr bwMode="auto">
            <a:xfrm rot="-3471052">
              <a:off x="4928" y="5117"/>
              <a:ext cx="244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01"/>
                <a:gd name="T1" fmla="*/ 0 h 21600"/>
                <a:gd name="T2" fmla="*/ 18301 w 18301"/>
                <a:gd name="T3" fmla="*/ 10126 h 21600"/>
                <a:gd name="T4" fmla="*/ 0 w 183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Line 72"/>
            <p:cNvSpPr>
              <a:spLocks noChangeShapeType="1"/>
            </p:cNvSpPr>
            <p:nvPr/>
          </p:nvSpPr>
          <p:spPr bwMode="auto">
            <a:xfrm>
              <a:off x="4765" y="5200"/>
              <a:ext cx="187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Arc 73"/>
            <p:cNvSpPr>
              <a:spLocks/>
            </p:cNvSpPr>
            <p:nvPr/>
          </p:nvSpPr>
          <p:spPr bwMode="auto">
            <a:xfrm rot="8303060" flipV="1">
              <a:off x="4895" y="5240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Arc 74"/>
            <p:cNvSpPr>
              <a:spLocks/>
            </p:cNvSpPr>
            <p:nvPr/>
          </p:nvSpPr>
          <p:spPr bwMode="auto">
            <a:xfrm rot="8303060" flipV="1">
              <a:off x="4925" y="5300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6" name="AutoShape 42"/>
          <p:cNvSpPr>
            <a:spLocks noChangeArrowheads="1"/>
          </p:cNvSpPr>
          <p:nvPr/>
        </p:nvSpPr>
        <p:spPr bwMode="auto">
          <a:xfrm rot="16789071" flipH="1" flipV="1">
            <a:off x="4214851" y="631552"/>
            <a:ext cx="273096" cy="4914304"/>
          </a:xfrm>
          <a:prstGeom prst="can">
            <a:avLst>
              <a:gd name="adj" fmla="val 651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99"/>
              </a:gs>
            </a:gsLst>
            <a:lin ang="0" scaled="1"/>
          </a:gradFill>
          <a:ln w="28575">
            <a:solidFill>
              <a:srgbClr val="FF9900"/>
            </a:solidFill>
            <a:round/>
            <a:headEnd/>
            <a:tailEnd/>
          </a:ln>
          <a:scene3d>
            <a:camera prst="perspectiveLeft"/>
            <a:lightRig rig="threePt" dir="t"/>
          </a:scene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2591594" y="2153444"/>
            <a:ext cx="914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2782094" y="2172494"/>
            <a:ext cx="990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3086894" y="2231231"/>
            <a:ext cx="990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3328987" y="2281238"/>
            <a:ext cx="963613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3620294" y="2324894"/>
            <a:ext cx="990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3848894" y="2353469"/>
            <a:ext cx="990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10800000">
            <a:off x="2667000" y="2700338"/>
            <a:ext cx="1447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 flipV="1">
            <a:off x="2895600" y="2971800"/>
            <a:ext cx="1219200" cy="685800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2"/>
          <p:cNvSpPr txBox="1">
            <a:spLocks noChangeArrowheads="1"/>
          </p:cNvSpPr>
          <p:nvPr/>
        </p:nvSpPr>
        <p:spPr bwMode="auto">
          <a:xfrm>
            <a:off x="6248400" y="3602038"/>
            <a:ext cx="533400" cy="4302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B</a:t>
            </a:r>
          </a:p>
        </p:txBody>
      </p:sp>
      <p:sp>
        <p:nvSpPr>
          <p:cNvPr id="155" name="Text Box 34"/>
          <p:cNvSpPr txBox="1">
            <a:spLocks noChangeArrowheads="1"/>
          </p:cNvSpPr>
          <p:nvPr/>
        </p:nvSpPr>
        <p:spPr bwMode="auto">
          <a:xfrm>
            <a:off x="1295400" y="2611438"/>
            <a:ext cx="533400" cy="4302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A</a:t>
            </a:r>
          </a:p>
        </p:txBody>
      </p:sp>
      <p:cxnSp>
        <p:nvCxnSpPr>
          <p:cNvPr id="90" name="Straight Connector 89"/>
          <p:cNvCxnSpPr/>
          <p:nvPr/>
        </p:nvCxnSpPr>
        <p:spPr>
          <a:xfrm rot="5400000">
            <a:off x="1105694" y="1505744"/>
            <a:ext cx="1905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5296694" y="2115344"/>
            <a:ext cx="2514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6400800" y="322103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905000" y="245903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307" name="Picture 28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9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30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31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Text Box 32"/>
          <p:cNvSpPr txBox="1">
            <a:spLocks noChangeArrowheads="1"/>
          </p:cNvSpPr>
          <p:nvPr/>
        </p:nvSpPr>
        <p:spPr bwMode="auto">
          <a:xfrm>
            <a:off x="3048000" y="3754438"/>
            <a:ext cx="533400" cy="436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F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3155950" y="3798888"/>
            <a:ext cx="381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04800" y="5550923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0" dirty="0">
                <a:latin typeface="Times New Roman" pitchFamily="18" charset="0"/>
              </a:rPr>
              <a:t>C2. </a:t>
            </a:r>
            <a:r>
              <a:rPr lang="en-US" sz="2400" b="1" i="0" dirty="0" err="1">
                <a:latin typeface="Times New Roman" pitchFamily="18" charset="0"/>
              </a:rPr>
              <a:t>Áp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dụng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quy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tắc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bàn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tay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trái</a:t>
            </a:r>
            <a:r>
              <a:rPr lang="en-US" sz="2400" b="1" i="0" dirty="0">
                <a:latin typeface="Times New Roman" pitchFamily="18" charset="0"/>
              </a:rPr>
              <a:t>, </a:t>
            </a:r>
            <a:r>
              <a:rPr lang="en-US" sz="2400" b="1" i="0" dirty="0" err="1">
                <a:latin typeface="Times New Roman" pitchFamily="18" charset="0"/>
              </a:rPr>
              <a:t>xác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định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chiều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dòng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điện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chạy</a:t>
            </a:r>
            <a:r>
              <a:rPr lang="en-US" sz="2400" b="1" i="0" dirty="0">
                <a:latin typeface="Times New Roman" pitchFamily="18" charset="0"/>
              </a:rPr>
              <a:t> qua </a:t>
            </a:r>
            <a:r>
              <a:rPr lang="en-US" sz="2400" b="1" i="0" dirty="0" err="1">
                <a:latin typeface="Times New Roman" pitchFamily="18" charset="0"/>
              </a:rPr>
              <a:t>đoạn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dây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dẫn</a:t>
            </a:r>
            <a:r>
              <a:rPr lang="en-US" sz="2400" b="1" i="0" dirty="0">
                <a:latin typeface="Times New Roman" pitchFamily="18" charset="0"/>
              </a:rPr>
              <a:t> AB </a:t>
            </a:r>
            <a:r>
              <a:rPr lang="en-US" sz="2400" b="1" i="0" dirty="0" err="1">
                <a:latin typeface="Times New Roman" pitchFamily="18" charset="0"/>
              </a:rPr>
              <a:t>trong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hình</a:t>
            </a:r>
            <a:r>
              <a:rPr lang="en-US" sz="2400" b="1" i="0" dirty="0">
                <a:latin typeface="Times New Roman" pitchFamily="18" charset="0"/>
              </a:rPr>
              <a:t> 27.3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836" y="184706"/>
            <a:ext cx="20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VẬN DỤNG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0" dirty="0">
                <a:latin typeface="Times New Roman" pitchFamily="18" charset="0"/>
              </a:rPr>
              <a:t>C3. </a:t>
            </a:r>
            <a:r>
              <a:rPr lang="en-US" sz="2400" b="1" i="0" dirty="0" err="1">
                <a:latin typeface="Times New Roman" pitchFamily="18" charset="0"/>
              </a:rPr>
              <a:t>Xác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định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chiều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đường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sức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từ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của</a:t>
            </a:r>
            <a:r>
              <a:rPr lang="en-US" sz="2400" b="1" i="0" dirty="0">
                <a:latin typeface="Times New Roman" pitchFamily="18" charset="0"/>
              </a:rPr>
              <a:t> Nam </a:t>
            </a:r>
            <a:r>
              <a:rPr lang="en-US" sz="2400" b="1" i="0" dirty="0" err="1">
                <a:latin typeface="Times New Roman" pitchFamily="18" charset="0"/>
              </a:rPr>
              <a:t>châm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trên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hình</a:t>
            </a:r>
            <a:r>
              <a:rPr lang="en-US" sz="2400" b="1" i="0" dirty="0">
                <a:latin typeface="Times New Roman" pitchFamily="18" charset="0"/>
              </a:rPr>
              <a:t> 27.4</a:t>
            </a:r>
          </a:p>
        </p:txBody>
      </p:sp>
      <p:pic>
        <p:nvPicPr>
          <p:cNvPr id="15" name="Picture 14" descr="h4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08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838" y="674688"/>
            <a:ext cx="531336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81252">
            <a:off x="1646238" y="3922713"/>
            <a:ext cx="3003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AutoShape 42"/>
          <p:cNvSpPr>
            <a:spLocks noChangeArrowheads="1"/>
          </p:cNvSpPr>
          <p:nvPr/>
        </p:nvSpPr>
        <p:spPr bwMode="auto">
          <a:xfrm rot="16789071" flipH="1" flipV="1">
            <a:off x="4146465" y="637970"/>
            <a:ext cx="273096" cy="4715263"/>
          </a:xfrm>
          <a:prstGeom prst="can">
            <a:avLst>
              <a:gd name="adj" fmla="val 651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99"/>
              </a:gs>
            </a:gsLst>
            <a:lin ang="0" scaled="1"/>
          </a:gradFill>
          <a:ln w="28575">
            <a:solidFill>
              <a:srgbClr val="FF9900"/>
            </a:solidFill>
            <a:round/>
            <a:headEnd/>
            <a:tailEnd/>
          </a:ln>
          <a:scene3d>
            <a:camera prst="perspectiveLeft"/>
            <a:lightRig rig="threePt" dir="t"/>
          </a:scene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 flipH="1" flipV="1">
            <a:off x="2590007" y="6247606"/>
            <a:ext cx="762000" cy="158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3276600" y="2819400"/>
            <a:ext cx="1524000" cy="2714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 flipV="1">
            <a:off x="1981200" y="2819400"/>
            <a:ext cx="1219200" cy="609600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2"/>
          <p:cNvSpPr txBox="1">
            <a:spLocks noChangeArrowheads="1"/>
          </p:cNvSpPr>
          <p:nvPr/>
        </p:nvSpPr>
        <p:spPr bwMode="auto">
          <a:xfrm>
            <a:off x="6248400" y="3602038"/>
            <a:ext cx="533400" cy="436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</a:p>
        </p:txBody>
      </p:sp>
      <p:sp>
        <p:nvSpPr>
          <p:cNvPr id="155" name="Text Box 34"/>
          <p:cNvSpPr txBox="1">
            <a:spLocks noChangeArrowheads="1"/>
          </p:cNvSpPr>
          <p:nvPr/>
        </p:nvSpPr>
        <p:spPr bwMode="auto">
          <a:xfrm>
            <a:off x="1295400" y="2611438"/>
            <a:ext cx="533400" cy="436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</a:p>
        </p:txBody>
      </p:sp>
      <p:cxnSp>
        <p:nvCxnSpPr>
          <p:cNvPr id="90" name="Straight Connector 89"/>
          <p:cNvCxnSpPr/>
          <p:nvPr/>
        </p:nvCxnSpPr>
        <p:spPr>
          <a:xfrm rot="5400000">
            <a:off x="1105694" y="1505744"/>
            <a:ext cx="1905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5296694" y="2115344"/>
            <a:ext cx="2514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32"/>
          <p:cNvSpPr txBox="1">
            <a:spLocks noChangeArrowheads="1"/>
          </p:cNvSpPr>
          <p:nvPr/>
        </p:nvSpPr>
        <p:spPr bwMode="auto">
          <a:xfrm>
            <a:off x="1219200" y="3352800"/>
            <a:ext cx="533400" cy="436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F</a:t>
            </a:r>
          </a:p>
        </p:txBody>
      </p:sp>
      <p:sp>
        <p:nvSpPr>
          <p:cNvPr id="100" name="Oval 99"/>
          <p:cNvSpPr/>
          <p:nvPr/>
        </p:nvSpPr>
        <p:spPr>
          <a:xfrm>
            <a:off x="6400800" y="322103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905000" y="245903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1714501" y="1257300"/>
            <a:ext cx="685800" cy="31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6200000" flipV="1">
            <a:off x="6248400" y="1522413"/>
            <a:ext cx="60801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327150" y="339725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315494" y="2704306"/>
            <a:ext cx="1447800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1943894" y="2551906"/>
            <a:ext cx="1447800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629694" y="2628106"/>
            <a:ext cx="1447800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7" name="Picture 28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9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30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31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3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7" descr="h6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743200"/>
            <a:ext cx="3209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366" name="Picture 96" descr="h5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838200"/>
            <a:ext cx="3114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8" descr="h7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00600"/>
            <a:ext cx="3181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19"/>
          <p:cNvSpPr>
            <a:spLocks noChangeArrowheads="1"/>
          </p:cNvSpPr>
          <p:nvPr/>
        </p:nvSpPr>
        <p:spPr bwMode="auto">
          <a:xfrm>
            <a:off x="152400" y="1524000"/>
            <a:ext cx="4572000" cy="319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rgbClr val="000000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i="0" u="sng">
                <a:latin typeface="Times New Roman" pitchFamily="18" charset="0"/>
              </a:rPr>
              <a:t>C4</a:t>
            </a:r>
            <a:r>
              <a:rPr lang="en-US" sz="2400" i="0">
                <a:latin typeface="Times New Roman" pitchFamily="18" charset="0"/>
              </a:rPr>
              <a:t>:  Biểu diễn lực điện từ tác dụng lên các đoạn AB , CD của khung dây dẫn có dòng điện chạy qua trong hình 27.5a, b , c. Các cặp lực điện từ tác dụng lên AB và CD trong mỗi trường hợp có tác dụng gì đối với khung dây?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endParaRPr lang="en-US" sz="2400" i="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71"/>
          <p:cNvSpPr txBox="1">
            <a:spLocks noChangeArrowheads="1"/>
          </p:cNvSpPr>
          <p:nvPr/>
        </p:nvSpPr>
        <p:spPr bwMode="auto">
          <a:xfrm>
            <a:off x="2209800" y="3203575"/>
            <a:ext cx="151606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Arial" charset="0"/>
            </a:endParaRPr>
          </a:p>
        </p:txBody>
      </p:sp>
      <p:pic>
        <p:nvPicPr>
          <p:cNvPr id="16387" name="Picture 80" descr="h8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33400"/>
            <a:ext cx="45815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88" name="Straight Arrow Connector 85"/>
          <p:cNvCxnSpPr>
            <a:cxnSpLocks noChangeShapeType="1"/>
          </p:cNvCxnSpPr>
          <p:nvPr/>
        </p:nvCxnSpPr>
        <p:spPr bwMode="auto">
          <a:xfrm>
            <a:off x="4092575" y="4724400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6389" name="Straight Arrow Connector 86"/>
          <p:cNvCxnSpPr>
            <a:cxnSpLocks noChangeShapeType="1"/>
          </p:cNvCxnSpPr>
          <p:nvPr/>
        </p:nvCxnSpPr>
        <p:spPr bwMode="auto">
          <a:xfrm>
            <a:off x="4591050" y="4724400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16390" name="Picture 28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9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0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1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2"/>
          <p:cNvSpPr>
            <a:spLocks noChangeArrowheads="1"/>
          </p:cNvSpPr>
          <p:nvPr/>
        </p:nvSpPr>
        <p:spPr bwMode="auto">
          <a:xfrm rot="12469405" flipH="1" flipV="1">
            <a:off x="1805642" y="3277808"/>
            <a:ext cx="307679" cy="3276046"/>
          </a:xfrm>
          <a:prstGeom prst="can">
            <a:avLst>
              <a:gd name="adj" fmla="val 651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99"/>
              </a:gs>
            </a:gsLst>
            <a:lin ang="0" scaled="1"/>
          </a:gradFill>
          <a:ln w="28575">
            <a:solidFill>
              <a:srgbClr val="FFC000"/>
            </a:solidFill>
            <a:round/>
            <a:headEnd/>
            <a:tailEnd/>
          </a:ln>
          <a:scene3d>
            <a:camera prst="perspectiveLeft"/>
            <a:lightRig rig="threePt" dir="t"/>
          </a:scene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7526179">
            <a:off x="1348346" y="4114800"/>
            <a:ext cx="2307435" cy="1667660"/>
            <a:chOff x="4765" y="4780"/>
            <a:chExt cx="1355" cy="760"/>
          </a:xfrm>
          <a:scene3d>
            <a:camera prst="isometricOffAxis2Top">
              <a:rot lat="17400000" lon="1800000" rev="19800000"/>
            </a:camera>
            <a:lightRig rig="threePt" dir="t"/>
          </a:scene3d>
        </p:grpSpPr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5585" y="5420"/>
              <a:ext cx="43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>
              <a:off x="5585" y="5350"/>
              <a:ext cx="41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5565" y="5270"/>
              <a:ext cx="51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6" name="Arc 37"/>
            <p:cNvSpPr>
              <a:spLocks/>
            </p:cNvSpPr>
            <p:nvPr/>
          </p:nvSpPr>
          <p:spPr bwMode="auto">
            <a:xfrm rot="6401806">
              <a:off x="5184" y="4871"/>
              <a:ext cx="202" cy="180"/>
            </a:xfrm>
            <a:custGeom>
              <a:avLst/>
              <a:gdLst>
                <a:gd name="T0" fmla="*/ 0 w 16846"/>
                <a:gd name="T1" fmla="*/ 0 h 21600"/>
                <a:gd name="T2" fmla="*/ 202 w 16846"/>
                <a:gd name="T3" fmla="*/ 67 h 21600"/>
                <a:gd name="T4" fmla="*/ 0 w 16846"/>
                <a:gd name="T5" fmla="*/ 180 h 21600"/>
                <a:gd name="T6" fmla="*/ 0 60000 65536"/>
                <a:gd name="T7" fmla="*/ 0 60000 65536"/>
                <a:gd name="T8" fmla="*/ 0 60000 65536"/>
                <a:gd name="T9" fmla="*/ 0 w 16846"/>
                <a:gd name="T10" fmla="*/ 0 h 21600"/>
                <a:gd name="T11" fmla="*/ 16846 w 168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6" h="21600" fill="none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</a:path>
                <a:path w="16846" h="21600" stroke="0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7" name="Arc 38"/>
            <p:cNvSpPr>
              <a:spLocks/>
            </p:cNvSpPr>
            <p:nvPr/>
          </p:nvSpPr>
          <p:spPr bwMode="auto">
            <a:xfrm rot="17382954" flipV="1">
              <a:off x="569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8" name="Arc 39"/>
            <p:cNvSpPr>
              <a:spLocks/>
            </p:cNvSpPr>
            <p:nvPr/>
          </p:nvSpPr>
          <p:spPr bwMode="auto">
            <a:xfrm rot="17382954" flipV="1">
              <a:off x="551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9" name="Arc 40"/>
            <p:cNvSpPr>
              <a:spLocks/>
            </p:cNvSpPr>
            <p:nvPr/>
          </p:nvSpPr>
          <p:spPr bwMode="auto">
            <a:xfrm rot="17382954" flipV="1">
              <a:off x="5686" y="517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0" name="Arc 41"/>
            <p:cNvSpPr>
              <a:spLocks/>
            </p:cNvSpPr>
            <p:nvPr/>
          </p:nvSpPr>
          <p:spPr bwMode="auto">
            <a:xfrm rot="17382954" flipV="1">
              <a:off x="549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1" name="Arc 42"/>
            <p:cNvSpPr>
              <a:spLocks/>
            </p:cNvSpPr>
            <p:nvPr/>
          </p:nvSpPr>
          <p:spPr bwMode="auto">
            <a:xfrm rot="17382954" flipV="1">
              <a:off x="558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2" name="Arc 43"/>
            <p:cNvSpPr>
              <a:spLocks/>
            </p:cNvSpPr>
            <p:nvPr/>
          </p:nvSpPr>
          <p:spPr bwMode="auto">
            <a:xfrm rot="17382954" flipV="1">
              <a:off x="556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3" name="Arc 44"/>
            <p:cNvSpPr>
              <a:spLocks/>
            </p:cNvSpPr>
            <p:nvPr/>
          </p:nvSpPr>
          <p:spPr bwMode="auto">
            <a:xfrm rot="17382954" flipV="1">
              <a:off x="576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4" name="Arc 45"/>
            <p:cNvSpPr>
              <a:spLocks/>
            </p:cNvSpPr>
            <p:nvPr/>
          </p:nvSpPr>
          <p:spPr bwMode="auto">
            <a:xfrm rot="17382954" flipV="1">
              <a:off x="5756" y="525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5" name="Arc 46"/>
            <p:cNvSpPr>
              <a:spLocks/>
            </p:cNvSpPr>
            <p:nvPr/>
          </p:nvSpPr>
          <p:spPr bwMode="auto">
            <a:xfrm rot="17382954" flipV="1">
              <a:off x="558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6" name="Arc 47"/>
            <p:cNvSpPr>
              <a:spLocks/>
            </p:cNvSpPr>
            <p:nvPr/>
          </p:nvSpPr>
          <p:spPr bwMode="auto">
            <a:xfrm rot="17382954" flipV="1">
              <a:off x="560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7" name="Arc 48"/>
            <p:cNvSpPr>
              <a:spLocks/>
            </p:cNvSpPr>
            <p:nvPr/>
          </p:nvSpPr>
          <p:spPr bwMode="auto">
            <a:xfrm rot="17382954" flipV="1">
              <a:off x="581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8" name="Arc 49"/>
            <p:cNvSpPr>
              <a:spLocks/>
            </p:cNvSpPr>
            <p:nvPr/>
          </p:nvSpPr>
          <p:spPr bwMode="auto">
            <a:xfrm rot="17382954" flipV="1">
              <a:off x="579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9" name="Arc 50"/>
            <p:cNvSpPr>
              <a:spLocks/>
            </p:cNvSpPr>
            <p:nvPr/>
          </p:nvSpPr>
          <p:spPr bwMode="auto">
            <a:xfrm rot="5400000">
              <a:off x="6020" y="5255"/>
              <a:ext cx="86" cy="115"/>
            </a:xfrm>
            <a:custGeom>
              <a:avLst/>
              <a:gdLst>
                <a:gd name="T0" fmla="*/ 0 w 43200"/>
                <a:gd name="T1" fmla="*/ 81 h 31665"/>
                <a:gd name="T2" fmla="*/ 81 w 43200"/>
                <a:gd name="T3" fmla="*/ 115 h 31665"/>
                <a:gd name="T4" fmla="*/ 43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>
              <a:off x="5595" y="5490"/>
              <a:ext cx="2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1" name="Arc 52"/>
            <p:cNvSpPr>
              <a:spLocks/>
            </p:cNvSpPr>
            <p:nvPr/>
          </p:nvSpPr>
          <p:spPr bwMode="auto">
            <a:xfrm rot="5400000">
              <a:off x="5901" y="5394"/>
              <a:ext cx="64" cy="115"/>
            </a:xfrm>
            <a:custGeom>
              <a:avLst/>
              <a:gdLst>
                <a:gd name="T0" fmla="*/ 0 w 43200"/>
                <a:gd name="T1" fmla="*/ 81 h 31665"/>
                <a:gd name="T2" fmla="*/ 60 w 43200"/>
                <a:gd name="T3" fmla="*/ 115 h 31665"/>
                <a:gd name="T4" fmla="*/ 32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2" name="Arc 53"/>
            <p:cNvSpPr>
              <a:spLocks/>
            </p:cNvSpPr>
            <p:nvPr/>
          </p:nvSpPr>
          <p:spPr bwMode="auto">
            <a:xfrm rot="17382954" flipV="1">
              <a:off x="569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3" name="Arc 54"/>
            <p:cNvSpPr>
              <a:spLocks/>
            </p:cNvSpPr>
            <p:nvPr/>
          </p:nvSpPr>
          <p:spPr bwMode="auto">
            <a:xfrm rot="17382954" flipV="1">
              <a:off x="554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4" name="Arc 55"/>
            <p:cNvSpPr>
              <a:spLocks/>
            </p:cNvSpPr>
            <p:nvPr/>
          </p:nvSpPr>
          <p:spPr bwMode="auto">
            <a:xfrm rot="17382954" flipV="1">
              <a:off x="552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5" name="Arc 56"/>
            <p:cNvSpPr>
              <a:spLocks/>
            </p:cNvSpPr>
            <p:nvPr/>
          </p:nvSpPr>
          <p:spPr bwMode="auto">
            <a:xfrm rot="10295798">
              <a:off x="4945" y="5360"/>
              <a:ext cx="720" cy="180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180 h 21600"/>
                <a:gd name="T4" fmla="*/ 0 w 21600"/>
                <a:gd name="T5" fmla="*/ 1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6" name="Arc 57"/>
            <p:cNvSpPr>
              <a:spLocks/>
            </p:cNvSpPr>
            <p:nvPr/>
          </p:nvSpPr>
          <p:spPr bwMode="auto">
            <a:xfrm rot="1989342" flipH="1">
              <a:off x="5185" y="4780"/>
              <a:ext cx="130" cy="374"/>
            </a:xfrm>
            <a:custGeom>
              <a:avLst/>
              <a:gdLst>
                <a:gd name="T0" fmla="*/ 0 w 21600"/>
                <a:gd name="T1" fmla="*/ 0 h 21600"/>
                <a:gd name="T2" fmla="*/ 130 w 21600"/>
                <a:gd name="T3" fmla="*/ 374 h 21600"/>
                <a:gd name="T4" fmla="*/ 0 w 21600"/>
                <a:gd name="T5" fmla="*/ 37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7" name="Arc 58"/>
            <p:cNvSpPr>
              <a:spLocks/>
            </p:cNvSpPr>
            <p:nvPr/>
          </p:nvSpPr>
          <p:spPr bwMode="auto">
            <a:xfrm rot="2056161">
              <a:off x="5303" y="4824"/>
              <a:ext cx="101" cy="115"/>
            </a:xfrm>
            <a:custGeom>
              <a:avLst/>
              <a:gdLst>
                <a:gd name="T0" fmla="*/ 0 w 43200"/>
                <a:gd name="T1" fmla="*/ 81 h 31665"/>
                <a:gd name="T2" fmla="*/ 95 w 43200"/>
                <a:gd name="T3" fmla="*/ 115 h 31665"/>
                <a:gd name="T4" fmla="*/ 51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>
              <a:off x="4765" y="5440"/>
              <a:ext cx="18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9" name="Arc 60"/>
            <p:cNvSpPr>
              <a:spLocks/>
            </p:cNvSpPr>
            <p:nvPr/>
          </p:nvSpPr>
          <p:spPr bwMode="auto">
            <a:xfrm rot="10800000">
              <a:off x="5285" y="5030"/>
              <a:ext cx="720" cy="180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180 h 21600"/>
                <a:gd name="T4" fmla="*/ 0 w 21600"/>
                <a:gd name="T5" fmla="*/ 1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0" name="Arc 61"/>
            <p:cNvSpPr>
              <a:spLocks/>
            </p:cNvSpPr>
            <p:nvPr/>
          </p:nvSpPr>
          <p:spPr bwMode="auto">
            <a:xfrm rot="17382954" flipV="1">
              <a:off x="542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1" name="Arc 62"/>
            <p:cNvSpPr>
              <a:spLocks/>
            </p:cNvSpPr>
            <p:nvPr/>
          </p:nvSpPr>
          <p:spPr bwMode="auto">
            <a:xfrm rot="5400000">
              <a:off x="5987" y="5328"/>
              <a:ext cx="72" cy="115"/>
            </a:xfrm>
            <a:custGeom>
              <a:avLst/>
              <a:gdLst>
                <a:gd name="T0" fmla="*/ 0 w 43200"/>
                <a:gd name="T1" fmla="*/ 81 h 31665"/>
                <a:gd name="T2" fmla="*/ 68 w 43200"/>
                <a:gd name="T3" fmla="*/ 115 h 31665"/>
                <a:gd name="T4" fmla="*/ 36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2" name="Arc 63"/>
            <p:cNvSpPr>
              <a:spLocks/>
            </p:cNvSpPr>
            <p:nvPr/>
          </p:nvSpPr>
          <p:spPr bwMode="auto">
            <a:xfrm rot="17382954" flipV="1">
              <a:off x="5231" y="4854"/>
              <a:ext cx="29" cy="181"/>
            </a:xfrm>
            <a:custGeom>
              <a:avLst/>
              <a:gdLst>
                <a:gd name="T0" fmla="*/ 0 w 15835"/>
                <a:gd name="T1" fmla="*/ 0 h 21600"/>
                <a:gd name="T2" fmla="*/ 29 w 15835"/>
                <a:gd name="T3" fmla="*/ 58 h 21600"/>
                <a:gd name="T4" fmla="*/ 0 w 15835"/>
                <a:gd name="T5" fmla="*/ 181 h 21600"/>
                <a:gd name="T6" fmla="*/ 0 60000 65536"/>
                <a:gd name="T7" fmla="*/ 0 60000 65536"/>
                <a:gd name="T8" fmla="*/ 0 60000 65536"/>
                <a:gd name="T9" fmla="*/ 0 w 15835"/>
                <a:gd name="T10" fmla="*/ 0 h 21600"/>
                <a:gd name="T11" fmla="*/ 15835 w 15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21600" fill="none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</a:path>
                <a:path w="15835" h="21600" stroke="0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3" name="Arc 64"/>
            <p:cNvSpPr>
              <a:spLocks/>
            </p:cNvSpPr>
            <p:nvPr/>
          </p:nvSpPr>
          <p:spPr bwMode="auto">
            <a:xfrm rot="4595910" flipV="1">
              <a:off x="5166" y="4919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4" name="Arc 65"/>
            <p:cNvSpPr>
              <a:spLocks/>
            </p:cNvSpPr>
            <p:nvPr/>
          </p:nvSpPr>
          <p:spPr bwMode="auto">
            <a:xfrm rot="5400000">
              <a:off x="5999" y="5196"/>
              <a:ext cx="58" cy="86"/>
            </a:xfrm>
            <a:custGeom>
              <a:avLst/>
              <a:gdLst>
                <a:gd name="T0" fmla="*/ 0 w 43200"/>
                <a:gd name="T1" fmla="*/ 61 h 31665"/>
                <a:gd name="T2" fmla="*/ 55 w 43200"/>
                <a:gd name="T3" fmla="*/ 86 h 31665"/>
                <a:gd name="T4" fmla="*/ 29 w 43200"/>
                <a:gd name="T5" fmla="*/ 59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5" name="Arc 66"/>
            <p:cNvSpPr>
              <a:spLocks/>
            </p:cNvSpPr>
            <p:nvPr/>
          </p:nvSpPr>
          <p:spPr bwMode="auto">
            <a:xfrm rot="17382954" flipV="1">
              <a:off x="542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6" name="Arc 67"/>
            <p:cNvSpPr>
              <a:spLocks/>
            </p:cNvSpPr>
            <p:nvPr/>
          </p:nvSpPr>
          <p:spPr bwMode="auto">
            <a:xfrm rot="17382954" flipV="1">
              <a:off x="5386" y="516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7" name="Arc 68"/>
            <p:cNvSpPr>
              <a:spLocks/>
            </p:cNvSpPr>
            <p:nvPr/>
          </p:nvSpPr>
          <p:spPr bwMode="auto">
            <a:xfrm rot="-7538389">
              <a:off x="5368" y="5257"/>
              <a:ext cx="244" cy="130"/>
            </a:xfrm>
            <a:custGeom>
              <a:avLst/>
              <a:gdLst>
                <a:gd name="T0" fmla="*/ 0 w 18301"/>
                <a:gd name="T1" fmla="*/ 0 h 21600"/>
                <a:gd name="T2" fmla="*/ 244 w 18301"/>
                <a:gd name="T3" fmla="*/ 61 h 21600"/>
                <a:gd name="T4" fmla="*/ 0 w 18301"/>
                <a:gd name="T5" fmla="*/ 130 h 21600"/>
                <a:gd name="T6" fmla="*/ 0 60000 65536"/>
                <a:gd name="T7" fmla="*/ 0 60000 65536"/>
                <a:gd name="T8" fmla="*/ 0 60000 65536"/>
                <a:gd name="T9" fmla="*/ 0 w 18301"/>
                <a:gd name="T10" fmla="*/ 0 h 21600"/>
                <a:gd name="T11" fmla="*/ 18301 w 183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8" name="Arc 69"/>
            <p:cNvSpPr>
              <a:spLocks/>
            </p:cNvSpPr>
            <p:nvPr/>
          </p:nvSpPr>
          <p:spPr bwMode="auto">
            <a:xfrm rot="-6355699">
              <a:off x="5242" y="5186"/>
              <a:ext cx="230" cy="130"/>
            </a:xfrm>
            <a:custGeom>
              <a:avLst/>
              <a:gdLst>
                <a:gd name="T0" fmla="*/ 0 w 21600"/>
                <a:gd name="T1" fmla="*/ 0 h 21600"/>
                <a:gd name="T2" fmla="*/ 230 w 21600"/>
                <a:gd name="T3" fmla="*/ 130 h 21600"/>
                <a:gd name="T4" fmla="*/ 0 w 21600"/>
                <a:gd name="T5" fmla="*/ 13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9" name="Arc 70"/>
            <p:cNvSpPr>
              <a:spLocks/>
            </p:cNvSpPr>
            <p:nvPr/>
          </p:nvSpPr>
          <p:spPr bwMode="auto">
            <a:xfrm rot="8974941">
              <a:off x="5026" y="5129"/>
              <a:ext cx="288" cy="130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130 h 21600"/>
                <a:gd name="T4" fmla="*/ 0 w 21600"/>
                <a:gd name="T5" fmla="*/ 13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0" name="Arc 71"/>
            <p:cNvSpPr>
              <a:spLocks/>
            </p:cNvSpPr>
            <p:nvPr/>
          </p:nvSpPr>
          <p:spPr bwMode="auto">
            <a:xfrm rot="-3471052">
              <a:off x="4928" y="5117"/>
              <a:ext cx="244" cy="130"/>
            </a:xfrm>
            <a:custGeom>
              <a:avLst/>
              <a:gdLst>
                <a:gd name="T0" fmla="*/ 0 w 18301"/>
                <a:gd name="T1" fmla="*/ 0 h 21600"/>
                <a:gd name="T2" fmla="*/ 244 w 18301"/>
                <a:gd name="T3" fmla="*/ 61 h 21600"/>
                <a:gd name="T4" fmla="*/ 0 w 18301"/>
                <a:gd name="T5" fmla="*/ 130 h 21600"/>
                <a:gd name="T6" fmla="*/ 0 60000 65536"/>
                <a:gd name="T7" fmla="*/ 0 60000 65536"/>
                <a:gd name="T8" fmla="*/ 0 60000 65536"/>
                <a:gd name="T9" fmla="*/ 0 w 18301"/>
                <a:gd name="T10" fmla="*/ 0 h 21600"/>
                <a:gd name="T11" fmla="*/ 18301 w 183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1" name="Line 72"/>
            <p:cNvSpPr>
              <a:spLocks noChangeShapeType="1"/>
            </p:cNvSpPr>
            <p:nvPr/>
          </p:nvSpPr>
          <p:spPr bwMode="auto">
            <a:xfrm>
              <a:off x="4765" y="5200"/>
              <a:ext cx="18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2" name="Arc 73"/>
            <p:cNvSpPr>
              <a:spLocks/>
            </p:cNvSpPr>
            <p:nvPr/>
          </p:nvSpPr>
          <p:spPr bwMode="auto">
            <a:xfrm rot="8303060" flipV="1">
              <a:off x="4895" y="5240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3" name="Arc 74"/>
            <p:cNvSpPr>
              <a:spLocks/>
            </p:cNvSpPr>
            <p:nvPr/>
          </p:nvSpPr>
          <p:spPr bwMode="auto">
            <a:xfrm rot="8303060" flipV="1">
              <a:off x="4925" y="5300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rot="10800000">
            <a:off x="3886200" y="41148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3886200" y="59436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3886200" y="4570413"/>
            <a:ext cx="1447800" cy="1587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3886200" y="5027613"/>
            <a:ext cx="1447800" cy="1587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3886200" y="54864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2057400" y="2971800"/>
            <a:ext cx="533400" cy="436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</a:p>
        </p:txBody>
      </p: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533400" cy="430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A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 flipH="1" flipV="1">
            <a:off x="1409700" y="4610100"/>
            <a:ext cx="10668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1" idx="0"/>
          </p:cNvCxnSpPr>
          <p:nvPr/>
        </p:nvCxnSpPr>
        <p:spPr>
          <a:xfrm rot="5400000" flipH="1" flipV="1">
            <a:off x="1880394" y="4355306"/>
            <a:ext cx="1460500" cy="396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11458 -0.4268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822" y="914399"/>
            <a:ext cx="612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1752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1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71"/>
          <p:cNvSpPr txBox="1">
            <a:spLocks noChangeArrowheads="1"/>
          </p:cNvSpPr>
          <p:nvPr/>
        </p:nvSpPr>
        <p:spPr bwMode="auto">
          <a:xfrm>
            <a:off x="2209800" y="3203575"/>
            <a:ext cx="151606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Arial" charset="0"/>
            </a:endParaRPr>
          </a:p>
        </p:txBody>
      </p:sp>
      <p:pic>
        <p:nvPicPr>
          <p:cNvPr id="17411" name="Picture 80" descr="h8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33400"/>
            <a:ext cx="45815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3" name="Straight Arrow Connector 85"/>
          <p:cNvCxnSpPr>
            <a:cxnSpLocks noChangeShapeType="1"/>
          </p:cNvCxnSpPr>
          <p:nvPr/>
        </p:nvCxnSpPr>
        <p:spPr bwMode="auto">
          <a:xfrm>
            <a:off x="5692775" y="4724400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4584" name="Straight Arrow Connector 86"/>
          <p:cNvCxnSpPr>
            <a:cxnSpLocks noChangeShapeType="1"/>
          </p:cNvCxnSpPr>
          <p:nvPr/>
        </p:nvCxnSpPr>
        <p:spPr bwMode="auto">
          <a:xfrm>
            <a:off x="6191250" y="4724400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17414" name="Picture 28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9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0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1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2"/>
          <p:cNvSpPr>
            <a:spLocks noChangeArrowheads="1"/>
          </p:cNvSpPr>
          <p:nvPr/>
        </p:nvSpPr>
        <p:spPr bwMode="auto">
          <a:xfrm rot="12469405" flipH="1" flipV="1">
            <a:off x="3337560" y="3235233"/>
            <a:ext cx="307679" cy="3276046"/>
          </a:xfrm>
          <a:prstGeom prst="can">
            <a:avLst>
              <a:gd name="adj" fmla="val 651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99"/>
              </a:gs>
            </a:gsLst>
            <a:lin ang="0" scaled="1"/>
          </a:gradFill>
          <a:ln w="28575">
            <a:solidFill>
              <a:srgbClr val="FFC000"/>
            </a:solidFill>
            <a:round/>
            <a:headEnd/>
            <a:tailEnd/>
          </a:ln>
          <a:scene3d>
            <a:camera prst="perspectiveLeft"/>
            <a:lightRig rig="threePt" dir="t"/>
          </a:scene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7526179">
            <a:off x="3100947" y="4054048"/>
            <a:ext cx="2307435" cy="1667660"/>
            <a:chOff x="4765" y="4780"/>
            <a:chExt cx="1355" cy="760"/>
          </a:xfrm>
          <a:scene3d>
            <a:camera prst="isometricOffAxis2Top">
              <a:rot lat="18000000" lon="2400000" rev="8400000"/>
            </a:camera>
            <a:lightRig rig="threePt" dir="t"/>
          </a:scene3d>
        </p:grpSpPr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5585" y="5420"/>
              <a:ext cx="43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>
              <a:off x="5585" y="5350"/>
              <a:ext cx="41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5565" y="5270"/>
              <a:ext cx="51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6" name="Arc 37"/>
            <p:cNvSpPr>
              <a:spLocks/>
            </p:cNvSpPr>
            <p:nvPr/>
          </p:nvSpPr>
          <p:spPr bwMode="auto">
            <a:xfrm rot="6401806">
              <a:off x="5184" y="4871"/>
              <a:ext cx="202" cy="180"/>
            </a:xfrm>
            <a:custGeom>
              <a:avLst/>
              <a:gdLst>
                <a:gd name="T0" fmla="*/ 0 w 16846"/>
                <a:gd name="T1" fmla="*/ 0 h 21600"/>
                <a:gd name="T2" fmla="*/ 202 w 16846"/>
                <a:gd name="T3" fmla="*/ 67 h 21600"/>
                <a:gd name="T4" fmla="*/ 0 w 16846"/>
                <a:gd name="T5" fmla="*/ 180 h 21600"/>
                <a:gd name="T6" fmla="*/ 0 60000 65536"/>
                <a:gd name="T7" fmla="*/ 0 60000 65536"/>
                <a:gd name="T8" fmla="*/ 0 60000 65536"/>
                <a:gd name="T9" fmla="*/ 0 w 16846"/>
                <a:gd name="T10" fmla="*/ 0 h 21600"/>
                <a:gd name="T11" fmla="*/ 16846 w 168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6" h="21600" fill="none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</a:path>
                <a:path w="16846" h="21600" stroke="0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7" name="Arc 38"/>
            <p:cNvSpPr>
              <a:spLocks/>
            </p:cNvSpPr>
            <p:nvPr/>
          </p:nvSpPr>
          <p:spPr bwMode="auto">
            <a:xfrm rot="17382954" flipV="1">
              <a:off x="569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8" name="Arc 39"/>
            <p:cNvSpPr>
              <a:spLocks/>
            </p:cNvSpPr>
            <p:nvPr/>
          </p:nvSpPr>
          <p:spPr bwMode="auto">
            <a:xfrm rot="17382954" flipV="1">
              <a:off x="551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9" name="Arc 40"/>
            <p:cNvSpPr>
              <a:spLocks/>
            </p:cNvSpPr>
            <p:nvPr/>
          </p:nvSpPr>
          <p:spPr bwMode="auto">
            <a:xfrm rot="17382954" flipV="1">
              <a:off x="5686" y="517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0" name="Arc 41"/>
            <p:cNvSpPr>
              <a:spLocks/>
            </p:cNvSpPr>
            <p:nvPr/>
          </p:nvSpPr>
          <p:spPr bwMode="auto">
            <a:xfrm rot="17382954" flipV="1">
              <a:off x="549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1" name="Arc 42"/>
            <p:cNvSpPr>
              <a:spLocks/>
            </p:cNvSpPr>
            <p:nvPr/>
          </p:nvSpPr>
          <p:spPr bwMode="auto">
            <a:xfrm rot="17382954" flipV="1">
              <a:off x="558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2" name="Arc 43"/>
            <p:cNvSpPr>
              <a:spLocks/>
            </p:cNvSpPr>
            <p:nvPr/>
          </p:nvSpPr>
          <p:spPr bwMode="auto">
            <a:xfrm rot="17382954" flipV="1">
              <a:off x="556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3" name="Arc 44"/>
            <p:cNvSpPr>
              <a:spLocks/>
            </p:cNvSpPr>
            <p:nvPr/>
          </p:nvSpPr>
          <p:spPr bwMode="auto">
            <a:xfrm rot="17382954" flipV="1">
              <a:off x="576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4" name="Arc 45"/>
            <p:cNvSpPr>
              <a:spLocks/>
            </p:cNvSpPr>
            <p:nvPr/>
          </p:nvSpPr>
          <p:spPr bwMode="auto">
            <a:xfrm rot="17382954" flipV="1">
              <a:off x="5756" y="525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5" name="Arc 46"/>
            <p:cNvSpPr>
              <a:spLocks/>
            </p:cNvSpPr>
            <p:nvPr/>
          </p:nvSpPr>
          <p:spPr bwMode="auto">
            <a:xfrm rot="17382954" flipV="1">
              <a:off x="558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6" name="Arc 47"/>
            <p:cNvSpPr>
              <a:spLocks/>
            </p:cNvSpPr>
            <p:nvPr/>
          </p:nvSpPr>
          <p:spPr bwMode="auto">
            <a:xfrm rot="17382954" flipV="1">
              <a:off x="560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7" name="Arc 48"/>
            <p:cNvSpPr>
              <a:spLocks/>
            </p:cNvSpPr>
            <p:nvPr/>
          </p:nvSpPr>
          <p:spPr bwMode="auto">
            <a:xfrm rot="17382954" flipV="1">
              <a:off x="581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8" name="Arc 49"/>
            <p:cNvSpPr>
              <a:spLocks/>
            </p:cNvSpPr>
            <p:nvPr/>
          </p:nvSpPr>
          <p:spPr bwMode="auto">
            <a:xfrm rot="17382954" flipV="1">
              <a:off x="579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9" name="Arc 50"/>
            <p:cNvSpPr>
              <a:spLocks/>
            </p:cNvSpPr>
            <p:nvPr/>
          </p:nvSpPr>
          <p:spPr bwMode="auto">
            <a:xfrm rot="5400000">
              <a:off x="6020" y="5255"/>
              <a:ext cx="86" cy="115"/>
            </a:xfrm>
            <a:custGeom>
              <a:avLst/>
              <a:gdLst>
                <a:gd name="T0" fmla="*/ 0 w 43200"/>
                <a:gd name="T1" fmla="*/ 81 h 31665"/>
                <a:gd name="T2" fmla="*/ 81 w 43200"/>
                <a:gd name="T3" fmla="*/ 115 h 31665"/>
                <a:gd name="T4" fmla="*/ 43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>
              <a:off x="5595" y="5490"/>
              <a:ext cx="2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1" name="Arc 52"/>
            <p:cNvSpPr>
              <a:spLocks/>
            </p:cNvSpPr>
            <p:nvPr/>
          </p:nvSpPr>
          <p:spPr bwMode="auto">
            <a:xfrm rot="5400000">
              <a:off x="5901" y="5394"/>
              <a:ext cx="64" cy="115"/>
            </a:xfrm>
            <a:custGeom>
              <a:avLst/>
              <a:gdLst>
                <a:gd name="T0" fmla="*/ 0 w 43200"/>
                <a:gd name="T1" fmla="*/ 81 h 31665"/>
                <a:gd name="T2" fmla="*/ 60 w 43200"/>
                <a:gd name="T3" fmla="*/ 115 h 31665"/>
                <a:gd name="T4" fmla="*/ 32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2" name="Arc 53"/>
            <p:cNvSpPr>
              <a:spLocks/>
            </p:cNvSpPr>
            <p:nvPr/>
          </p:nvSpPr>
          <p:spPr bwMode="auto">
            <a:xfrm rot="17382954" flipV="1">
              <a:off x="569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3" name="Arc 54"/>
            <p:cNvSpPr>
              <a:spLocks/>
            </p:cNvSpPr>
            <p:nvPr/>
          </p:nvSpPr>
          <p:spPr bwMode="auto">
            <a:xfrm rot="17382954" flipV="1">
              <a:off x="554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4" name="Arc 55"/>
            <p:cNvSpPr>
              <a:spLocks/>
            </p:cNvSpPr>
            <p:nvPr/>
          </p:nvSpPr>
          <p:spPr bwMode="auto">
            <a:xfrm rot="17382954" flipV="1">
              <a:off x="552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5" name="Arc 56"/>
            <p:cNvSpPr>
              <a:spLocks/>
            </p:cNvSpPr>
            <p:nvPr/>
          </p:nvSpPr>
          <p:spPr bwMode="auto">
            <a:xfrm rot="10295798">
              <a:off x="4945" y="5360"/>
              <a:ext cx="720" cy="180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180 h 21600"/>
                <a:gd name="T4" fmla="*/ 0 w 21600"/>
                <a:gd name="T5" fmla="*/ 1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6" name="Arc 57"/>
            <p:cNvSpPr>
              <a:spLocks/>
            </p:cNvSpPr>
            <p:nvPr/>
          </p:nvSpPr>
          <p:spPr bwMode="auto">
            <a:xfrm rot="1989342" flipH="1">
              <a:off x="5185" y="4780"/>
              <a:ext cx="130" cy="374"/>
            </a:xfrm>
            <a:custGeom>
              <a:avLst/>
              <a:gdLst>
                <a:gd name="T0" fmla="*/ 0 w 21600"/>
                <a:gd name="T1" fmla="*/ 0 h 21600"/>
                <a:gd name="T2" fmla="*/ 130 w 21600"/>
                <a:gd name="T3" fmla="*/ 374 h 21600"/>
                <a:gd name="T4" fmla="*/ 0 w 21600"/>
                <a:gd name="T5" fmla="*/ 37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7" name="Arc 58"/>
            <p:cNvSpPr>
              <a:spLocks/>
            </p:cNvSpPr>
            <p:nvPr/>
          </p:nvSpPr>
          <p:spPr bwMode="auto">
            <a:xfrm rot="2056161">
              <a:off x="5303" y="4824"/>
              <a:ext cx="101" cy="115"/>
            </a:xfrm>
            <a:custGeom>
              <a:avLst/>
              <a:gdLst>
                <a:gd name="T0" fmla="*/ 0 w 43200"/>
                <a:gd name="T1" fmla="*/ 81 h 31665"/>
                <a:gd name="T2" fmla="*/ 95 w 43200"/>
                <a:gd name="T3" fmla="*/ 115 h 31665"/>
                <a:gd name="T4" fmla="*/ 51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>
              <a:off x="4765" y="5440"/>
              <a:ext cx="18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9" name="Arc 60"/>
            <p:cNvSpPr>
              <a:spLocks/>
            </p:cNvSpPr>
            <p:nvPr/>
          </p:nvSpPr>
          <p:spPr bwMode="auto">
            <a:xfrm rot="10800000">
              <a:off x="5285" y="5030"/>
              <a:ext cx="720" cy="180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180 h 21600"/>
                <a:gd name="T4" fmla="*/ 0 w 21600"/>
                <a:gd name="T5" fmla="*/ 1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0" name="Arc 61"/>
            <p:cNvSpPr>
              <a:spLocks/>
            </p:cNvSpPr>
            <p:nvPr/>
          </p:nvSpPr>
          <p:spPr bwMode="auto">
            <a:xfrm rot="17382954" flipV="1">
              <a:off x="542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1" name="Arc 62"/>
            <p:cNvSpPr>
              <a:spLocks/>
            </p:cNvSpPr>
            <p:nvPr/>
          </p:nvSpPr>
          <p:spPr bwMode="auto">
            <a:xfrm rot="5400000">
              <a:off x="5987" y="5328"/>
              <a:ext cx="72" cy="115"/>
            </a:xfrm>
            <a:custGeom>
              <a:avLst/>
              <a:gdLst>
                <a:gd name="T0" fmla="*/ 0 w 43200"/>
                <a:gd name="T1" fmla="*/ 81 h 31665"/>
                <a:gd name="T2" fmla="*/ 68 w 43200"/>
                <a:gd name="T3" fmla="*/ 115 h 31665"/>
                <a:gd name="T4" fmla="*/ 36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2" name="Arc 63"/>
            <p:cNvSpPr>
              <a:spLocks/>
            </p:cNvSpPr>
            <p:nvPr/>
          </p:nvSpPr>
          <p:spPr bwMode="auto">
            <a:xfrm rot="17382954" flipV="1">
              <a:off x="5231" y="4854"/>
              <a:ext cx="29" cy="181"/>
            </a:xfrm>
            <a:custGeom>
              <a:avLst/>
              <a:gdLst>
                <a:gd name="T0" fmla="*/ 0 w 15835"/>
                <a:gd name="T1" fmla="*/ 0 h 21600"/>
                <a:gd name="T2" fmla="*/ 29 w 15835"/>
                <a:gd name="T3" fmla="*/ 58 h 21600"/>
                <a:gd name="T4" fmla="*/ 0 w 15835"/>
                <a:gd name="T5" fmla="*/ 181 h 21600"/>
                <a:gd name="T6" fmla="*/ 0 60000 65536"/>
                <a:gd name="T7" fmla="*/ 0 60000 65536"/>
                <a:gd name="T8" fmla="*/ 0 60000 65536"/>
                <a:gd name="T9" fmla="*/ 0 w 15835"/>
                <a:gd name="T10" fmla="*/ 0 h 21600"/>
                <a:gd name="T11" fmla="*/ 15835 w 15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21600" fill="none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</a:path>
                <a:path w="15835" h="21600" stroke="0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3" name="Arc 64"/>
            <p:cNvSpPr>
              <a:spLocks/>
            </p:cNvSpPr>
            <p:nvPr/>
          </p:nvSpPr>
          <p:spPr bwMode="auto">
            <a:xfrm rot="4595910" flipV="1">
              <a:off x="5166" y="4919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4" name="Arc 65"/>
            <p:cNvSpPr>
              <a:spLocks/>
            </p:cNvSpPr>
            <p:nvPr/>
          </p:nvSpPr>
          <p:spPr bwMode="auto">
            <a:xfrm rot="5400000">
              <a:off x="5999" y="5196"/>
              <a:ext cx="58" cy="86"/>
            </a:xfrm>
            <a:custGeom>
              <a:avLst/>
              <a:gdLst>
                <a:gd name="T0" fmla="*/ 0 w 43200"/>
                <a:gd name="T1" fmla="*/ 61 h 31665"/>
                <a:gd name="T2" fmla="*/ 55 w 43200"/>
                <a:gd name="T3" fmla="*/ 86 h 31665"/>
                <a:gd name="T4" fmla="*/ 29 w 43200"/>
                <a:gd name="T5" fmla="*/ 59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5" name="Arc 66"/>
            <p:cNvSpPr>
              <a:spLocks/>
            </p:cNvSpPr>
            <p:nvPr/>
          </p:nvSpPr>
          <p:spPr bwMode="auto">
            <a:xfrm rot="17382954" flipV="1">
              <a:off x="542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6" name="Arc 67"/>
            <p:cNvSpPr>
              <a:spLocks/>
            </p:cNvSpPr>
            <p:nvPr/>
          </p:nvSpPr>
          <p:spPr bwMode="auto">
            <a:xfrm rot="17382954" flipV="1">
              <a:off x="5386" y="516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7" name="Arc 68"/>
            <p:cNvSpPr>
              <a:spLocks/>
            </p:cNvSpPr>
            <p:nvPr/>
          </p:nvSpPr>
          <p:spPr bwMode="auto">
            <a:xfrm rot="-7538389">
              <a:off x="5368" y="5257"/>
              <a:ext cx="244" cy="130"/>
            </a:xfrm>
            <a:custGeom>
              <a:avLst/>
              <a:gdLst>
                <a:gd name="T0" fmla="*/ 0 w 18301"/>
                <a:gd name="T1" fmla="*/ 0 h 21600"/>
                <a:gd name="T2" fmla="*/ 244 w 18301"/>
                <a:gd name="T3" fmla="*/ 61 h 21600"/>
                <a:gd name="T4" fmla="*/ 0 w 18301"/>
                <a:gd name="T5" fmla="*/ 130 h 21600"/>
                <a:gd name="T6" fmla="*/ 0 60000 65536"/>
                <a:gd name="T7" fmla="*/ 0 60000 65536"/>
                <a:gd name="T8" fmla="*/ 0 60000 65536"/>
                <a:gd name="T9" fmla="*/ 0 w 18301"/>
                <a:gd name="T10" fmla="*/ 0 h 21600"/>
                <a:gd name="T11" fmla="*/ 18301 w 183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8" name="Arc 69"/>
            <p:cNvSpPr>
              <a:spLocks/>
            </p:cNvSpPr>
            <p:nvPr/>
          </p:nvSpPr>
          <p:spPr bwMode="auto">
            <a:xfrm rot="-6355699">
              <a:off x="5242" y="5186"/>
              <a:ext cx="230" cy="130"/>
            </a:xfrm>
            <a:custGeom>
              <a:avLst/>
              <a:gdLst>
                <a:gd name="T0" fmla="*/ 0 w 21600"/>
                <a:gd name="T1" fmla="*/ 0 h 21600"/>
                <a:gd name="T2" fmla="*/ 230 w 21600"/>
                <a:gd name="T3" fmla="*/ 130 h 21600"/>
                <a:gd name="T4" fmla="*/ 0 w 21600"/>
                <a:gd name="T5" fmla="*/ 13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9" name="Arc 70"/>
            <p:cNvSpPr>
              <a:spLocks/>
            </p:cNvSpPr>
            <p:nvPr/>
          </p:nvSpPr>
          <p:spPr bwMode="auto">
            <a:xfrm rot="8974941">
              <a:off x="5026" y="5129"/>
              <a:ext cx="288" cy="130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130 h 21600"/>
                <a:gd name="T4" fmla="*/ 0 w 21600"/>
                <a:gd name="T5" fmla="*/ 13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0" name="Arc 71"/>
            <p:cNvSpPr>
              <a:spLocks/>
            </p:cNvSpPr>
            <p:nvPr/>
          </p:nvSpPr>
          <p:spPr bwMode="auto">
            <a:xfrm rot="-3471052">
              <a:off x="4928" y="5117"/>
              <a:ext cx="244" cy="130"/>
            </a:xfrm>
            <a:custGeom>
              <a:avLst/>
              <a:gdLst>
                <a:gd name="T0" fmla="*/ 0 w 18301"/>
                <a:gd name="T1" fmla="*/ 0 h 21600"/>
                <a:gd name="T2" fmla="*/ 244 w 18301"/>
                <a:gd name="T3" fmla="*/ 61 h 21600"/>
                <a:gd name="T4" fmla="*/ 0 w 18301"/>
                <a:gd name="T5" fmla="*/ 130 h 21600"/>
                <a:gd name="T6" fmla="*/ 0 60000 65536"/>
                <a:gd name="T7" fmla="*/ 0 60000 65536"/>
                <a:gd name="T8" fmla="*/ 0 60000 65536"/>
                <a:gd name="T9" fmla="*/ 0 w 18301"/>
                <a:gd name="T10" fmla="*/ 0 h 21600"/>
                <a:gd name="T11" fmla="*/ 18301 w 183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1" name="Line 72"/>
            <p:cNvSpPr>
              <a:spLocks noChangeShapeType="1"/>
            </p:cNvSpPr>
            <p:nvPr/>
          </p:nvSpPr>
          <p:spPr bwMode="auto">
            <a:xfrm>
              <a:off x="4765" y="5200"/>
              <a:ext cx="18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2" name="Arc 73"/>
            <p:cNvSpPr>
              <a:spLocks/>
            </p:cNvSpPr>
            <p:nvPr/>
          </p:nvSpPr>
          <p:spPr bwMode="auto">
            <a:xfrm rot="8303060" flipV="1">
              <a:off x="4895" y="5240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3" name="Arc 74"/>
            <p:cNvSpPr>
              <a:spLocks/>
            </p:cNvSpPr>
            <p:nvPr/>
          </p:nvSpPr>
          <p:spPr bwMode="auto">
            <a:xfrm rot="8303060" flipV="1">
              <a:off x="4925" y="5300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rot="10800000">
            <a:off x="5486400" y="41148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5486400" y="59436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5486400" y="4570413"/>
            <a:ext cx="1447800" cy="1587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5486400" y="5027613"/>
            <a:ext cx="1447800" cy="1587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5486400" y="54864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4419600" y="3124200"/>
            <a:ext cx="533400" cy="436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2971800" y="6172200"/>
            <a:ext cx="533400" cy="436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2814638" y="4381500"/>
            <a:ext cx="1447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3924300" y="4914900"/>
            <a:ext cx="2057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1667 -0.41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71"/>
          <p:cNvSpPr txBox="1">
            <a:spLocks noChangeArrowheads="1"/>
          </p:cNvSpPr>
          <p:nvPr/>
        </p:nvSpPr>
        <p:spPr bwMode="auto">
          <a:xfrm>
            <a:off x="2209800" y="3203575"/>
            <a:ext cx="151606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Arial" charset="0"/>
            </a:endParaRPr>
          </a:p>
        </p:txBody>
      </p:sp>
      <p:pic>
        <p:nvPicPr>
          <p:cNvPr id="81" name="Picture 80" descr="h8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3341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 Box 247"/>
          <p:cNvSpPr txBox="1">
            <a:spLocks noChangeArrowheads="1"/>
          </p:cNvSpPr>
          <p:nvPr/>
        </p:nvSpPr>
        <p:spPr bwMode="auto">
          <a:xfrm>
            <a:off x="165536" y="4623695"/>
            <a:ext cx="8839200" cy="15193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i="0" u="sng">
                <a:solidFill>
                  <a:srgbClr val="FFFFFF"/>
                </a:solidFill>
                <a:latin typeface="Times New Roman" pitchFamily="18" charset="0"/>
              </a:rPr>
              <a:t>Hình a</a:t>
            </a:r>
            <a:r>
              <a:rPr lang="en-US" sz="3200" b="1" i="0">
                <a:solidFill>
                  <a:srgbClr val="FFFFFF"/>
                </a:solidFill>
                <a:latin typeface="Times New Roman" pitchFamily="18" charset="0"/>
              </a:rPr>
              <a:t> : Cặp lực từ F</a:t>
            </a:r>
            <a:r>
              <a:rPr lang="en-US" sz="3200" b="1" i="0" baseline="-25000">
                <a:solidFill>
                  <a:srgbClr val="FFFFFF"/>
                </a:solidFill>
                <a:latin typeface="Times New Roman" pitchFamily="18" charset="0"/>
              </a:rPr>
              <a:t>1</a:t>
            </a:r>
            <a:r>
              <a:rPr lang="en-US" sz="3200" b="1" i="0">
                <a:solidFill>
                  <a:srgbClr val="FFFFFF"/>
                </a:solidFill>
                <a:latin typeface="Times New Roman" pitchFamily="18" charset="0"/>
              </a:rPr>
              <a:t> F</a:t>
            </a:r>
            <a:r>
              <a:rPr lang="en-US" sz="3200" b="1" i="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3200" b="1" i="0">
                <a:solidFill>
                  <a:srgbClr val="FFFFFF"/>
                </a:solidFill>
                <a:latin typeface="Times New Roman" pitchFamily="18" charset="0"/>
              </a:rPr>
              <a:t> , tác dụng lên AB và CD làm cho khung dây  quay theo chiều kim đồng hồ .</a:t>
            </a:r>
            <a:r>
              <a:rPr lang="en-US" sz="3600" b="1" i="0">
                <a:solidFill>
                  <a:srgbClr val="FFFFFF"/>
                </a:solidFill>
                <a:latin typeface="Times New Roman" pitchFamily="18" charset="0"/>
              </a:rPr>
              <a:t>   </a:t>
            </a:r>
          </a:p>
        </p:txBody>
      </p:sp>
      <p:cxnSp>
        <p:nvCxnSpPr>
          <p:cNvPr id="18439" name="Straight Arrow Connector 85"/>
          <p:cNvCxnSpPr>
            <a:cxnSpLocks noChangeShapeType="1"/>
          </p:cNvCxnSpPr>
          <p:nvPr/>
        </p:nvCxnSpPr>
        <p:spPr bwMode="auto">
          <a:xfrm>
            <a:off x="3810000" y="4724400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8440" name="Straight Arrow Connector 86"/>
          <p:cNvCxnSpPr>
            <a:cxnSpLocks noChangeShapeType="1"/>
          </p:cNvCxnSpPr>
          <p:nvPr/>
        </p:nvCxnSpPr>
        <p:spPr bwMode="auto">
          <a:xfrm>
            <a:off x="4267200" y="4724400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18441" name="Picture 28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9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0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1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h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7201"/>
            <a:ext cx="6043171" cy="408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90"/>
          <p:cNvGrpSpPr>
            <a:grpSpLocks/>
          </p:cNvGrpSpPr>
          <p:nvPr/>
        </p:nvGrpSpPr>
        <p:grpSpPr bwMode="auto">
          <a:xfrm>
            <a:off x="66675" y="4462463"/>
            <a:ext cx="9034463" cy="1397000"/>
            <a:chOff x="1973" y="2085"/>
            <a:chExt cx="1813" cy="964"/>
          </a:xfrm>
        </p:grpSpPr>
        <p:sp>
          <p:nvSpPr>
            <p:cNvPr id="45" name="Text Box 261"/>
            <p:cNvSpPr txBox="1">
              <a:spLocks noChangeArrowheads="1"/>
            </p:cNvSpPr>
            <p:nvPr/>
          </p:nvSpPr>
          <p:spPr bwMode="auto">
            <a:xfrm>
              <a:off x="2016" y="2160"/>
              <a:ext cx="1728" cy="829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3200" b="1" u="sng">
                  <a:solidFill>
                    <a:srgbClr val="FFFFFF"/>
                  </a:solidFill>
                  <a:latin typeface="Times New Roman" pitchFamily="18" charset="0"/>
                </a:rPr>
                <a:t>Hình b</a:t>
              </a:r>
              <a:r>
                <a:rPr lang="en-US" sz="3200" b="1">
                  <a:solidFill>
                    <a:srgbClr val="FFFFFF"/>
                  </a:solidFill>
                  <a:latin typeface="Times New Roman" pitchFamily="18" charset="0"/>
                </a:rPr>
                <a:t> : Cặp lực từ F</a:t>
              </a:r>
              <a:r>
                <a:rPr lang="en-US" sz="3200" b="1" baseline="-25000">
                  <a:solidFill>
                    <a:srgbClr val="FFFFFF"/>
                  </a:solidFill>
                  <a:latin typeface="Times New Roman" pitchFamily="18" charset="0"/>
                </a:rPr>
                <a:t>1 </a:t>
              </a:r>
              <a:r>
                <a:rPr lang="en-US" sz="3200" b="1">
                  <a:solidFill>
                    <a:srgbClr val="FFFFFF"/>
                  </a:solidFill>
                  <a:latin typeface="Times New Roman" pitchFamily="18" charset="0"/>
                </a:rPr>
                <a:t>F</a:t>
              </a:r>
              <a:r>
                <a:rPr lang="en-US" sz="3200" b="1" baseline="-25000">
                  <a:solidFill>
                    <a:srgbClr val="FFFFFF"/>
                  </a:solidFill>
                  <a:latin typeface="Times New Roman" pitchFamily="18" charset="0"/>
                </a:rPr>
                <a:t>2</a:t>
              </a:r>
              <a:r>
                <a:rPr lang="en-US" sz="3200" b="1">
                  <a:solidFill>
                    <a:srgbClr val="FFFFFF"/>
                  </a:solidFill>
                  <a:latin typeface="Times New Roman" pitchFamily="18" charset="0"/>
                </a:rPr>
                <a:t> , tác dụng lên AB và CD làm cho khung dây dãn ra .</a:t>
              </a:r>
            </a:p>
          </p:txBody>
        </p:sp>
        <p:sp>
          <p:nvSpPr>
            <p:cNvPr id="19469" name="Line 284"/>
            <p:cNvSpPr>
              <a:spLocks noChangeShapeType="1"/>
            </p:cNvSpPr>
            <p:nvPr/>
          </p:nvSpPr>
          <p:spPr bwMode="auto">
            <a:xfrm>
              <a:off x="3321" y="2187"/>
              <a:ext cx="10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287"/>
            <p:cNvSpPr>
              <a:spLocks noChangeShapeType="1"/>
            </p:cNvSpPr>
            <p:nvPr/>
          </p:nvSpPr>
          <p:spPr bwMode="auto">
            <a:xfrm>
              <a:off x="3513" y="2187"/>
              <a:ext cx="10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9460" name="Straight Arrow Connector 52"/>
          <p:cNvCxnSpPr>
            <a:cxnSpLocks noChangeShapeType="1"/>
          </p:cNvCxnSpPr>
          <p:nvPr/>
        </p:nvCxnSpPr>
        <p:spPr bwMode="auto">
          <a:xfrm>
            <a:off x="4332288" y="4616450"/>
            <a:ext cx="4572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9461" name="Straight Arrow Connector 55"/>
          <p:cNvCxnSpPr>
            <a:cxnSpLocks noChangeShapeType="1"/>
          </p:cNvCxnSpPr>
          <p:nvPr/>
        </p:nvCxnSpPr>
        <p:spPr bwMode="auto">
          <a:xfrm>
            <a:off x="4813300" y="4632325"/>
            <a:ext cx="4572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19462" name="Picture 28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9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0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1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1" descr="h10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04800"/>
            <a:ext cx="40005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171"/>
          <p:cNvSpPr txBox="1">
            <a:spLocks noChangeArrowheads="1"/>
          </p:cNvSpPr>
          <p:nvPr/>
        </p:nvSpPr>
        <p:spPr bwMode="auto">
          <a:xfrm>
            <a:off x="4267200" y="3203575"/>
            <a:ext cx="151606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Arial" charset="0"/>
            </a:endParaRPr>
          </a:p>
        </p:txBody>
      </p:sp>
      <p:cxnSp>
        <p:nvCxnSpPr>
          <p:cNvPr id="20484" name="Straight Arrow Connector 85"/>
          <p:cNvCxnSpPr>
            <a:cxnSpLocks noChangeShapeType="1"/>
          </p:cNvCxnSpPr>
          <p:nvPr/>
        </p:nvCxnSpPr>
        <p:spPr bwMode="auto">
          <a:xfrm>
            <a:off x="6149975" y="4724400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0485" name="Straight Arrow Connector 86"/>
          <p:cNvCxnSpPr>
            <a:cxnSpLocks noChangeShapeType="1"/>
          </p:cNvCxnSpPr>
          <p:nvPr/>
        </p:nvCxnSpPr>
        <p:spPr bwMode="auto">
          <a:xfrm>
            <a:off x="6648450" y="4724400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20486" name="Picture 28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9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0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1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2"/>
          <p:cNvSpPr>
            <a:spLocks noChangeArrowheads="1"/>
          </p:cNvSpPr>
          <p:nvPr/>
        </p:nvSpPr>
        <p:spPr bwMode="auto">
          <a:xfrm rot="12469405" flipH="1" flipV="1">
            <a:off x="3863041" y="3277808"/>
            <a:ext cx="307679" cy="3276046"/>
          </a:xfrm>
          <a:prstGeom prst="can">
            <a:avLst>
              <a:gd name="adj" fmla="val 651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99"/>
              </a:gs>
            </a:gsLst>
            <a:lin ang="0" scaled="1"/>
          </a:gradFill>
          <a:ln w="28575">
            <a:solidFill>
              <a:srgbClr val="FFC000"/>
            </a:solidFill>
            <a:round/>
            <a:headEnd/>
            <a:tailEnd/>
          </a:ln>
          <a:scene3d>
            <a:camera prst="perspectiveLeft"/>
            <a:lightRig rig="threePt" dir="t"/>
          </a:scene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7526179">
            <a:off x="3405745" y="4114800"/>
            <a:ext cx="2307435" cy="1667660"/>
            <a:chOff x="4765" y="4780"/>
            <a:chExt cx="1355" cy="760"/>
          </a:xfrm>
          <a:scene3d>
            <a:camera prst="isometricOffAxis2Top">
              <a:rot lat="17400000" lon="1800000" rev="19800000"/>
            </a:camera>
            <a:lightRig rig="threePt" dir="t"/>
          </a:scene3d>
        </p:grpSpPr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5585" y="5420"/>
              <a:ext cx="43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>
              <a:off x="5585" y="5350"/>
              <a:ext cx="41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5565" y="5270"/>
              <a:ext cx="51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6" name="Arc 37"/>
            <p:cNvSpPr>
              <a:spLocks/>
            </p:cNvSpPr>
            <p:nvPr/>
          </p:nvSpPr>
          <p:spPr bwMode="auto">
            <a:xfrm rot="6401806">
              <a:off x="5184" y="4871"/>
              <a:ext cx="202" cy="180"/>
            </a:xfrm>
            <a:custGeom>
              <a:avLst/>
              <a:gdLst>
                <a:gd name="T0" fmla="*/ 0 w 16846"/>
                <a:gd name="T1" fmla="*/ 0 h 21600"/>
                <a:gd name="T2" fmla="*/ 202 w 16846"/>
                <a:gd name="T3" fmla="*/ 67 h 21600"/>
                <a:gd name="T4" fmla="*/ 0 w 16846"/>
                <a:gd name="T5" fmla="*/ 180 h 21600"/>
                <a:gd name="T6" fmla="*/ 0 60000 65536"/>
                <a:gd name="T7" fmla="*/ 0 60000 65536"/>
                <a:gd name="T8" fmla="*/ 0 60000 65536"/>
                <a:gd name="T9" fmla="*/ 0 w 16846"/>
                <a:gd name="T10" fmla="*/ 0 h 21600"/>
                <a:gd name="T11" fmla="*/ 16846 w 168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6" h="21600" fill="none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</a:path>
                <a:path w="16846" h="21600" stroke="0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7" name="Arc 38"/>
            <p:cNvSpPr>
              <a:spLocks/>
            </p:cNvSpPr>
            <p:nvPr/>
          </p:nvSpPr>
          <p:spPr bwMode="auto">
            <a:xfrm rot="17382954" flipV="1">
              <a:off x="569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8" name="Arc 39"/>
            <p:cNvSpPr>
              <a:spLocks/>
            </p:cNvSpPr>
            <p:nvPr/>
          </p:nvSpPr>
          <p:spPr bwMode="auto">
            <a:xfrm rot="17382954" flipV="1">
              <a:off x="551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9" name="Arc 40"/>
            <p:cNvSpPr>
              <a:spLocks/>
            </p:cNvSpPr>
            <p:nvPr/>
          </p:nvSpPr>
          <p:spPr bwMode="auto">
            <a:xfrm rot="17382954" flipV="1">
              <a:off x="5686" y="517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0" name="Arc 41"/>
            <p:cNvSpPr>
              <a:spLocks/>
            </p:cNvSpPr>
            <p:nvPr/>
          </p:nvSpPr>
          <p:spPr bwMode="auto">
            <a:xfrm rot="17382954" flipV="1">
              <a:off x="549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1" name="Arc 42"/>
            <p:cNvSpPr>
              <a:spLocks/>
            </p:cNvSpPr>
            <p:nvPr/>
          </p:nvSpPr>
          <p:spPr bwMode="auto">
            <a:xfrm rot="17382954" flipV="1">
              <a:off x="558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2" name="Arc 43"/>
            <p:cNvSpPr>
              <a:spLocks/>
            </p:cNvSpPr>
            <p:nvPr/>
          </p:nvSpPr>
          <p:spPr bwMode="auto">
            <a:xfrm rot="17382954" flipV="1">
              <a:off x="556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3" name="Arc 44"/>
            <p:cNvSpPr>
              <a:spLocks/>
            </p:cNvSpPr>
            <p:nvPr/>
          </p:nvSpPr>
          <p:spPr bwMode="auto">
            <a:xfrm rot="17382954" flipV="1">
              <a:off x="576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4" name="Arc 45"/>
            <p:cNvSpPr>
              <a:spLocks/>
            </p:cNvSpPr>
            <p:nvPr/>
          </p:nvSpPr>
          <p:spPr bwMode="auto">
            <a:xfrm rot="17382954" flipV="1">
              <a:off x="5756" y="525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5" name="Arc 46"/>
            <p:cNvSpPr>
              <a:spLocks/>
            </p:cNvSpPr>
            <p:nvPr/>
          </p:nvSpPr>
          <p:spPr bwMode="auto">
            <a:xfrm rot="17382954" flipV="1">
              <a:off x="558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6" name="Arc 47"/>
            <p:cNvSpPr>
              <a:spLocks/>
            </p:cNvSpPr>
            <p:nvPr/>
          </p:nvSpPr>
          <p:spPr bwMode="auto">
            <a:xfrm rot="17382954" flipV="1">
              <a:off x="560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7" name="Arc 48"/>
            <p:cNvSpPr>
              <a:spLocks/>
            </p:cNvSpPr>
            <p:nvPr/>
          </p:nvSpPr>
          <p:spPr bwMode="auto">
            <a:xfrm rot="17382954" flipV="1">
              <a:off x="581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8" name="Arc 49"/>
            <p:cNvSpPr>
              <a:spLocks/>
            </p:cNvSpPr>
            <p:nvPr/>
          </p:nvSpPr>
          <p:spPr bwMode="auto">
            <a:xfrm rot="17382954" flipV="1">
              <a:off x="579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9" name="Arc 50"/>
            <p:cNvSpPr>
              <a:spLocks/>
            </p:cNvSpPr>
            <p:nvPr/>
          </p:nvSpPr>
          <p:spPr bwMode="auto">
            <a:xfrm rot="5400000">
              <a:off x="6020" y="5255"/>
              <a:ext cx="86" cy="115"/>
            </a:xfrm>
            <a:custGeom>
              <a:avLst/>
              <a:gdLst>
                <a:gd name="T0" fmla="*/ 0 w 43200"/>
                <a:gd name="T1" fmla="*/ 81 h 31665"/>
                <a:gd name="T2" fmla="*/ 81 w 43200"/>
                <a:gd name="T3" fmla="*/ 115 h 31665"/>
                <a:gd name="T4" fmla="*/ 43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>
              <a:off x="5595" y="5490"/>
              <a:ext cx="2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1" name="Arc 52"/>
            <p:cNvSpPr>
              <a:spLocks/>
            </p:cNvSpPr>
            <p:nvPr/>
          </p:nvSpPr>
          <p:spPr bwMode="auto">
            <a:xfrm rot="5400000">
              <a:off x="5901" y="5394"/>
              <a:ext cx="64" cy="115"/>
            </a:xfrm>
            <a:custGeom>
              <a:avLst/>
              <a:gdLst>
                <a:gd name="T0" fmla="*/ 0 w 43200"/>
                <a:gd name="T1" fmla="*/ 81 h 31665"/>
                <a:gd name="T2" fmla="*/ 60 w 43200"/>
                <a:gd name="T3" fmla="*/ 115 h 31665"/>
                <a:gd name="T4" fmla="*/ 32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2" name="Arc 53"/>
            <p:cNvSpPr>
              <a:spLocks/>
            </p:cNvSpPr>
            <p:nvPr/>
          </p:nvSpPr>
          <p:spPr bwMode="auto">
            <a:xfrm rot="17382954" flipV="1">
              <a:off x="569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3" name="Arc 54"/>
            <p:cNvSpPr>
              <a:spLocks/>
            </p:cNvSpPr>
            <p:nvPr/>
          </p:nvSpPr>
          <p:spPr bwMode="auto">
            <a:xfrm rot="17382954" flipV="1">
              <a:off x="554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4" name="Arc 55"/>
            <p:cNvSpPr>
              <a:spLocks/>
            </p:cNvSpPr>
            <p:nvPr/>
          </p:nvSpPr>
          <p:spPr bwMode="auto">
            <a:xfrm rot="17382954" flipV="1">
              <a:off x="552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5" name="Arc 56"/>
            <p:cNvSpPr>
              <a:spLocks/>
            </p:cNvSpPr>
            <p:nvPr/>
          </p:nvSpPr>
          <p:spPr bwMode="auto">
            <a:xfrm rot="10295798">
              <a:off x="4945" y="5360"/>
              <a:ext cx="720" cy="180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180 h 21600"/>
                <a:gd name="T4" fmla="*/ 0 w 21600"/>
                <a:gd name="T5" fmla="*/ 1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6" name="Arc 57"/>
            <p:cNvSpPr>
              <a:spLocks/>
            </p:cNvSpPr>
            <p:nvPr/>
          </p:nvSpPr>
          <p:spPr bwMode="auto">
            <a:xfrm rot="1989342" flipH="1">
              <a:off x="5185" y="4780"/>
              <a:ext cx="130" cy="374"/>
            </a:xfrm>
            <a:custGeom>
              <a:avLst/>
              <a:gdLst>
                <a:gd name="T0" fmla="*/ 0 w 21600"/>
                <a:gd name="T1" fmla="*/ 0 h 21600"/>
                <a:gd name="T2" fmla="*/ 130 w 21600"/>
                <a:gd name="T3" fmla="*/ 374 h 21600"/>
                <a:gd name="T4" fmla="*/ 0 w 21600"/>
                <a:gd name="T5" fmla="*/ 37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7" name="Arc 58"/>
            <p:cNvSpPr>
              <a:spLocks/>
            </p:cNvSpPr>
            <p:nvPr/>
          </p:nvSpPr>
          <p:spPr bwMode="auto">
            <a:xfrm rot="2056161">
              <a:off x="5303" y="4824"/>
              <a:ext cx="101" cy="115"/>
            </a:xfrm>
            <a:custGeom>
              <a:avLst/>
              <a:gdLst>
                <a:gd name="T0" fmla="*/ 0 w 43200"/>
                <a:gd name="T1" fmla="*/ 81 h 31665"/>
                <a:gd name="T2" fmla="*/ 95 w 43200"/>
                <a:gd name="T3" fmla="*/ 115 h 31665"/>
                <a:gd name="T4" fmla="*/ 51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>
              <a:off x="4765" y="5440"/>
              <a:ext cx="18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9" name="Arc 60"/>
            <p:cNvSpPr>
              <a:spLocks/>
            </p:cNvSpPr>
            <p:nvPr/>
          </p:nvSpPr>
          <p:spPr bwMode="auto">
            <a:xfrm rot="10800000">
              <a:off x="5285" y="5030"/>
              <a:ext cx="720" cy="180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180 h 21600"/>
                <a:gd name="T4" fmla="*/ 0 w 21600"/>
                <a:gd name="T5" fmla="*/ 1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0" name="Arc 61"/>
            <p:cNvSpPr>
              <a:spLocks/>
            </p:cNvSpPr>
            <p:nvPr/>
          </p:nvSpPr>
          <p:spPr bwMode="auto">
            <a:xfrm rot="17382954" flipV="1">
              <a:off x="542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1" name="Arc 62"/>
            <p:cNvSpPr>
              <a:spLocks/>
            </p:cNvSpPr>
            <p:nvPr/>
          </p:nvSpPr>
          <p:spPr bwMode="auto">
            <a:xfrm rot="5400000">
              <a:off x="5987" y="5328"/>
              <a:ext cx="72" cy="115"/>
            </a:xfrm>
            <a:custGeom>
              <a:avLst/>
              <a:gdLst>
                <a:gd name="T0" fmla="*/ 0 w 43200"/>
                <a:gd name="T1" fmla="*/ 81 h 31665"/>
                <a:gd name="T2" fmla="*/ 68 w 43200"/>
                <a:gd name="T3" fmla="*/ 115 h 31665"/>
                <a:gd name="T4" fmla="*/ 36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2" name="Arc 63"/>
            <p:cNvSpPr>
              <a:spLocks/>
            </p:cNvSpPr>
            <p:nvPr/>
          </p:nvSpPr>
          <p:spPr bwMode="auto">
            <a:xfrm rot="17382954" flipV="1">
              <a:off x="5231" y="4854"/>
              <a:ext cx="29" cy="181"/>
            </a:xfrm>
            <a:custGeom>
              <a:avLst/>
              <a:gdLst>
                <a:gd name="T0" fmla="*/ 0 w 15835"/>
                <a:gd name="T1" fmla="*/ 0 h 21600"/>
                <a:gd name="T2" fmla="*/ 29 w 15835"/>
                <a:gd name="T3" fmla="*/ 58 h 21600"/>
                <a:gd name="T4" fmla="*/ 0 w 15835"/>
                <a:gd name="T5" fmla="*/ 181 h 21600"/>
                <a:gd name="T6" fmla="*/ 0 60000 65536"/>
                <a:gd name="T7" fmla="*/ 0 60000 65536"/>
                <a:gd name="T8" fmla="*/ 0 60000 65536"/>
                <a:gd name="T9" fmla="*/ 0 w 15835"/>
                <a:gd name="T10" fmla="*/ 0 h 21600"/>
                <a:gd name="T11" fmla="*/ 15835 w 15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21600" fill="none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</a:path>
                <a:path w="15835" h="21600" stroke="0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3" name="Arc 64"/>
            <p:cNvSpPr>
              <a:spLocks/>
            </p:cNvSpPr>
            <p:nvPr/>
          </p:nvSpPr>
          <p:spPr bwMode="auto">
            <a:xfrm rot="4595910" flipV="1">
              <a:off x="5166" y="4919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4" name="Arc 65"/>
            <p:cNvSpPr>
              <a:spLocks/>
            </p:cNvSpPr>
            <p:nvPr/>
          </p:nvSpPr>
          <p:spPr bwMode="auto">
            <a:xfrm rot="5400000">
              <a:off x="5999" y="5196"/>
              <a:ext cx="58" cy="86"/>
            </a:xfrm>
            <a:custGeom>
              <a:avLst/>
              <a:gdLst>
                <a:gd name="T0" fmla="*/ 0 w 43200"/>
                <a:gd name="T1" fmla="*/ 61 h 31665"/>
                <a:gd name="T2" fmla="*/ 55 w 43200"/>
                <a:gd name="T3" fmla="*/ 86 h 31665"/>
                <a:gd name="T4" fmla="*/ 29 w 43200"/>
                <a:gd name="T5" fmla="*/ 59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5" name="Arc 66"/>
            <p:cNvSpPr>
              <a:spLocks/>
            </p:cNvSpPr>
            <p:nvPr/>
          </p:nvSpPr>
          <p:spPr bwMode="auto">
            <a:xfrm rot="17382954" flipV="1">
              <a:off x="542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6" name="Arc 67"/>
            <p:cNvSpPr>
              <a:spLocks/>
            </p:cNvSpPr>
            <p:nvPr/>
          </p:nvSpPr>
          <p:spPr bwMode="auto">
            <a:xfrm rot="17382954" flipV="1">
              <a:off x="5386" y="516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7" name="Arc 68"/>
            <p:cNvSpPr>
              <a:spLocks/>
            </p:cNvSpPr>
            <p:nvPr/>
          </p:nvSpPr>
          <p:spPr bwMode="auto">
            <a:xfrm rot="-7538389">
              <a:off x="5368" y="5257"/>
              <a:ext cx="244" cy="130"/>
            </a:xfrm>
            <a:custGeom>
              <a:avLst/>
              <a:gdLst>
                <a:gd name="T0" fmla="*/ 0 w 18301"/>
                <a:gd name="T1" fmla="*/ 0 h 21600"/>
                <a:gd name="T2" fmla="*/ 244 w 18301"/>
                <a:gd name="T3" fmla="*/ 61 h 21600"/>
                <a:gd name="T4" fmla="*/ 0 w 18301"/>
                <a:gd name="T5" fmla="*/ 130 h 21600"/>
                <a:gd name="T6" fmla="*/ 0 60000 65536"/>
                <a:gd name="T7" fmla="*/ 0 60000 65536"/>
                <a:gd name="T8" fmla="*/ 0 60000 65536"/>
                <a:gd name="T9" fmla="*/ 0 w 18301"/>
                <a:gd name="T10" fmla="*/ 0 h 21600"/>
                <a:gd name="T11" fmla="*/ 18301 w 183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8" name="Arc 69"/>
            <p:cNvSpPr>
              <a:spLocks/>
            </p:cNvSpPr>
            <p:nvPr/>
          </p:nvSpPr>
          <p:spPr bwMode="auto">
            <a:xfrm rot="-6355699">
              <a:off x="5242" y="5186"/>
              <a:ext cx="230" cy="130"/>
            </a:xfrm>
            <a:custGeom>
              <a:avLst/>
              <a:gdLst>
                <a:gd name="T0" fmla="*/ 0 w 21600"/>
                <a:gd name="T1" fmla="*/ 0 h 21600"/>
                <a:gd name="T2" fmla="*/ 230 w 21600"/>
                <a:gd name="T3" fmla="*/ 130 h 21600"/>
                <a:gd name="T4" fmla="*/ 0 w 21600"/>
                <a:gd name="T5" fmla="*/ 13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9" name="Arc 70"/>
            <p:cNvSpPr>
              <a:spLocks/>
            </p:cNvSpPr>
            <p:nvPr/>
          </p:nvSpPr>
          <p:spPr bwMode="auto">
            <a:xfrm rot="8974941">
              <a:off x="5026" y="5129"/>
              <a:ext cx="288" cy="130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130 h 21600"/>
                <a:gd name="T4" fmla="*/ 0 w 21600"/>
                <a:gd name="T5" fmla="*/ 13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0" name="Arc 71"/>
            <p:cNvSpPr>
              <a:spLocks/>
            </p:cNvSpPr>
            <p:nvPr/>
          </p:nvSpPr>
          <p:spPr bwMode="auto">
            <a:xfrm rot="-3471052">
              <a:off x="4928" y="5117"/>
              <a:ext cx="244" cy="130"/>
            </a:xfrm>
            <a:custGeom>
              <a:avLst/>
              <a:gdLst>
                <a:gd name="T0" fmla="*/ 0 w 18301"/>
                <a:gd name="T1" fmla="*/ 0 h 21600"/>
                <a:gd name="T2" fmla="*/ 244 w 18301"/>
                <a:gd name="T3" fmla="*/ 61 h 21600"/>
                <a:gd name="T4" fmla="*/ 0 w 18301"/>
                <a:gd name="T5" fmla="*/ 130 h 21600"/>
                <a:gd name="T6" fmla="*/ 0 60000 65536"/>
                <a:gd name="T7" fmla="*/ 0 60000 65536"/>
                <a:gd name="T8" fmla="*/ 0 60000 65536"/>
                <a:gd name="T9" fmla="*/ 0 w 18301"/>
                <a:gd name="T10" fmla="*/ 0 h 21600"/>
                <a:gd name="T11" fmla="*/ 18301 w 183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1" name="Line 72"/>
            <p:cNvSpPr>
              <a:spLocks noChangeShapeType="1"/>
            </p:cNvSpPr>
            <p:nvPr/>
          </p:nvSpPr>
          <p:spPr bwMode="auto">
            <a:xfrm>
              <a:off x="4765" y="5200"/>
              <a:ext cx="18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2" name="Arc 73"/>
            <p:cNvSpPr>
              <a:spLocks/>
            </p:cNvSpPr>
            <p:nvPr/>
          </p:nvSpPr>
          <p:spPr bwMode="auto">
            <a:xfrm rot="8303060" flipV="1">
              <a:off x="4895" y="5240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3" name="Arc 74"/>
            <p:cNvSpPr>
              <a:spLocks/>
            </p:cNvSpPr>
            <p:nvPr/>
          </p:nvSpPr>
          <p:spPr bwMode="auto">
            <a:xfrm rot="8303060" flipV="1">
              <a:off x="4925" y="5300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rot="10800000">
            <a:off x="5943600" y="41148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5943600" y="59436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5943600" y="4570413"/>
            <a:ext cx="1447800" cy="1587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5943600" y="5027613"/>
            <a:ext cx="1447800" cy="1587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5943600" y="54864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4114800" y="2971800"/>
            <a:ext cx="533400" cy="436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</a:p>
        </p:txBody>
      </p: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2362200" y="6172200"/>
            <a:ext cx="533400" cy="436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 flipH="1" flipV="1">
            <a:off x="3467100" y="4610100"/>
            <a:ext cx="10668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1" idx="0"/>
          </p:cNvCxnSpPr>
          <p:nvPr/>
        </p:nvCxnSpPr>
        <p:spPr>
          <a:xfrm rot="5400000" flipH="1" flipV="1">
            <a:off x="3937794" y="4355306"/>
            <a:ext cx="1460500" cy="396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3958 -0.404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8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9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0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1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1" descr="h10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04800"/>
            <a:ext cx="40005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71"/>
          <p:cNvSpPr txBox="1">
            <a:spLocks noChangeArrowheads="1"/>
          </p:cNvSpPr>
          <p:nvPr/>
        </p:nvSpPr>
        <p:spPr bwMode="auto">
          <a:xfrm>
            <a:off x="1295400" y="3203575"/>
            <a:ext cx="151606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Arial" charset="0"/>
            </a:endParaRPr>
          </a:p>
        </p:txBody>
      </p:sp>
      <p:cxnSp>
        <p:nvCxnSpPr>
          <p:cNvPr id="66" name="Straight Arrow Connector 85"/>
          <p:cNvCxnSpPr>
            <a:cxnSpLocks noChangeShapeType="1"/>
          </p:cNvCxnSpPr>
          <p:nvPr/>
        </p:nvCxnSpPr>
        <p:spPr bwMode="auto">
          <a:xfrm>
            <a:off x="4778375" y="4724400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68" name="Straight Arrow Connector 86"/>
          <p:cNvCxnSpPr>
            <a:cxnSpLocks noChangeShapeType="1"/>
          </p:cNvCxnSpPr>
          <p:nvPr/>
        </p:nvCxnSpPr>
        <p:spPr bwMode="auto">
          <a:xfrm>
            <a:off x="5276850" y="4724400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69" name="AutoShape 42"/>
          <p:cNvSpPr>
            <a:spLocks noChangeArrowheads="1"/>
          </p:cNvSpPr>
          <p:nvPr/>
        </p:nvSpPr>
        <p:spPr bwMode="auto">
          <a:xfrm rot="12469405" flipH="1" flipV="1">
            <a:off x="2423160" y="3235233"/>
            <a:ext cx="307679" cy="3276046"/>
          </a:xfrm>
          <a:prstGeom prst="can">
            <a:avLst>
              <a:gd name="adj" fmla="val 651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99"/>
              </a:gs>
            </a:gsLst>
            <a:lin ang="0" scaled="1"/>
          </a:gradFill>
          <a:ln w="28575">
            <a:solidFill>
              <a:srgbClr val="FFC000"/>
            </a:solidFill>
            <a:round/>
            <a:headEnd/>
            <a:tailEnd/>
          </a:ln>
          <a:scene3d>
            <a:camera prst="perspectiveLeft"/>
            <a:lightRig rig="threePt" dir="t"/>
          </a:scene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7526179">
            <a:off x="2186547" y="4054048"/>
            <a:ext cx="2307435" cy="1667660"/>
            <a:chOff x="4765" y="4780"/>
            <a:chExt cx="1355" cy="760"/>
          </a:xfrm>
          <a:scene3d>
            <a:camera prst="isometricOffAxis2Top">
              <a:rot lat="18000000" lon="2400000" rev="8400000"/>
            </a:camera>
            <a:lightRig rig="threePt" dir="t"/>
          </a:scene3d>
        </p:grpSpPr>
        <p:sp>
          <p:nvSpPr>
            <p:cNvPr id="71" name="Line 34"/>
            <p:cNvSpPr>
              <a:spLocks noChangeShapeType="1"/>
            </p:cNvSpPr>
            <p:nvPr/>
          </p:nvSpPr>
          <p:spPr bwMode="auto">
            <a:xfrm>
              <a:off x="5585" y="5420"/>
              <a:ext cx="43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>
              <a:off x="5585" y="5350"/>
              <a:ext cx="41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3" name="Line 36"/>
            <p:cNvSpPr>
              <a:spLocks noChangeShapeType="1"/>
            </p:cNvSpPr>
            <p:nvPr/>
          </p:nvSpPr>
          <p:spPr bwMode="auto">
            <a:xfrm>
              <a:off x="5565" y="5270"/>
              <a:ext cx="51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4" name="Arc 37"/>
            <p:cNvSpPr>
              <a:spLocks/>
            </p:cNvSpPr>
            <p:nvPr/>
          </p:nvSpPr>
          <p:spPr bwMode="auto">
            <a:xfrm rot="6401806">
              <a:off x="5184" y="4871"/>
              <a:ext cx="202" cy="180"/>
            </a:xfrm>
            <a:custGeom>
              <a:avLst/>
              <a:gdLst>
                <a:gd name="T0" fmla="*/ 0 w 16846"/>
                <a:gd name="T1" fmla="*/ 0 h 21600"/>
                <a:gd name="T2" fmla="*/ 202 w 16846"/>
                <a:gd name="T3" fmla="*/ 67 h 21600"/>
                <a:gd name="T4" fmla="*/ 0 w 16846"/>
                <a:gd name="T5" fmla="*/ 180 h 21600"/>
                <a:gd name="T6" fmla="*/ 0 60000 65536"/>
                <a:gd name="T7" fmla="*/ 0 60000 65536"/>
                <a:gd name="T8" fmla="*/ 0 60000 65536"/>
                <a:gd name="T9" fmla="*/ 0 w 16846"/>
                <a:gd name="T10" fmla="*/ 0 h 21600"/>
                <a:gd name="T11" fmla="*/ 16846 w 168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6" h="21600" fill="none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</a:path>
                <a:path w="16846" h="21600" stroke="0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5" name="Arc 38"/>
            <p:cNvSpPr>
              <a:spLocks/>
            </p:cNvSpPr>
            <p:nvPr/>
          </p:nvSpPr>
          <p:spPr bwMode="auto">
            <a:xfrm rot="17382954" flipV="1">
              <a:off x="569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6" name="Arc 39"/>
            <p:cNvSpPr>
              <a:spLocks/>
            </p:cNvSpPr>
            <p:nvPr/>
          </p:nvSpPr>
          <p:spPr bwMode="auto">
            <a:xfrm rot="17382954" flipV="1">
              <a:off x="551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7" name="Arc 40"/>
            <p:cNvSpPr>
              <a:spLocks/>
            </p:cNvSpPr>
            <p:nvPr/>
          </p:nvSpPr>
          <p:spPr bwMode="auto">
            <a:xfrm rot="17382954" flipV="1">
              <a:off x="5686" y="517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8" name="Arc 41"/>
            <p:cNvSpPr>
              <a:spLocks/>
            </p:cNvSpPr>
            <p:nvPr/>
          </p:nvSpPr>
          <p:spPr bwMode="auto">
            <a:xfrm rot="17382954" flipV="1">
              <a:off x="5496" y="51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9" name="Arc 42"/>
            <p:cNvSpPr>
              <a:spLocks/>
            </p:cNvSpPr>
            <p:nvPr/>
          </p:nvSpPr>
          <p:spPr bwMode="auto">
            <a:xfrm rot="17382954" flipV="1">
              <a:off x="558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0" name="Arc 43"/>
            <p:cNvSpPr>
              <a:spLocks/>
            </p:cNvSpPr>
            <p:nvPr/>
          </p:nvSpPr>
          <p:spPr bwMode="auto">
            <a:xfrm rot="17382954" flipV="1">
              <a:off x="556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1" name="Arc 44"/>
            <p:cNvSpPr>
              <a:spLocks/>
            </p:cNvSpPr>
            <p:nvPr/>
          </p:nvSpPr>
          <p:spPr bwMode="auto">
            <a:xfrm rot="17382954" flipV="1">
              <a:off x="576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2" name="Arc 45"/>
            <p:cNvSpPr>
              <a:spLocks/>
            </p:cNvSpPr>
            <p:nvPr/>
          </p:nvSpPr>
          <p:spPr bwMode="auto">
            <a:xfrm rot="17382954" flipV="1">
              <a:off x="5756" y="525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3" name="Arc 46"/>
            <p:cNvSpPr>
              <a:spLocks/>
            </p:cNvSpPr>
            <p:nvPr/>
          </p:nvSpPr>
          <p:spPr bwMode="auto">
            <a:xfrm rot="17382954" flipV="1">
              <a:off x="558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4" name="Arc 47"/>
            <p:cNvSpPr>
              <a:spLocks/>
            </p:cNvSpPr>
            <p:nvPr/>
          </p:nvSpPr>
          <p:spPr bwMode="auto">
            <a:xfrm rot="17382954" flipV="1">
              <a:off x="560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5" name="Arc 48"/>
            <p:cNvSpPr>
              <a:spLocks/>
            </p:cNvSpPr>
            <p:nvPr/>
          </p:nvSpPr>
          <p:spPr bwMode="auto">
            <a:xfrm rot="17382954" flipV="1">
              <a:off x="581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6" name="Arc 49"/>
            <p:cNvSpPr>
              <a:spLocks/>
            </p:cNvSpPr>
            <p:nvPr/>
          </p:nvSpPr>
          <p:spPr bwMode="auto">
            <a:xfrm rot="17382954" flipV="1">
              <a:off x="579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7" name="Arc 50"/>
            <p:cNvSpPr>
              <a:spLocks/>
            </p:cNvSpPr>
            <p:nvPr/>
          </p:nvSpPr>
          <p:spPr bwMode="auto">
            <a:xfrm rot="5400000">
              <a:off x="6020" y="5255"/>
              <a:ext cx="86" cy="115"/>
            </a:xfrm>
            <a:custGeom>
              <a:avLst/>
              <a:gdLst>
                <a:gd name="T0" fmla="*/ 0 w 43200"/>
                <a:gd name="T1" fmla="*/ 81 h 31665"/>
                <a:gd name="T2" fmla="*/ 81 w 43200"/>
                <a:gd name="T3" fmla="*/ 115 h 31665"/>
                <a:gd name="T4" fmla="*/ 43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8" name="Line 51"/>
            <p:cNvSpPr>
              <a:spLocks noChangeShapeType="1"/>
            </p:cNvSpPr>
            <p:nvPr/>
          </p:nvSpPr>
          <p:spPr bwMode="auto">
            <a:xfrm>
              <a:off x="5595" y="5490"/>
              <a:ext cx="2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9" name="Arc 52"/>
            <p:cNvSpPr>
              <a:spLocks/>
            </p:cNvSpPr>
            <p:nvPr/>
          </p:nvSpPr>
          <p:spPr bwMode="auto">
            <a:xfrm rot="5400000">
              <a:off x="5901" y="5394"/>
              <a:ext cx="64" cy="115"/>
            </a:xfrm>
            <a:custGeom>
              <a:avLst/>
              <a:gdLst>
                <a:gd name="T0" fmla="*/ 0 w 43200"/>
                <a:gd name="T1" fmla="*/ 81 h 31665"/>
                <a:gd name="T2" fmla="*/ 60 w 43200"/>
                <a:gd name="T3" fmla="*/ 115 h 31665"/>
                <a:gd name="T4" fmla="*/ 32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0" name="Arc 53"/>
            <p:cNvSpPr>
              <a:spLocks/>
            </p:cNvSpPr>
            <p:nvPr/>
          </p:nvSpPr>
          <p:spPr bwMode="auto">
            <a:xfrm rot="17382954" flipV="1">
              <a:off x="569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1" name="Arc 54"/>
            <p:cNvSpPr>
              <a:spLocks/>
            </p:cNvSpPr>
            <p:nvPr/>
          </p:nvSpPr>
          <p:spPr bwMode="auto">
            <a:xfrm rot="17382954" flipV="1">
              <a:off x="554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2" name="Arc 55"/>
            <p:cNvSpPr>
              <a:spLocks/>
            </p:cNvSpPr>
            <p:nvPr/>
          </p:nvSpPr>
          <p:spPr bwMode="auto">
            <a:xfrm rot="17382954" flipV="1">
              <a:off x="5526" y="538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3" name="Arc 56"/>
            <p:cNvSpPr>
              <a:spLocks/>
            </p:cNvSpPr>
            <p:nvPr/>
          </p:nvSpPr>
          <p:spPr bwMode="auto">
            <a:xfrm rot="10295798">
              <a:off x="4945" y="5360"/>
              <a:ext cx="720" cy="180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180 h 21600"/>
                <a:gd name="T4" fmla="*/ 0 w 21600"/>
                <a:gd name="T5" fmla="*/ 1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4" name="Arc 57"/>
            <p:cNvSpPr>
              <a:spLocks/>
            </p:cNvSpPr>
            <p:nvPr/>
          </p:nvSpPr>
          <p:spPr bwMode="auto">
            <a:xfrm rot="1989342" flipH="1">
              <a:off x="5185" y="4780"/>
              <a:ext cx="130" cy="374"/>
            </a:xfrm>
            <a:custGeom>
              <a:avLst/>
              <a:gdLst>
                <a:gd name="T0" fmla="*/ 0 w 21600"/>
                <a:gd name="T1" fmla="*/ 0 h 21600"/>
                <a:gd name="T2" fmla="*/ 130 w 21600"/>
                <a:gd name="T3" fmla="*/ 374 h 21600"/>
                <a:gd name="T4" fmla="*/ 0 w 21600"/>
                <a:gd name="T5" fmla="*/ 37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" name="Arc 58"/>
            <p:cNvSpPr>
              <a:spLocks/>
            </p:cNvSpPr>
            <p:nvPr/>
          </p:nvSpPr>
          <p:spPr bwMode="auto">
            <a:xfrm rot="2056161">
              <a:off x="5303" y="4824"/>
              <a:ext cx="101" cy="115"/>
            </a:xfrm>
            <a:custGeom>
              <a:avLst/>
              <a:gdLst>
                <a:gd name="T0" fmla="*/ 0 w 43200"/>
                <a:gd name="T1" fmla="*/ 81 h 31665"/>
                <a:gd name="T2" fmla="*/ 95 w 43200"/>
                <a:gd name="T3" fmla="*/ 115 h 31665"/>
                <a:gd name="T4" fmla="*/ 51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" name="Line 59"/>
            <p:cNvSpPr>
              <a:spLocks noChangeShapeType="1"/>
            </p:cNvSpPr>
            <p:nvPr/>
          </p:nvSpPr>
          <p:spPr bwMode="auto">
            <a:xfrm>
              <a:off x="4765" y="5440"/>
              <a:ext cx="18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" name="Arc 60"/>
            <p:cNvSpPr>
              <a:spLocks/>
            </p:cNvSpPr>
            <p:nvPr/>
          </p:nvSpPr>
          <p:spPr bwMode="auto">
            <a:xfrm rot="10800000">
              <a:off x="5285" y="5030"/>
              <a:ext cx="720" cy="180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180 h 21600"/>
                <a:gd name="T4" fmla="*/ 0 w 21600"/>
                <a:gd name="T5" fmla="*/ 1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" name="Arc 61"/>
            <p:cNvSpPr>
              <a:spLocks/>
            </p:cNvSpPr>
            <p:nvPr/>
          </p:nvSpPr>
          <p:spPr bwMode="auto">
            <a:xfrm rot="17382954" flipV="1">
              <a:off x="5426" y="524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" name="Arc 62"/>
            <p:cNvSpPr>
              <a:spLocks/>
            </p:cNvSpPr>
            <p:nvPr/>
          </p:nvSpPr>
          <p:spPr bwMode="auto">
            <a:xfrm rot="5400000">
              <a:off x="5987" y="5328"/>
              <a:ext cx="72" cy="115"/>
            </a:xfrm>
            <a:custGeom>
              <a:avLst/>
              <a:gdLst>
                <a:gd name="T0" fmla="*/ 0 w 43200"/>
                <a:gd name="T1" fmla="*/ 81 h 31665"/>
                <a:gd name="T2" fmla="*/ 68 w 43200"/>
                <a:gd name="T3" fmla="*/ 115 h 31665"/>
                <a:gd name="T4" fmla="*/ 36 w 43200"/>
                <a:gd name="T5" fmla="*/ 78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" name="Arc 63"/>
            <p:cNvSpPr>
              <a:spLocks/>
            </p:cNvSpPr>
            <p:nvPr/>
          </p:nvSpPr>
          <p:spPr bwMode="auto">
            <a:xfrm rot="17382954" flipV="1">
              <a:off x="5231" y="4854"/>
              <a:ext cx="29" cy="181"/>
            </a:xfrm>
            <a:custGeom>
              <a:avLst/>
              <a:gdLst>
                <a:gd name="T0" fmla="*/ 0 w 15835"/>
                <a:gd name="T1" fmla="*/ 0 h 21600"/>
                <a:gd name="T2" fmla="*/ 29 w 15835"/>
                <a:gd name="T3" fmla="*/ 58 h 21600"/>
                <a:gd name="T4" fmla="*/ 0 w 15835"/>
                <a:gd name="T5" fmla="*/ 181 h 21600"/>
                <a:gd name="T6" fmla="*/ 0 60000 65536"/>
                <a:gd name="T7" fmla="*/ 0 60000 65536"/>
                <a:gd name="T8" fmla="*/ 0 60000 65536"/>
                <a:gd name="T9" fmla="*/ 0 w 15835"/>
                <a:gd name="T10" fmla="*/ 0 h 21600"/>
                <a:gd name="T11" fmla="*/ 15835 w 158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21600" fill="none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</a:path>
                <a:path w="15835" h="21600" stroke="0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" name="Arc 64"/>
            <p:cNvSpPr>
              <a:spLocks/>
            </p:cNvSpPr>
            <p:nvPr/>
          </p:nvSpPr>
          <p:spPr bwMode="auto">
            <a:xfrm rot="4595910" flipV="1">
              <a:off x="5166" y="4919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" name="Arc 65"/>
            <p:cNvSpPr>
              <a:spLocks/>
            </p:cNvSpPr>
            <p:nvPr/>
          </p:nvSpPr>
          <p:spPr bwMode="auto">
            <a:xfrm rot="5400000">
              <a:off x="5999" y="5196"/>
              <a:ext cx="58" cy="86"/>
            </a:xfrm>
            <a:custGeom>
              <a:avLst/>
              <a:gdLst>
                <a:gd name="T0" fmla="*/ 0 w 43200"/>
                <a:gd name="T1" fmla="*/ 61 h 31665"/>
                <a:gd name="T2" fmla="*/ 55 w 43200"/>
                <a:gd name="T3" fmla="*/ 86 h 31665"/>
                <a:gd name="T4" fmla="*/ 29 w 43200"/>
                <a:gd name="T5" fmla="*/ 59 h 316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665"/>
                <a:gd name="T11" fmla="*/ 43200 w 43200"/>
                <a:gd name="T12" fmla="*/ 31665 h 316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" name="Arc 66"/>
            <p:cNvSpPr>
              <a:spLocks/>
            </p:cNvSpPr>
            <p:nvPr/>
          </p:nvSpPr>
          <p:spPr bwMode="auto">
            <a:xfrm rot="17382954" flipV="1">
              <a:off x="5426" y="532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" name="Arc 67"/>
            <p:cNvSpPr>
              <a:spLocks/>
            </p:cNvSpPr>
            <p:nvPr/>
          </p:nvSpPr>
          <p:spPr bwMode="auto">
            <a:xfrm rot="17382954" flipV="1">
              <a:off x="5386" y="5169"/>
              <a:ext cx="137" cy="160"/>
            </a:xfrm>
            <a:custGeom>
              <a:avLst/>
              <a:gdLst>
                <a:gd name="T0" fmla="*/ 88 w 15835"/>
                <a:gd name="T1" fmla="*/ 0 h 19064"/>
                <a:gd name="T2" fmla="*/ 137 w 15835"/>
                <a:gd name="T3" fmla="*/ 37 h 19064"/>
                <a:gd name="T4" fmla="*/ 0 w 15835"/>
                <a:gd name="T5" fmla="*/ 160 h 19064"/>
                <a:gd name="T6" fmla="*/ 0 60000 65536"/>
                <a:gd name="T7" fmla="*/ 0 60000 65536"/>
                <a:gd name="T8" fmla="*/ 0 60000 65536"/>
                <a:gd name="T9" fmla="*/ 0 w 15835"/>
                <a:gd name="T10" fmla="*/ 0 h 19064"/>
                <a:gd name="T11" fmla="*/ 15835 w 15835"/>
                <a:gd name="T12" fmla="*/ 19064 h 19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" name="Arc 68"/>
            <p:cNvSpPr>
              <a:spLocks/>
            </p:cNvSpPr>
            <p:nvPr/>
          </p:nvSpPr>
          <p:spPr bwMode="auto">
            <a:xfrm rot="-7538389">
              <a:off x="5368" y="5257"/>
              <a:ext cx="244" cy="130"/>
            </a:xfrm>
            <a:custGeom>
              <a:avLst/>
              <a:gdLst>
                <a:gd name="T0" fmla="*/ 0 w 18301"/>
                <a:gd name="T1" fmla="*/ 0 h 21600"/>
                <a:gd name="T2" fmla="*/ 244 w 18301"/>
                <a:gd name="T3" fmla="*/ 61 h 21600"/>
                <a:gd name="T4" fmla="*/ 0 w 18301"/>
                <a:gd name="T5" fmla="*/ 130 h 21600"/>
                <a:gd name="T6" fmla="*/ 0 60000 65536"/>
                <a:gd name="T7" fmla="*/ 0 60000 65536"/>
                <a:gd name="T8" fmla="*/ 0 60000 65536"/>
                <a:gd name="T9" fmla="*/ 0 w 18301"/>
                <a:gd name="T10" fmla="*/ 0 h 21600"/>
                <a:gd name="T11" fmla="*/ 18301 w 183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" name="Arc 69"/>
            <p:cNvSpPr>
              <a:spLocks/>
            </p:cNvSpPr>
            <p:nvPr/>
          </p:nvSpPr>
          <p:spPr bwMode="auto">
            <a:xfrm rot="-6355699">
              <a:off x="5242" y="5186"/>
              <a:ext cx="230" cy="130"/>
            </a:xfrm>
            <a:custGeom>
              <a:avLst/>
              <a:gdLst>
                <a:gd name="T0" fmla="*/ 0 w 21600"/>
                <a:gd name="T1" fmla="*/ 0 h 21600"/>
                <a:gd name="T2" fmla="*/ 230 w 21600"/>
                <a:gd name="T3" fmla="*/ 130 h 21600"/>
                <a:gd name="T4" fmla="*/ 0 w 21600"/>
                <a:gd name="T5" fmla="*/ 13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" name="Arc 70"/>
            <p:cNvSpPr>
              <a:spLocks/>
            </p:cNvSpPr>
            <p:nvPr/>
          </p:nvSpPr>
          <p:spPr bwMode="auto">
            <a:xfrm rot="8974941">
              <a:off x="5026" y="5129"/>
              <a:ext cx="288" cy="130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130 h 21600"/>
                <a:gd name="T4" fmla="*/ 0 w 21600"/>
                <a:gd name="T5" fmla="*/ 13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" name="Arc 71"/>
            <p:cNvSpPr>
              <a:spLocks/>
            </p:cNvSpPr>
            <p:nvPr/>
          </p:nvSpPr>
          <p:spPr bwMode="auto">
            <a:xfrm rot="-3471052">
              <a:off x="4928" y="5117"/>
              <a:ext cx="244" cy="130"/>
            </a:xfrm>
            <a:custGeom>
              <a:avLst/>
              <a:gdLst>
                <a:gd name="T0" fmla="*/ 0 w 18301"/>
                <a:gd name="T1" fmla="*/ 0 h 21600"/>
                <a:gd name="T2" fmla="*/ 244 w 18301"/>
                <a:gd name="T3" fmla="*/ 61 h 21600"/>
                <a:gd name="T4" fmla="*/ 0 w 18301"/>
                <a:gd name="T5" fmla="*/ 130 h 21600"/>
                <a:gd name="T6" fmla="*/ 0 60000 65536"/>
                <a:gd name="T7" fmla="*/ 0 60000 65536"/>
                <a:gd name="T8" fmla="*/ 0 60000 65536"/>
                <a:gd name="T9" fmla="*/ 0 w 18301"/>
                <a:gd name="T10" fmla="*/ 0 h 21600"/>
                <a:gd name="T11" fmla="*/ 18301 w 183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" name="Line 72"/>
            <p:cNvSpPr>
              <a:spLocks noChangeShapeType="1"/>
            </p:cNvSpPr>
            <p:nvPr/>
          </p:nvSpPr>
          <p:spPr bwMode="auto">
            <a:xfrm>
              <a:off x="4765" y="5200"/>
              <a:ext cx="18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" name="Arc 73"/>
            <p:cNvSpPr>
              <a:spLocks/>
            </p:cNvSpPr>
            <p:nvPr/>
          </p:nvSpPr>
          <p:spPr bwMode="auto">
            <a:xfrm rot="8303060" flipV="1">
              <a:off x="4895" y="5240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" name="Arc 74"/>
            <p:cNvSpPr>
              <a:spLocks/>
            </p:cNvSpPr>
            <p:nvPr/>
          </p:nvSpPr>
          <p:spPr bwMode="auto">
            <a:xfrm rot="8303060" flipV="1">
              <a:off x="4925" y="5300"/>
              <a:ext cx="179" cy="141"/>
            </a:xfrm>
            <a:custGeom>
              <a:avLst/>
              <a:gdLst>
                <a:gd name="T0" fmla="*/ 118 w 20705"/>
                <a:gd name="T1" fmla="*/ 0 h 16755"/>
                <a:gd name="T2" fmla="*/ 179 w 20705"/>
                <a:gd name="T3" fmla="*/ 89 h 16755"/>
                <a:gd name="T4" fmla="*/ 0 w 20705"/>
                <a:gd name="T5" fmla="*/ 141 h 16755"/>
                <a:gd name="T6" fmla="*/ 0 60000 65536"/>
                <a:gd name="T7" fmla="*/ 0 60000 65536"/>
                <a:gd name="T8" fmla="*/ 0 60000 65536"/>
                <a:gd name="T9" fmla="*/ 0 w 20705"/>
                <a:gd name="T10" fmla="*/ 0 h 16755"/>
                <a:gd name="T11" fmla="*/ 20705 w 20705"/>
                <a:gd name="T12" fmla="*/ 16755 h 167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cxnSp>
        <p:nvCxnSpPr>
          <p:cNvPr id="112" name="Straight Arrow Connector 111"/>
          <p:cNvCxnSpPr/>
          <p:nvPr/>
        </p:nvCxnSpPr>
        <p:spPr>
          <a:xfrm rot="10800000">
            <a:off x="4572000" y="41148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0800000">
            <a:off x="4572000" y="59436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0800000">
            <a:off x="4572000" y="4570413"/>
            <a:ext cx="1447800" cy="1587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>
            <a:off x="4572000" y="5027613"/>
            <a:ext cx="1447800" cy="1587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10800000">
            <a:off x="4572000" y="5486400"/>
            <a:ext cx="1447800" cy="1588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32"/>
          <p:cNvSpPr txBox="1">
            <a:spLocks noChangeArrowheads="1"/>
          </p:cNvSpPr>
          <p:nvPr/>
        </p:nvSpPr>
        <p:spPr bwMode="auto">
          <a:xfrm>
            <a:off x="3505200" y="3124200"/>
            <a:ext cx="533400" cy="436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2057400" y="6172200"/>
            <a:ext cx="533400" cy="436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 rot="5400000">
            <a:off x="1900238" y="4381500"/>
            <a:ext cx="1447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5400000">
            <a:off x="3009900" y="4914900"/>
            <a:ext cx="2057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1666 -0.4722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1" descr="h10.bmp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"/>
            <a:ext cx="55245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260"/>
          <p:cNvSpPr txBox="1">
            <a:spLocks noChangeArrowheads="1"/>
          </p:cNvSpPr>
          <p:nvPr/>
        </p:nvSpPr>
        <p:spPr bwMode="auto">
          <a:xfrm>
            <a:off x="228600" y="4038600"/>
            <a:ext cx="8686800" cy="175418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FFFFFF"/>
                </a:solidFill>
                <a:latin typeface="Times New Roman" pitchFamily="18" charset="0"/>
              </a:rPr>
              <a:t>Hình c</a:t>
            </a:r>
            <a:r>
              <a:rPr lang="en-US" sz="3200" b="1">
                <a:solidFill>
                  <a:srgbClr val="FFFFFF"/>
                </a:solidFill>
                <a:latin typeface="Times New Roman" pitchFamily="18" charset="0"/>
              </a:rPr>
              <a:t> : Cặp lực từ F</a:t>
            </a:r>
            <a:r>
              <a:rPr lang="en-US" sz="3200" b="1" baseline="-25000">
                <a:solidFill>
                  <a:srgbClr val="FFFFFF"/>
                </a:solidFill>
                <a:latin typeface="Times New Roman" pitchFamily="18" charset="0"/>
              </a:rPr>
              <a:t>1</a:t>
            </a:r>
            <a:r>
              <a:rPr lang="en-US" sz="3200" b="1">
                <a:solidFill>
                  <a:srgbClr val="FFFFFF"/>
                </a:solidFill>
                <a:latin typeface="Times New Roman" pitchFamily="18" charset="0"/>
              </a:rPr>
              <a:t> F</a:t>
            </a:r>
            <a:r>
              <a:rPr lang="en-US" sz="3200" b="1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3200" b="1">
                <a:solidFill>
                  <a:srgbClr val="FFFFFF"/>
                </a:solidFill>
                <a:latin typeface="Times New Roman" pitchFamily="18" charset="0"/>
              </a:rPr>
              <a:t>  , tác dụng lên AB và CD làm cho khung dây quay ngược chiều kim đồng hồ .</a:t>
            </a:r>
            <a:r>
              <a:rPr lang="en-US" sz="3600" b="1">
                <a:solidFill>
                  <a:srgbClr val="FFFFFF"/>
                </a:solidFill>
                <a:latin typeface="Times New Roman" pitchFamily="18" charset="0"/>
              </a:rPr>
              <a:t>   </a:t>
            </a:r>
          </a:p>
        </p:txBody>
      </p:sp>
      <p:cxnSp>
        <p:nvCxnSpPr>
          <p:cNvPr id="22534" name="Straight Arrow Connector 44"/>
          <p:cNvCxnSpPr>
            <a:cxnSpLocks noChangeShapeType="1"/>
          </p:cNvCxnSpPr>
          <p:nvPr/>
        </p:nvCxnSpPr>
        <p:spPr bwMode="auto">
          <a:xfrm rot="5400000" flipH="1" flipV="1">
            <a:off x="4441031" y="3894932"/>
            <a:ext cx="1587" cy="381000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2535" name="Straight Arrow Connector 49"/>
          <p:cNvCxnSpPr>
            <a:cxnSpLocks noChangeShapeType="1"/>
          </p:cNvCxnSpPr>
          <p:nvPr/>
        </p:nvCxnSpPr>
        <p:spPr bwMode="auto">
          <a:xfrm rot="5400000" flipH="1" flipV="1">
            <a:off x="4945856" y="3921919"/>
            <a:ext cx="1588" cy="381000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22536" name="Picture 28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9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0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1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ƯỚNG DẪN HỌC Ở NHÀ</a:t>
            </a:r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̀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2" name="Text Box 2" descr="Woven mat"/>
          <p:cNvSpPr txBox="1">
            <a:spLocks noChangeArrowheads="1"/>
          </p:cNvSpPr>
          <p:nvPr/>
        </p:nvSpPr>
        <p:spPr bwMode="auto">
          <a:xfrm>
            <a:off x="0" y="1143000"/>
            <a:ext cx="9144000" cy="517064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1.Học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742950" indent="-742950">
              <a:spcBef>
                <a:spcPct val="50000"/>
              </a:spcBef>
              <a:buAutoNum type="arabicPeriod" startAt="2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27.1; 27.2; 27.3; 27.4; 27.5 SBT.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33-34</a:t>
            </a:r>
          </a:p>
          <a:p>
            <a:pPr marL="742950" indent="-742950">
              <a:spcBef>
                <a:spcPct val="50000"/>
              </a:spcBef>
              <a:buAutoNum type="arabicPeriod" startAt="2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3176588"/>
            <a:ext cx="524827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2562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971801"/>
            <a:ext cx="215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6763" y="4548188"/>
            <a:ext cx="19304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411538"/>
            <a:ext cx="19843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627438"/>
            <a:ext cx="27178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48350" y="1533525"/>
            <a:ext cx="23368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1828800"/>
            <a:ext cx="33397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49925" y="146809"/>
            <a:ext cx="2936875" cy="188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1838325"/>
            <a:ext cx="14541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2400" y="3352800"/>
            <a:ext cx="14541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5709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70000"/>
              </a:lnSpc>
              <a:buFontTx/>
              <a:buNone/>
            </a:pPr>
            <a:r>
              <a:rPr lang="en-US" sz="11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:Hình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grpSp>
        <p:nvGrpSpPr>
          <p:cNvPr id="2" name="Group 304"/>
          <p:cNvGrpSpPr>
            <a:grpSpLocks/>
          </p:cNvGrpSpPr>
          <p:nvPr/>
        </p:nvGrpSpPr>
        <p:grpSpPr bwMode="auto">
          <a:xfrm>
            <a:off x="2833688" y="1219200"/>
            <a:ext cx="2957512" cy="2349500"/>
            <a:chOff x="1680" y="768"/>
            <a:chExt cx="1863" cy="1480"/>
          </a:xfrm>
        </p:grpSpPr>
        <p:sp>
          <p:nvSpPr>
            <p:cNvPr id="19586" name="AutoShape 5"/>
            <p:cNvSpPr>
              <a:spLocks noChangeArrowheads="1"/>
            </p:cNvSpPr>
            <p:nvPr/>
          </p:nvSpPr>
          <p:spPr bwMode="auto">
            <a:xfrm rot="8126092">
              <a:off x="2812" y="1738"/>
              <a:ext cx="587" cy="4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24 w 21600"/>
                <a:gd name="T13" fmla="*/ 0 h 21600"/>
                <a:gd name="T14" fmla="*/ 19576 w 21600"/>
                <a:gd name="T15" fmla="*/ 63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100000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87" name="AutoShape 6"/>
            <p:cNvSpPr>
              <a:spLocks noChangeArrowheads="1"/>
            </p:cNvSpPr>
            <p:nvPr/>
          </p:nvSpPr>
          <p:spPr bwMode="auto">
            <a:xfrm rot="4119578">
              <a:off x="2779" y="1616"/>
              <a:ext cx="633" cy="5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47 w 21600"/>
                <a:gd name="T13" fmla="*/ 0 h 21600"/>
                <a:gd name="T14" fmla="*/ 19553 w 21600"/>
                <a:gd name="T15" fmla="*/ 63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1799995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88" name="Rectangle 30"/>
            <p:cNvSpPr>
              <a:spLocks noChangeArrowheads="1"/>
            </p:cNvSpPr>
            <p:nvPr/>
          </p:nvSpPr>
          <p:spPr bwMode="auto">
            <a:xfrm rot="796058" flipV="1">
              <a:off x="2413" y="1600"/>
              <a:ext cx="990" cy="86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899994" lon="18000000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89" name="Rectangle 31"/>
            <p:cNvSpPr>
              <a:spLocks noChangeArrowheads="1"/>
            </p:cNvSpPr>
            <p:nvPr/>
          </p:nvSpPr>
          <p:spPr bwMode="auto">
            <a:xfrm rot="796058" flipV="1">
              <a:off x="2423" y="2170"/>
              <a:ext cx="990" cy="69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200000" lon="17699992" rev="0"/>
              </a:camera>
              <a:lightRig rig="legacyFlat4" dir="t"/>
            </a:scene3d>
            <a:sp3d extrusionH="1370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90" name="Line 38"/>
            <p:cNvSpPr>
              <a:spLocks noChangeShapeType="1"/>
            </p:cNvSpPr>
            <p:nvPr/>
          </p:nvSpPr>
          <p:spPr bwMode="auto">
            <a:xfrm rot="600000">
              <a:off x="1828" y="1827"/>
              <a:ext cx="1468" cy="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Text Box 49"/>
            <p:cNvSpPr txBox="1">
              <a:spLocks noChangeArrowheads="1"/>
            </p:cNvSpPr>
            <p:nvPr/>
          </p:nvSpPr>
          <p:spPr bwMode="auto">
            <a:xfrm>
              <a:off x="1680" y="1600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A</a:t>
              </a:r>
              <a:endParaRPr lang="en-US"/>
            </a:p>
          </p:txBody>
        </p:sp>
        <p:sp>
          <p:nvSpPr>
            <p:cNvPr id="19592" name="Text Box 50"/>
            <p:cNvSpPr txBox="1">
              <a:spLocks noChangeArrowheads="1"/>
            </p:cNvSpPr>
            <p:nvPr/>
          </p:nvSpPr>
          <p:spPr bwMode="auto">
            <a:xfrm>
              <a:off x="3255" y="1841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B</a:t>
              </a:r>
              <a:endParaRPr lang="en-US"/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2170" y="1765"/>
              <a:ext cx="337" cy="483"/>
              <a:chOff x="2064" y="3456"/>
              <a:chExt cx="337" cy="483"/>
            </a:xfrm>
          </p:grpSpPr>
          <p:sp>
            <p:nvSpPr>
              <p:cNvPr id="19606" name="Freeform 67"/>
              <p:cNvSpPr>
                <a:spLocks/>
              </p:cNvSpPr>
              <p:nvPr/>
            </p:nvSpPr>
            <p:spPr bwMode="auto">
              <a:xfrm rot="-3065391">
                <a:off x="2228" y="3508"/>
                <a:ext cx="225" cy="121"/>
              </a:xfrm>
              <a:custGeom>
                <a:avLst/>
                <a:gdLst>
                  <a:gd name="T0" fmla="*/ 0 w 1800"/>
                  <a:gd name="T1" fmla="*/ 0 h 180"/>
                  <a:gd name="T2" fmla="*/ 0 w 1800"/>
                  <a:gd name="T3" fmla="*/ 1 h 180"/>
                  <a:gd name="T4" fmla="*/ 0 60000 65536"/>
                  <a:gd name="T5" fmla="*/ 0 60000 65536"/>
                  <a:gd name="T6" fmla="*/ 0 w 1800"/>
                  <a:gd name="T7" fmla="*/ 0 h 180"/>
                  <a:gd name="T8" fmla="*/ 1800 w 1800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0" h="180">
                    <a:moveTo>
                      <a:pt x="0" y="0"/>
                    </a:moveTo>
                    <a:cubicBezTo>
                      <a:pt x="750" y="75"/>
                      <a:pt x="1500" y="150"/>
                      <a:pt x="1800" y="180"/>
                    </a:cubicBezTo>
                  </a:path>
                </a:pathLst>
              </a:custGeom>
              <a:noFill/>
              <a:ln w="28575">
                <a:solidFill>
                  <a:srgbClr val="00CC00"/>
                </a:solidFill>
                <a:round/>
                <a:headEnd type="arrow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7" name="Text Box 68"/>
              <p:cNvSpPr txBox="1">
                <a:spLocks noChangeArrowheads="1"/>
              </p:cNvSpPr>
              <p:nvPr/>
            </p:nvSpPr>
            <p:spPr bwMode="auto">
              <a:xfrm>
                <a:off x="2064" y="3579"/>
                <a:ext cx="28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F</a:t>
                </a:r>
              </a:p>
            </p:txBody>
          </p:sp>
          <p:sp>
            <p:nvSpPr>
              <p:cNvPr id="19608" name="Line 69"/>
              <p:cNvSpPr>
                <a:spLocks noChangeShapeType="1"/>
              </p:cNvSpPr>
              <p:nvPr/>
            </p:nvSpPr>
            <p:spPr bwMode="auto">
              <a:xfrm>
                <a:off x="2112" y="359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94" name="Text Box 70"/>
            <p:cNvSpPr txBox="1">
              <a:spLocks noChangeArrowheads="1"/>
            </p:cNvSpPr>
            <p:nvPr/>
          </p:nvSpPr>
          <p:spPr bwMode="auto">
            <a:xfrm>
              <a:off x="1789" y="1039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I</a:t>
              </a:r>
              <a:endParaRPr lang="en-US"/>
            </a:p>
          </p:txBody>
        </p:sp>
        <p:sp>
          <p:nvSpPr>
            <p:cNvPr id="19595" name="Oval 71"/>
            <p:cNvSpPr>
              <a:spLocks noChangeArrowheads="1"/>
            </p:cNvSpPr>
            <p:nvPr/>
          </p:nvSpPr>
          <p:spPr bwMode="auto">
            <a:xfrm>
              <a:off x="1897" y="835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72"/>
            <p:cNvSpPr>
              <a:spLocks noChangeShapeType="1"/>
            </p:cNvSpPr>
            <p:nvPr/>
          </p:nvSpPr>
          <p:spPr bwMode="auto">
            <a:xfrm flipV="1">
              <a:off x="1846" y="799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Oval 74"/>
            <p:cNvSpPr>
              <a:spLocks noChangeArrowheads="1"/>
            </p:cNvSpPr>
            <p:nvPr/>
          </p:nvSpPr>
          <p:spPr bwMode="auto">
            <a:xfrm>
              <a:off x="3190" y="1054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75"/>
            <p:cNvSpPr>
              <a:spLocks noChangeShapeType="1"/>
            </p:cNvSpPr>
            <p:nvPr/>
          </p:nvSpPr>
          <p:spPr bwMode="auto">
            <a:xfrm flipV="1">
              <a:off x="3142" y="1018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Text Box 76"/>
            <p:cNvSpPr txBox="1">
              <a:spLocks noChangeArrowheads="1"/>
            </p:cNvSpPr>
            <p:nvPr/>
          </p:nvSpPr>
          <p:spPr bwMode="auto">
            <a:xfrm>
              <a:off x="3052" y="9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-</a:t>
              </a:r>
              <a:endParaRPr lang="en-US"/>
            </a:p>
          </p:txBody>
        </p:sp>
        <p:sp>
          <p:nvSpPr>
            <p:cNvPr id="19600" name="Line 136"/>
            <p:cNvSpPr>
              <a:spLocks noChangeShapeType="1"/>
            </p:cNvSpPr>
            <p:nvPr/>
          </p:nvSpPr>
          <p:spPr bwMode="auto">
            <a:xfrm>
              <a:off x="3200" y="107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137"/>
            <p:cNvSpPr>
              <a:spLocks noChangeShapeType="1"/>
            </p:cNvSpPr>
            <p:nvPr/>
          </p:nvSpPr>
          <p:spPr bwMode="auto">
            <a:xfrm>
              <a:off x="1904" y="8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Text Box 139"/>
            <p:cNvSpPr txBox="1">
              <a:spLocks noChangeArrowheads="1"/>
            </p:cNvSpPr>
            <p:nvPr/>
          </p:nvSpPr>
          <p:spPr bwMode="auto">
            <a:xfrm>
              <a:off x="1896" y="768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+</a:t>
              </a:r>
              <a:endParaRPr lang="en-US"/>
            </a:p>
          </p:txBody>
        </p:sp>
        <p:sp>
          <p:nvSpPr>
            <p:cNvPr id="19603" name="Line 140"/>
            <p:cNvSpPr>
              <a:spLocks noChangeShapeType="1"/>
            </p:cNvSpPr>
            <p:nvPr/>
          </p:nvSpPr>
          <p:spPr bwMode="auto">
            <a:xfrm rot="10800000">
              <a:off x="1904" y="1072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Line 141"/>
            <p:cNvSpPr>
              <a:spLocks noChangeShapeType="1"/>
            </p:cNvSpPr>
            <p:nvPr/>
          </p:nvSpPr>
          <p:spPr bwMode="auto">
            <a:xfrm>
              <a:off x="3200" y="1312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Line 143"/>
            <p:cNvSpPr>
              <a:spLocks noChangeShapeType="1"/>
            </p:cNvSpPr>
            <p:nvPr/>
          </p:nvSpPr>
          <p:spPr bwMode="auto">
            <a:xfrm rot="600000">
              <a:off x="2224" y="1776"/>
              <a:ext cx="58" cy="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03" name="Text Box 163"/>
          <p:cNvSpPr txBox="1">
            <a:spLocks noChangeArrowheads="1"/>
          </p:cNvSpPr>
          <p:nvPr/>
        </p:nvSpPr>
        <p:spPr bwMode="auto">
          <a:xfrm>
            <a:off x="6953250" y="6096000"/>
            <a:ext cx="1733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grpSp>
        <p:nvGrpSpPr>
          <p:cNvPr id="4" name="Group 300"/>
          <p:cNvGrpSpPr>
            <a:grpSpLocks/>
          </p:cNvGrpSpPr>
          <p:nvPr/>
        </p:nvGrpSpPr>
        <p:grpSpPr bwMode="auto">
          <a:xfrm>
            <a:off x="368300" y="3673475"/>
            <a:ext cx="2908300" cy="2549525"/>
            <a:chOff x="256" y="2392"/>
            <a:chExt cx="1832" cy="1606"/>
          </a:xfrm>
        </p:grpSpPr>
        <p:sp>
          <p:nvSpPr>
            <p:cNvPr id="19545" name="Line 95"/>
            <p:cNvSpPr>
              <a:spLocks noChangeShapeType="1"/>
            </p:cNvSpPr>
            <p:nvPr/>
          </p:nvSpPr>
          <p:spPr bwMode="auto">
            <a:xfrm flipV="1">
              <a:off x="400" y="2416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AutoShape 166"/>
            <p:cNvSpPr>
              <a:spLocks noChangeArrowheads="1"/>
            </p:cNvSpPr>
            <p:nvPr/>
          </p:nvSpPr>
          <p:spPr bwMode="auto">
            <a:xfrm rot="8126092">
              <a:off x="1347" y="3360"/>
              <a:ext cx="587" cy="4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24 w 21600"/>
                <a:gd name="T13" fmla="*/ 0 h 21600"/>
                <a:gd name="T14" fmla="*/ 19576 w 21600"/>
                <a:gd name="T15" fmla="*/ 63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FF3300"/>
            </a:solidFill>
            <a:ln w="9525">
              <a:round/>
              <a:headEnd/>
              <a:tailEnd/>
            </a:ln>
            <a:scene3d>
              <a:camera prst="legacyPerspectiveFront">
                <a:rot lat="2100000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47" name="AutoShape 167"/>
            <p:cNvSpPr>
              <a:spLocks noChangeArrowheads="1"/>
            </p:cNvSpPr>
            <p:nvPr/>
          </p:nvSpPr>
          <p:spPr bwMode="auto">
            <a:xfrm rot="4119578">
              <a:off x="1314" y="3238"/>
              <a:ext cx="633" cy="5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47 w 21600"/>
                <a:gd name="T13" fmla="*/ 0 h 21600"/>
                <a:gd name="T14" fmla="*/ 19553 w 21600"/>
                <a:gd name="T15" fmla="*/ 63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3399FF"/>
            </a:solidFill>
            <a:ln w="9525">
              <a:round/>
              <a:headEnd/>
              <a:tailEnd/>
            </a:ln>
            <a:scene3d>
              <a:camera prst="legacyPerspectiveFront">
                <a:rot lat="1799995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48" name="Rectangle 168"/>
            <p:cNvSpPr>
              <a:spLocks noChangeArrowheads="1"/>
            </p:cNvSpPr>
            <p:nvPr/>
          </p:nvSpPr>
          <p:spPr bwMode="auto">
            <a:xfrm rot="796058" flipV="1">
              <a:off x="948" y="3222"/>
              <a:ext cx="990" cy="86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899994" lon="18000000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49" name="Rectangle 169"/>
            <p:cNvSpPr>
              <a:spLocks noChangeArrowheads="1"/>
            </p:cNvSpPr>
            <p:nvPr/>
          </p:nvSpPr>
          <p:spPr bwMode="auto">
            <a:xfrm rot="796058" flipV="1">
              <a:off x="965" y="3792"/>
              <a:ext cx="990" cy="69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200000" lon="17699992" rev="0"/>
              </a:camera>
              <a:lightRig rig="legacyFlat4" dir="t"/>
            </a:scene3d>
            <a:sp3d extrusionH="1370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50" name="Text Box 170"/>
            <p:cNvSpPr txBox="1">
              <a:spLocks noChangeArrowheads="1"/>
            </p:cNvSpPr>
            <p:nvPr/>
          </p:nvSpPr>
          <p:spPr bwMode="auto">
            <a:xfrm>
              <a:off x="720" y="3711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19551" name="Text Box 171"/>
            <p:cNvSpPr txBox="1">
              <a:spLocks noChangeArrowheads="1"/>
            </p:cNvSpPr>
            <p:nvPr/>
          </p:nvSpPr>
          <p:spPr bwMode="auto">
            <a:xfrm>
              <a:off x="768" y="3120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S</a:t>
              </a:r>
              <a:endParaRPr lang="en-US"/>
            </a:p>
          </p:txBody>
        </p:sp>
        <p:sp>
          <p:nvSpPr>
            <p:cNvPr id="19552" name="Line 173"/>
            <p:cNvSpPr>
              <a:spLocks noChangeShapeType="1"/>
            </p:cNvSpPr>
            <p:nvPr/>
          </p:nvSpPr>
          <p:spPr bwMode="auto">
            <a:xfrm>
              <a:off x="1512" y="3328"/>
              <a:ext cx="1" cy="420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174"/>
            <p:cNvSpPr>
              <a:spLocks noChangeShapeType="1"/>
            </p:cNvSpPr>
            <p:nvPr/>
          </p:nvSpPr>
          <p:spPr bwMode="auto">
            <a:xfrm>
              <a:off x="1344" y="3320"/>
              <a:ext cx="1" cy="420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175"/>
            <p:cNvSpPr>
              <a:spLocks noChangeShapeType="1"/>
            </p:cNvSpPr>
            <p:nvPr/>
          </p:nvSpPr>
          <p:spPr bwMode="auto">
            <a:xfrm>
              <a:off x="1560" y="3336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176"/>
            <p:cNvSpPr>
              <a:spLocks noChangeShapeType="1"/>
            </p:cNvSpPr>
            <p:nvPr/>
          </p:nvSpPr>
          <p:spPr bwMode="auto">
            <a:xfrm>
              <a:off x="1392" y="3312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178"/>
            <p:cNvSpPr>
              <a:spLocks noChangeShapeType="1"/>
            </p:cNvSpPr>
            <p:nvPr/>
          </p:nvSpPr>
          <p:spPr bwMode="auto">
            <a:xfrm>
              <a:off x="1248" y="3328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179"/>
            <p:cNvSpPr>
              <a:spLocks noChangeShapeType="1"/>
            </p:cNvSpPr>
            <p:nvPr/>
          </p:nvSpPr>
          <p:spPr bwMode="auto">
            <a:xfrm>
              <a:off x="1200" y="3312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180"/>
            <p:cNvSpPr>
              <a:spLocks noChangeShapeType="1"/>
            </p:cNvSpPr>
            <p:nvPr/>
          </p:nvSpPr>
          <p:spPr bwMode="auto">
            <a:xfrm>
              <a:off x="1080" y="3304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181"/>
            <p:cNvSpPr>
              <a:spLocks noChangeShapeType="1"/>
            </p:cNvSpPr>
            <p:nvPr/>
          </p:nvSpPr>
          <p:spPr bwMode="auto">
            <a:xfrm>
              <a:off x="1032" y="3280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182"/>
            <p:cNvSpPr>
              <a:spLocks noChangeShapeType="1"/>
            </p:cNvSpPr>
            <p:nvPr/>
          </p:nvSpPr>
          <p:spPr bwMode="auto">
            <a:xfrm>
              <a:off x="896" y="3272"/>
              <a:ext cx="1" cy="369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183"/>
            <p:cNvSpPr>
              <a:spLocks noChangeShapeType="1"/>
            </p:cNvSpPr>
            <p:nvPr/>
          </p:nvSpPr>
          <p:spPr bwMode="auto">
            <a:xfrm rot="600000">
              <a:off x="384" y="3456"/>
              <a:ext cx="1468" cy="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184"/>
            <p:cNvSpPr>
              <a:spLocks noChangeShapeType="1"/>
            </p:cNvSpPr>
            <p:nvPr/>
          </p:nvSpPr>
          <p:spPr bwMode="auto">
            <a:xfrm>
              <a:off x="1296" y="330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185"/>
            <p:cNvSpPr>
              <a:spLocks noChangeShapeType="1"/>
            </p:cNvSpPr>
            <p:nvPr/>
          </p:nvSpPr>
          <p:spPr bwMode="auto">
            <a:xfrm>
              <a:off x="1160" y="330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86"/>
            <p:cNvSpPr>
              <a:spLocks noChangeShapeType="1"/>
            </p:cNvSpPr>
            <p:nvPr/>
          </p:nvSpPr>
          <p:spPr bwMode="auto">
            <a:xfrm>
              <a:off x="992" y="3280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87"/>
            <p:cNvSpPr>
              <a:spLocks noChangeShapeType="1"/>
            </p:cNvSpPr>
            <p:nvPr/>
          </p:nvSpPr>
          <p:spPr bwMode="auto">
            <a:xfrm>
              <a:off x="832" y="3248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88"/>
            <p:cNvSpPr>
              <a:spLocks noChangeShapeType="1"/>
            </p:cNvSpPr>
            <p:nvPr/>
          </p:nvSpPr>
          <p:spPr bwMode="auto">
            <a:xfrm>
              <a:off x="632" y="3216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89"/>
            <p:cNvSpPr>
              <a:spLocks noChangeShapeType="1"/>
            </p:cNvSpPr>
            <p:nvPr/>
          </p:nvSpPr>
          <p:spPr bwMode="auto">
            <a:xfrm>
              <a:off x="696" y="3240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90"/>
            <p:cNvGrpSpPr>
              <a:grpSpLocks/>
            </p:cNvGrpSpPr>
            <p:nvPr/>
          </p:nvGrpSpPr>
          <p:grpSpPr bwMode="auto">
            <a:xfrm>
              <a:off x="704" y="3400"/>
              <a:ext cx="337" cy="483"/>
              <a:chOff x="2064" y="3456"/>
              <a:chExt cx="337" cy="483"/>
            </a:xfrm>
          </p:grpSpPr>
          <p:sp>
            <p:nvSpPr>
              <p:cNvPr id="19583" name="Freeform 191"/>
              <p:cNvSpPr>
                <a:spLocks/>
              </p:cNvSpPr>
              <p:nvPr/>
            </p:nvSpPr>
            <p:spPr bwMode="auto">
              <a:xfrm rot="-3065391">
                <a:off x="2228" y="3508"/>
                <a:ext cx="225" cy="121"/>
              </a:xfrm>
              <a:custGeom>
                <a:avLst/>
                <a:gdLst>
                  <a:gd name="T0" fmla="*/ 0 w 1800"/>
                  <a:gd name="T1" fmla="*/ 0 h 180"/>
                  <a:gd name="T2" fmla="*/ 0 w 1800"/>
                  <a:gd name="T3" fmla="*/ 1 h 180"/>
                  <a:gd name="T4" fmla="*/ 0 60000 65536"/>
                  <a:gd name="T5" fmla="*/ 0 60000 65536"/>
                  <a:gd name="T6" fmla="*/ 0 w 1800"/>
                  <a:gd name="T7" fmla="*/ 0 h 180"/>
                  <a:gd name="T8" fmla="*/ 1800 w 1800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0" h="180">
                    <a:moveTo>
                      <a:pt x="0" y="0"/>
                    </a:moveTo>
                    <a:cubicBezTo>
                      <a:pt x="750" y="75"/>
                      <a:pt x="1500" y="150"/>
                      <a:pt x="1800" y="180"/>
                    </a:cubicBezTo>
                  </a:path>
                </a:pathLst>
              </a:custGeom>
              <a:noFill/>
              <a:ln w="28575">
                <a:solidFill>
                  <a:srgbClr val="00CC00"/>
                </a:solidFill>
                <a:round/>
                <a:headEnd type="arrow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Text Box 192"/>
              <p:cNvSpPr txBox="1">
                <a:spLocks noChangeArrowheads="1"/>
              </p:cNvSpPr>
              <p:nvPr/>
            </p:nvSpPr>
            <p:spPr bwMode="auto">
              <a:xfrm>
                <a:off x="2064" y="3579"/>
                <a:ext cx="28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F</a:t>
                </a:r>
              </a:p>
            </p:txBody>
          </p:sp>
          <p:sp>
            <p:nvSpPr>
              <p:cNvPr id="19585" name="Line 193"/>
              <p:cNvSpPr>
                <a:spLocks noChangeShapeType="1"/>
              </p:cNvSpPr>
              <p:nvPr/>
            </p:nvSpPr>
            <p:spPr bwMode="auto">
              <a:xfrm>
                <a:off x="2112" y="359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69" name="Line 194"/>
            <p:cNvSpPr>
              <a:spLocks noChangeShapeType="1"/>
            </p:cNvSpPr>
            <p:nvPr/>
          </p:nvSpPr>
          <p:spPr bwMode="auto">
            <a:xfrm rot="600000">
              <a:off x="744" y="3392"/>
              <a:ext cx="58" cy="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Text Box 195"/>
            <p:cNvSpPr txBox="1">
              <a:spLocks noChangeArrowheads="1"/>
            </p:cNvSpPr>
            <p:nvPr/>
          </p:nvSpPr>
          <p:spPr bwMode="auto">
            <a:xfrm>
              <a:off x="720" y="3240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I</a:t>
              </a:r>
              <a:endParaRPr lang="en-US"/>
            </a:p>
          </p:txBody>
        </p:sp>
        <p:sp>
          <p:nvSpPr>
            <p:cNvPr id="19571" name="Line 196"/>
            <p:cNvSpPr>
              <a:spLocks noChangeShapeType="1"/>
            </p:cNvSpPr>
            <p:nvPr/>
          </p:nvSpPr>
          <p:spPr bwMode="auto">
            <a:xfrm>
              <a:off x="456" y="246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97"/>
            <p:cNvSpPr>
              <a:spLocks noChangeShapeType="1"/>
            </p:cNvSpPr>
            <p:nvPr/>
          </p:nvSpPr>
          <p:spPr bwMode="auto">
            <a:xfrm rot="10800000">
              <a:off x="456" y="2664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Text Box 198"/>
            <p:cNvSpPr txBox="1">
              <a:spLocks noChangeArrowheads="1"/>
            </p:cNvSpPr>
            <p:nvPr/>
          </p:nvSpPr>
          <p:spPr bwMode="auto">
            <a:xfrm>
              <a:off x="344" y="2632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I</a:t>
              </a:r>
              <a:endParaRPr lang="en-US"/>
            </a:p>
          </p:txBody>
        </p:sp>
        <p:sp>
          <p:nvSpPr>
            <p:cNvPr id="19574" name="Text Box 199"/>
            <p:cNvSpPr txBox="1">
              <a:spLocks noChangeArrowheads="1"/>
            </p:cNvSpPr>
            <p:nvPr/>
          </p:nvSpPr>
          <p:spPr bwMode="auto">
            <a:xfrm>
              <a:off x="256" y="3224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A</a:t>
              </a:r>
              <a:endParaRPr lang="en-US"/>
            </a:p>
          </p:txBody>
        </p:sp>
        <p:sp>
          <p:nvSpPr>
            <p:cNvPr id="19575" name="Text Box 200"/>
            <p:cNvSpPr txBox="1">
              <a:spLocks noChangeArrowheads="1"/>
            </p:cNvSpPr>
            <p:nvPr/>
          </p:nvSpPr>
          <p:spPr bwMode="auto">
            <a:xfrm>
              <a:off x="1800" y="3440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B</a:t>
              </a:r>
              <a:endParaRPr lang="en-US"/>
            </a:p>
          </p:txBody>
        </p:sp>
        <p:sp>
          <p:nvSpPr>
            <p:cNvPr id="19576" name="Line 201"/>
            <p:cNvSpPr>
              <a:spLocks noChangeShapeType="1"/>
            </p:cNvSpPr>
            <p:nvPr/>
          </p:nvSpPr>
          <p:spPr bwMode="auto">
            <a:xfrm>
              <a:off x="1752" y="270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Line 202"/>
            <p:cNvSpPr>
              <a:spLocks noChangeShapeType="1"/>
            </p:cNvSpPr>
            <p:nvPr/>
          </p:nvSpPr>
          <p:spPr bwMode="auto">
            <a:xfrm>
              <a:off x="1752" y="2928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203"/>
            <p:cNvSpPr>
              <a:spLocks noChangeShapeType="1"/>
            </p:cNvSpPr>
            <p:nvPr/>
          </p:nvSpPr>
          <p:spPr bwMode="auto">
            <a:xfrm flipV="1">
              <a:off x="1696" y="2656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Oval 204"/>
            <p:cNvSpPr>
              <a:spLocks noChangeArrowheads="1"/>
            </p:cNvSpPr>
            <p:nvPr/>
          </p:nvSpPr>
          <p:spPr bwMode="auto">
            <a:xfrm>
              <a:off x="448" y="2456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Oval 205"/>
            <p:cNvSpPr>
              <a:spLocks noChangeArrowheads="1"/>
            </p:cNvSpPr>
            <p:nvPr/>
          </p:nvSpPr>
          <p:spPr bwMode="auto">
            <a:xfrm>
              <a:off x="1744" y="2696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Text Box 206"/>
            <p:cNvSpPr txBox="1">
              <a:spLocks noChangeArrowheads="1"/>
            </p:cNvSpPr>
            <p:nvPr/>
          </p:nvSpPr>
          <p:spPr bwMode="auto">
            <a:xfrm>
              <a:off x="440" y="239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+</a:t>
              </a:r>
              <a:endParaRPr lang="en-US"/>
            </a:p>
          </p:txBody>
        </p:sp>
        <p:sp>
          <p:nvSpPr>
            <p:cNvPr id="19582" name="Text Box 207"/>
            <p:cNvSpPr txBox="1">
              <a:spLocks noChangeArrowheads="1"/>
            </p:cNvSpPr>
            <p:nvPr/>
          </p:nvSpPr>
          <p:spPr bwMode="auto">
            <a:xfrm>
              <a:off x="1632" y="260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-</a:t>
              </a:r>
              <a:endParaRPr lang="en-US"/>
            </a:p>
          </p:txBody>
        </p:sp>
      </p:grpSp>
      <p:grpSp>
        <p:nvGrpSpPr>
          <p:cNvPr id="6" name="Group 299"/>
          <p:cNvGrpSpPr>
            <a:grpSpLocks/>
          </p:cNvGrpSpPr>
          <p:nvPr/>
        </p:nvGrpSpPr>
        <p:grpSpPr bwMode="auto">
          <a:xfrm>
            <a:off x="3403600" y="3784600"/>
            <a:ext cx="2832100" cy="2447925"/>
            <a:chOff x="2232" y="2464"/>
            <a:chExt cx="1784" cy="1542"/>
          </a:xfrm>
        </p:grpSpPr>
        <p:sp>
          <p:nvSpPr>
            <p:cNvPr id="19506" name="Text Box 100"/>
            <p:cNvSpPr txBox="1">
              <a:spLocks noChangeArrowheads="1"/>
            </p:cNvSpPr>
            <p:nvPr/>
          </p:nvSpPr>
          <p:spPr bwMode="auto">
            <a:xfrm>
              <a:off x="3728" y="3490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B</a:t>
              </a:r>
              <a:endParaRPr lang="en-US"/>
            </a:p>
          </p:txBody>
        </p:sp>
        <p:sp>
          <p:nvSpPr>
            <p:cNvPr id="19507" name="Text Box 99"/>
            <p:cNvSpPr txBox="1">
              <a:spLocks noChangeArrowheads="1"/>
            </p:cNvSpPr>
            <p:nvPr/>
          </p:nvSpPr>
          <p:spPr bwMode="auto">
            <a:xfrm>
              <a:off x="2232" y="3241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A</a:t>
              </a:r>
              <a:endParaRPr lang="en-US"/>
            </a:p>
          </p:txBody>
        </p:sp>
        <p:sp>
          <p:nvSpPr>
            <p:cNvPr id="19508" name="Oval 92"/>
            <p:cNvSpPr>
              <a:spLocks noChangeArrowheads="1"/>
            </p:cNvSpPr>
            <p:nvPr/>
          </p:nvSpPr>
          <p:spPr bwMode="auto">
            <a:xfrm>
              <a:off x="2406" y="2522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94"/>
            <p:cNvSpPr>
              <a:spLocks noChangeShapeType="1"/>
            </p:cNvSpPr>
            <p:nvPr/>
          </p:nvSpPr>
          <p:spPr bwMode="auto">
            <a:xfrm flipV="1">
              <a:off x="2355" y="2482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Text Box 98"/>
            <p:cNvSpPr txBox="1">
              <a:spLocks noChangeArrowheads="1"/>
            </p:cNvSpPr>
            <p:nvPr/>
          </p:nvSpPr>
          <p:spPr bwMode="auto">
            <a:xfrm>
              <a:off x="2297" y="2701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I</a:t>
              </a:r>
              <a:endParaRPr lang="en-US"/>
            </a:p>
          </p:txBody>
        </p:sp>
        <p:sp>
          <p:nvSpPr>
            <p:cNvPr id="19511" name="Line 150"/>
            <p:cNvSpPr>
              <a:spLocks noChangeShapeType="1"/>
            </p:cNvSpPr>
            <p:nvPr/>
          </p:nvSpPr>
          <p:spPr bwMode="auto">
            <a:xfrm>
              <a:off x="3674" y="275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151"/>
            <p:cNvSpPr>
              <a:spLocks noChangeShapeType="1"/>
            </p:cNvSpPr>
            <p:nvPr/>
          </p:nvSpPr>
          <p:spPr bwMode="auto">
            <a:xfrm>
              <a:off x="2414" y="25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152"/>
            <p:cNvSpPr>
              <a:spLocks noChangeShapeType="1"/>
            </p:cNvSpPr>
            <p:nvPr/>
          </p:nvSpPr>
          <p:spPr bwMode="auto">
            <a:xfrm rot="10800000">
              <a:off x="2414" y="2736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153"/>
            <p:cNvSpPr>
              <a:spLocks noChangeShapeType="1"/>
            </p:cNvSpPr>
            <p:nvPr/>
          </p:nvSpPr>
          <p:spPr bwMode="auto">
            <a:xfrm>
              <a:off x="3678" y="2992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AutoShape 209"/>
            <p:cNvSpPr>
              <a:spLocks noChangeArrowheads="1"/>
            </p:cNvSpPr>
            <p:nvPr/>
          </p:nvSpPr>
          <p:spPr bwMode="auto">
            <a:xfrm rot="8126092">
              <a:off x="3269" y="3368"/>
              <a:ext cx="587" cy="4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24 w 21600"/>
                <a:gd name="T13" fmla="*/ 0 h 21600"/>
                <a:gd name="T14" fmla="*/ 19576 w 21600"/>
                <a:gd name="T15" fmla="*/ 63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FF3300"/>
            </a:solidFill>
            <a:ln w="9525">
              <a:round/>
              <a:headEnd/>
              <a:tailEnd/>
            </a:ln>
            <a:scene3d>
              <a:camera prst="legacyPerspectiveFront">
                <a:rot lat="2100000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16" name="AutoShape 210"/>
            <p:cNvSpPr>
              <a:spLocks noChangeArrowheads="1"/>
            </p:cNvSpPr>
            <p:nvPr/>
          </p:nvSpPr>
          <p:spPr bwMode="auto">
            <a:xfrm rot="4119578">
              <a:off x="3236" y="3246"/>
              <a:ext cx="633" cy="5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47 w 21600"/>
                <a:gd name="T13" fmla="*/ 0 h 21600"/>
                <a:gd name="T14" fmla="*/ 19553 w 21600"/>
                <a:gd name="T15" fmla="*/ 63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3399FF"/>
            </a:solidFill>
            <a:ln w="9525">
              <a:round/>
              <a:headEnd/>
              <a:tailEnd/>
            </a:ln>
            <a:scene3d>
              <a:camera prst="legacyPerspectiveFront">
                <a:rot lat="1799995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17" name="Rectangle 211"/>
            <p:cNvSpPr>
              <a:spLocks noChangeArrowheads="1"/>
            </p:cNvSpPr>
            <p:nvPr/>
          </p:nvSpPr>
          <p:spPr bwMode="auto">
            <a:xfrm rot="796058" flipV="1">
              <a:off x="2870" y="3230"/>
              <a:ext cx="990" cy="86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899994" lon="18000000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18" name="Rectangle 212"/>
            <p:cNvSpPr>
              <a:spLocks noChangeArrowheads="1"/>
            </p:cNvSpPr>
            <p:nvPr/>
          </p:nvSpPr>
          <p:spPr bwMode="auto">
            <a:xfrm rot="796058" flipV="1">
              <a:off x="2879" y="3800"/>
              <a:ext cx="990" cy="69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200000" lon="17699992" rev="0"/>
              </a:camera>
              <a:lightRig rig="legacyFlat4" dir="t"/>
            </a:scene3d>
            <a:sp3d extrusionH="1370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19" name="Text Box 213"/>
            <p:cNvSpPr txBox="1">
              <a:spLocks noChangeArrowheads="1"/>
            </p:cNvSpPr>
            <p:nvPr/>
          </p:nvSpPr>
          <p:spPr bwMode="auto">
            <a:xfrm>
              <a:off x="2642" y="3719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19520" name="Text Box 214"/>
            <p:cNvSpPr txBox="1">
              <a:spLocks noChangeArrowheads="1"/>
            </p:cNvSpPr>
            <p:nvPr/>
          </p:nvSpPr>
          <p:spPr bwMode="auto">
            <a:xfrm>
              <a:off x="2690" y="3128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S</a:t>
              </a:r>
              <a:endParaRPr lang="en-US"/>
            </a:p>
          </p:txBody>
        </p:sp>
        <p:sp>
          <p:nvSpPr>
            <p:cNvPr id="19521" name="Line 216"/>
            <p:cNvSpPr>
              <a:spLocks noChangeShapeType="1"/>
            </p:cNvSpPr>
            <p:nvPr/>
          </p:nvSpPr>
          <p:spPr bwMode="auto">
            <a:xfrm rot="10800000">
              <a:off x="3450" y="3320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217"/>
            <p:cNvSpPr>
              <a:spLocks noChangeShapeType="1"/>
            </p:cNvSpPr>
            <p:nvPr/>
          </p:nvSpPr>
          <p:spPr bwMode="auto">
            <a:xfrm rot="10800000">
              <a:off x="3394" y="3320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219"/>
            <p:cNvSpPr>
              <a:spLocks noChangeShapeType="1"/>
            </p:cNvSpPr>
            <p:nvPr/>
          </p:nvSpPr>
          <p:spPr bwMode="auto">
            <a:xfrm rot="10800000">
              <a:off x="3258" y="3328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220"/>
            <p:cNvSpPr>
              <a:spLocks noChangeShapeType="1"/>
            </p:cNvSpPr>
            <p:nvPr/>
          </p:nvSpPr>
          <p:spPr bwMode="auto">
            <a:xfrm rot="10800000">
              <a:off x="3210" y="3312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221"/>
            <p:cNvSpPr>
              <a:spLocks noChangeShapeType="1"/>
            </p:cNvSpPr>
            <p:nvPr/>
          </p:nvSpPr>
          <p:spPr bwMode="auto">
            <a:xfrm rot="10800000">
              <a:off x="3082" y="3320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222"/>
            <p:cNvSpPr>
              <a:spLocks noChangeShapeType="1"/>
            </p:cNvSpPr>
            <p:nvPr/>
          </p:nvSpPr>
          <p:spPr bwMode="auto">
            <a:xfrm rot="10800000">
              <a:off x="3034" y="3304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223"/>
            <p:cNvSpPr>
              <a:spLocks noChangeShapeType="1"/>
            </p:cNvSpPr>
            <p:nvPr/>
          </p:nvSpPr>
          <p:spPr bwMode="auto">
            <a:xfrm rot="10800000">
              <a:off x="2906" y="3288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224"/>
            <p:cNvSpPr>
              <a:spLocks noChangeShapeType="1"/>
            </p:cNvSpPr>
            <p:nvPr/>
          </p:nvSpPr>
          <p:spPr bwMode="auto">
            <a:xfrm rot="600000">
              <a:off x="2322" y="3504"/>
              <a:ext cx="1468" cy="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225"/>
            <p:cNvSpPr>
              <a:spLocks noChangeShapeType="1"/>
            </p:cNvSpPr>
            <p:nvPr/>
          </p:nvSpPr>
          <p:spPr bwMode="auto">
            <a:xfrm rot="600000">
              <a:off x="2706" y="3448"/>
              <a:ext cx="58" cy="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226"/>
            <p:cNvSpPr>
              <a:spLocks noChangeShapeType="1"/>
            </p:cNvSpPr>
            <p:nvPr/>
          </p:nvSpPr>
          <p:spPr bwMode="auto">
            <a:xfrm rot="10800000">
              <a:off x="3162" y="3320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227"/>
            <p:cNvSpPr>
              <a:spLocks noChangeShapeType="1"/>
            </p:cNvSpPr>
            <p:nvPr/>
          </p:nvSpPr>
          <p:spPr bwMode="auto">
            <a:xfrm rot="10800000">
              <a:off x="2986" y="330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228"/>
            <p:cNvSpPr>
              <a:spLocks noChangeShapeType="1"/>
            </p:cNvSpPr>
            <p:nvPr/>
          </p:nvSpPr>
          <p:spPr bwMode="auto">
            <a:xfrm rot="10800000">
              <a:off x="2858" y="3280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229"/>
            <p:cNvSpPr>
              <a:spLocks noChangeShapeType="1"/>
            </p:cNvSpPr>
            <p:nvPr/>
          </p:nvSpPr>
          <p:spPr bwMode="auto">
            <a:xfrm rot="10800000">
              <a:off x="2818" y="326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230"/>
            <p:cNvSpPr>
              <a:spLocks noChangeShapeType="1"/>
            </p:cNvSpPr>
            <p:nvPr/>
          </p:nvSpPr>
          <p:spPr bwMode="auto">
            <a:xfrm rot="10800000">
              <a:off x="2602" y="3232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231"/>
            <p:cNvSpPr>
              <a:spLocks noChangeShapeType="1"/>
            </p:cNvSpPr>
            <p:nvPr/>
          </p:nvSpPr>
          <p:spPr bwMode="auto">
            <a:xfrm rot="10800000">
              <a:off x="2658" y="3248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Text Box 232"/>
            <p:cNvSpPr txBox="1">
              <a:spLocks noChangeArrowheads="1"/>
            </p:cNvSpPr>
            <p:nvPr/>
          </p:nvSpPr>
          <p:spPr bwMode="auto">
            <a:xfrm>
              <a:off x="2690" y="3288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I</a:t>
              </a:r>
              <a:endParaRPr lang="en-US"/>
            </a:p>
          </p:txBody>
        </p:sp>
        <p:grpSp>
          <p:nvGrpSpPr>
            <p:cNvPr id="7" name="Group 233"/>
            <p:cNvGrpSpPr>
              <a:grpSpLocks/>
            </p:cNvGrpSpPr>
            <p:nvPr/>
          </p:nvGrpSpPr>
          <p:grpSpPr bwMode="auto">
            <a:xfrm>
              <a:off x="2690" y="3448"/>
              <a:ext cx="337" cy="483"/>
              <a:chOff x="2064" y="3456"/>
              <a:chExt cx="337" cy="483"/>
            </a:xfrm>
          </p:grpSpPr>
          <p:sp>
            <p:nvSpPr>
              <p:cNvPr id="19542" name="Freeform 234"/>
              <p:cNvSpPr>
                <a:spLocks/>
              </p:cNvSpPr>
              <p:nvPr/>
            </p:nvSpPr>
            <p:spPr bwMode="auto">
              <a:xfrm rot="-3065391">
                <a:off x="2228" y="3508"/>
                <a:ext cx="225" cy="121"/>
              </a:xfrm>
              <a:custGeom>
                <a:avLst/>
                <a:gdLst>
                  <a:gd name="T0" fmla="*/ 0 w 1800"/>
                  <a:gd name="T1" fmla="*/ 0 h 180"/>
                  <a:gd name="T2" fmla="*/ 0 w 1800"/>
                  <a:gd name="T3" fmla="*/ 1 h 180"/>
                  <a:gd name="T4" fmla="*/ 0 60000 65536"/>
                  <a:gd name="T5" fmla="*/ 0 60000 65536"/>
                  <a:gd name="T6" fmla="*/ 0 w 1800"/>
                  <a:gd name="T7" fmla="*/ 0 h 180"/>
                  <a:gd name="T8" fmla="*/ 1800 w 1800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0" h="180">
                    <a:moveTo>
                      <a:pt x="0" y="0"/>
                    </a:moveTo>
                    <a:cubicBezTo>
                      <a:pt x="750" y="75"/>
                      <a:pt x="1500" y="150"/>
                      <a:pt x="1800" y="180"/>
                    </a:cubicBezTo>
                  </a:path>
                </a:pathLst>
              </a:custGeom>
              <a:noFill/>
              <a:ln w="28575">
                <a:solidFill>
                  <a:srgbClr val="00CC00"/>
                </a:solidFill>
                <a:round/>
                <a:headEnd type="arrow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3" name="Text Box 235"/>
              <p:cNvSpPr txBox="1">
                <a:spLocks noChangeArrowheads="1"/>
              </p:cNvSpPr>
              <p:nvPr/>
            </p:nvSpPr>
            <p:spPr bwMode="auto">
              <a:xfrm>
                <a:off x="2064" y="3579"/>
                <a:ext cx="28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F</a:t>
                </a:r>
              </a:p>
            </p:txBody>
          </p:sp>
          <p:sp>
            <p:nvSpPr>
              <p:cNvPr id="19544" name="Line 236"/>
              <p:cNvSpPr>
                <a:spLocks noChangeShapeType="1"/>
              </p:cNvSpPr>
              <p:nvPr/>
            </p:nvSpPr>
            <p:spPr bwMode="auto">
              <a:xfrm>
                <a:off x="2112" y="359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38" name="Oval 237"/>
            <p:cNvSpPr>
              <a:spLocks noChangeArrowheads="1"/>
            </p:cNvSpPr>
            <p:nvPr/>
          </p:nvSpPr>
          <p:spPr bwMode="auto">
            <a:xfrm>
              <a:off x="3666" y="2744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238"/>
            <p:cNvSpPr>
              <a:spLocks noChangeShapeType="1"/>
            </p:cNvSpPr>
            <p:nvPr/>
          </p:nvSpPr>
          <p:spPr bwMode="auto">
            <a:xfrm flipV="1">
              <a:off x="3618" y="2704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Text Box 239"/>
            <p:cNvSpPr txBox="1">
              <a:spLocks noChangeArrowheads="1"/>
            </p:cNvSpPr>
            <p:nvPr/>
          </p:nvSpPr>
          <p:spPr bwMode="auto">
            <a:xfrm>
              <a:off x="2402" y="24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+</a:t>
              </a:r>
              <a:endParaRPr lang="en-US"/>
            </a:p>
          </p:txBody>
        </p:sp>
        <p:sp>
          <p:nvSpPr>
            <p:cNvPr id="19541" name="Text Box 240"/>
            <p:cNvSpPr txBox="1">
              <a:spLocks noChangeArrowheads="1"/>
            </p:cNvSpPr>
            <p:nvPr/>
          </p:nvSpPr>
          <p:spPr bwMode="auto">
            <a:xfrm>
              <a:off x="3562" y="26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-</a:t>
              </a:r>
              <a:endParaRPr lang="en-US"/>
            </a:p>
          </p:txBody>
        </p:sp>
      </p:grpSp>
      <p:grpSp>
        <p:nvGrpSpPr>
          <p:cNvPr id="8" name="Group 298"/>
          <p:cNvGrpSpPr>
            <a:grpSpLocks/>
          </p:cNvGrpSpPr>
          <p:nvPr/>
        </p:nvGrpSpPr>
        <p:grpSpPr bwMode="auto">
          <a:xfrm>
            <a:off x="6261100" y="3733800"/>
            <a:ext cx="2882900" cy="2525712"/>
            <a:chOff x="3672" y="1072"/>
            <a:chExt cx="1816" cy="1591"/>
          </a:xfrm>
        </p:grpSpPr>
        <p:sp>
          <p:nvSpPr>
            <p:cNvPr id="19467" name="Line 290"/>
            <p:cNvSpPr>
              <a:spLocks noChangeShapeType="1"/>
            </p:cNvSpPr>
            <p:nvPr/>
          </p:nvSpPr>
          <p:spPr bwMode="auto">
            <a:xfrm flipV="1">
              <a:off x="3816" y="11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Text Box 292"/>
            <p:cNvSpPr txBox="1">
              <a:spLocks noChangeArrowheads="1"/>
            </p:cNvSpPr>
            <p:nvPr/>
          </p:nvSpPr>
          <p:spPr bwMode="auto">
            <a:xfrm>
              <a:off x="3848" y="10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+</a:t>
              </a:r>
              <a:endParaRPr lang="en-US"/>
            </a:p>
          </p:txBody>
        </p:sp>
        <p:sp>
          <p:nvSpPr>
            <p:cNvPr id="19469" name="Text Box 79"/>
            <p:cNvSpPr txBox="1">
              <a:spLocks noChangeArrowheads="1"/>
            </p:cNvSpPr>
            <p:nvPr/>
          </p:nvSpPr>
          <p:spPr bwMode="auto">
            <a:xfrm>
              <a:off x="5200" y="2120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B</a:t>
              </a:r>
              <a:endParaRPr lang="en-US"/>
            </a:p>
          </p:txBody>
        </p:sp>
        <p:sp>
          <p:nvSpPr>
            <p:cNvPr id="19470" name="Line 149"/>
            <p:cNvSpPr>
              <a:spLocks noChangeShapeType="1"/>
            </p:cNvSpPr>
            <p:nvPr/>
          </p:nvSpPr>
          <p:spPr bwMode="auto">
            <a:xfrm>
              <a:off x="5184" y="13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Text Box 130"/>
            <p:cNvSpPr txBox="1">
              <a:spLocks noChangeArrowheads="1"/>
            </p:cNvSpPr>
            <p:nvPr/>
          </p:nvSpPr>
          <p:spPr bwMode="auto">
            <a:xfrm>
              <a:off x="3744" y="1336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I</a:t>
              </a:r>
              <a:endParaRPr lang="en-US"/>
            </a:p>
          </p:txBody>
        </p:sp>
        <p:sp>
          <p:nvSpPr>
            <p:cNvPr id="19472" name="AutoShape 156"/>
            <p:cNvSpPr>
              <a:spLocks noChangeArrowheads="1"/>
            </p:cNvSpPr>
            <p:nvPr/>
          </p:nvSpPr>
          <p:spPr bwMode="auto">
            <a:xfrm rot="8126092">
              <a:off x="4761" y="2017"/>
              <a:ext cx="587" cy="4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24 w 21600"/>
                <a:gd name="T13" fmla="*/ 0 h 21600"/>
                <a:gd name="T14" fmla="*/ 19576 w 21600"/>
                <a:gd name="T15" fmla="*/ 63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FF3300"/>
            </a:solidFill>
            <a:ln w="9525">
              <a:round/>
              <a:headEnd/>
              <a:tailEnd/>
            </a:ln>
            <a:scene3d>
              <a:camera prst="legacyPerspectiveFront">
                <a:rot lat="2100000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473" name="AutoShape 157"/>
            <p:cNvSpPr>
              <a:spLocks noChangeArrowheads="1"/>
            </p:cNvSpPr>
            <p:nvPr/>
          </p:nvSpPr>
          <p:spPr bwMode="auto">
            <a:xfrm rot="4119578">
              <a:off x="4728" y="1895"/>
              <a:ext cx="633" cy="5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47 w 21600"/>
                <a:gd name="T13" fmla="*/ 0 h 21600"/>
                <a:gd name="T14" fmla="*/ 19553 w 21600"/>
                <a:gd name="T15" fmla="*/ 63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3399FF"/>
            </a:solidFill>
            <a:ln w="9525">
              <a:round/>
              <a:headEnd/>
              <a:tailEnd/>
            </a:ln>
            <a:scene3d>
              <a:camera prst="legacyPerspectiveFront">
                <a:rot lat="1799995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474" name="Rectangle 158"/>
            <p:cNvSpPr>
              <a:spLocks noChangeArrowheads="1"/>
            </p:cNvSpPr>
            <p:nvPr/>
          </p:nvSpPr>
          <p:spPr bwMode="auto">
            <a:xfrm rot="796058" flipV="1">
              <a:off x="4362" y="1879"/>
              <a:ext cx="990" cy="86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899994" lon="18000000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475" name="Rectangle 159"/>
            <p:cNvSpPr>
              <a:spLocks noChangeArrowheads="1"/>
            </p:cNvSpPr>
            <p:nvPr/>
          </p:nvSpPr>
          <p:spPr bwMode="auto">
            <a:xfrm rot="796058" flipV="1">
              <a:off x="4384" y="2448"/>
              <a:ext cx="990" cy="69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200000" lon="17699992" rev="0"/>
              </a:camera>
              <a:lightRig rig="legacyFlat4" dir="t"/>
            </a:scene3d>
            <a:sp3d extrusionH="1370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476" name="Text Box 260"/>
            <p:cNvSpPr txBox="1">
              <a:spLocks noChangeArrowheads="1"/>
            </p:cNvSpPr>
            <p:nvPr/>
          </p:nvSpPr>
          <p:spPr bwMode="auto">
            <a:xfrm>
              <a:off x="4198" y="1777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19477" name="Line 262"/>
            <p:cNvSpPr>
              <a:spLocks noChangeShapeType="1"/>
            </p:cNvSpPr>
            <p:nvPr/>
          </p:nvSpPr>
          <p:spPr bwMode="auto">
            <a:xfrm rot="10800000">
              <a:off x="4944" y="1984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63"/>
            <p:cNvSpPr>
              <a:spLocks noChangeShapeType="1"/>
            </p:cNvSpPr>
            <p:nvPr/>
          </p:nvSpPr>
          <p:spPr bwMode="auto">
            <a:xfrm rot="10800000">
              <a:off x="4736" y="1984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64"/>
            <p:cNvSpPr>
              <a:spLocks noChangeShapeType="1"/>
            </p:cNvSpPr>
            <p:nvPr/>
          </p:nvSpPr>
          <p:spPr bwMode="auto">
            <a:xfrm rot="10800000">
              <a:off x="4552" y="1976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265"/>
            <p:cNvSpPr>
              <a:spLocks noChangeShapeType="1"/>
            </p:cNvSpPr>
            <p:nvPr/>
          </p:nvSpPr>
          <p:spPr bwMode="auto">
            <a:xfrm rot="10800000">
              <a:off x="4360" y="1936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266"/>
            <p:cNvSpPr>
              <a:spLocks noChangeShapeType="1"/>
            </p:cNvSpPr>
            <p:nvPr/>
          </p:nvSpPr>
          <p:spPr bwMode="auto">
            <a:xfrm rot="10800000">
              <a:off x="4880" y="1960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67"/>
            <p:cNvSpPr>
              <a:spLocks noChangeShapeType="1"/>
            </p:cNvSpPr>
            <p:nvPr/>
          </p:nvSpPr>
          <p:spPr bwMode="auto">
            <a:xfrm rot="10800000">
              <a:off x="4696" y="1968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268"/>
            <p:cNvSpPr>
              <a:spLocks noChangeShapeType="1"/>
            </p:cNvSpPr>
            <p:nvPr/>
          </p:nvSpPr>
          <p:spPr bwMode="auto">
            <a:xfrm rot="10800000">
              <a:off x="4512" y="1952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70"/>
            <p:cNvSpPr>
              <a:spLocks noChangeShapeType="1"/>
            </p:cNvSpPr>
            <p:nvPr/>
          </p:nvSpPr>
          <p:spPr bwMode="auto">
            <a:xfrm rot="600000">
              <a:off x="3792" y="2128"/>
              <a:ext cx="1468" cy="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71"/>
            <p:cNvSpPr>
              <a:spLocks noChangeShapeType="1"/>
            </p:cNvSpPr>
            <p:nvPr/>
          </p:nvSpPr>
          <p:spPr bwMode="auto">
            <a:xfrm rot="10800000">
              <a:off x="4656" y="1968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Text Box 272"/>
            <p:cNvSpPr txBox="1">
              <a:spLocks noChangeArrowheads="1"/>
            </p:cNvSpPr>
            <p:nvPr/>
          </p:nvSpPr>
          <p:spPr bwMode="auto">
            <a:xfrm>
              <a:off x="3672" y="1872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A</a:t>
              </a:r>
              <a:endParaRPr lang="en-US"/>
            </a:p>
          </p:txBody>
        </p:sp>
        <p:sp>
          <p:nvSpPr>
            <p:cNvPr id="19487" name="Line 273"/>
            <p:cNvSpPr>
              <a:spLocks noChangeShapeType="1"/>
            </p:cNvSpPr>
            <p:nvPr/>
          </p:nvSpPr>
          <p:spPr bwMode="auto">
            <a:xfrm>
              <a:off x="3864" y="114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274"/>
            <p:cNvSpPr>
              <a:spLocks noChangeShapeType="1"/>
            </p:cNvSpPr>
            <p:nvPr/>
          </p:nvSpPr>
          <p:spPr bwMode="auto">
            <a:xfrm rot="10800000">
              <a:off x="4464" y="194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275"/>
            <p:cNvSpPr>
              <a:spLocks noChangeShapeType="1"/>
            </p:cNvSpPr>
            <p:nvPr/>
          </p:nvSpPr>
          <p:spPr bwMode="auto">
            <a:xfrm rot="10800000">
              <a:off x="4312" y="1912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276"/>
            <p:cNvSpPr>
              <a:spLocks noChangeShapeType="1"/>
            </p:cNvSpPr>
            <p:nvPr/>
          </p:nvSpPr>
          <p:spPr bwMode="auto">
            <a:xfrm rot="10800000">
              <a:off x="4264" y="190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277"/>
            <p:cNvSpPr>
              <a:spLocks noChangeShapeType="1"/>
            </p:cNvSpPr>
            <p:nvPr/>
          </p:nvSpPr>
          <p:spPr bwMode="auto">
            <a:xfrm rot="10800000">
              <a:off x="4072" y="1880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278"/>
            <p:cNvSpPr>
              <a:spLocks noChangeShapeType="1"/>
            </p:cNvSpPr>
            <p:nvPr/>
          </p:nvSpPr>
          <p:spPr bwMode="auto">
            <a:xfrm rot="10800000">
              <a:off x="4128" y="1896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279"/>
            <p:cNvSpPr>
              <a:spLocks noChangeShapeType="1"/>
            </p:cNvSpPr>
            <p:nvPr/>
          </p:nvSpPr>
          <p:spPr bwMode="auto">
            <a:xfrm rot="600000">
              <a:off x="4168" y="2064"/>
              <a:ext cx="58" cy="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Text Box 280"/>
            <p:cNvSpPr txBox="1">
              <a:spLocks noChangeArrowheads="1"/>
            </p:cNvSpPr>
            <p:nvPr/>
          </p:nvSpPr>
          <p:spPr bwMode="auto">
            <a:xfrm>
              <a:off x="4152" y="1928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I</a:t>
              </a:r>
              <a:endParaRPr lang="en-US"/>
            </a:p>
          </p:txBody>
        </p:sp>
        <p:grpSp>
          <p:nvGrpSpPr>
            <p:cNvPr id="9" name="Group 281"/>
            <p:cNvGrpSpPr>
              <a:grpSpLocks/>
            </p:cNvGrpSpPr>
            <p:nvPr/>
          </p:nvGrpSpPr>
          <p:grpSpPr bwMode="auto">
            <a:xfrm>
              <a:off x="4160" y="2072"/>
              <a:ext cx="337" cy="483"/>
              <a:chOff x="2064" y="3456"/>
              <a:chExt cx="337" cy="483"/>
            </a:xfrm>
          </p:grpSpPr>
          <p:sp>
            <p:nvSpPr>
              <p:cNvPr id="19503" name="Freeform 282"/>
              <p:cNvSpPr>
                <a:spLocks/>
              </p:cNvSpPr>
              <p:nvPr/>
            </p:nvSpPr>
            <p:spPr bwMode="auto">
              <a:xfrm rot="-3065391">
                <a:off x="2228" y="3508"/>
                <a:ext cx="225" cy="121"/>
              </a:xfrm>
              <a:custGeom>
                <a:avLst/>
                <a:gdLst>
                  <a:gd name="T0" fmla="*/ 0 w 1800"/>
                  <a:gd name="T1" fmla="*/ 0 h 180"/>
                  <a:gd name="T2" fmla="*/ 0 w 1800"/>
                  <a:gd name="T3" fmla="*/ 1 h 180"/>
                  <a:gd name="T4" fmla="*/ 0 60000 65536"/>
                  <a:gd name="T5" fmla="*/ 0 60000 65536"/>
                  <a:gd name="T6" fmla="*/ 0 w 1800"/>
                  <a:gd name="T7" fmla="*/ 0 h 180"/>
                  <a:gd name="T8" fmla="*/ 1800 w 1800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0" h="180">
                    <a:moveTo>
                      <a:pt x="0" y="0"/>
                    </a:moveTo>
                    <a:cubicBezTo>
                      <a:pt x="750" y="75"/>
                      <a:pt x="1500" y="150"/>
                      <a:pt x="1800" y="180"/>
                    </a:cubicBezTo>
                  </a:path>
                </a:pathLst>
              </a:custGeom>
              <a:noFill/>
              <a:ln w="28575">
                <a:solidFill>
                  <a:srgbClr val="00CC00"/>
                </a:solidFill>
                <a:round/>
                <a:headEnd type="arrow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Text Box 283"/>
              <p:cNvSpPr txBox="1">
                <a:spLocks noChangeArrowheads="1"/>
              </p:cNvSpPr>
              <p:nvPr/>
            </p:nvSpPr>
            <p:spPr bwMode="auto">
              <a:xfrm>
                <a:off x="2064" y="3579"/>
                <a:ext cx="28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F</a:t>
                </a:r>
              </a:p>
            </p:txBody>
          </p:sp>
          <p:sp>
            <p:nvSpPr>
              <p:cNvPr id="19505" name="Line 284"/>
              <p:cNvSpPr>
                <a:spLocks noChangeShapeType="1"/>
              </p:cNvSpPr>
              <p:nvPr/>
            </p:nvSpPr>
            <p:spPr bwMode="auto">
              <a:xfrm>
                <a:off x="2112" y="359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6" name="Line 285"/>
            <p:cNvSpPr>
              <a:spLocks noChangeShapeType="1"/>
            </p:cNvSpPr>
            <p:nvPr/>
          </p:nvSpPr>
          <p:spPr bwMode="auto">
            <a:xfrm>
              <a:off x="5184" y="1592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286"/>
            <p:cNvSpPr>
              <a:spLocks noChangeShapeType="1"/>
            </p:cNvSpPr>
            <p:nvPr/>
          </p:nvSpPr>
          <p:spPr bwMode="auto">
            <a:xfrm rot="10800000">
              <a:off x="3864" y="1368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Oval 287"/>
            <p:cNvSpPr>
              <a:spLocks noChangeArrowheads="1"/>
            </p:cNvSpPr>
            <p:nvPr/>
          </p:nvSpPr>
          <p:spPr bwMode="auto">
            <a:xfrm>
              <a:off x="3856" y="1136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Oval 288"/>
            <p:cNvSpPr>
              <a:spLocks noChangeArrowheads="1"/>
            </p:cNvSpPr>
            <p:nvPr/>
          </p:nvSpPr>
          <p:spPr bwMode="auto">
            <a:xfrm>
              <a:off x="5176" y="1360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291"/>
            <p:cNvSpPr>
              <a:spLocks noChangeShapeType="1"/>
            </p:cNvSpPr>
            <p:nvPr/>
          </p:nvSpPr>
          <p:spPr bwMode="auto">
            <a:xfrm flipV="1">
              <a:off x="5136" y="132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Text Box 293"/>
            <p:cNvSpPr txBox="1">
              <a:spLocks noChangeArrowheads="1"/>
            </p:cNvSpPr>
            <p:nvPr/>
          </p:nvSpPr>
          <p:spPr bwMode="auto">
            <a:xfrm>
              <a:off x="5064" y="12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-</a:t>
              </a:r>
              <a:endParaRPr lang="en-US"/>
            </a:p>
          </p:txBody>
        </p:sp>
        <p:sp>
          <p:nvSpPr>
            <p:cNvPr id="19502" name="Text Box 296"/>
            <p:cNvSpPr txBox="1">
              <a:spLocks noChangeArrowheads="1"/>
            </p:cNvSpPr>
            <p:nvPr/>
          </p:nvSpPr>
          <p:spPr bwMode="auto">
            <a:xfrm>
              <a:off x="4152" y="2376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S</a:t>
              </a:r>
              <a:endParaRPr lang="en-US"/>
            </a:p>
          </p:txBody>
        </p:sp>
      </p:grpSp>
      <p:sp>
        <p:nvSpPr>
          <p:cNvPr id="10541" name="Text Box 301"/>
          <p:cNvSpPr txBox="1">
            <a:spLocks noChangeArrowheads="1"/>
          </p:cNvSpPr>
          <p:nvPr/>
        </p:nvSpPr>
        <p:spPr bwMode="auto">
          <a:xfrm>
            <a:off x="762000" y="6110288"/>
            <a:ext cx="1476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10542" name="Text Box 302"/>
          <p:cNvSpPr txBox="1">
            <a:spLocks noChangeArrowheads="1"/>
          </p:cNvSpPr>
          <p:nvPr/>
        </p:nvSpPr>
        <p:spPr bwMode="auto">
          <a:xfrm>
            <a:off x="4238624" y="6115050"/>
            <a:ext cx="1323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0547" name="AutoShape 307"/>
          <p:cNvSpPr>
            <a:spLocks noChangeArrowheads="1"/>
          </p:cNvSpPr>
          <p:nvPr/>
        </p:nvSpPr>
        <p:spPr bwMode="auto">
          <a:xfrm>
            <a:off x="1600200" y="64770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947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403" grpId="0"/>
      <p:bldP spid="10541" grpId="0"/>
      <p:bldP spid="105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 descr="537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157288" y="2590800"/>
            <a:ext cx="6858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0" y="5943600"/>
            <a:ext cx="3352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5123" name="AutoShape 3" descr="70%"/>
          <p:cNvSpPr>
            <a:spLocks noChangeArrowheads="1"/>
          </p:cNvSpPr>
          <p:nvPr/>
        </p:nvSpPr>
        <p:spPr bwMode="auto">
          <a:xfrm>
            <a:off x="1600200" y="3657600"/>
            <a:ext cx="6858000" cy="762000"/>
          </a:xfrm>
          <a:prstGeom prst="cube">
            <a:avLst>
              <a:gd name="adj" fmla="val 25000"/>
            </a:avLst>
          </a:prstGeom>
          <a:pattFill prst="pct70">
            <a:fgClr>
              <a:srgbClr val="FFCC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867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10800000">
            <a:off x="457200" y="4572000"/>
            <a:ext cx="533400" cy="1449388"/>
            <a:chOff x="2304" y="2640"/>
            <a:chExt cx="240" cy="72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5400000">
              <a:off x="2064" y="2880"/>
              <a:ext cx="720" cy="240"/>
              <a:chOff x="1776" y="1536"/>
              <a:chExt cx="1039" cy="24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5169" name="Line 8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0" name="Rectangle 9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vi-VN" i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71" name="Line 10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2" name="Line 11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12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67" name="Line 13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Line 14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5" name="AutoShape 15"/>
            <p:cNvSpPr>
              <a:spLocks noChangeArrowheads="1"/>
            </p:cNvSpPr>
            <p:nvPr/>
          </p:nvSpPr>
          <p:spPr bwMode="auto">
            <a:xfrm>
              <a:off x="2326" y="3072"/>
              <a:ext cx="192" cy="144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</p:grpSp>
      <p:pic>
        <p:nvPicPr>
          <p:cNvPr id="5126" name="Picture 1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7545388" y="5172075"/>
            <a:ext cx="1598612" cy="1685925"/>
          </a:xfrm>
          <a:noFill/>
        </p:spPr>
      </p:pic>
      <p:pic>
        <p:nvPicPr>
          <p:cNvPr id="7988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715000"/>
            <a:ext cx="1371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8153400" y="5943600"/>
            <a:ext cx="769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0"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5129" name="Line 19"/>
          <p:cNvSpPr>
            <a:spLocks noChangeShapeType="1"/>
          </p:cNvSpPr>
          <p:nvPr/>
        </p:nvSpPr>
        <p:spPr bwMode="auto">
          <a:xfrm>
            <a:off x="8229600" y="6400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696200" y="5791200"/>
            <a:ext cx="1143000" cy="381000"/>
            <a:chOff x="1824" y="1536"/>
            <a:chExt cx="2784" cy="645"/>
          </a:xfrm>
        </p:grpSpPr>
        <p:pic>
          <p:nvPicPr>
            <p:cNvPr id="5162" name="Picture 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3" name="Picture 2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1" name="Picture 23" descr="BienTro1"/>
          <p:cNvPicPr>
            <a:picLocks noChangeAspect="1" noChangeArrowheads="1"/>
          </p:cNvPicPr>
          <p:nvPr/>
        </p:nvPicPr>
        <p:blipFill>
          <a:blip r:embed="rId9"/>
          <a:srcRect l="16826" t="46861" r="17400" b="17992"/>
          <a:stretch>
            <a:fillRect/>
          </a:stretch>
        </p:blipFill>
        <p:spPr bwMode="auto">
          <a:xfrm>
            <a:off x="4648200" y="6019800"/>
            <a:ext cx="138271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AutoShape 24" descr="70%"/>
          <p:cNvSpPr>
            <a:spLocks noChangeArrowheads="1"/>
          </p:cNvSpPr>
          <p:nvPr/>
        </p:nvSpPr>
        <p:spPr bwMode="auto">
          <a:xfrm>
            <a:off x="1447800" y="3810000"/>
            <a:ext cx="6858000" cy="762000"/>
          </a:xfrm>
          <a:prstGeom prst="cube">
            <a:avLst>
              <a:gd name="adj" fmla="val 25000"/>
            </a:avLst>
          </a:prstGeom>
          <a:pattFill prst="pct70">
            <a:fgClr>
              <a:srgbClr val="FFCC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5133" name="Oval 25" descr="Woven mat"/>
          <p:cNvSpPr>
            <a:spLocks noChangeArrowheads="1"/>
          </p:cNvSpPr>
          <p:nvPr/>
        </p:nvSpPr>
        <p:spPr bwMode="auto">
          <a:xfrm>
            <a:off x="4267200" y="3733800"/>
            <a:ext cx="990600" cy="1524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5134" name="AutoShape 26"/>
          <p:cNvSpPr>
            <a:spLocks noChangeArrowheads="1"/>
          </p:cNvSpPr>
          <p:nvPr/>
        </p:nvSpPr>
        <p:spPr bwMode="auto">
          <a:xfrm>
            <a:off x="4724400" y="2286000"/>
            <a:ext cx="76200" cy="152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-10420709">
            <a:off x="3886200" y="2133600"/>
            <a:ext cx="1828800" cy="609600"/>
            <a:chOff x="2064" y="1872"/>
            <a:chExt cx="1152" cy="384"/>
          </a:xfrm>
        </p:grpSpPr>
        <p:sp>
          <p:nvSpPr>
            <p:cNvPr id="5160" name="AutoShape 28"/>
            <p:cNvSpPr>
              <a:spLocks noChangeArrowheads="1"/>
            </p:cNvSpPr>
            <p:nvPr/>
          </p:nvSpPr>
          <p:spPr bwMode="auto">
            <a:xfrm rot="-6021249">
              <a:off x="2208" y="1824"/>
              <a:ext cx="288" cy="576"/>
            </a:xfrm>
            <a:prstGeom prst="triangle">
              <a:avLst>
                <a:gd name="adj" fmla="val 45417"/>
              </a:avLst>
            </a:prstGeom>
            <a:solidFill>
              <a:srgbClr val="0DAD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5161" name="AutoShape 29"/>
            <p:cNvSpPr>
              <a:spLocks noChangeArrowheads="1"/>
            </p:cNvSpPr>
            <p:nvPr/>
          </p:nvSpPr>
          <p:spPr bwMode="auto">
            <a:xfrm rot="4836187">
              <a:off x="2784" y="1728"/>
              <a:ext cx="288" cy="576"/>
            </a:xfrm>
            <a:prstGeom prst="triangle">
              <a:avLst>
                <a:gd name="adj" fmla="val 6180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vi-VN">
                <a:latin typeface="Arial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752600" y="1295400"/>
            <a:ext cx="152400" cy="2514600"/>
            <a:chOff x="1104" y="816"/>
            <a:chExt cx="96" cy="1584"/>
          </a:xfrm>
        </p:grpSpPr>
        <p:sp>
          <p:nvSpPr>
            <p:cNvPr id="5157" name="Rectangle 31"/>
            <p:cNvSpPr>
              <a:spLocks noChangeArrowheads="1"/>
            </p:cNvSpPr>
            <p:nvPr/>
          </p:nvSpPr>
          <p:spPr bwMode="auto">
            <a:xfrm>
              <a:off x="1104" y="1584"/>
              <a:ext cx="96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5158" name="Rectangle 32"/>
            <p:cNvSpPr>
              <a:spLocks noChangeArrowheads="1"/>
            </p:cNvSpPr>
            <p:nvPr/>
          </p:nvSpPr>
          <p:spPr bwMode="auto">
            <a:xfrm>
              <a:off x="1104" y="816"/>
              <a:ext cx="96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5159" name="Line 33"/>
            <p:cNvSpPr>
              <a:spLocks noChangeShapeType="1"/>
            </p:cNvSpPr>
            <p:nvPr/>
          </p:nvSpPr>
          <p:spPr bwMode="auto">
            <a:xfrm>
              <a:off x="115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8077200" y="1295400"/>
            <a:ext cx="152400" cy="2514600"/>
            <a:chOff x="1104" y="816"/>
            <a:chExt cx="96" cy="1584"/>
          </a:xfrm>
        </p:grpSpPr>
        <p:sp>
          <p:nvSpPr>
            <p:cNvPr id="5154" name="Rectangle 35"/>
            <p:cNvSpPr>
              <a:spLocks noChangeArrowheads="1"/>
            </p:cNvSpPr>
            <p:nvPr/>
          </p:nvSpPr>
          <p:spPr bwMode="auto">
            <a:xfrm>
              <a:off x="1104" y="1584"/>
              <a:ext cx="96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5155" name="Rectangle 36"/>
            <p:cNvSpPr>
              <a:spLocks noChangeArrowheads="1"/>
            </p:cNvSpPr>
            <p:nvPr/>
          </p:nvSpPr>
          <p:spPr bwMode="auto">
            <a:xfrm>
              <a:off x="1104" y="816"/>
              <a:ext cx="96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5156" name="Line 37"/>
            <p:cNvSpPr>
              <a:spLocks noChangeShapeType="1"/>
            </p:cNvSpPr>
            <p:nvPr/>
          </p:nvSpPr>
          <p:spPr bwMode="auto">
            <a:xfrm>
              <a:off x="115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 rot="-3230375">
            <a:off x="8077200" y="5943601"/>
            <a:ext cx="498475" cy="1212850"/>
            <a:chOff x="2278" y="2679"/>
            <a:chExt cx="314" cy="764"/>
          </a:xfrm>
        </p:grpSpPr>
        <p:sp>
          <p:nvSpPr>
            <p:cNvPr id="5152" name="Line 51"/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52"/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139" name="Shape 61"/>
          <p:cNvCxnSpPr>
            <a:cxnSpLocks noChangeShapeType="1"/>
            <a:stCxn id="5168" idx="1"/>
            <a:endCxn id="5158" idx="2"/>
          </p:cNvCxnSpPr>
          <p:nvPr/>
        </p:nvCxnSpPr>
        <p:spPr bwMode="auto">
          <a:xfrm rot="10800000" flipH="1">
            <a:off x="728663" y="1981200"/>
            <a:ext cx="1100137" cy="2724150"/>
          </a:xfrm>
          <a:prstGeom prst="bentConnector4">
            <a:avLst>
              <a:gd name="adj1" fmla="val 0"/>
              <a:gd name="adj2" fmla="val 10206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0" name="Elbow Connector 69"/>
          <p:cNvCxnSpPr>
            <a:cxnSpLocks noChangeShapeType="1"/>
          </p:cNvCxnSpPr>
          <p:nvPr/>
        </p:nvCxnSpPr>
        <p:spPr bwMode="auto">
          <a:xfrm rot="16200000" flipH="1">
            <a:off x="1404144" y="5169694"/>
            <a:ext cx="263525" cy="1700213"/>
          </a:xfrm>
          <a:prstGeom prst="bentConnector2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1" name="Elbow Connector 72"/>
          <p:cNvCxnSpPr>
            <a:cxnSpLocks noChangeShapeType="1"/>
          </p:cNvCxnSpPr>
          <p:nvPr/>
        </p:nvCxnSpPr>
        <p:spPr bwMode="auto">
          <a:xfrm>
            <a:off x="3276600" y="6248400"/>
            <a:ext cx="1447800" cy="22860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2" name="Elbow Connector 74"/>
          <p:cNvCxnSpPr>
            <a:cxnSpLocks noChangeShapeType="1"/>
          </p:cNvCxnSpPr>
          <p:nvPr/>
        </p:nvCxnSpPr>
        <p:spPr bwMode="auto">
          <a:xfrm flipV="1">
            <a:off x="5943600" y="5410200"/>
            <a:ext cx="1905000" cy="68580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Shape 75"/>
          <p:cNvCxnSpPr>
            <a:cxnSpLocks noChangeShapeType="1"/>
          </p:cNvCxnSpPr>
          <p:nvPr/>
        </p:nvCxnSpPr>
        <p:spPr bwMode="auto">
          <a:xfrm rot="10800000" flipH="1">
            <a:off x="725488" y="1976438"/>
            <a:ext cx="1101725" cy="2725737"/>
          </a:xfrm>
          <a:prstGeom prst="bentConnector4">
            <a:avLst>
              <a:gd name="adj1" fmla="val 0"/>
              <a:gd name="adj2" fmla="val 10206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144" name="Straight Connector 81"/>
          <p:cNvCxnSpPr>
            <a:cxnSpLocks noChangeShapeType="1"/>
          </p:cNvCxnSpPr>
          <p:nvPr/>
        </p:nvCxnSpPr>
        <p:spPr bwMode="auto">
          <a:xfrm rot="16200000" flipH="1">
            <a:off x="4991894" y="-1234281"/>
            <a:ext cx="1588" cy="63246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5" name="Elbow Connector 83"/>
          <p:cNvCxnSpPr>
            <a:cxnSpLocks noChangeShapeType="1"/>
          </p:cNvCxnSpPr>
          <p:nvPr/>
        </p:nvCxnSpPr>
        <p:spPr bwMode="auto">
          <a:xfrm rot="16200000" flipH="1">
            <a:off x="6781800" y="3325813"/>
            <a:ext cx="3352800" cy="609600"/>
          </a:xfrm>
          <a:prstGeom prst="bentConnector3">
            <a:avLst>
              <a:gd name="adj1" fmla="val -537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rot="16200000" flipH="1">
            <a:off x="5066506" y="-1239043"/>
            <a:ext cx="1587" cy="63246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7" name="Elbow Connector 86"/>
          <p:cNvCxnSpPr>
            <a:cxnSpLocks noChangeShapeType="1"/>
          </p:cNvCxnSpPr>
          <p:nvPr/>
        </p:nvCxnSpPr>
        <p:spPr bwMode="auto">
          <a:xfrm rot="16200000" flipH="1">
            <a:off x="6772275" y="3316288"/>
            <a:ext cx="3352800" cy="609600"/>
          </a:xfrm>
          <a:prstGeom prst="bentConnector3">
            <a:avLst>
              <a:gd name="adj1" fmla="val -53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8" name="Elbow Connector 87"/>
          <p:cNvCxnSpPr>
            <a:cxnSpLocks noChangeShapeType="1"/>
          </p:cNvCxnSpPr>
          <p:nvPr/>
        </p:nvCxnSpPr>
        <p:spPr bwMode="auto">
          <a:xfrm flipV="1">
            <a:off x="5943600" y="5410200"/>
            <a:ext cx="1905000" cy="68580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9" name="Elbow Connector 88"/>
          <p:cNvCxnSpPr>
            <a:cxnSpLocks noChangeShapeType="1"/>
          </p:cNvCxnSpPr>
          <p:nvPr/>
        </p:nvCxnSpPr>
        <p:spPr bwMode="auto">
          <a:xfrm>
            <a:off x="3276600" y="6248400"/>
            <a:ext cx="1447800" cy="22860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0" name="Elbow Connector 89"/>
          <p:cNvCxnSpPr>
            <a:cxnSpLocks noChangeShapeType="1"/>
          </p:cNvCxnSpPr>
          <p:nvPr/>
        </p:nvCxnSpPr>
        <p:spPr bwMode="auto">
          <a:xfrm rot="16200000" flipH="1">
            <a:off x="1404144" y="5169694"/>
            <a:ext cx="263525" cy="1700213"/>
          </a:xfrm>
          <a:prstGeom prst="bentConnector2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3834245" y="1182707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 TỪ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688" y="48271"/>
            <a:ext cx="766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4CBA-8418-4091-947D-9DB488141D4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.VnTime" pitchFamily="34" charset="0"/>
              </a:rPr>
              <a:t>     </a:t>
            </a:r>
            <a:r>
              <a:rPr lang="en-US" b="1" dirty="0" err="1">
                <a:solidFill>
                  <a:srgbClr val="0000CC"/>
                </a:solidFill>
                <a:latin typeface=".VnTime" pitchFamily="34" charset="0"/>
              </a:rPr>
              <a:t>H·y</a:t>
            </a:r>
            <a:r>
              <a:rPr lang="en-US" b="1" dirty="0">
                <a:solidFill>
                  <a:srgbClr val="0000CC"/>
                </a:solidFill>
                <a:latin typeface=".VnTime" pitchFamily="34" charset="0"/>
              </a:rPr>
              <a:t> so </a:t>
            </a:r>
            <a:r>
              <a:rPr lang="en-US" b="1" dirty="0" err="1">
                <a:solidFill>
                  <a:srgbClr val="0000CC"/>
                </a:solidFill>
                <a:latin typeface=".VnTime" pitchFamily="34" charset="0"/>
              </a:rPr>
              <a:t>s¸nh</a:t>
            </a:r>
            <a:r>
              <a:rPr lang="en-US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.VnTime" pitchFamily="34" charset="0"/>
              </a:rPr>
              <a:t>lùc</a:t>
            </a:r>
            <a:r>
              <a:rPr lang="en-US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.VnTime" pitchFamily="34" charset="0"/>
              </a:rPr>
              <a:t>tõ</a:t>
            </a:r>
            <a:r>
              <a:rPr lang="en-US" b="1" dirty="0">
                <a:solidFill>
                  <a:srgbClr val="0000CC"/>
                </a:solidFill>
                <a:latin typeface=".VnTime" pitchFamily="34" charset="0"/>
              </a:rPr>
              <a:t> vµ </a:t>
            </a:r>
            <a:r>
              <a:rPr lang="en-US" b="1" dirty="0" err="1">
                <a:solidFill>
                  <a:srgbClr val="0000CC"/>
                </a:solidFill>
                <a:latin typeface=".VnTime" pitchFamily="34" charset="0"/>
              </a:rPr>
              <a:t>lùc</a:t>
            </a:r>
            <a:r>
              <a:rPr lang="en-US" b="1" dirty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b="1" dirty="0" err="1">
                <a:solidFill>
                  <a:srgbClr val="0000CC"/>
                </a:solidFill>
                <a:latin typeface=".VnTime" pitchFamily="34" charset="0"/>
              </a:rPr>
              <a:t>iÖn</a:t>
            </a:r>
            <a:r>
              <a:rPr lang="en-US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.VnTime" pitchFamily="34" charset="0"/>
              </a:rPr>
              <a:t>tõ</a:t>
            </a:r>
            <a:r>
              <a:rPr lang="en-US" b="1" dirty="0">
                <a:solidFill>
                  <a:srgbClr val="0000CC"/>
                </a:solidFill>
                <a:latin typeface=".VnTime" pitchFamily="34" charset="0"/>
              </a:rPr>
              <a:t>?</a:t>
            </a:r>
          </a:p>
        </p:txBody>
      </p:sp>
      <p:graphicFrame>
        <p:nvGraphicFramePr>
          <p:cNvPr id="90144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51106"/>
              </p:ext>
            </p:extLst>
          </p:nvPr>
        </p:nvGraphicFramePr>
        <p:xfrm>
          <a:off x="457200" y="1371600"/>
          <a:ext cx="8229600" cy="5360226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Lùc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tõ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Lùc ®iÖn tõ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NÕu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cã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mét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nam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ch©m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Æt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trong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mét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tõ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trư­êng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×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tõ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trư­êng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®ã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t¸c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dông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lªn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nam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ch©m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mét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lùc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gäi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lµ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lùc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tõ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NÕu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cã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mét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dßng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tøc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lµ 1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d©y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dÉn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cã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dßng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ch¹y qua) ®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Æt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trong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mét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tõ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tr­ưêng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×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tõ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trư­êng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t¸c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dông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lªn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dßng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mét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lùc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gäi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lµ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lùc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tõ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07310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2" descr="Canvas"/>
          <p:cNvSpPr>
            <a:spLocks noChangeArrowheads="1"/>
          </p:cNvSpPr>
          <p:nvPr/>
        </p:nvSpPr>
        <p:spPr bwMode="auto">
          <a:xfrm>
            <a:off x="2133600" y="57150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6" name="Rectangle 4" descr="Oak"/>
          <p:cNvSpPr>
            <a:spLocks noChangeArrowheads="1"/>
          </p:cNvSpPr>
          <p:nvPr/>
        </p:nvSpPr>
        <p:spPr bwMode="auto">
          <a:xfrm>
            <a:off x="381000" y="65532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>
              <a:rot lat="1799995" lon="2153998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2438400" y="59245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420000" lon="2153998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200400" y="23622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 rot="5400000">
            <a:off x="3962400" y="1790700"/>
            <a:ext cx="76200" cy="179070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152775" y="25146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 flipH="1">
            <a:off x="4105275" y="49530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3629025" y="49530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21359971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33" name="Freeform 11"/>
          <p:cNvSpPr>
            <a:spLocks/>
          </p:cNvSpPr>
          <p:nvPr/>
        </p:nvSpPr>
        <p:spPr bwMode="auto">
          <a:xfrm>
            <a:off x="3657600" y="4267200"/>
            <a:ext cx="1081088" cy="692150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4019550" y="485775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</a:t>
            </a: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4038600" y="419100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136" name="Line 53"/>
          <p:cNvSpPr>
            <a:spLocks noChangeShapeType="1"/>
          </p:cNvSpPr>
          <p:nvPr/>
        </p:nvSpPr>
        <p:spPr bwMode="auto">
          <a:xfrm>
            <a:off x="4610100" y="27146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54"/>
          <p:cNvSpPr>
            <a:spLocks noChangeShapeType="1"/>
          </p:cNvSpPr>
          <p:nvPr/>
        </p:nvSpPr>
        <p:spPr bwMode="auto">
          <a:xfrm>
            <a:off x="4457700" y="27241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55"/>
          <p:cNvSpPr>
            <a:spLocks noChangeShapeType="1"/>
          </p:cNvSpPr>
          <p:nvPr/>
        </p:nvSpPr>
        <p:spPr bwMode="auto">
          <a:xfrm flipH="1">
            <a:off x="4152900" y="2870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56"/>
          <p:cNvSpPr>
            <a:spLocks noChangeShapeType="1"/>
          </p:cNvSpPr>
          <p:nvPr/>
        </p:nvSpPr>
        <p:spPr bwMode="auto">
          <a:xfrm flipH="1">
            <a:off x="4597400" y="28575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57"/>
          <p:cNvSpPr>
            <a:spLocks noChangeShapeType="1"/>
          </p:cNvSpPr>
          <p:nvPr/>
        </p:nvSpPr>
        <p:spPr bwMode="auto">
          <a:xfrm>
            <a:off x="4165600" y="28829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295400" y="6205538"/>
            <a:ext cx="882650" cy="304800"/>
            <a:chOff x="576" y="3813"/>
            <a:chExt cx="556" cy="192"/>
          </a:xfrm>
        </p:grpSpPr>
        <p:sp>
          <p:nvSpPr>
            <p:cNvPr id="5212" name="Rectangle 66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3" name="Line 67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14" name="AutoShape 68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5" name="AutoShape 69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6" name="AutoShape 70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7" name="Oval 71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8" name="Oval 72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9" name="Oval 73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0" name="Line 74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21" name="Oval 75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2" name="Oval 76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42" name="Freeform 77"/>
          <p:cNvSpPr>
            <a:spLocks/>
          </p:cNvSpPr>
          <p:nvPr/>
        </p:nvSpPr>
        <p:spPr bwMode="auto">
          <a:xfrm>
            <a:off x="1143000" y="3810000"/>
            <a:ext cx="2889250" cy="2514600"/>
          </a:xfrm>
          <a:custGeom>
            <a:avLst/>
            <a:gdLst>
              <a:gd name="T0" fmla="*/ 2147483647 w 2060"/>
              <a:gd name="T1" fmla="*/ 0 h 2208"/>
              <a:gd name="T2" fmla="*/ 2147483647 w 2060"/>
              <a:gd name="T3" fmla="*/ 2147483647 h 2208"/>
              <a:gd name="T4" fmla="*/ 2147483647 w 2060"/>
              <a:gd name="T5" fmla="*/ 2147483647 h 2208"/>
              <a:gd name="T6" fmla="*/ 2147483647 w 2060"/>
              <a:gd name="T7" fmla="*/ 2147483647 h 2208"/>
              <a:gd name="T8" fmla="*/ 2147483647 w 2060"/>
              <a:gd name="T9" fmla="*/ 2147483647 h 2208"/>
              <a:gd name="T10" fmla="*/ 2147483647 w 2060"/>
              <a:gd name="T11" fmla="*/ 2147483647 h 2208"/>
              <a:gd name="T12" fmla="*/ 2147483647 w 2060"/>
              <a:gd name="T13" fmla="*/ 2147483647 h 2208"/>
              <a:gd name="T14" fmla="*/ 2147483647 w 2060"/>
              <a:gd name="T15" fmla="*/ 2147483647 h 2208"/>
              <a:gd name="T16" fmla="*/ 2147483647 w 2060"/>
              <a:gd name="T17" fmla="*/ 2147483647 h 2208"/>
              <a:gd name="T18" fmla="*/ 2147483647 w 2060"/>
              <a:gd name="T19" fmla="*/ 2147483647 h 2208"/>
              <a:gd name="T20" fmla="*/ 2147483647 w 2060"/>
              <a:gd name="T21" fmla="*/ 2147483647 h 2208"/>
              <a:gd name="T22" fmla="*/ 2147483647 w 2060"/>
              <a:gd name="T23" fmla="*/ 2147483647 h 2208"/>
              <a:gd name="T24" fmla="*/ 2147483647 w 2060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0"/>
              <a:gd name="T40" fmla="*/ 0 h 2208"/>
              <a:gd name="T41" fmla="*/ 2060 w 2060"/>
              <a:gd name="T42" fmla="*/ 2208 h 2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Oval 78"/>
          <p:cNvSpPr>
            <a:spLocks noChangeArrowheads="1"/>
          </p:cNvSpPr>
          <p:nvPr/>
        </p:nvSpPr>
        <p:spPr bwMode="auto">
          <a:xfrm>
            <a:off x="6659563" y="62674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4" name="Oval 79"/>
          <p:cNvSpPr>
            <a:spLocks noChangeArrowheads="1"/>
          </p:cNvSpPr>
          <p:nvPr/>
        </p:nvSpPr>
        <p:spPr bwMode="auto">
          <a:xfrm>
            <a:off x="6753225" y="62579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5" name="Oval 80"/>
          <p:cNvSpPr>
            <a:spLocks noChangeArrowheads="1"/>
          </p:cNvSpPr>
          <p:nvPr/>
        </p:nvSpPr>
        <p:spPr bwMode="auto">
          <a:xfrm>
            <a:off x="7029450" y="62674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6" name="Text Box 81"/>
          <p:cNvSpPr txBox="1">
            <a:spLocks noChangeArrowheads="1"/>
          </p:cNvSpPr>
          <p:nvPr/>
        </p:nvSpPr>
        <p:spPr bwMode="auto">
          <a:xfrm>
            <a:off x="6667500" y="5927725"/>
            <a:ext cx="284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5147" name="Rectangle 82"/>
          <p:cNvSpPr>
            <a:spLocks noChangeArrowheads="1"/>
          </p:cNvSpPr>
          <p:nvPr/>
        </p:nvSpPr>
        <p:spPr bwMode="auto">
          <a:xfrm>
            <a:off x="6438900" y="63436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" lon="21359971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8" name="Oval 83"/>
          <p:cNvSpPr>
            <a:spLocks noChangeArrowheads="1"/>
          </p:cNvSpPr>
          <p:nvPr/>
        </p:nvSpPr>
        <p:spPr bwMode="auto">
          <a:xfrm>
            <a:off x="6410325" y="5943600"/>
            <a:ext cx="685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9" name="Oval 84"/>
          <p:cNvSpPr>
            <a:spLocks noChangeArrowheads="1"/>
          </p:cNvSpPr>
          <p:nvPr/>
        </p:nvSpPr>
        <p:spPr bwMode="auto">
          <a:xfrm>
            <a:off x="6623050" y="62579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0" name="Oval 85"/>
          <p:cNvSpPr>
            <a:spLocks noChangeArrowheads="1"/>
          </p:cNvSpPr>
          <p:nvPr/>
        </p:nvSpPr>
        <p:spPr bwMode="auto">
          <a:xfrm>
            <a:off x="6753225" y="62404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1" name="Oval 86"/>
          <p:cNvSpPr>
            <a:spLocks noChangeArrowheads="1"/>
          </p:cNvSpPr>
          <p:nvPr/>
        </p:nvSpPr>
        <p:spPr bwMode="auto">
          <a:xfrm>
            <a:off x="7048500" y="62595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6400800" y="5867400"/>
            <a:ext cx="719138" cy="719138"/>
            <a:chOff x="3456" y="2832"/>
            <a:chExt cx="453" cy="453"/>
          </a:xfrm>
        </p:grpSpPr>
        <p:sp>
          <p:nvSpPr>
            <p:cNvPr id="5210" name="Line 88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Oval 89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53" name="Rectangle 90"/>
          <p:cNvSpPr>
            <a:spLocks noChangeArrowheads="1"/>
          </p:cNvSpPr>
          <p:nvPr/>
        </p:nvSpPr>
        <p:spPr bwMode="auto">
          <a:xfrm>
            <a:off x="4038600" y="63722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4" name="Rectangle 91"/>
          <p:cNvSpPr>
            <a:spLocks noChangeArrowheads="1"/>
          </p:cNvSpPr>
          <p:nvPr/>
        </p:nvSpPr>
        <p:spPr bwMode="auto">
          <a:xfrm>
            <a:off x="4391025" y="5443538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5" name="Oval 92"/>
          <p:cNvSpPr>
            <a:spLocks noChangeArrowheads="1"/>
          </p:cNvSpPr>
          <p:nvPr/>
        </p:nvSpPr>
        <p:spPr bwMode="auto">
          <a:xfrm>
            <a:off x="4486275" y="55245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6" name="AutoShape 93"/>
          <p:cNvSpPr>
            <a:spLocks noChangeArrowheads="1"/>
          </p:cNvSpPr>
          <p:nvPr/>
        </p:nvSpPr>
        <p:spPr bwMode="auto">
          <a:xfrm>
            <a:off x="4624388" y="61341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 rot="-7764344">
            <a:off x="4324350" y="5395913"/>
            <a:ext cx="990600" cy="990600"/>
            <a:chOff x="3552" y="2544"/>
            <a:chExt cx="624" cy="624"/>
          </a:xfrm>
        </p:grpSpPr>
        <p:sp>
          <p:nvSpPr>
            <p:cNvPr id="5208" name="Oval 95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09" name="Line 96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37" name="Oval 97"/>
          <p:cNvSpPr>
            <a:spLocks noChangeArrowheads="1"/>
          </p:cNvSpPr>
          <p:nvPr/>
        </p:nvSpPr>
        <p:spPr bwMode="auto">
          <a:xfrm>
            <a:off x="4710113" y="57626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59" name="Freeform 98"/>
          <p:cNvSpPr>
            <a:spLocks/>
          </p:cNvSpPr>
          <p:nvPr/>
        </p:nvSpPr>
        <p:spPr bwMode="auto">
          <a:xfrm>
            <a:off x="2133600" y="6321425"/>
            <a:ext cx="2224088" cy="269875"/>
          </a:xfrm>
          <a:custGeom>
            <a:avLst/>
            <a:gdLst>
              <a:gd name="T0" fmla="*/ 0 w 1401"/>
              <a:gd name="T1" fmla="*/ 2147483647 h 170"/>
              <a:gd name="T2" fmla="*/ 2147483647 w 1401"/>
              <a:gd name="T3" fmla="*/ 2147483647 h 170"/>
              <a:gd name="T4" fmla="*/ 2147483647 w 1401"/>
              <a:gd name="T5" fmla="*/ 2147483647 h 170"/>
              <a:gd name="T6" fmla="*/ 2147483647 w 1401"/>
              <a:gd name="T7" fmla="*/ 2147483647 h 170"/>
              <a:gd name="T8" fmla="*/ 2147483647 w 1401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170"/>
              <a:gd name="T17" fmla="*/ 1401 w 140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Freeform 99"/>
          <p:cNvSpPr>
            <a:spLocks/>
          </p:cNvSpPr>
          <p:nvPr/>
        </p:nvSpPr>
        <p:spPr bwMode="auto">
          <a:xfrm>
            <a:off x="5181600" y="6291263"/>
            <a:ext cx="1455738" cy="182562"/>
          </a:xfrm>
          <a:custGeom>
            <a:avLst/>
            <a:gdLst>
              <a:gd name="T0" fmla="*/ 0 w 917"/>
              <a:gd name="T1" fmla="*/ 2147483647 h 115"/>
              <a:gd name="T2" fmla="*/ 2147483647 w 917"/>
              <a:gd name="T3" fmla="*/ 2147483647 h 115"/>
              <a:gd name="T4" fmla="*/ 2147483647 w 917"/>
              <a:gd name="T5" fmla="*/ 2147483647 h 115"/>
              <a:gd name="T6" fmla="*/ 2147483647 w 917"/>
              <a:gd name="T7" fmla="*/ 2147483647 h 115"/>
              <a:gd name="T8" fmla="*/ 2147483647 w 91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7"/>
              <a:gd name="T16" fmla="*/ 0 h 115"/>
              <a:gd name="T17" fmla="*/ 917 w 917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AutoShape 100"/>
          <p:cNvSpPr>
            <a:spLocks noChangeArrowheads="1"/>
          </p:cNvSpPr>
          <p:nvPr/>
        </p:nvSpPr>
        <p:spPr bwMode="auto">
          <a:xfrm>
            <a:off x="43243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2" name="AutoShape 101"/>
          <p:cNvSpPr>
            <a:spLocks noChangeArrowheads="1"/>
          </p:cNvSpPr>
          <p:nvPr/>
        </p:nvSpPr>
        <p:spPr bwMode="auto">
          <a:xfrm>
            <a:off x="51625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3" name="AutoShape 102"/>
          <p:cNvSpPr>
            <a:spLocks noChangeArrowheads="1"/>
          </p:cNvSpPr>
          <p:nvPr/>
        </p:nvSpPr>
        <p:spPr bwMode="auto">
          <a:xfrm>
            <a:off x="2105025" y="61912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4" name="AutoShape 103"/>
          <p:cNvSpPr>
            <a:spLocks noChangeArrowheads="1"/>
          </p:cNvSpPr>
          <p:nvPr/>
        </p:nvSpPr>
        <p:spPr bwMode="auto">
          <a:xfrm>
            <a:off x="1390650" y="61722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5" name="AutoShape 104"/>
          <p:cNvSpPr>
            <a:spLocks noChangeArrowheads="1"/>
          </p:cNvSpPr>
          <p:nvPr/>
        </p:nvSpPr>
        <p:spPr bwMode="auto">
          <a:xfrm>
            <a:off x="661035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6" name="AutoShape 105"/>
          <p:cNvSpPr>
            <a:spLocks noChangeArrowheads="1"/>
          </p:cNvSpPr>
          <p:nvPr/>
        </p:nvSpPr>
        <p:spPr bwMode="auto">
          <a:xfrm>
            <a:off x="716280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7" name="Rectangle 106"/>
          <p:cNvSpPr>
            <a:spLocks noChangeArrowheads="1"/>
          </p:cNvSpPr>
          <p:nvPr/>
        </p:nvSpPr>
        <p:spPr bwMode="auto">
          <a:xfrm>
            <a:off x="6715125" y="59150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8" name="Rectangle 107"/>
          <p:cNvSpPr>
            <a:spLocks noChangeArrowheads="1"/>
          </p:cNvSpPr>
          <p:nvPr/>
        </p:nvSpPr>
        <p:spPr bwMode="auto">
          <a:xfrm>
            <a:off x="6991350" y="48244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9" name="Arc 108"/>
          <p:cNvSpPr>
            <a:spLocks/>
          </p:cNvSpPr>
          <p:nvPr/>
        </p:nvSpPr>
        <p:spPr bwMode="auto">
          <a:xfrm rot="-2700000">
            <a:off x="7239000" y="4800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Line 109"/>
          <p:cNvSpPr>
            <a:spLocks noChangeShapeType="1"/>
          </p:cNvSpPr>
          <p:nvPr/>
        </p:nvSpPr>
        <p:spPr bwMode="auto">
          <a:xfrm>
            <a:off x="7091363" y="50911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1" name="Line 110"/>
          <p:cNvSpPr>
            <a:spLocks noChangeShapeType="1"/>
          </p:cNvSpPr>
          <p:nvPr/>
        </p:nvSpPr>
        <p:spPr bwMode="auto">
          <a:xfrm flipH="1">
            <a:off x="7791450" y="50958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2" name="Text Box 111"/>
          <p:cNvSpPr txBox="1">
            <a:spLocks noChangeArrowheads="1"/>
          </p:cNvSpPr>
          <p:nvPr/>
        </p:nvSpPr>
        <p:spPr bwMode="auto">
          <a:xfrm>
            <a:off x="7467600" y="49530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A</a:t>
            </a:r>
          </a:p>
        </p:txBody>
      </p:sp>
      <p:sp>
        <p:nvSpPr>
          <p:cNvPr id="5173" name="Rectangle 112"/>
          <p:cNvSpPr>
            <a:spLocks noChangeArrowheads="1"/>
          </p:cNvSpPr>
          <p:nvPr/>
        </p:nvSpPr>
        <p:spPr bwMode="auto">
          <a:xfrm>
            <a:off x="6991350" y="53959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4" name="Oval 113"/>
          <p:cNvSpPr>
            <a:spLocks noChangeArrowheads="1"/>
          </p:cNvSpPr>
          <p:nvPr/>
        </p:nvSpPr>
        <p:spPr bwMode="auto">
          <a:xfrm>
            <a:off x="7419975" y="54673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5" name="Oval 114"/>
          <p:cNvSpPr>
            <a:spLocks noChangeArrowheads="1"/>
          </p:cNvSpPr>
          <p:nvPr/>
        </p:nvSpPr>
        <p:spPr bwMode="auto">
          <a:xfrm rot="20010864" flipV="1">
            <a:off x="7467600" y="54102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rot="10800000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55" name="Oval 115"/>
          <p:cNvSpPr>
            <a:spLocks noChangeArrowheads="1"/>
          </p:cNvSpPr>
          <p:nvPr/>
        </p:nvSpPr>
        <p:spPr bwMode="auto">
          <a:xfrm rot="20010864" flipV="1">
            <a:off x="7048500" y="4618038"/>
            <a:ext cx="1063625" cy="1074737"/>
          </a:xfrm>
          <a:prstGeom prst="ellipse">
            <a:avLst/>
          </a:prstGeom>
          <a:noFill/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 sz="2800">
              <a:latin typeface="Times New Roman"/>
              <a:cs typeface="+mn-cs"/>
            </a:endParaRPr>
          </a:p>
        </p:txBody>
      </p:sp>
      <p:sp>
        <p:nvSpPr>
          <p:cNvPr id="5177" name="Freeform 117"/>
          <p:cNvSpPr>
            <a:spLocks/>
          </p:cNvSpPr>
          <p:nvPr/>
        </p:nvSpPr>
        <p:spPr bwMode="auto">
          <a:xfrm>
            <a:off x="5105400" y="3810000"/>
            <a:ext cx="1905000" cy="2057400"/>
          </a:xfrm>
          <a:custGeom>
            <a:avLst/>
            <a:gdLst>
              <a:gd name="T0" fmla="*/ 2147483647 w 1560"/>
              <a:gd name="T1" fmla="*/ 2147483647 h 2030"/>
              <a:gd name="T2" fmla="*/ 2147483647 w 1560"/>
              <a:gd name="T3" fmla="*/ 2147483647 h 2030"/>
              <a:gd name="T4" fmla="*/ 2147483647 w 1560"/>
              <a:gd name="T5" fmla="*/ 2147483647 h 2030"/>
              <a:gd name="T6" fmla="*/ 2147483647 w 1560"/>
              <a:gd name="T7" fmla="*/ 2147483647 h 2030"/>
              <a:gd name="T8" fmla="*/ 2147483647 w 1560"/>
              <a:gd name="T9" fmla="*/ 2147483647 h 2030"/>
              <a:gd name="T10" fmla="*/ 2147483647 w 1560"/>
              <a:gd name="T11" fmla="*/ 2147483647 h 2030"/>
              <a:gd name="T12" fmla="*/ 2147483647 w 1560"/>
              <a:gd name="T13" fmla="*/ 2147483647 h 2030"/>
              <a:gd name="T14" fmla="*/ 2147483647 w 1560"/>
              <a:gd name="T15" fmla="*/ 2147483647 h 2030"/>
              <a:gd name="T16" fmla="*/ 2147483647 w 1560"/>
              <a:gd name="T17" fmla="*/ 2147483647 h 2030"/>
              <a:gd name="T18" fmla="*/ 0 w 1560"/>
              <a:gd name="T19" fmla="*/ 0 h 2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0"/>
              <a:gd name="T31" fmla="*/ 0 h 2030"/>
              <a:gd name="T32" fmla="*/ 1560 w 1560"/>
              <a:gd name="T33" fmla="*/ 2030 h 20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AutoShape 118"/>
          <p:cNvSpPr>
            <a:spLocks noChangeArrowheads="1"/>
          </p:cNvSpPr>
          <p:nvPr/>
        </p:nvSpPr>
        <p:spPr bwMode="auto">
          <a:xfrm>
            <a:off x="7048500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9" name="AutoShape 119"/>
          <p:cNvSpPr>
            <a:spLocks noChangeArrowheads="1"/>
          </p:cNvSpPr>
          <p:nvPr/>
        </p:nvSpPr>
        <p:spPr bwMode="auto">
          <a:xfrm>
            <a:off x="7762875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80" name="Line 120"/>
          <p:cNvSpPr>
            <a:spLocks noChangeShapeType="1"/>
          </p:cNvSpPr>
          <p:nvPr/>
        </p:nvSpPr>
        <p:spPr bwMode="auto">
          <a:xfrm flipV="1">
            <a:off x="40386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1" name="Line 121"/>
          <p:cNvSpPr>
            <a:spLocks noChangeShapeType="1"/>
          </p:cNvSpPr>
          <p:nvPr/>
        </p:nvSpPr>
        <p:spPr bwMode="auto">
          <a:xfrm flipV="1">
            <a:off x="51054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Line 122"/>
          <p:cNvSpPr>
            <a:spLocks noChangeShapeType="1"/>
          </p:cNvSpPr>
          <p:nvPr/>
        </p:nvSpPr>
        <p:spPr bwMode="auto">
          <a:xfrm>
            <a:off x="44958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3" name="Line 123"/>
          <p:cNvSpPr>
            <a:spLocks noChangeShapeType="1"/>
          </p:cNvSpPr>
          <p:nvPr/>
        </p:nvSpPr>
        <p:spPr bwMode="auto">
          <a:xfrm>
            <a:off x="46482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4" name="Line 124"/>
          <p:cNvSpPr>
            <a:spLocks noChangeShapeType="1"/>
          </p:cNvSpPr>
          <p:nvPr/>
        </p:nvSpPr>
        <p:spPr bwMode="auto">
          <a:xfrm>
            <a:off x="40386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Line 125"/>
          <p:cNvSpPr>
            <a:spLocks noChangeShapeType="1"/>
          </p:cNvSpPr>
          <p:nvPr/>
        </p:nvSpPr>
        <p:spPr bwMode="auto">
          <a:xfrm>
            <a:off x="46482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6" name="Line 126"/>
          <p:cNvSpPr>
            <a:spLocks noChangeShapeType="1"/>
          </p:cNvSpPr>
          <p:nvPr/>
        </p:nvSpPr>
        <p:spPr bwMode="auto">
          <a:xfrm>
            <a:off x="7239000" y="51816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87" name="Line 127"/>
          <p:cNvSpPr>
            <a:spLocks noChangeShapeType="1"/>
          </p:cNvSpPr>
          <p:nvPr/>
        </p:nvSpPr>
        <p:spPr bwMode="auto">
          <a:xfrm>
            <a:off x="73152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7239000" y="5181600"/>
            <a:ext cx="609600" cy="609600"/>
            <a:chOff x="4560" y="3168"/>
            <a:chExt cx="384" cy="384"/>
          </a:xfrm>
        </p:grpSpPr>
        <p:sp>
          <p:nvSpPr>
            <p:cNvPr id="5206" name="Line 129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30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9" name="Line 131"/>
          <p:cNvSpPr>
            <a:spLocks noChangeShapeType="1"/>
          </p:cNvSpPr>
          <p:nvPr/>
        </p:nvSpPr>
        <p:spPr bwMode="auto">
          <a:xfrm>
            <a:off x="7315200" y="5334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Line 132"/>
          <p:cNvSpPr>
            <a:spLocks noChangeShapeType="1"/>
          </p:cNvSpPr>
          <p:nvPr/>
        </p:nvSpPr>
        <p:spPr bwMode="auto">
          <a:xfrm>
            <a:off x="73914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Text Box 133"/>
          <p:cNvSpPr txBox="1">
            <a:spLocks noChangeArrowheads="1"/>
          </p:cNvSpPr>
          <p:nvPr/>
        </p:nvSpPr>
        <p:spPr bwMode="auto">
          <a:xfrm>
            <a:off x="457200" y="1371600"/>
            <a:ext cx="777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95" name="Line 139"/>
          <p:cNvSpPr>
            <a:spLocks noChangeShapeType="1"/>
          </p:cNvSpPr>
          <p:nvPr/>
        </p:nvSpPr>
        <p:spPr bwMode="auto">
          <a:xfrm flipH="1">
            <a:off x="4038600" y="38100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6" name="Line 141"/>
          <p:cNvSpPr>
            <a:spLocks noChangeShapeType="1"/>
          </p:cNvSpPr>
          <p:nvPr/>
        </p:nvSpPr>
        <p:spPr bwMode="auto">
          <a:xfrm>
            <a:off x="3962400" y="46482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7" name="Line 142"/>
          <p:cNvSpPr>
            <a:spLocks noChangeShapeType="1"/>
          </p:cNvSpPr>
          <p:nvPr/>
        </p:nvSpPr>
        <p:spPr bwMode="auto">
          <a:xfrm>
            <a:off x="5105400" y="37338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8" name="Line 144"/>
          <p:cNvSpPr>
            <a:spLocks noChangeShapeType="1"/>
          </p:cNvSpPr>
          <p:nvPr/>
        </p:nvSpPr>
        <p:spPr bwMode="auto">
          <a:xfrm flipH="1">
            <a:off x="4495800" y="43434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78" name="Line 138"/>
          <p:cNvSpPr>
            <a:spLocks noChangeShapeType="1"/>
          </p:cNvSpPr>
          <p:nvPr/>
        </p:nvSpPr>
        <p:spPr bwMode="auto">
          <a:xfrm flipH="1">
            <a:off x="4343400" y="42672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0" name="Line 145"/>
          <p:cNvSpPr>
            <a:spLocks noChangeShapeType="1"/>
          </p:cNvSpPr>
          <p:nvPr/>
        </p:nvSpPr>
        <p:spPr bwMode="auto">
          <a:xfrm flipV="1">
            <a:off x="7239000" y="57912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1" name="Text Box 146"/>
          <p:cNvSpPr txBox="1">
            <a:spLocks noChangeArrowheads="1"/>
          </p:cNvSpPr>
          <p:nvPr/>
        </p:nvSpPr>
        <p:spPr bwMode="auto">
          <a:xfrm>
            <a:off x="4191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5202" name="Text Box 147"/>
          <p:cNvSpPr txBox="1">
            <a:spLocks noChangeArrowheads="1"/>
          </p:cNvSpPr>
          <p:nvPr/>
        </p:nvSpPr>
        <p:spPr bwMode="auto">
          <a:xfrm>
            <a:off x="4724400" y="388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5203" name="Text Box 148"/>
          <p:cNvSpPr txBox="1">
            <a:spLocks noChangeArrowheads="1"/>
          </p:cNvSpPr>
          <p:nvPr/>
        </p:nvSpPr>
        <p:spPr bwMode="auto">
          <a:xfrm>
            <a:off x="14478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+</a:t>
            </a:r>
          </a:p>
        </p:txBody>
      </p:sp>
      <p:sp>
        <p:nvSpPr>
          <p:cNvPr id="5205" name="Line 150"/>
          <p:cNvSpPr>
            <a:spLocks noChangeShapeType="1"/>
          </p:cNvSpPr>
          <p:nvPr/>
        </p:nvSpPr>
        <p:spPr bwMode="auto">
          <a:xfrm>
            <a:off x="4343400" y="2667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19050" y="435465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</a:rPr>
              <a:t>1.Thí </a:t>
            </a:r>
            <a:r>
              <a:rPr lang="en-US" sz="3600" i="0" dirty="0" err="1">
                <a:solidFill>
                  <a:srgbClr val="0000FF"/>
                </a:solidFill>
                <a:latin typeface="Times New Roman" pitchFamily="18" charset="0"/>
              </a:rPr>
              <a:t>nghiệm</a:t>
            </a:r>
            <a:endParaRPr lang="en-US" sz="3600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" name="Text Box 25"/>
          <p:cNvSpPr txBox="1">
            <a:spLocks noChangeArrowheads="1"/>
          </p:cNvSpPr>
          <p:nvPr/>
        </p:nvSpPr>
        <p:spPr bwMode="auto">
          <a:xfrm>
            <a:off x="38100" y="1081796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i="0" dirty="0" err="1">
                <a:latin typeface="Times New Roman" pitchFamily="18" charset="0"/>
              </a:rPr>
              <a:t>Mắc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mạch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điện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như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đây</a:t>
            </a:r>
            <a:r>
              <a:rPr lang="en-US" sz="3600" i="0" dirty="0">
                <a:latin typeface="Times New Roman" pitchFamily="18" charset="0"/>
              </a:rPr>
              <a:t>. </a:t>
            </a:r>
            <a:r>
              <a:rPr lang="en-US" sz="3600" i="0" dirty="0" err="1">
                <a:latin typeface="Times New Roman" pitchFamily="18" charset="0"/>
              </a:rPr>
              <a:t>Đoạn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dây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dẫn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thẳng</a:t>
            </a:r>
            <a:r>
              <a:rPr lang="en-US" sz="3600" i="0" dirty="0">
                <a:latin typeface="Times New Roman" pitchFamily="18" charset="0"/>
              </a:rPr>
              <a:t> AB </a:t>
            </a:r>
            <a:r>
              <a:rPr lang="en-US" sz="3600" i="0" dirty="0" err="1">
                <a:latin typeface="Times New Roman" pitchFamily="18" charset="0"/>
              </a:rPr>
              <a:t>nằm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trong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từ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trường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của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nam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châm</a:t>
            </a:r>
            <a:endParaRPr lang="en-US" sz="3600" i="0" dirty="0">
              <a:latin typeface="Times New Roman" pitchFamily="18" charset="0"/>
            </a:endParaRPr>
          </a:p>
        </p:txBody>
      </p:sp>
      <p:sp>
        <p:nvSpPr>
          <p:cNvPr id="98" name="Text Box 60"/>
          <p:cNvSpPr txBox="1">
            <a:spLocks noChangeArrowheads="1"/>
          </p:cNvSpPr>
          <p:nvPr/>
        </p:nvSpPr>
        <p:spPr bwMode="auto">
          <a:xfrm>
            <a:off x="57150" y="0"/>
            <a:ext cx="948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I. TÁC DỤNG CỦA TỪ TRƯỜNG LÊN DÂY DẪN CÓ DÒNG ĐIỆN</a:t>
            </a:r>
            <a:endParaRPr lang="en-US" sz="2400" b="1" i="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76699E-7 C -0.01372 0.00116 -0.02726 0.00231 -0.03264 0.0027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1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8" grpId="0" animBg="1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2" descr="Canvas"/>
          <p:cNvSpPr>
            <a:spLocks noChangeArrowheads="1"/>
          </p:cNvSpPr>
          <p:nvPr/>
        </p:nvSpPr>
        <p:spPr bwMode="auto">
          <a:xfrm>
            <a:off x="2133600" y="57150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6" name="Rectangle 4" descr="Oak"/>
          <p:cNvSpPr>
            <a:spLocks noChangeArrowheads="1"/>
          </p:cNvSpPr>
          <p:nvPr/>
        </p:nvSpPr>
        <p:spPr bwMode="auto">
          <a:xfrm>
            <a:off x="381000" y="65532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>
              <a:rot lat="1799995" lon="2153998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2438400" y="59245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420000" lon="2153998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200400" y="23622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 rot="5400000">
            <a:off x="3962400" y="1790700"/>
            <a:ext cx="76200" cy="179070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152775" y="25146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 flipH="1">
            <a:off x="4105275" y="49530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3629025" y="49530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21359971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33" name="Freeform 11"/>
          <p:cNvSpPr>
            <a:spLocks/>
          </p:cNvSpPr>
          <p:nvPr/>
        </p:nvSpPr>
        <p:spPr bwMode="auto">
          <a:xfrm>
            <a:off x="3657600" y="4267200"/>
            <a:ext cx="1081088" cy="692150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4019550" y="485775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</a:t>
            </a: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4038600" y="419100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136" name="Line 53"/>
          <p:cNvSpPr>
            <a:spLocks noChangeShapeType="1"/>
          </p:cNvSpPr>
          <p:nvPr/>
        </p:nvSpPr>
        <p:spPr bwMode="auto">
          <a:xfrm>
            <a:off x="4610100" y="27146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54"/>
          <p:cNvSpPr>
            <a:spLocks noChangeShapeType="1"/>
          </p:cNvSpPr>
          <p:nvPr/>
        </p:nvSpPr>
        <p:spPr bwMode="auto">
          <a:xfrm>
            <a:off x="4457700" y="27241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55"/>
          <p:cNvSpPr>
            <a:spLocks noChangeShapeType="1"/>
          </p:cNvSpPr>
          <p:nvPr/>
        </p:nvSpPr>
        <p:spPr bwMode="auto">
          <a:xfrm flipH="1">
            <a:off x="4152900" y="2870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56"/>
          <p:cNvSpPr>
            <a:spLocks noChangeShapeType="1"/>
          </p:cNvSpPr>
          <p:nvPr/>
        </p:nvSpPr>
        <p:spPr bwMode="auto">
          <a:xfrm flipH="1">
            <a:off x="4597400" y="28575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57"/>
          <p:cNvSpPr>
            <a:spLocks noChangeShapeType="1"/>
          </p:cNvSpPr>
          <p:nvPr/>
        </p:nvSpPr>
        <p:spPr bwMode="auto">
          <a:xfrm>
            <a:off x="4165600" y="28829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295400" y="6205538"/>
            <a:ext cx="882650" cy="304800"/>
            <a:chOff x="576" y="3813"/>
            <a:chExt cx="556" cy="192"/>
          </a:xfrm>
        </p:grpSpPr>
        <p:sp>
          <p:nvSpPr>
            <p:cNvPr id="5212" name="Rectangle 66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3" name="Line 67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14" name="AutoShape 68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5" name="AutoShape 69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6" name="AutoShape 70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7" name="Oval 71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8" name="Oval 72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9" name="Oval 73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0" name="Line 74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21" name="Oval 75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2" name="Oval 76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42" name="Freeform 77"/>
          <p:cNvSpPr>
            <a:spLocks/>
          </p:cNvSpPr>
          <p:nvPr/>
        </p:nvSpPr>
        <p:spPr bwMode="auto">
          <a:xfrm>
            <a:off x="1143000" y="3810000"/>
            <a:ext cx="2889250" cy="2514600"/>
          </a:xfrm>
          <a:custGeom>
            <a:avLst/>
            <a:gdLst>
              <a:gd name="T0" fmla="*/ 2147483647 w 2060"/>
              <a:gd name="T1" fmla="*/ 0 h 2208"/>
              <a:gd name="T2" fmla="*/ 2147483647 w 2060"/>
              <a:gd name="T3" fmla="*/ 2147483647 h 2208"/>
              <a:gd name="T4" fmla="*/ 2147483647 w 2060"/>
              <a:gd name="T5" fmla="*/ 2147483647 h 2208"/>
              <a:gd name="T6" fmla="*/ 2147483647 w 2060"/>
              <a:gd name="T7" fmla="*/ 2147483647 h 2208"/>
              <a:gd name="T8" fmla="*/ 2147483647 w 2060"/>
              <a:gd name="T9" fmla="*/ 2147483647 h 2208"/>
              <a:gd name="T10" fmla="*/ 2147483647 w 2060"/>
              <a:gd name="T11" fmla="*/ 2147483647 h 2208"/>
              <a:gd name="T12" fmla="*/ 2147483647 w 2060"/>
              <a:gd name="T13" fmla="*/ 2147483647 h 2208"/>
              <a:gd name="T14" fmla="*/ 2147483647 w 2060"/>
              <a:gd name="T15" fmla="*/ 2147483647 h 2208"/>
              <a:gd name="T16" fmla="*/ 2147483647 w 2060"/>
              <a:gd name="T17" fmla="*/ 2147483647 h 2208"/>
              <a:gd name="T18" fmla="*/ 2147483647 w 2060"/>
              <a:gd name="T19" fmla="*/ 2147483647 h 2208"/>
              <a:gd name="T20" fmla="*/ 2147483647 w 2060"/>
              <a:gd name="T21" fmla="*/ 2147483647 h 2208"/>
              <a:gd name="T22" fmla="*/ 2147483647 w 2060"/>
              <a:gd name="T23" fmla="*/ 2147483647 h 2208"/>
              <a:gd name="T24" fmla="*/ 2147483647 w 2060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0"/>
              <a:gd name="T40" fmla="*/ 0 h 2208"/>
              <a:gd name="T41" fmla="*/ 2060 w 2060"/>
              <a:gd name="T42" fmla="*/ 2208 h 2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Oval 78"/>
          <p:cNvSpPr>
            <a:spLocks noChangeArrowheads="1"/>
          </p:cNvSpPr>
          <p:nvPr/>
        </p:nvSpPr>
        <p:spPr bwMode="auto">
          <a:xfrm>
            <a:off x="6659563" y="62674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4" name="Oval 79"/>
          <p:cNvSpPr>
            <a:spLocks noChangeArrowheads="1"/>
          </p:cNvSpPr>
          <p:nvPr/>
        </p:nvSpPr>
        <p:spPr bwMode="auto">
          <a:xfrm>
            <a:off x="6753225" y="62579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5" name="Oval 80"/>
          <p:cNvSpPr>
            <a:spLocks noChangeArrowheads="1"/>
          </p:cNvSpPr>
          <p:nvPr/>
        </p:nvSpPr>
        <p:spPr bwMode="auto">
          <a:xfrm>
            <a:off x="7029450" y="62674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6" name="Text Box 81"/>
          <p:cNvSpPr txBox="1">
            <a:spLocks noChangeArrowheads="1"/>
          </p:cNvSpPr>
          <p:nvPr/>
        </p:nvSpPr>
        <p:spPr bwMode="auto">
          <a:xfrm>
            <a:off x="6667500" y="5927725"/>
            <a:ext cx="284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5147" name="Rectangle 82"/>
          <p:cNvSpPr>
            <a:spLocks noChangeArrowheads="1"/>
          </p:cNvSpPr>
          <p:nvPr/>
        </p:nvSpPr>
        <p:spPr bwMode="auto">
          <a:xfrm>
            <a:off x="6438900" y="63436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" lon="21359971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8" name="Oval 83"/>
          <p:cNvSpPr>
            <a:spLocks noChangeArrowheads="1"/>
          </p:cNvSpPr>
          <p:nvPr/>
        </p:nvSpPr>
        <p:spPr bwMode="auto">
          <a:xfrm>
            <a:off x="6410325" y="5943600"/>
            <a:ext cx="685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9" name="Oval 84"/>
          <p:cNvSpPr>
            <a:spLocks noChangeArrowheads="1"/>
          </p:cNvSpPr>
          <p:nvPr/>
        </p:nvSpPr>
        <p:spPr bwMode="auto">
          <a:xfrm>
            <a:off x="6623050" y="62579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0" name="Oval 85"/>
          <p:cNvSpPr>
            <a:spLocks noChangeArrowheads="1"/>
          </p:cNvSpPr>
          <p:nvPr/>
        </p:nvSpPr>
        <p:spPr bwMode="auto">
          <a:xfrm>
            <a:off x="6753225" y="62404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1" name="Oval 86"/>
          <p:cNvSpPr>
            <a:spLocks noChangeArrowheads="1"/>
          </p:cNvSpPr>
          <p:nvPr/>
        </p:nvSpPr>
        <p:spPr bwMode="auto">
          <a:xfrm>
            <a:off x="7048500" y="62595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6400800" y="5867400"/>
            <a:ext cx="719138" cy="719138"/>
            <a:chOff x="3456" y="2832"/>
            <a:chExt cx="453" cy="453"/>
          </a:xfrm>
        </p:grpSpPr>
        <p:sp>
          <p:nvSpPr>
            <p:cNvPr id="5210" name="Line 88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Oval 89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53" name="Rectangle 90"/>
          <p:cNvSpPr>
            <a:spLocks noChangeArrowheads="1"/>
          </p:cNvSpPr>
          <p:nvPr/>
        </p:nvSpPr>
        <p:spPr bwMode="auto">
          <a:xfrm>
            <a:off x="4038600" y="63722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4" name="Rectangle 91"/>
          <p:cNvSpPr>
            <a:spLocks noChangeArrowheads="1"/>
          </p:cNvSpPr>
          <p:nvPr/>
        </p:nvSpPr>
        <p:spPr bwMode="auto">
          <a:xfrm>
            <a:off x="4391025" y="5443538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5" name="Oval 92"/>
          <p:cNvSpPr>
            <a:spLocks noChangeArrowheads="1"/>
          </p:cNvSpPr>
          <p:nvPr/>
        </p:nvSpPr>
        <p:spPr bwMode="auto">
          <a:xfrm>
            <a:off x="4486275" y="55245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6" name="AutoShape 93"/>
          <p:cNvSpPr>
            <a:spLocks noChangeArrowheads="1"/>
          </p:cNvSpPr>
          <p:nvPr/>
        </p:nvSpPr>
        <p:spPr bwMode="auto">
          <a:xfrm>
            <a:off x="4624388" y="61341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 rot="-7764344">
            <a:off x="4324350" y="5395913"/>
            <a:ext cx="990600" cy="990600"/>
            <a:chOff x="3552" y="2544"/>
            <a:chExt cx="624" cy="624"/>
          </a:xfrm>
        </p:grpSpPr>
        <p:sp>
          <p:nvSpPr>
            <p:cNvPr id="5208" name="Oval 95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09" name="Line 96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37" name="Oval 97"/>
          <p:cNvSpPr>
            <a:spLocks noChangeArrowheads="1"/>
          </p:cNvSpPr>
          <p:nvPr/>
        </p:nvSpPr>
        <p:spPr bwMode="auto">
          <a:xfrm>
            <a:off x="4710113" y="57626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59" name="Freeform 98"/>
          <p:cNvSpPr>
            <a:spLocks/>
          </p:cNvSpPr>
          <p:nvPr/>
        </p:nvSpPr>
        <p:spPr bwMode="auto">
          <a:xfrm>
            <a:off x="2133600" y="6321425"/>
            <a:ext cx="2224088" cy="269875"/>
          </a:xfrm>
          <a:custGeom>
            <a:avLst/>
            <a:gdLst>
              <a:gd name="T0" fmla="*/ 0 w 1401"/>
              <a:gd name="T1" fmla="*/ 2147483647 h 170"/>
              <a:gd name="T2" fmla="*/ 2147483647 w 1401"/>
              <a:gd name="T3" fmla="*/ 2147483647 h 170"/>
              <a:gd name="T4" fmla="*/ 2147483647 w 1401"/>
              <a:gd name="T5" fmla="*/ 2147483647 h 170"/>
              <a:gd name="T6" fmla="*/ 2147483647 w 1401"/>
              <a:gd name="T7" fmla="*/ 2147483647 h 170"/>
              <a:gd name="T8" fmla="*/ 2147483647 w 1401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170"/>
              <a:gd name="T17" fmla="*/ 1401 w 140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Freeform 99"/>
          <p:cNvSpPr>
            <a:spLocks/>
          </p:cNvSpPr>
          <p:nvPr/>
        </p:nvSpPr>
        <p:spPr bwMode="auto">
          <a:xfrm>
            <a:off x="5181600" y="6291263"/>
            <a:ext cx="1455738" cy="182562"/>
          </a:xfrm>
          <a:custGeom>
            <a:avLst/>
            <a:gdLst>
              <a:gd name="T0" fmla="*/ 0 w 917"/>
              <a:gd name="T1" fmla="*/ 2147483647 h 115"/>
              <a:gd name="T2" fmla="*/ 2147483647 w 917"/>
              <a:gd name="T3" fmla="*/ 2147483647 h 115"/>
              <a:gd name="T4" fmla="*/ 2147483647 w 917"/>
              <a:gd name="T5" fmla="*/ 2147483647 h 115"/>
              <a:gd name="T6" fmla="*/ 2147483647 w 917"/>
              <a:gd name="T7" fmla="*/ 2147483647 h 115"/>
              <a:gd name="T8" fmla="*/ 2147483647 w 91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7"/>
              <a:gd name="T16" fmla="*/ 0 h 115"/>
              <a:gd name="T17" fmla="*/ 917 w 917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AutoShape 100"/>
          <p:cNvSpPr>
            <a:spLocks noChangeArrowheads="1"/>
          </p:cNvSpPr>
          <p:nvPr/>
        </p:nvSpPr>
        <p:spPr bwMode="auto">
          <a:xfrm>
            <a:off x="43243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2" name="AutoShape 101"/>
          <p:cNvSpPr>
            <a:spLocks noChangeArrowheads="1"/>
          </p:cNvSpPr>
          <p:nvPr/>
        </p:nvSpPr>
        <p:spPr bwMode="auto">
          <a:xfrm>
            <a:off x="51625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3" name="AutoShape 102"/>
          <p:cNvSpPr>
            <a:spLocks noChangeArrowheads="1"/>
          </p:cNvSpPr>
          <p:nvPr/>
        </p:nvSpPr>
        <p:spPr bwMode="auto">
          <a:xfrm>
            <a:off x="2105025" y="61912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4" name="AutoShape 103"/>
          <p:cNvSpPr>
            <a:spLocks noChangeArrowheads="1"/>
          </p:cNvSpPr>
          <p:nvPr/>
        </p:nvSpPr>
        <p:spPr bwMode="auto">
          <a:xfrm>
            <a:off x="1390650" y="61722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5" name="AutoShape 104"/>
          <p:cNvSpPr>
            <a:spLocks noChangeArrowheads="1"/>
          </p:cNvSpPr>
          <p:nvPr/>
        </p:nvSpPr>
        <p:spPr bwMode="auto">
          <a:xfrm>
            <a:off x="661035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6" name="AutoShape 105"/>
          <p:cNvSpPr>
            <a:spLocks noChangeArrowheads="1"/>
          </p:cNvSpPr>
          <p:nvPr/>
        </p:nvSpPr>
        <p:spPr bwMode="auto">
          <a:xfrm>
            <a:off x="716280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7" name="Rectangle 106"/>
          <p:cNvSpPr>
            <a:spLocks noChangeArrowheads="1"/>
          </p:cNvSpPr>
          <p:nvPr/>
        </p:nvSpPr>
        <p:spPr bwMode="auto">
          <a:xfrm>
            <a:off x="6715125" y="59150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8" name="Rectangle 107"/>
          <p:cNvSpPr>
            <a:spLocks noChangeArrowheads="1"/>
          </p:cNvSpPr>
          <p:nvPr/>
        </p:nvSpPr>
        <p:spPr bwMode="auto">
          <a:xfrm>
            <a:off x="6991350" y="48244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9" name="Arc 108"/>
          <p:cNvSpPr>
            <a:spLocks/>
          </p:cNvSpPr>
          <p:nvPr/>
        </p:nvSpPr>
        <p:spPr bwMode="auto">
          <a:xfrm rot="-2700000">
            <a:off x="7239000" y="4800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Line 109"/>
          <p:cNvSpPr>
            <a:spLocks noChangeShapeType="1"/>
          </p:cNvSpPr>
          <p:nvPr/>
        </p:nvSpPr>
        <p:spPr bwMode="auto">
          <a:xfrm>
            <a:off x="7091363" y="50911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1" name="Line 110"/>
          <p:cNvSpPr>
            <a:spLocks noChangeShapeType="1"/>
          </p:cNvSpPr>
          <p:nvPr/>
        </p:nvSpPr>
        <p:spPr bwMode="auto">
          <a:xfrm flipH="1">
            <a:off x="7791450" y="50958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2" name="Text Box 111"/>
          <p:cNvSpPr txBox="1">
            <a:spLocks noChangeArrowheads="1"/>
          </p:cNvSpPr>
          <p:nvPr/>
        </p:nvSpPr>
        <p:spPr bwMode="auto">
          <a:xfrm>
            <a:off x="7467600" y="49530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A</a:t>
            </a:r>
          </a:p>
        </p:txBody>
      </p:sp>
      <p:sp>
        <p:nvSpPr>
          <p:cNvPr id="5173" name="Rectangle 112"/>
          <p:cNvSpPr>
            <a:spLocks noChangeArrowheads="1"/>
          </p:cNvSpPr>
          <p:nvPr/>
        </p:nvSpPr>
        <p:spPr bwMode="auto">
          <a:xfrm>
            <a:off x="6991350" y="53959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4" name="Oval 113"/>
          <p:cNvSpPr>
            <a:spLocks noChangeArrowheads="1"/>
          </p:cNvSpPr>
          <p:nvPr/>
        </p:nvSpPr>
        <p:spPr bwMode="auto">
          <a:xfrm>
            <a:off x="7419975" y="54673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5" name="Oval 114"/>
          <p:cNvSpPr>
            <a:spLocks noChangeArrowheads="1"/>
          </p:cNvSpPr>
          <p:nvPr/>
        </p:nvSpPr>
        <p:spPr bwMode="auto">
          <a:xfrm rot="20010864" flipV="1">
            <a:off x="7467600" y="54102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rot="10800000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55" name="Oval 115"/>
          <p:cNvSpPr>
            <a:spLocks noChangeArrowheads="1"/>
          </p:cNvSpPr>
          <p:nvPr/>
        </p:nvSpPr>
        <p:spPr bwMode="auto">
          <a:xfrm rot="20010864" flipV="1">
            <a:off x="7048500" y="4618038"/>
            <a:ext cx="1063625" cy="1074737"/>
          </a:xfrm>
          <a:prstGeom prst="ellipse">
            <a:avLst/>
          </a:prstGeom>
          <a:noFill/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 sz="2800">
              <a:latin typeface="Times New Roman"/>
              <a:cs typeface="+mn-cs"/>
            </a:endParaRPr>
          </a:p>
        </p:txBody>
      </p:sp>
      <p:sp>
        <p:nvSpPr>
          <p:cNvPr id="5177" name="Freeform 117"/>
          <p:cNvSpPr>
            <a:spLocks/>
          </p:cNvSpPr>
          <p:nvPr/>
        </p:nvSpPr>
        <p:spPr bwMode="auto">
          <a:xfrm>
            <a:off x="5105400" y="3810000"/>
            <a:ext cx="1905000" cy="2057400"/>
          </a:xfrm>
          <a:custGeom>
            <a:avLst/>
            <a:gdLst>
              <a:gd name="T0" fmla="*/ 2147483647 w 1560"/>
              <a:gd name="T1" fmla="*/ 2147483647 h 2030"/>
              <a:gd name="T2" fmla="*/ 2147483647 w 1560"/>
              <a:gd name="T3" fmla="*/ 2147483647 h 2030"/>
              <a:gd name="T4" fmla="*/ 2147483647 w 1560"/>
              <a:gd name="T5" fmla="*/ 2147483647 h 2030"/>
              <a:gd name="T6" fmla="*/ 2147483647 w 1560"/>
              <a:gd name="T7" fmla="*/ 2147483647 h 2030"/>
              <a:gd name="T8" fmla="*/ 2147483647 w 1560"/>
              <a:gd name="T9" fmla="*/ 2147483647 h 2030"/>
              <a:gd name="T10" fmla="*/ 2147483647 w 1560"/>
              <a:gd name="T11" fmla="*/ 2147483647 h 2030"/>
              <a:gd name="T12" fmla="*/ 2147483647 w 1560"/>
              <a:gd name="T13" fmla="*/ 2147483647 h 2030"/>
              <a:gd name="T14" fmla="*/ 2147483647 w 1560"/>
              <a:gd name="T15" fmla="*/ 2147483647 h 2030"/>
              <a:gd name="T16" fmla="*/ 2147483647 w 1560"/>
              <a:gd name="T17" fmla="*/ 2147483647 h 2030"/>
              <a:gd name="T18" fmla="*/ 0 w 1560"/>
              <a:gd name="T19" fmla="*/ 0 h 2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0"/>
              <a:gd name="T31" fmla="*/ 0 h 2030"/>
              <a:gd name="T32" fmla="*/ 1560 w 1560"/>
              <a:gd name="T33" fmla="*/ 2030 h 20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AutoShape 118"/>
          <p:cNvSpPr>
            <a:spLocks noChangeArrowheads="1"/>
          </p:cNvSpPr>
          <p:nvPr/>
        </p:nvSpPr>
        <p:spPr bwMode="auto">
          <a:xfrm>
            <a:off x="7048500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9" name="AutoShape 119"/>
          <p:cNvSpPr>
            <a:spLocks noChangeArrowheads="1"/>
          </p:cNvSpPr>
          <p:nvPr/>
        </p:nvSpPr>
        <p:spPr bwMode="auto">
          <a:xfrm>
            <a:off x="7762875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80" name="Line 120"/>
          <p:cNvSpPr>
            <a:spLocks noChangeShapeType="1"/>
          </p:cNvSpPr>
          <p:nvPr/>
        </p:nvSpPr>
        <p:spPr bwMode="auto">
          <a:xfrm flipV="1">
            <a:off x="40386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1" name="Line 121"/>
          <p:cNvSpPr>
            <a:spLocks noChangeShapeType="1"/>
          </p:cNvSpPr>
          <p:nvPr/>
        </p:nvSpPr>
        <p:spPr bwMode="auto">
          <a:xfrm flipV="1">
            <a:off x="51054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Line 122"/>
          <p:cNvSpPr>
            <a:spLocks noChangeShapeType="1"/>
          </p:cNvSpPr>
          <p:nvPr/>
        </p:nvSpPr>
        <p:spPr bwMode="auto">
          <a:xfrm>
            <a:off x="44958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3" name="Line 123"/>
          <p:cNvSpPr>
            <a:spLocks noChangeShapeType="1"/>
          </p:cNvSpPr>
          <p:nvPr/>
        </p:nvSpPr>
        <p:spPr bwMode="auto">
          <a:xfrm>
            <a:off x="46482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4" name="Line 124"/>
          <p:cNvSpPr>
            <a:spLocks noChangeShapeType="1"/>
          </p:cNvSpPr>
          <p:nvPr/>
        </p:nvSpPr>
        <p:spPr bwMode="auto">
          <a:xfrm>
            <a:off x="40386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Line 125"/>
          <p:cNvSpPr>
            <a:spLocks noChangeShapeType="1"/>
          </p:cNvSpPr>
          <p:nvPr/>
        </p:nvSpPr>
        <p:spPr bwMode="auto">
          <a:xfrm>
            <a:off x="46482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6" name="Line 126"/>
          <p:cNvSpPr>
            <a:spLocks noChangeShapeType="1"/>
          </p:cNvSpPr>
          <p:nvPr/>
        </p:nvSpPr>
        <p:spPr bwMode="auto">
          <a:xfrm>
            <a:off x="7239000" y="51816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87" name="Line 127"/>
          <p:cNvSpPr>
            <a:spLocks noChangeShapeType="1"/>
          </p:cNvSpPr>
          <p:nvPr/>
        </p:nvSpPr>
        <p:spPr bwMode="auto">
          <a:xfrm>
            <a:off x="73152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7239000" y="5181600"/>
            <a:ext cx="609600" cy="609600"/>
            <a:chOff x="4560" y="3168"/>
            <a:chExt cx="384" cy="384"/>
          </a:xfrm>
        </p:grpSpPr>
        <p:sp>
          <p:nvSpPr>
            <p:cNvPr id="5206" name="Line 129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30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9" name="Line 131"/>
          <p:cNvSpPr>
            <a:spLocks noChangeShapeType="1"/>
          </p:cNvSpPr>
          <p:nvPr/>
        </p:nvSpPr>
        <p:spPr bwMode="auto">
          <a:xfrm>
            <a:off x="7315200" y="5334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Line 132"/>
          <p:cNvSpPr>
            <a:spLocks noChangeShapeType="1"/>
          </p:cNvSpPr>
          <p:nvPr/>
        </p:nvSpPr>
        <p:spPr bwMode="auto">
          <a:xfrm>
            <a:off x="73914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Text Box 133"/>
          <p:cNvSpPr txBox="1">
            <a:spLocks noChangeArrowheads="1"/>
          </p:cNvSpPr>
          <p:nvPr/>
        </p:nvSpPr>
        <p:spPr bwMode="auto">
          <a:xfrm>
            <a:off x="457200" y="1371600"/>
            <a:ext cx="777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576" name="Text Box 136" descr="Canvas"/>
          <p:cNvSpPr txBox="1">
            <a:spLocks noChangeArrowheads="1"/>
          </p:cNvSpPr>
          <p:nvPr/>
        </p:nvSpPr>
        <p:spPr bwMode="auto">
          <a:xfrm>
            <a:off x="101600" y="215673"/>
            <a:ext cx="5232400" cy="13849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K </a:t>
            </a:r>
            <a:r>
              <a:rPr lang="en-US" sz="2800" dirty="0">
                <a:solidFill>
                  <a:srgbClr val="0000CC"/>
                </a:solidFill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</a:p>
        </p:txBody>
      </p:sp>
      <p:sp>
        <p:nvSpPr>
          <p:cNvPr id="61577" name="AutoShape 137" descr="Newsprint"/>
          <p:cNvSpPr>
            <a:spLocks noChangeArrowheads="1"/>
          </p:cNvSpPr>
          <p:nvPr/>
        </p:nvSpPr>
        <p:spPr bwMode="auto">
          <a:xfrm>
            <a:off x="5029200" y="2209800"/>
            <a:ext cx="3048000" cy="1676400"/>
          </a:xfrm>
          <a:prstGeom prst="wedgeRectCallout">
            <a:avLst>
              <a:gd name="adj1" fmla="val -57708"/>
              <a:gd name="adj2" fmla="val 7680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2700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95" name="Line 139"/>
          <p:cNvSpPr>
            <a:spLocks noChangeShapeType="1"/>
          </p:cNvSpPr>
          <p:nvPr/>
        </p:nvSpPr>
        <p:spPr bwMode="auto">
          <a:xfrm flipH="1">
            <a:off x="4038600" y="38100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6" name="Line 141"/>
          <p:cNvSpPr>
            <a:spLocks noChangeShapeType="1"/>
          </p:cNvSpPr>
          <p:nvPr/>
        </p:nvSpPr>
        <p:spPr bwMode="auto">
          <a:xfrm>
            <a:off x="3962400" y="46482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7" name="Line 142"/>
          <p:cNvSpPr>
            <a:spLocks noChangeShapeType="1"/>
          </p:cNvSpPr>
          <p:nvPr/>
        </p:nvSpPr>
        <p:spPr bwMode="auto">
          <a:xfrm>
            <a:off x="5105400" y="37338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8" name="Line 144"/>
          <p:cNvSpPr>
            <a:spLocks noChangeShapeType="1"/>
          </p:cNvSpPr>
          <p:nvPr/>
        </p:nvSpPr>
        <p:spPr bwMode="auto">
          <a:xfrm flipH="1">
            <a:off x="4495800" y="43434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78" name="Line 138"/>
          <p:cNvSpPr>
            <a:spLocks noChangeShapeType="1"/>
          </p:cNvSpPr>
          <p:nvPr/>
        </p:nvSpPr>
        <p:spPr bwMode="auto">
          <a:xfrm flipH="1">
            <a:off x="4343400" y="42672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0" name="Line 145"/>
          <p:cNvSpPr>
            <a:spLocks noChangeShapeType="1"/>
          </p:cNvSpPr>
          <p:nvPr/>
        </p:nvSpPr>
        <p:spPr bwMode="auto">
          <a:xfrm flipV="1">
            <a:off x="7239000" y="57912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1" name="Text Box 146"/>
          <p:cNvSpPr txBox="1">
            <a:spLocks noChangeArrowheads="1"/>
          </p:cNvSpPr>
          <p:nvPr/>
        </p:nvSpPr>
        <p:spPr bwMode="auto">
          <a:xfrm>
            <a:off x="4191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5202" name="Text Box 147"/>
          <p:cNvSpPr txBox="1">
            <a:spLocks noChangeArrowheads="1"/>
          </p:cNvSpPr>
          <p:nvPr/>
        </p:nvSpPr>
        <p:spPr bwMode="auto">
          <a:xfrm>
            <a:off x="4724400" y="388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5203" name="Text Box 148"/>
          <p:cNvSpPr txBox="1">
            <a:spLocks noChangeArrowheads="1"/>
          </p:cNvSpPr>
          <p:nvPr/>
        </p:nvSpPr>
        <p:spPr bwMode="auto">
          <a:xfrm>
            <a:off x="14478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+</a:t>
            </a:r>
          </a:p>
        </p:txBody>
      </p:sp>
      <p:sp>
        <p:nvSpPr>
          <p:cNvPr id="61589" name="AutoShape 149" descr="Newsprint"/>
          <p:cNvSpPr>
            <a:spLocks noChangeArrowheads="1"/>
          </p:cNvSpPr>
          <p:nvPr/>
        </p:nvSpPr>
        <p:spPr bwMode="auto">
          <a:xfrm>
            <a:off x="4953000" y="2209800"/>
            <a:ext cx="3505200" cy="1676400"/>
          </a:xfrm>
          <a:prstGeom prst="wedgeRectCallout">
            <a:avLst>
              <a:gd name="adj1" fmla="val -63125"/>
              <a:gd name="adj2" fmla="val 8106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2700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ó.</a:t>
            </a:r>
          </a:p>
        </p:txBody>
      </p:sp>
      <p:sp>
        <p:nvSpPr>
          <p:cNvPr id="5205" name="Line 150"/>
          <p:cNvSpPr>
            <a:spLocks noChangeShapeType="1"/>
          </p:cNvSpPr>
          <p:nvPr/>
        </p:nvSpPr>
        <p:spPr bwMode="auto">
          <a:xfrm>
            <a:off x="4343400" y="2667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76699E-7 C -0.01372 0.00116 -0.02726 0.00231 -0.03264 0.00277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61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6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6" grpId="0" animBg="1"/>
      <p:bldP spid="61577" grpId="0" animBg="1"/>
      <p:bldP spid="61577" grpId="1" animBg="1"/>
      <p:bldP spid="61578" grpId="0" animBg="1"/>
      <p:bldP spid="615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2" descr="Canvas"/>
          <p:cNvSpPr>
            <a:spLocks noChangeArrowheads="1"/>
          </p:cNvSpPr>
          <p:nvPr/>
        </p:nvSpPr>
        <p:spPr bwMode="auto">
          <a:xfrm>
            <a:off x="2133600" y="55626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0" name="Rectangle 4" descr="Oak"/>
          <p:cNvSpPr>
            <a:spLocks noChangeArrowheads="1"/>
          </p:cNvSpPr>
          <p:nvPr/>
        </p:nvSpPr>
        <p:spPr bwMode="auto">
          <a:xfrm>
            <a:off x="381000" y="64008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>
              <a:rot lat="1799995" lon="2153998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2438400" y="57721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420000" lon="2153998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200400" y="22098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 rot="5400000">
            <a:off x="3962400" y="1638300"/>
            <a:ext cx="76200" cy="17907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152775" y="23622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 flipH="1">
            <a:off x="4105275" y="48006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3629025" y="48006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21359971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7" name="Freeform 11"/>
          <p:cNvSpPr>
            <a:spLocks/>
          </p:cNvSpPr>
          <p:nvPr/>
        </p:nvSpPr>
        <p:spPr bwMode="auto">
          <a:xfrm>
            <a:off x="3624263" y="4108450"/>
            <a:ext cx="1081087" cy="692150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4019550" y="470535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</a:t>
            </a:r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4038600" y="403860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6160" name="Line 14"/>
          <p:cNvSpPr>
            <a:spLocks noChangeShapeType="1"/>
          </p:cNvSpPr>
          <p:nvPr/>
        </p:nvSpPr>
        <p:spPr bwMode="auto">
          <a:xfrm>
            <a:off x="4610100" y="25622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15"/>
          <p:cNvSpPr>
            <a:spLocks noChangeShapeType="1"/>
          </p:cNvSpPr>
          <p:nvPr/>
        </p:nvSpPr>
        <p:spPr bwMode="auto">
          <a:xfrm>
            <a:off x="4457700" y="25717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16"/>
          <p:cNvSpPr>
            <a:spLocks noChangeShapeType="1"/>
          </p:cNvSpPr>
          <p:nvPr/>
        </p:nvSpPr>
        <p:spPr bwMode="auto">
          <a:xfrm flipH="1">
            <a:off x="4152900" y="2717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17"/>
          <p:cNvSpPr>
            <a:spLocks noChangeShapeType="1"/>
          </p:cNvSpPr>
          <p:nvPr/>
        </p:nvSpPr>
        <p:spPr bwMode="auto">
          <a:xfrm flipH="1">
            <a:off x="4597400" y="27051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18"/>
          <p:cNvSpPr>
            <a:spLocks noChangeShapeType="1"/>
          </p:cNvSpPr>
          <p:nvPr/>
        </p:nvSpPr>
        <p:spPr bwMode="auto">
          <a:xfrm>
            <a:off x="4165600" y="27305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95400" y="6053138"/>
            <a:ext cx="882650" cy="304800"/>
            <a:chOff x="576" y="3813"/>
            <a:chExt cx="556" cy="192"/>
          </a:xfrm>
        </p:grpSpPr>
        <p:sp>
          <p:nvSpPr>
            <p:cNvPr id="6235" name="Rectangle 20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6" name="Line 21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237" name="AutoShape 22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8" name="AutoShape 23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9" name="AutoShape 24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0" name="Oval 25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1" name="Oval 26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2" name="Oval 27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3" name="Line 28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244" name="Oval 29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5" name="Oval 30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6166" name="Freeform 31"/>
          <p:cNvSpPr>
            <a:spLocks/>
          </p:cNvSpPr>
          <p:nvPr/>
        </p:nvSpPr>
        <p:spPr bwMode="auto">
          <a:xfrm>
            <a:off x="1143000" y="3657600"/>
            <a:ext cx="2889250" cy="2514600"/>
          </a:xfrm>
          <a:custGeom>
            <a:avLst/>
            <a:gdLst>
              <a:gd name="T0" fmla="*/ 2147483647 w 2060"/>
              <a:gd name="T1" fmla="*/ 0 h 2208"/>
              <a:gd name="T2" fmla="*/ 2147483647 w 2060"/>
              <a:gd name="T3" fmla="*/ 2147483647 h 2208"/>
              <a:gd name="T4" fmla="*/ 2147483647 w 2060"/>
              <a:gd name="T5" fmla="*/ 2147483647 h 2208"/>
              <a:gd name="T6" fmla="*/ 2147483647 w 2060"/>
              <a:gd name="T7" fmla="*/ 2147483647 h 2208"/>
              <a:gd name="T8" fmla="*/ 2147483647 w 2060"/>
              <a:gd name="T9" fmla="*/ 2147483647 h 2208"/>
              <a:gd name="T10" fmla="*/ 2147483647 w 2060"/>
              <a:gd name="T11" fmla="*/ 2147483647 h 2208"/>
              <a:gd name="T12" fmla="*/ 2147483647 w 2060"/>
              <a:gd name="T13" fmla="*/ 2147483647 h 2208"/>
              <a:gd name="T14" fmla="*/ 2147483647 w 2060"/>
              <a:gd name="T15" fmla="*/ 2147483647 h 2208"/>
              <a:gd name="T16" fmla="*/ 2147483647 w 2060"/>
              <a:gd name="T17" fmla="*/ 2147483647 h 2208"/>
              <a:gd name="T18" fmla="*/ 2147483647 w 2060"/>
              <a:gd name="T19" fmla="*/ 2147483647 h 2208"/>
              <a:gd name="T20" fmla="*/ 2147483647 w 2060"/>
              <a:gd name="T21" fmla="*/ 2147483647 h 2208"/>
              <a:gd name="T22" fmla="*/ 2147483647 w 2060"/>
              <a:gd name="T23" fmla="*/ 2147483647 h 2208"/>
              <a:gd name="T24" fmla="*/ 2147483647 w 2060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0"/>
              <a:gd name="T40" fmla="*/ 0 h 2208"/>
              <a:gd name="T41" fmla="*/ 2060 w 2060"/>
              <a:gd name="T42" fmla="*/ 2208 h 2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Oval 32"/>
          <p:cNvSpPr>
            <a:spLocks noChangeArrowheads="1"/>
          </p:cNvSpPr>
          <p:nvPr/>
        </p:nvSpPr>
        <p:spPr bwMode="auto">
          <a:xfrm>
            <a:off x="6659563" y="61150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68" name="Oval 33"/>
          <p:cNvSpPr>
            <a:spLocks noChangeArrowheads="1"/>
          </p:cNvSpPr>
          <p:nvPr/>
        </p:nvSpPr>
        <p:spPr bwMode="auto">
          <a:xfrm>
            <a:off x="6753225" y="61055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69" name="Oval 34"/>
          <p:cNvSpPr>
            <a:spLocks noChangeArrowheads="1"/>
          </p:cNvSpPr>
          <p:nvPr/>
        </p:nvSpPr>
        <p:spPr bwMode="auto">
          <a:xfrm>
            <a:off x="7029450" y="61150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0" name="Text Box 35"/>
          <p:cNvSpPr txBox="1">
            <a:spLocks noChangeArrowheads="1"/>
          </p:cNvSpPr>
          <p:nvPr/>
        </p:nvSpPr>
        <p:spPr bwMode="auto">
          <a:xfrm>
            <a:off x="6667500" y="5775325"/>
            <a:ext cx="284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6171" name="Rectangle 36"/>
          <p:cNvSpPr>
            <a:spLocks noChangeArrowheads="1"/>
          </p:cNvSpPr>
          <p:nvPr/>
        </p:nvSpPr>
        <p:spPr bwMode="auto">
          <a:xfrm>
            <a:off x="6438900" y="61912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" lon="21359971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2" name="Oval 37"/>
          <p:cNvSpPr>
            <a:spLocks noChangeArrowheads="1"/>
          </p:cNvSpPr>
          <p:nvPr/>
        </p:nvSpPr>
        <p:spPr bwMode="auto">
          <a:xfrm>
            <a:off x="6410325" y="5791200"/>
            <a:ext cx="685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3" name="Oval 38"/>
          <p:cNvSpPr>
            <a:spLocks noChangeArrowheads="1"/>
          </p:cNvSpPr>
          <p:nvPr/>
        </p:nvSpPr>
        <p:spPr bwMode="auto">
          <a:xfrm>
            <a:off x="6623050" y="61055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4" name="Oval 39"/>
          <p:cNvSpPr>
            <a:spLocks noChangeArrowheads="1"/>
          </p:cNvSpPr>
          <p:nvPr/>
        </p:nvSpPr>
        <p:spPr bwMode="auto">
          <a:xfrm>
            <a:off x="6753225" y="60880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5" name="Oval 40"/>
          <p:cNvSpPr>
            <a:spLocks noChangeArrowheads="1"/>
          </p:cNvSpPr>
          <p:nvPr/>
        </p:nvSpPr>
        <p:spPr bwMode="auto">
          <a:xfrm>
            <a:off x="7048500" y="61071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6400800" y="5715000"/>
            <a:ext cx="719138" cy="719138"/>
            <a:chOff x="3456" y="2832"/>
            <a:chExt cx="453" cy="453"/>
          </a:xfrm>
        </p:grpSpPr>
        <p:sp>
          <p:nvSpPr>
            <p:cNvPr id="6233" name="Line 42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Oval 43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6177" name="Rectangle 44"/>
          <p:cNvSpPr>
            <a:spLocks noChangeArrowheads="1"/>
          </p:cNvSpPr>
          <p:nvPr/>
        </p:nvSpPr>
        <p:spPr bwMode="auto">
          <a:xfrm>
            <a:off x="4038600" y="62198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8" name="Rectangle 45"/>
          <p:cNvSpPr>
            <a:spLocks noChangeArrowheads="1"/>
          </p:cNvSpPr>
          <p:nvPr/>
        </p:nvSpPr>
        <p:spPr bwMode="auto">
          <a:xfrm>
            <a:off x="4391025" y="5291138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9" name="Oval 46"/>
          <p:cNvSpPr>
            <a:spLocks noChangeArrowheads="1"/>
          </p:cNvSpPr>
          <p:nvPr/>
        </p:nvSpPr>
        <p:spPr bwMode="auto">
          <a:xfrm>
            <a:off x="4486275" y="53721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0" name="AutoShape 47"/>
          <p:cNvSpPr>
            <a:spLocks noChangeArrowheads="1"/>
          </p:cNvSpPr>
          <p:nvPr/>
        </p:nvSpPr>
        <p:spPr bwMode="auto">
          <a:xfrm>
            <a:off x="4624388" y="59817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 rot="-7764344">
            <a:off x="4324350" y="5243513"/>
            <a:ext cx="990600" cy="990600"/>
            <a:chOff x="3552" y="2544"/>
            <a:chExt cx="624" cy="624"/>
          </a:xfrm>
        </p:grpSpPr>
        <p:sp>
          <p:nvSpPr>
            <p:cNvPr id="6231" name="Oval 49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2" name="Line 50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15" name="Oval 51"/>
          <p:cNvSpPr>
            <a:spLocks noChangeArrowheads="1"/>
          </p:cNvSpPr>
          <p:nvPr/>
        </p:nvSpPr>
        <p:spPr bwMode="auto">
          <a:xfrm>
            <a:off x="4710113" y="56102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83" name="Freeform 52"/>
          <p:cNvSpPr>
            <a:spLocks/>
          </p:cNvSpPr>
          <p:nvPr/>
        </p:nvSpPr>
        <p:spPr bwMode="auto">
          <a:xfrm>
            <a:off x="2133600" y="6169025"/>
            <a:ext cx="2224088" cy="269875"/>
          </a:xfrm>
          <a:custGeom>
            <a:avLst/>
            <a:gdLst>
              <a:gd name="T0" fmla="*/ 0 w 1401"/>
              <a:gd name="T1" fmla="*/ 2147483647 h 170"/>
              <a:gd name="T2" fmla="*/ 2147483647 w 1401"/>
              <a:gd name="T3" fmla="*/ 2147483647 h 170"/>
              <a:gd name="T4" fmla="*/ 2147483647 w 1401"/>
              <a:gd name="T5" fmla="*/ 2147483647 h 170"/>
              <a:gd name="T6" fmla="*/ 2147483647 w 1401"/>
              <a:gd name="T7" fmla="*/ 2147483647 h 170"/>
              <a:gd name="T8" fmla="*/ 2147483647 w 1401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170"/>
              <a:gd name="T17" fmla="*/ 1401 w 140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Freeform 53"/>
          <p:cNvSpPr>
            <a:spLocks/>
          </p:cNvSpPr>
          <p:nvPr/>
        </p:nvSpPr>
        <p:spPr bwMode="auto">
          <a:xfrm>
            <a:off x="5181600" y="6138863"/>
            <a:ext cx="1455738" cy="182562"/>
          </a:xfrm>
          <a:custGeom>
            <a:avLst/>
            <a:gdLst>
              <a:gd name="T0" fmla="*/ 0 w 917"/>
              <a:gd name="T1" fmla="*/ 2147483647 h 115"/>
              <a:gd name="T2" fmla="*/ 2147483647 w 917"/>
              <a:gd name="T3" fmla="*/ 2147483647 h 115"/>
              <a:gd name="T4" fmla="*/ 2147483647 w 917"/>
              <a:gd name="T5" fmla="*/ 2147483647 h 115"/>
              <a:gd name="T6" fmla="*/ 2147483647 w 917"/>
              <a:gd name="T7" fmla="*/ 2147483647 h 115"/>
              <a:gd name="T8" fmla="*/ 2147483647 w 91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7"/>
              <a:gd name="T16" fmla="*/ 0 h 115"/>
              <a:gd name="T17" fmla="*/ 917 w 917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AutoShape 54"/>
          <p:cNvSpPr>
            <a:spLocks noChangeArrowheads="1"/>
          </p:cNvSpPr>
          <p:nvPr/>
        </p:nvSpPr>
        <p:spPr bwMode="auto">
          <a:xfrm>
            <a:off x="43243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6" name="AutoShape 55"/>
          <p:cNvSpPr>
            <a:spLocks noChangeArrowheads="1"/>
          </p:cNvSpPr>
          <p:nvPr/>
        </p:nvSpPr>
        <p:spPr bwMode="auto">
          <a:xfrm>
            <a:off x="51625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7" name="AutoShape 56"/>
          <p:cNvSpPr>
            <a:spLocks noChangeArrowheads="1"/>
          </p:cNvSpPr>
          <p:nvPr/>
        </p:nvSpPr>
        <p:spPr bwMode="auto">
          <a:xfrm>
            <a:off x="2105025" y="60388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8" name="AutoShape 57"/>
          <p:cNvSpPr>
            <a:spLocks noChangeArrowheads="1"/>
          </p:cNvSpPr>
          <p:nvPr/>
        </p:nvSpPr>
        <p:spPr bwMode="auto">
          <a:xfrm>
            <a:off x="1390650" y="60198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9" name="AutoShape 58"/>
          <p:cNvSpPr>
            <a:spLocks noChangeArrowheads="1"/>
          </p:cNvSpPr>
          <p:nvPr/>
        </p:nvSpPr>
        <p:spPr bwMode="auto">
          <a:xfrm>
            <a:off x="661035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0" name="AutoShape 59"/>
          <p:cNvSpPr>
            <a:spLocks noChangeArrowheads="1"/>
          </p:cNvSpPr>
          <p:nvPr/>
        </p:nvSpPr>
        <p:spPr bwMode="auto">
          <a:xfrm>
            <a:off x="716280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1" name="Rectangle 60"/>
          <p:cNvSpPr>
            <a:spLocks noChangeArrowheads="1"/>
          </p:cNvSpPr>
          <p:nvPr/>
        </p:nvSpPr>
        <p:spPr bwMode="auto">
          <a:xfrm>
            <a:off x="6715125" y="57626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2" name="Rectangle 61"/>
          <p:cNvSpPr>
            <a:spLocks noChangeArrowheads="1"/>
          </p:cNvSpPr>
          <p:nvPr/>
        </p:nvSpPr>
        <p:spPr bwMode="auto">
          <a:xfrm>
            <a:off x="6991350" y="46720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3" name="Arc 62"/>
          <p:cNvSpPr>
            <a:spLocks/>
          </p:cNvSpPr>
          <p:nvPr/>
        </p:nvSpPr>
        <p:spPr bwMode="auto">
          <a:xfrm rot="-2700000">
            <a:off x="7239000" y="46482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Line 63"/>
          <p:cNvSpPr>
            <a:spLocks noChangeShapeType="1"/>
          </p:cNvSpPr>
          <p:nvPr/>
        </p:nvSpPr>
        <p:spPr bwMode="auto">
          <a:xfrm>
            <a:off x="7091363" y="49387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6195" name="Line 64"/>
          <p:cNvSpPr>
            <a:spLocks noChangeShapeType="1"/>
          </p:cNvSpPr>
          <p:nvPr/>
        </p:nvSpPr>
        <p:spPr bwMode="auto">
          <a:xfrm flipH="1">
            <a:off x="7791450" y="49434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6196" name="Text Box 65"/>
          <p:cNvSpPr txBox="1">
            <a:spLocks noChangeArrowheads="1"/>
          </p:cNvSpPr>
          <p:nvPr/>
        </p:nvSpPr>
        <p:spPr bwMode="auto">
          <a:xfrm>
            <a:off x="7467600" y="4800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A</a:t>
            </a:r>
          </a:p>
        </p:txBody>
      </p:sp>
      <p:sp>
        <p:nvSpPr>
          <p:cNvPr id="6197" name="Rectangle 66"/>
          <p:cNvSpPr>
            <a:spLocks noChangeArrowheads="1"/>
          </p:cNvSpPr>
          <p:nvPr/>
        </p:nvSpPr>
        <p:spPr bwMode="auto">
          <a:xfrm>
            <a:off x="6991350" y="52435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8" name="Oval 67"/>
          <p:cNvSpPr>
            <a:spLocks noChangeArrowheads="1"/>
          </p:cNvSpPr>
          <p:nvPr/>
        </p:nvSpPr>
        <p:spPr bwMode="auto">
          <a:xfrm>
            <a:off x="7419975" y="53149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9" name="Oval 68"/>
          <p:cNvSpPr>
            <a:spLocks noChangeArrowheads="1"/>
          </p:cNvSpPr>
          <p:nvPr/>
        </p:nvSpPr>
        <p:spPr bwMode="auto">
          <a:xfrm rot="20010864" flipV="1">
            <a:off x="7467600" y="52578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533" name="Oval 69"/>
          <p:cNvSpPr>
            <a:spLocks noChangeArrowheads="1"/>
          </p:cNvSpPr>
          <p:nvPr/>
        </p:nvSpPr>
        <p:spPr bwMode="auto">
          <a:xfrm rot="20010864" flipV="1">
            <a:off x="7048500" y="4465638"/>
            <a:ext cx="1063625" cy="1074737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Times New Roman"/>
              <a:cs typeface="+mn-cs"/>
            </a:endParaRPr>
          </a:p>
        </p:txBody>
      </p:sp>
      <p:sp>
        <p:nvSpPr>
          <p:cNvPr id="6201" name="Freeform 70"/>
          <p:cNvSpPr>
            <a:spLocks/>
          </p:cNvSpPr>
          <p:nvPr/>
        </p:nvSpPr>
        <p:spPr bwMode="auto">
          <a:xfrm>
            <a:off x="5105400" y="3657600"/>
            <a:ext cx="1905000" cy="2057400"/>
          </a:xfrm>
          <a:custGeom>
            <a:avLst/>
            <a:gdLst>
              <a:gd name="T0" fmla="*/ 2147483647 w 1560"/>
              <a:gd name="T1" fmla="*/ 2147483647 h 2030"/>
              <a:gd name="T2" fmla="*/ 2147483647 w 1560"/>
              <a:gd name="T3" fmla="*/ 2147483647 h 2030"/>
              <a:gd name="T4" fmla="*/ 2147483647 w 1560"/>
              <a:gd name="T5" fmla="*/ 2147483647 h 2030"/>
              <a:gd name="T6" fmla="*/ 2147483647 w 1560"/>
              <a:gd name="T7" fmla="*/ 2147483647 h 2030"/>
              <a:gd name="T8" fmla="*/ 2147483647 w 1560"/>
              <a:gd name="T9" fmla="*/ 2147483647 h 2030"/>
              <a:gd name="T10" fmla="*/ 2147483647 w 1560"/>
              <a:gd name="T11" fmla="*/ 2147483647 h 2030"/>
              <a:gd name="T12" fmla="*/ 2147483647 w 1560"/>
              <a:gd name="T13" fmla="*/ 2147483647 h 2030"/>
              <a:gd name="T14" fmla="*/ 2147483647 w 1560"/>
              <a:gd name="T15" fmla="*/ 2147483647 h 2030"/>
              <a:gd name="T16" fmla="*/ 2147483647 w 1560"/>
              <a:gd name="T17" fmla="*/ 2147483647 h 2030"/>
              <a:gd name="T18" fmla="*/ 0 w 1560"/>
              <a:gd name="T19" fmla="*/ 0 h 2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0"/>
              <a:gd name="T31" fmla="*/ 0 h 2030"/>
              <a:gd name="T32" fmla="*/ 1560 w 1560"/>
              <a:gd name="T33" fmla="*/ 2030 h 20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2" name="AutoShape 71"/>
          <p:cNvSpPr>
            <a:spLocks noChangeArrowheads="1"/>
          </p:cNvSpPr>
          <p:nvPr/>
        </p:nvSpPr>
        <p:spPr bwMode="auto">
          <a:xfrm>
            <a:off x="7048500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03" name="AutoShape 72"/>
          <p:cNvSpPr>
            <a:spLocks noChangeArrowheads="1"/>
          </p:cNvSpPr>
          <p:nvPr/>
        </p:nvSpPr>
        <p:spPr bwMode="auto">
          <a:xfrm>
            <a:off x="7762875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04" name="Line 73"/>
          <p:cNvSpPr>
            <a:spLocks noChangeShapeType="1"/>
          </p:cNvSpPr>
          <p:nvPr/>
        </p:nvSpPr>
        <p:spPr bwMode="auto">
          <a:xfrm flipV="1">
            <a:off x="40386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Line 74"/>
          <p:cNvSpPr>
            <a:spLocks noChangeShapeType="1"/>
          </p:cNvSpPr>
          <p:nvPr/>
        </p:nvSpPr>
        <p:spPr bwMode="auto">
          <a:xfrm flipV="1">
            <a:off x="51054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Line 75"/>
          <p:cNvSpPr>
            <a:spLocks noChangeShapeType="1"/>
          </p:cNvSpPr>
          <p:nvPr/>
        </p:nvSpPr>
        <p:spPr bwMode="auto">
          <a:xfrm>
            <a:off x="44958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Line 76"/>
          <p:cNvSpPr>
            <a:spLocks noChangeShapeType="1"/>
          </p:cNvSpPr>
          <p:nvPr/>
        </p:nvSpPr>
        <p:spPr bwMode="auto">
          <a:xfrm>
            <a:off x="46482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Line 77"/>
          <p:cNvSpPr>
            <a:spLocks noChangeShapeType="1"/>
          </p:cNvSpPr>
          <p:nvPr/>
        </p:nvSpPr>
        <p:spPr bwMode="auto">
          <a:xfrm>
            <a:off x="40386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Line 78"/>
          <p:cNvSpPr>
            <a:spLocks noChangeShapeType="1"/>
          </p:cNvSpPr>
          <p:nvPr/>
        </p:nvSpPr>
        <p:spPr bwMode="auto">
          <a:xfrm>
            <a:off x="46482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Line 79"/>
          <p:cNvSpPr>
            <a:spLocks noChangeShapeType="1"/>
          </p:cNvSpPr>
          <p:nvPr/>
        </p:nvSpPr>
        <p:spPr bwMode="auto">
          <a:xfrm>
            <a:off x="7239000" y="50292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1" name="Line 80"/>
          <p:cNvSpPr>
            <a:spLocks noChangeShapeType="1"/>
          </p:cNvSpPr>
          <p:nvPr/>
        </p:nvSpPr>
        <p:spPr bwMode="auto">
          <a:xfrm>
            <a:off x="73152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7239000" y="5029200"/>
            <a:ext cx="609600" cy="609600"/>
            <a:chOff x="4560" y="3168"/>
            <a:chExt cx="384" cy="384"/>
          </a:xfrm>
        </p:grpSpPr>
        <p:sp>
          <p:nvSpPr>
            <p:cNvPr id="6229" name="Line 82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Line 83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3" name="Line 84"/>
          <p:cNvSpPr>
            <a:spLocks noChangeShapeType="1"/>
          </p:cNvSpPr>
          <p:nvPr/>
        </p:nvSpPr>
        <p:spPr bwMode="auto">
          <a:xfrm>
            <a:off x="7315200" y="51816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85"/>
          <p:cNvSpPr>
            <a:spLocks noChangeShapeType="1"/>
          </p:cNvSpPr>
          <p:nvPr/>
        </p:nvSpPr>
        <p:spPr bwMode="auto">
          <a:xfrm>
            <a:off x="73914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Text Box 86"/>
          <p:cNvSpPr txBox="1">
            <a:spLocks noChangeArrowheads="1"/>
          </p:cNvSpPr>
          <p:nvPr/>
        </p:nvSpPr>
        <p:spPr bwMode="auto">
          <a:xfrm>
            <a:off x="457200" y="1219200"/>
            <a:ext cx="777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216" name="Line 90"/>
          <p:cNvSpPr>
            <a:spLocks noChangeShapeType="1"/>
          </p:cNvSpPr>
          <p:nvPr/>
        </p:nvSpPr>
        <p:spPr bwMode="auto">
          <a:xfrm flipH="1">
            <a:off x="4038600" y="36576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17" name="Line 91"/>
          <p:cNvSpPr>
            <a:spLocks noChangeShapeType="1"/>
          </p:cNvSpPr>
          <p:nvPr/>
        </p:nvSpPr>
        <p:spPr bwMode="auto">
          <a:xfrm>
            <a:off x="3962400" y="44958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18" name="Line 92"/>
          <p:cNvSpPr>
            <a:spLocks noChangeShapeType="1"/>
          </p:cNvSpPr>
          <p:nvPr/>
        </p:nvSpPr>
        <p:spPr bwMode="auto">
          <a:xfrm>
            <a:off x="5105400" y="35814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19" name="Line 93"/>
          <p:cNvSpPr>
            <a:spLocks noChangeShapeType="1"/>
          </p:cNvSpPr>
          <p:nvPr/>
        </p:nvSpPr>
        <p:spPr bwMode="auto">
          <a:xfrm flipH="1">
            <a:off x="4495800" y="41910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20" name="Line 94"/>
          <p:cNvSpPr>
            <a:spLocks noChangeShapeType="1"/>
          </p:cNvSpPr>
          <p:nvPr/>
        </p:nvSpPr>
        <p:spPr bwMode="auto">
          <a:xfrm flipH="1">
            <a:off x="4343400" y="41148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21" name="Line 95"/>
          <p:cNvSpPr>
            <a:spLocks noChangeShapeType="1"/>
          </p:cNvSpPr>
          <p:nvPr/>
        </p:nvSpPr>
        <p:spPr bwMode="auto">
          <a:xfrm flipV="1">
            <a:off x="7239000" y="56388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22" name="Text Box 96"/>
          <p:cNvSpPr txBox="1">
            <a:spLocks noChangeArrowheads="1"/>
          </p:cNvSpPr>
          <p:nvPr/>
        </p:nvSpPr>
        <p:spPr bwMode="auto">
          <a:xfrm>
            <a:off x="4191000" y="4419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6223" name="Text Box 97"/>
          <p:cNvSpPr txBox="1">
            <a:spLocks noChangeArrowheads="1"/>
          </p:cNvSpPr>
          <p:nvPr/>
        </p:nvSpPr>
        <p:spPr bwMode="auto">
          <a:xfrm>
            <a:off x="4724400" y="3733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6224" name="Text Box 98"/>
          <p:cNvSpPr txBox="1">
            <a:spLocks noChangeArrowheads="1"/>
          </p:cNvSpPr>
          <p:nvPr/>
        </p:nvSpPr>
        <p:spPr bwMode="auto">
          <a:xfrm>
            <a:off x="1447800" y="53340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+</a:t>
            </a:r>
          </a:p>
        </p:txBody>
      </p:sp>
      <p:sp>
        <p:nvSpPr>
          <p:cNvPr id="6225" name="Line 100"/>
          <p:cNvSpPr>
            <a:spLocks noChangeShapeType="1"/>
          </p:cNvSpPr>
          <p:nvPr/>
        </p:nvSpPr>
        <p:spPr bwMode="auto">
          <a:xfrm>
            <a:off x="43434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567" name="Text Box 103" descr="Parchment"/>
          <p:cNvSpPr txBox="1">
            <a:spLocks noChangeArrowheads="1"/>
          </p:cNvSpPr>
          <p:nvPr/>
        </p:nvSpPr>
        <p:spPr bwMode="auto">
          <a:xfrm>
            <a:off x="0" y="0"/>
            <a:ext cx="8915400" cy="221599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68" name="Text Box 104"/>
          <p:cNvSpPr txBox="1">
            <a:spLocks noChangeArrowheads="1"/>
          </p:cNvSpPr>
          <p:nvPr/>
        </p:nvSpPr>
        <p:spPr bwMode="auto">
          <a:xfrm>
            <a:off x="6050107" y="1754326"/>
            <a:ext cx="3048000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69" name="Line 105"/>
          <p:cNvSpPr>
            <a:spLocks noChangeShapeType="1"/>
          </p:cNvSpPr>
          <p:nvPr/>
        </p:nvSpPr>
        <p:spPr bwMode="auto">
          <a:xfrm flipH="1">
            <a:off x="5229224" y="2954655"/>
            <a:ext cx="1181099" cy="112204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6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" grpId="0" animBg="1"/>
      <p:bldP spid="62568" grpId="0" animBg="1"/>
      <p:bldP spid="625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CHIỀU CỦA LỰC ĐIỆN TỪ - QUY TẮC BÀN TAY TRÁI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1371600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649" y="377527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Đổi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chiều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dòng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điện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chạy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dây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dẫn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AB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649" y="2133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b="1" dirty="0" err="1">
                <a:solidFill>
                  <a:srgbClr val="0000CC"/>
                </a:solidFill>
              </a:rPr>
              <a:t>Thí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nghiệm</a:t>
            </a:r>
            <a:endParaRPr lang="en-US" sz="2800" b="1" dirty="0">
              <a:solidFill>
                <a:srgbClr val="0000CC"/>
              </a:solidFill>
            </a:endParaRPr>
          </a:p>
          <a:p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thí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.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2594" y="4305419"/>
            <a:ext cx="80302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Giữ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nguyên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chiều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dòng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điện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đổi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chiều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đường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sức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từ</a:t>
            </a:r>
            <a:endParaRPr lang="en-US" sz="2800" i="1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F3D4-E956-494C-9F54-BEDBC8B3BC4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5235" name="AutoShape 3" descr="Canvas"/>
          <p:cNvSpPr>
            <a:spLocks noChangeArrowheads="1"/>
          </p:cNvSpPr>
          <p:nvPr/>
        </p:nvSpPr>
        <p:spPr bwMode="auto">
          <a:xfrm>
            <a:off x="2133600" y="55626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36" name="Rectangle 4" descr="Oak"/>
          <p:cNvSpPr>
            <a:spLocks noChangeArrowheads="1"/>
          </p:cNvSpPr>
          <p:nvPr/>
        </p:nvSpPr>
        <p:spPr bwMode="auto">
          <a:xfrm>
            <a:off x="381000" y="64008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>
              <a:rot lat="1800000" lon="21539999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438400" y="57721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420000" lon="21539999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200400" y="22098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 rot="5400000">
            <a:off x="3962400" y="1638300"/>
            <a:ext cx="76200" cy="17907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3152775" y="23622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 flipH="1">
            <a:off x="4105275" y="48006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3629025" y="48006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21480000" lon="21359999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43" name="Freeform 11"/>
          <p:cNvSpPr>
            <a:spLocks/>
          </p:cNvSpPr>
          <p:nvPr/>
        </p:nvSpPr>
        <p:spPr bwMode="auto">
          <a:xfrm>
            <a:off x="3657600" y="4114800"/>
            <a:ext cx="1081088" cy="692150"/>
          </a:xfrm>
          <a:custGeom>
            <a:avLst/>
            <a:gdLst>
              <a:gd name="T0" fmla="*/ 669 w 681"/>
              <a:gd name="T1" fmla="*/ 19 h 436"/>
              <a:gd name="T2" fmla="*/ 155 w 681"/>
              <a:gd name="T3" fmla="*/ 33 h 436"/>
              <a:gd name="T4" fmla="*/ 3 w 681"/>
              <a:gd name="T5" fmla="*/ 217 h 436"/>
              <a:gd name="T6" fmla="*/ 135 w 681"/>
              <a:gd name="T7" fmla="*/ 403 h 436"/>
              <a:gd name="T8" fmla="*/ 681 w 681"/>
              <a:gd name="T9" fmla="*/ 41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 cmpd="sng">
            <a:solidFill>
              <a:schemeClr val="bg1"/>
            </a:solidFill>
            <a:round/>
            <a:headEnd/>
            <a:tailEnd/>
          </a:ln>
          <a:effectLst/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4038600" y="3962400"/>
            <a:ext cx="685800" cy="13652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1200" b="1"/>
              <a:t>S</a:t>
            </a: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4038600" y="4724400"/>
            <a:ext cx="685800" cy="1365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4610100" y="25622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51" name="Group 19"/>
          <p:cNvGrpSpPr>
            <a:grpSpLocks/>
          </p:cNvGrpSpPr>
          <p:nvPr/>
        </p:nvGrpSpPr>
        <p:grpSpPr bwMode="auto">
          <a:xfrm>
            <a:off x="1295400" y="6053138"/>
            <a:ext cx="882650" cy="304800"/>
            <a:chOff x="576" y="3813"/>
            <a:chExt cx="556" cy="192"/>
          </a:xfrm>
        </p:grpSpPr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5253" name="Line 21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5254" name="AutoShape 22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5" name="AutoShape 23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6" name="AutoShape 24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9" name="Oval 27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0" name="Line 28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5261" name="Oval 29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63" name="Freeform 31"/>
          <p:cNvSpPr>
            <a:spLocks/>
          </p:cNvSpPr>
          <p:nvPr/>
        </p:nvSpPr>
        <p:spPr bwMode="auto">
          <a:xfrm>
            <a:off x="1143000" y="3657600"/>
            <a:ext cx="2889250" cy="2514600"/>
          </a:xfrm>
          <a:custGeom>
            <a:avLst/>
            <a:gdLst>
              <a:gd name="T0" fmla="*/ 2060 w 2060"/>
              <a:gd name="T1" fmla="*/ 0 h 2208"/>
              <a:gd name="T2" fmla="*/ 1683 w 2060"/>
              <a:gd name="T3" fmla="*/ 103 h 2208"/>
              <a:gd name="T4" fmla="*/ 1454 w 2060"/>
              <a:gd name="T5" fmla="*/ 533 h 2208"/>
              <a:gd name="T6" fmla="*/ 1308 w 2060"/>
              <a:gd name="T7" fmla="*/ 880 h 2208"/>
              <a:gd name="T8" fmla="*/ 1244 w 2060"/>
              <a:gd name="T9" fmla="*/ 1344 h 2208"/>
              <a:gd name="T10" fmla="*/ 1189 w 2060"/>
              <a:gd name="T11" fmla="*/ 1584 h 2208"/>
              <a:gd name="T12" fmla="*/ 1107 w 2060"/>
              <a:gd name="T13" fmla="*/ 1749 h 2208"/>
              <a:gd name="T14" fmla="*/ 961 w 2060"/>
              <a:gd name="T15" fmla="*/ 1831 h 2208"/>
              <a:gd name="T16" fmla="*/ 622 w 2060"/>
              <a:gd name="T17" fmla="*/ 1822 h 2208"/>
              <a:gd name="T18" fmla="*/ 332 w 2060"/>
              <a:gd name="T19" fmla="*/ 1920 h 2208"/>
              <a:gd name="T20" fmla="*/ 44 w 2060"/>
              <a:gd name="T21" fmla="*/ 2064 h 2208"/>
              <a:gd name="T22" fmla="*/ 65 w 2060"/>
              <a:gd name="T23" fmla="*/ 2178 h 2208"/>
              <a:gd name="T24" fmla="*/ 188 w 2060"/>
              <a:gd name="T25" fmla="*/ 2208 h 2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 cmpd="sng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>
            <a:off x="6659563" y="61150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Oval 33"/>
          <p:cNvSpPr>
            <a:spLocks noChangeArrowheads="1"/>
          </p:cNvSpPr>
          <p:nvPr/>
        </p:nvSpPr>
        <p:spPr bwMode="auto">
          <a:xfrm>
            <a:off x="6753225" y="61055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6" name="Oval 34"/>
          <p:cNvSpPr>
            <a:spLocks noChangeArrowheads="1"/>
          </p:cNvSpPr>
          <p:nvPr/>
        </p:nvSpPr>
        <p:spPr bwMode="auto">
          <a:xfrm>
            <a:off x="7029450" y="61150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7" name="Text Box 35"/>
          <p:cNvSpPr txBox="1">
            <a:spLocks noChangeArrowheads="1"/>
          </p:cNvSpPr>
          <p:nvPr/>
        </p:nvSpPr>
        <p:spPr bwMode="auto">
          <a:xfrm>
            <a:off x="6667500" y="5775325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</a:rPr>
              <a:t>K</a:t>
            </a:r>
          </a:p>
        </p:txBody>
      </p:sp>
      <p:sp>
        <p:nvSpPr>
          <p:cNvPr id="95268" name="Rectangle 36"/>
          <p:cNvSpPr>
            <a:spLocks noChangeArrowheads="1"/>
          </p:cNvSpPr>
          <p:nvPr/>
        </p:nvSpPr>
        <p:spPr bwMode="auto">
          <a:xfrm>
            <a:off x="6438900" y="61912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20000" lon="21359999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69" name="Oval 37"/>
          <p:cNvSpPr>
            <a:spLocks noChangeArrowheads="1"/>
          </p:cNvSpPr>
          <p:nvPr/>
        </p:nvSpPr>
        <p:spPr bwMode="auto">
          <a:xfrm>
            <a:off x="6410325" y="5791200"/>
            <a:ext cx="6858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0" name="Oval 38"/>
          <p:cNvSpPr>
            <a:spLocks noChangeArrowheads="1"/>
          </p:cNvSpPr>
          <p:nvPr/>
        </p:nvSpPr>
        <p:spPr bwMode="auto">
          <a:xfrm>
            <a:off x="6623050" y="61055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1" name="Oval 39"/>
          <p:cNvSpPr>
            <a:spLocks noChangeArrowheads="1"/>
          </p:cNvSpPr>
          <p:nvPr/>
        </p:nvSpPr>
        <p:spPr bwMode="auto">
          <a:xfrm>
            <a:off x="6753225" y="60880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2" name="Oval 40"/>
          <p:cNvSpPr>
            <a:spLocks noChangeArrowheads="1"/>
          </p:cNvSpPr>
          <p:nvPr/>
        </p:nvSpPr>
        <p:spPr bwMode="auto">
          <a:xfrm>
            <a:off x="7048500" y="61071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73" name="Group 41"/>
          <p:cNvGrpSpPr>
            <a:grpSpLocks/>
          </p:cNvGrpSpPr>
          <p:nvPr/>
        </p:nvGrpSpPr>
        <p:grpSpPr bwMode="auto">
          <a:xfrm>
            <a:off x="6400800" y="5715000"/>
            <a:ext cx="719138" cy="719138"/>
            <a:chOff x="3456" y="2832"/>
            <a:chExt cx="453" cy="453"/>
          </a:xfrm>
        </p:grpSpPr>
        <p:sp>
          <p:nvSpPr>
            <p:cNvPr id="95274" name="Line 42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5" name="Oval 43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76" name="Rectangle 44"/>
          <p:cNvSpPr>
            <a:spLocks noChangeArrowheads="1"/>
          </p:cNvSpPr>
          <p:nvPr/>
        </p:nvSpPr>
        <p:spPr bwMode="auto">
          <a:xfrm>
            <a:off x="4038600" y="62198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77" name="Rectangle 45"/>
          <p:cNvSpPr>
            <a:spLocks noChangeArrowheads="1"/>
          </p:cNvSpPr>
          <p:nvPr/>
        </p:nvSpPr>
        <p:spPr bwMode="auto">
          <a:xfrm>
            <a:off x="4391025" y="5291138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6720" dir="20208085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78" name="Oval 46"/>
          <p:cNvSpPr>
            <a:spLocks noChangeArrowheads="1"/>
          </p:cNvSpPr>
          <p:nvPr/>
        </p:nvSpPr>
        <p:spPr bwMode="auto">
          <a:xfrm>
            <a:off x="4486275" y="53721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9" name="AutoShape 47"/>
          <p:cNvSpPr>
            <a:spLocks noChangeArrowheads="1"/>
          </p:cNvSpPr>
          <p:nvPr/>
        </p:nvSpPr>
        <p:spPr bwMode="auto">
          <a:xfrm>
            <a:off x="4624388" y="59817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80" name="Group 48"/>
          <p:cNvGrpSpPr>
            <a:grpSpLocks/>
          </p:cNvGrpSpPr>
          <p:nvPr/>
        </p:nvGrpSpPr>
        <p:grpSpPr bwMode="auto">
          <a:xfrm rot="13835656">
            <a:off x="4324350" y="5243513"/>
            <a:ext cx="990600" cy="990600"/>
            <a:chOff x="3552" y="2544"/>
            <a:chExt cx="624" cy="624"/>
          </a:xfrm>
        </p:grpSpPr>
        <p:sp>
          <p:nvSpPr>
            <p:cNvPr id="95281" name="Oval 49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2" name="Line 50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83" name="Oval 51"/>
          <p:cNvSpPr>
            <a:spLocks noChangeArrowheads="1"/>
          </p:cNvSpPr>
          <p:nvPr/>
        </p:nvSpPr>
        <p:spPr bwMode="auto">
          <a:xfrm>
            <a:off x="4710113" y="56102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4" name="Freeform 52"/>
          <p:cNvSpPr>
            <a:spLocks/>
          </p:cNvSpPr>
          <p:nvPr/>
        </p:nvSpPr>
        <p:spPr bwMode="auto">
          <a:xfrm>
            <a:off x="2133600" y="6169025"/>
            <a:ext cx="2224088" cy="269875"/>
          </a:xfrm>
          <a:custGeom>
            <a:avLst/>
            <a:gdLst>
              <a:gd name="T0" fmla="*/ 0 w 1401"/>
              <a:gd name="T1" fmla="*/ 2 h 170"/>
              <a:gd name="T2" fmla="*/ 336 w 1401"/>
              <a:gd name="T3" fmla="*/ 146 h 170"/>
              <a:gd name="T4" fmla="*/ 672 w 1401"/>
              <a:gd name="T5" fmla="*/ 146 h 170"/>
              <a:gd name="T6" fmla="*/ 971 w 1401"/>
              <a:gd name="T7" fmla="*/ 64 h 170"/>
              <a:gd name="T8" fmla="*/ 1401 w 1401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 cmpd="sng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5" name="Freeform 53"/>
          <p:cNvSpPr>
            <a:spLocks/>
          </p:cNvSpPr>
          <p:nvPr/>
        </p:nvSpPr>
        <p:spPr bwMode="auto">
          <a:xfrm>
            <a:off x="5181600" y="6138863"/>
            <a:ext cx="1455738" cy="182562"/>
          </a:xfrm>
          <a:custGeom>
            <a:avLst/>
            <a:gdLst>
              <a:gd name="T0" fmla="*/ 0 w 917"/>
              <a:gd name="T1" fmla="*/ 21 h 115"/>
              <a:gd name="T2" fmla="*/ 192 w 917"/>
              <a:gd name="T3" fmla="*/ 69 h 115"/>
              <a:gd name="T4" fmla="*/ 441 w 917"/>
              <a:gd name="T5" fmla="*/ 110 h 115"/>
              <a:gd name="T6" fmla="*/ 697 w 917"/>
              <a:gd name="T7" fmla="*/ 37 h 115"/>
              <a:gd name="T8" fmla="*/ 917 w 917"/>
              <a:gd name="T9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 cmpd="sng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6" name="AutoShape 54"/>
          <p:cNvSpPr>
            <a:spLocks noChangeArrowheads="1"/>
          </p:cNvSpPr>
          <p:nvPr/>
        </p:nvSpPr>
        <p:spPr bwMode="auto">
          <a:xfrm>
            <a:off x="43243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87" name="AutoShape 55"/>
          <p:cNvSpPr>
            <a:spLocks noChangeArrowheads="1"/>
          </p:cNvSpPr>
          <p:nvPr/>
        </p:nvSpPr>
        <p:spPr bwMode="auto">
          <a:xfrm>
            <a:off x="51625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88" name="AutoShape 56"/>
          <p:cNvSpPr>
            <a:spLocks noChangeArrowheads="1"/>
          </p:cNvSpPr>
          <p:nvPr/>
        </p:nvSpPr>
        <p:spPr bwMode="auto">
          <a:xfrm>
            <a:off x="2105025" y="60388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89" name="AutoShape 57"/>
          <p:cNvSpPr>
            <a:spLocks noChangeArrowheads="1"/>
          </p:cNvSpPr>
          <p:nvPr/>
        </p:nvSpPr>
        <p:spPr bwMode="auto">
          <a:xfrm>
            <a:off x="1390650" y="60198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90" name="AutoShape 58"/>
          <p:cNvSpPr>
            <a:spLocks noChangeArrowheads="1"/>
          </p:cNvSpPr>
          <p:nvPr/>
        </p:nvSpPr>
        <p:spPr bwMode="auto">
          <a:xfrm>
            <a:off x="661035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91" name="AutoShape 59"/>
          <p:cNvSpPr>
            <a:spLocks noChangeArrowheads="1"/>
          </p:cNvSpPr>
          <p:nvPr/>
        </p:nvSpPr>
        <p:spPr bwMode="auto">
          <a:xfrm>
            <a:off x="716280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92" name="Rectangle 60"/>
          <p:cNvSpPr>
            <a:spLocks noChangeArrowheads="1"/>
          </p:cNvSpPr>
          <p:nvPr/>
        </p:nvSpPr>
        <p:spPr bwMode="auto">
          <a:xfrm>
            <a:off x="6715125" y="57626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200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293" name="Rectangle 61"/>
          <p:cNvSpPr>
            <a:spLocks noChangeArrowheads="1"/>
          </p:cNvSpPr>
          <p:nvPr/>
        </p:nvSpPr>
        <p:spPr bwMode="auto">
          <a:xfrm>
            <a:off x="6991350" y="46720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4" name="Arc 62"/>
          <p:cNvSpPr>
            <a:spLocks/>
          </p:cNvSpPr>
          <p:nvPr/>
        </p:nvSpPr>
        <p:spPr bwMode="auto">
          <a:xfrm rot="-2700000">
            <a:off x="7239000" y="4648200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7091363" y="49387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7791450" y="49434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7" name="Text Box 65"/>
          <p:cNvSpPr txBox="1">
            <a:spLocks noChangeArrowheads="1"/>
          </p:cNvSpPr>
          <p:nvPr/>
        </p:nvSpPr>
        <p:spPr bwMode="auto">
          <a:xfrm>
            <a:off x="7467600" y="48006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6720" dir="1391915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Verdana" pitchFamily="34" charset="0"/>
              </a:rPr>
              <a:t>A</a:t>
            </a:r>
          </a:p>
        </p:txBody>
      </p:sp>
      <p:sp>
        <p:nvSpPr>
          <p:cNvPr id="95298" name="Rectangle 66"/>
          <p:cNvSpPr>
            <a:spLocks noChangeArrowheads="1"/>
          </p:cNvSpPr>
          <p:nvPr/>
        </p:nvSpPr>
        <p:spPr bwMode="auto">
          <a:xfrm>
            <a:off x="6991350" y="52435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9" name="Oval 67"/>
          <p:cNvSpPr>
            <a:spLocks noChangeArrowheads="1"/>
          </p:cNvSpPr>
          <p:nvPr/>
        </p:nvSpPr>
        <p:spPr bwMode="auto">
          <a:xfrm>
            <a:off x="7419975" y="53149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0" name="Oval 68"/>
          <p:cNvSpPr>
            <a:spLocks noChangeArrowheads="1"/>
          </p:cNvSpPr>
          <p:nvPr/>
        </p:nvSpPr>
        <p:spPr bwMode="auto">
          <a:xfrm rot="20010864" flipV="1">
            <a:off x="7467600" y="52578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1" name="Oval 69"/>
          <p:cNvSpPr>
            <a:spLocks noChangeArrowheads="1"/>
          </p:cNvSpPr>
          <p:nvPr/>
        </p:nvSpPr>
        <p:spPr bwMode="auto">
          <a:xfrm rot="20010864" flipV="1">
            <a:off x="7048500" y="4465638"/>
            <a:ext cx="1063625" cy="1074737"/>
          </a:xfrm>
          <a:prstGeom prst="ellipse">
            <a:avLst/>
          </a:prstGeom>
          <a:noFill/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95302" name="Freeform 70"/>
          <p:cNvSpPr>
            <a:spLocks/>
          </p:cNvSpPr>
          <p:nvPr/>
        </p:nvSpPr>
        <p:spPr bwMode="auto">
          <a:xfrm>
            <a:off x="5105400" y="3657600"/>
            <a:ext cx="1905000" cy="2057400"/>
          </a:xfrm>
          <a:custGeom>
            <a:avLst/>
            <a:gdLst>
              <a:gd name="T0" fmla="*/ 1560 w 1560"/>
              <a:gd name="T1" fmla="*/ 1950 h 2030"/>
              <a:gd name="T2" fmla="*/ 1470 w 1560"/>
              <a:gd name="T3" fmla="*/ 2022 h 2030"/>
              <a:gd name="T4" fmla="*/ 1314 w 1560"/>
              <a:gd name="T5" fmla="*/ 1998 h 2030"/>
              <a:gd name="T6" fmla="*/ 1152 w 1560"/>
              <a:gd name="T7" fmla="*/ 1842 h 2030"/>
              <a:gd name="T8" fmla="*/ 930 w 1560"/>
              <a:gd name="T9" fmla="*/ 1824 h 2030"/>
              <a:gd name="T10" fmla="*/ 756 w 1560"/>
              <a:gd name="T11" fmla="*/ 1824 h 2030"/>
              <a:gd name="T12" fmla="*/ 564 w 1560"/>
              <a:gd name="T13" fmla="*/ 1680 h 2030"/>
              <a:gd name="T14" fmla="*/ 462 w 1560"/>
              <a:gd name="T15" fmla="*/ 1170 h 2030"/>
              <a:gd name="T16" fmla="*/ 168 w 1560"/>
              <a:gd name="T17" fmla="*/ 276 h 2030"/>
              <a:gd name="T18" fmla="*/ 0 w 1560"/>
              <a:gd name="T19" fmla="*/ 0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 cmpd="sng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3" name="AutoShape 71"/>
          <p:cNvSpPr>
            <a:spLocks noChangeArrowheads="1"/>
          </p:cNvSpPr>
          <p:nvPr/>
        </p:nvSpPr>
        <p:spPr bwMode="auto">
          <a:xfrm>
            <a:off x="7048500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304" name="AutoShape 72"/>
          <p:cNvSpPr>
            <a:spLocks noChangeArrowheads="1"/>
          </p:cNvSpPr>
          <p:nvPr/>
        </p:nvSpPr>
        <p:spPr bwMode="auto">
          <a:xfrm>
            <a:off x="7762875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5305" name="Line 73"/>
          <p:cNvSpPr>
            <a:spLocks noChangeShapeType="1"/>
          </p:cNvSpPr>
          <p:nvPr/>
        </p:nvSpPr>
        <p:spPr bwMode="auto">
          <a:xfrm flipV="1">
            <a:off x="40386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6" name="Line 74"/>
          <p:cNvSpPr>
            <a:spLocks noChangeShapeType="1"/>
          </p:cNvSpPr>
          <p:nvPr/>
        </p:nvSpPr>
        <p:spPr bwMode="auto">
          <a:xfrm flipV="1">
            <a:off x="51054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7" name="Line 75"/>
          <p:cNvSpPr>
            <a:spLocks noChangeShapeType="1"/>
          </p:cNvSpPr>
          <p:nvPr/>
        </p:nvSpPr>
        <p:spPr bwMode="auto">
          <a:xfrm>
            <a:off x="44958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8" name="Line 76"/>
          <p:cNvSpPr>
            <a:spLocks noChangeShapeType="1"/>
          </p:cNvSpPr>
          <p:nvPr/>
        </p:nvSpPr>
        <p:spPr bwMode="auto">
          <a:xfrm>
            <a:off x="46482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9" name="Line 77"/>
          <p:cNvSpPr>
            <a:spLocks noChangeShapeType="1"/>
          </p:cNvSpPr>
          <p:nvPr/>
        </p:nvSpPr>
        <p:spPr bwMode="auto">
          <a:xfrm>
            <a:off x="40386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0" name="Line 78"/>
          <p:cNvSpPr>
            <a:spLocks noChangeShapeType="1"/>
          </p:cNvSpPr>
          <p:nvPr/>
        </p:nvSpPr>
        <p:spPr bwMode="auto">
          <a:xfrm>
            <a:off x="46482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1" name="Line 79"/>
          <p:cNvSpPr>
            <a:spLocks noChangeShapeType="1"/>
          </p:cNvSpPr>
          <p:nvPr/>
        </p:nvSpPr>
        <p:spPr bwMode="auto">
          <a:xfrm>
            <a:off x="7239000" y="50292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2" name="Line 80"/>
          <p:cNvSpPr>
            <a:spLocks noChangeShapeType="1"/>
          </p:cNvSpPr>
          <p:nvPr/>
        </p:nvSpPr>
        <p:spPr bwMode="auto">
          <a:xfrm>
            <a:off x="73152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313" name="Group 81"/>
          <p:cNvGrpSpPr>
            <a:grpSpLocks/>
          </p:cNvGrpSpPr>
          <p:nvPr/>
        </p:nvGrpSpPr>
        <p:grpSpPr bwMode="auto">
          <a:xfrm>
            <a:off x="7239000" y="5029200"/>
            <a:ext cx="609600" cy="609600"/>
            <a:chOff x="4560" y="3168"/>
            <a:chExt cx="384" cy="384"/>
          </a:xfrm>
        </p:grpSpPr>
        <p:sp>
          <p:nvSpPr>
            <p:cNvPr id="95314" name="Line 82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5" name="Line 83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316" name="Line 84"/>
          <p:cNvSpPr>
            <a:spLocks noChangeShapeType="1"/>
          </p:cNvSpPr>
          <p:nvPr/>
        </p:nvSpPr>
        <p:spPr bwMode="auto">
          <a:xfrm>
            <a:off x="7315200" y="51816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7" name="Line 85"/>
          <p:cNvSpPr>
            <a:spLocks noChangeShapeType="1"/>
          </p:cNvSpPr>
          <p:nvPr/>
        </p:nvSpPr>
        <p:spPr bwMode="auto">
          <a:xfrm>
            <a:off x="73914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8" name="Line 86"/>
          <p:cNvSpPr>
            <a:spLocks noChangeShapeType="1"/>
          </p:cNvSpPr>
          <p:nvPr/>
        </p:nvSpPr>
        <p:spPr bwMode="auto">
          <a:xfrm flipH="1">
            <a:off x="4038600" y="36576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19" name="Line 87"/>
          <p:cNvSpPr>
            <a:spLocks noChangeShapeType="1"/>
          </p:cNvSpPr>
          <p:nvPr/>
        </p:nvSpPr>
        <p:spPr bwMode="auto">
          <a:xfrm>
            <a:off x="3962400" y="44958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20" name="Line 88"/>
          <p:cNvSpPr>
            <a:spLocks noChangeShapeType="1"/>
          </p:cNvSpPr>
          <p:nvPr/>
        </p:nvSpPr>
        <p:spPr bwMode="auto">
          <a:xfrm flipH="1">
            <a:off x="4495800" y="41910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21" name="Line 89"/>
          <p:cNvSpPr>
            <a:spLocks noChangeShapeType="1"/>
          </p:cNvSpPr>
          <p:nvPr/>
        </p:nvSpPr>
        <p:spPr bwMode="auto">
          <a:xfrm flipH="1">
            <a:off x="4114800" y="41148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22" name="Line 90"/>
          <p:cNvSpPr>
            <a:spLocks noChangeShapeType="1"/>
          </p:cNvSpPr>
          <p:nvPr/>
        </p:nvSpPr>
        <p:spPr bwMode="auto">
          <a:xfrm flipV="1">
            <a:off x="7239000" y="56388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23" name="Text Box 91"/>
          <p:cNvSpPr txBox="1">
            <a:spLocks noChangeArrowheads="1"/>
          </p:cNvSpPr>
          <p:nvPr/>
        </p:nvSpPr>
        <p:spPr bwMode="auto">
          <a:xfrm>
            <a:off x="4191000" y="4419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</a:t>
            </a:r>
          </a:p>
        </p:txBody>
      </p:sp>
      <p:sp>
        <p:nvSpPr>
          <p:cNvPr id="95324" name="Text Box 92"/>
          <p:cNvSpPr txBox="1">
            <a:spLocks noChangeArrowheads="1"/>
          </p:cNvSpPr>
          <p:nvPr/>
        </p:nvSpPr>
        <p:spPr bwMode="auto">
          <a:xfrm>
            <a:off x="4800600" y="3886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95325" name="Text Box 93"/>
          <p:cNvSpPr txBox="1">
            <a:spLocks noChangeArrowheads="1"/>
          </p:cNvSpPr>
          <p:nvPr/>
        </p:nvSpPr>
        <p:spPr bwMode="auto">
          <a:xfrm>
            <a:off x="1371600" y="55165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+</a:t>
            </a:r>
          </a:p>
        </p:txBody>
      </p:sp>
      <p:sp>
        <p:nvSpPr>
          <p:cNvPr id="95326" name="Line 94"/>
          <p:cNvSpPr>
            <a:spLocks noChangeShapeType="1"/>
          </p:cNvSpPr>
          <p:nvPr/>
        </p:nvSpPr>
        <p:spPr bwMode="auto">
          <a:xfrm>
            <a:off x="43434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28" name="Line 96"/>
          <p:cNvSpPr>
            <a:spLocks noChangeShapeType="1"/>
          </p:cNvSpPr>
          <p:nvPr/>
        </p:nvSpPr>
        <p:spPr bwMode="auto">
          <a:xfrm>
            <a:off x="5105400" y="35814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29" name="Text Box 97"/>
          <p:cNvSpPr txBox="1">
            <a:spLocks noChangeArrowheads="1"/>
          </p:cNvSpPr>
          <p:nvPr/>
        </p:nvSpPr>
        <p:spPr bwMode="auto">
          <a:xfrm>
            <a:off x="2057400" y="55165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-</a:t>
            </a:r>
          </a:p>
        </p:txBody>
      </p:sp>
      <p:sp>
        <p:nvSpPr>
          <p:cNvPr id="95331" name="Text Box 99" descr="Parchment"/>
          <p:cNvSpPr txBox="1">
            <a:spLocks noChangeArrowheads="1"/>
          </p:cNvSpPr>
          <p:nvPr/>
        </p:nvSpPr>
        <p:spPr bwMode="auto">
          <a:xfrm>
            <a:off x="590550" y="1182707"/>
            <a:ext cx="7658100" cy="95410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.VnTime" pitchFamily="34" charset="0"/>
              </a:rPr>
              <a:t>Chóng</a:t>
            </a:r>
            <a:r>
              <a:rPr lang="en-US" sz="2800" dirty="0">
                <a:latin typeface=".VnTime" pitchFamily="34" charset="0"/>
              </a:rPr>
              <a:t> ta </a:t>
            </a:r>
            <a:r>
              <a:rPr lang="en-US" sz="2800" dirty="0" err="1">
                <a:latin typeface=".VnTime" pitchFamily="34" charset="0"/>
              </a:rPr>
              <a:t>theo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dâi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chËm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tõng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b­ước</a:t>
            </a:r>
            <a:r>
              <a:rPr lang="en-US" sz="2800" dirty="0">
                <a:latin typeface=".VnTime" pitchFamily="34" charset="0"/>
              </a:rPr>
              <a:t>, </a:t>
            </a:r>
            <a:r>
              <a:rPr lang="en-US" sz="2800" dirty="0" err="1">
                <a:latin typeface=".VnTime" pitchFamily="34" charset="0"/>
              </a:rPr>
              <a:t>chó</a:t>
            </a:r>
            <a:r>
              <a:rPr lang="en-US" sz="2800" dirty="0">
                <a:latin typeface=".VnTime" pitchFamily="34" charset="0"/>
              </a:rPr>
              <a:t> ý </a:t>
            </a:r>
            <a:r>
              <a:rPr lang="en-US" sz="2800" dirty="0" err="1">
                <a:latin typeface=".VnTime" pitchFamily="34" charset="0"/>
              </a:rPr>
              <a:t>chiÒu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chuyÓn</a:t>
            </a:r>
            <a:r>
              <a:rPr lang="en-US" sz="2800" dirty="0">
                <a:latin typeface=".VnTime" pitchFamily="34" charset="0"/>
              </a:rPr>
              <a:t> ®</a:t>
            </a:r>
            <a:r>
              <a:rPr lang="en-US" sz="2800" dirty="0" err="1">
                <a:latin typeface=".VnTime" pitchFamily="34" charset="0"/>
              </a:rPr>
              <a:t>éng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cña</a:t>
            </a:r>
            <a:r>
              <a:rPr lang="en-US" sz="2800" dirty="0">
                <a:latin typeface=".VnTime" pitchFamily="34" charset="0"/>
              </a:rPr>
              <a:t> ®o¹n </a:t>
            </a:r>
            <a:r>
              <a:rPr lang="en-US" sz="2800" dirty="0" err="1">
                <a:latin typeface=".VnTime" pitchFamily="34" charset="0"/>
              </a:rPr>
              <a:t>d©y</a:t>
            </a:r>
            <a:r>
              <a:rPr lang="en-US" sz="2800" dirty="0">
                <a:latin typeface=".VnTime" pitchFamily="34" charset="0"/>
              </a:rPr>
              <a:t> AB</a:t>
            </a:r>
          </a:p>
        </p:txBody>
      </p:sp>
      <p:sp>
        <p:nvSpPr>
          <p:cNvPr id="94" name="Text Box 98"/>
          <p:cNvSpPr txBox="1">
            <a:spLocks noChangeArrowheads="1"/>
          </p:cNvSpPr>
          <p:nvPr/>
        </p:nvSpPr>
        <p:spPr bwMode="auto">
          <a:xfrm>
            <a:off x="85725" y="402287"/>
            <a:ext cx="8001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Đổi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chiều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dòng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điện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chạy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dây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dẫn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4200287195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1" dur="3000" fill="hold"/>
                                        <p:tgtEl>
                                          <p:spTgt spid="95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5" dur="3000" fill="hold"/>
                                        <p:tgtEl>
                                          <p:spTgt spid="95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76699E-7 C 0.01371 7.76699E-7 0.0276 7.76699E-7 0.03333 7.76699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5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21" grpId="0" animBg="1"/>
      <p:bldP spid="95331" grpId="0" animBg="1"/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1F8-2CC7-432E-A708-072FFBFC1EB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6259" name="AutoShape 3" descr="Canvas"/>
          <p:cNvSpPr>
            <a:spLocks noChangeArrowheads="1"/>
          </p:cNvSpPr>
          <p:nvPr/>
        </p:nvSpPr>
        <p:spPr bwMode="auto">
          <a:xfrm>
            <a:off x="2133600" y="55626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260" name="Rectangle 4" descr="Oak"/>
          <p:cNvSpPr>
            <a:spLocks noChangeArrowheads="1"/>
          </p:cNvSpPr>
          <p:nvPr/>
        </p:nvSpPr>
        <p:spPr bwMode="auto">
          <a:xfrm>
            <a:off x="381000" y="64008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>
              <a:rot lat="1800000" lon="21539999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438400" y="57721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420000" lon="21539999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00400" y="22098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 rot="5400000">
            <a:off x="3962400" y="1638300"/>
            <a:ext cx="76200" cy="17907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3152775" y="23622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 flipH="1">
            <a:off x="4105275" y="48006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629025" y="48006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21480000" lon="21359999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267" name="Freeform 11"/>
          <p:cNvSpPr>
            <a:spLocks/>
          </p:cNvSpPr>
          <p:nvPr/>
        </p:nvSpPr>
        <p:spPr bwMode="auto">
          <a:xfrm>
            <a:off x="3657600" y="4114800"/>
            <a:ext cx="1081088" cy="692150"/>
          </a:xfrm>
          <a:custGeom>
            <a:avLst/>
            <a:gdLst>
              <a:gd name="T0" fmla="*/ 669 w 681"/>
              <a:gd name="T1" fmla="*/ 19 h 436"/>
              <a:gd name="T2" fmla="*/ 155 w 681"/>
              <a:gd name="T3" fmla="*/ 33 h 436"/>
              <a:gd name="T4" fmla="*/ 3 w 681"/>
              <a:gd name="T5" fmla="*/ 217 h 436"/>
              <a:gd name="T6" fmla="*/ 135 w 681"/>
              <a:gd name="T7" fmla="*/ 403 h 436"/>
              <a:gd name="T8" fmla="*/ 681 w 681"/>
              <a:gd name="T9" fmla="*/ 41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 cmpd="sng">
            <a:solidFill>
              <a:schemeClr val="bg1"/>
            </a:solidFill>
            <a:round/>
            <a:headEnd/>
            <a:tailEnd/>
          </a:ln>
          <a:effectLst/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4038600" y="3962400"/>
            <a:ext cx="685800" cy="13652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1200" b="1"/>
              <a:t>S</a:t>
            </a: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4038600" y="4724400"/>
            <a:ext cx="685800" cy="1365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>
            <a:off x="4610100" y="25622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4457700" y="25717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5" name="Group 19"/>
          <p:cNvGrpSpPr>
            <a:grpSpLocks/>
          </p:cNvGrpSpPr>
          <p:nvPr/>
        </p:nvGrpSpPr>
        <p:grpSpPr bwMode="auto">
          <a:xfrm>
            <a:off x="1295400" y="6053138"/>
            <a:ext cx="882650" cy="304800"/>
            <a:chOff x="576" y="3813"/>
            <a:chExt cx="556" cy="192"/>
          </a:xfrm>
        </p:grpSpPr>
        <p:sp>
          <p:nvSpPr>
            <p:cNvPr id="96276" name="Rectangle 20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6277" name="Line 21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6278" name="AutoShape 22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9" name="AutoShape 23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0" name="AutoShape 24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Oval 25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2" name="Oval 26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3" name="Oval 27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Line 28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6285" name="Oval 29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6" name="Oval 30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87" name="Freeform 31"/>
          <p:cNvSpPr>
            <a:spLocks/>
          </p:cNvSpPr>
          <p:nvPr/>
        </p:nvSpPr>
        <p:spPr bwMode="auto">
          <a:xfrm>
            <a:off x="1905000" y="3657600"/>
            <a:ext cx="2133600" cy="2438400"/>
          </a:xfrm>
          <a:custGeom>
            <a:avLst/>
            <a:gdLst>
              <a:gd name="T0" fmla="*/ 2060 w 2060"/>
              <a:gd name="T1" fmla="*/ 0 h 2208"/>
              <a:gd name="T2" fmla="*/ 1683 w 2060"/>
              <a:gd name="T3" fmla="*/ 103 h 2208"/>
              <a:gd name="T4" fmla="*/ 1454 w 2060"/>
              <a:gd name="T5" fmla="*/ 533 h 2208"/>
              <a:gd name="T6" fmla="*/ 1308 w 2060"/>
              <a:gd name="T7" fmla="*/ 880 h 2208"/>
              <a:gd name="T8" fmla="*/ 1244 w 2060"/>
              <a:gd name="T9" fmla="*/ 1344 h 2208"/>
              <a:gd name="T10" fmla="*/ 1189 w 2060"/>
              <a:gd name="T11" fmla="*/ 1584 h 2208"/>
              <a:gd name="T12" fmla="*/ 1107 w 2060"/>
              <a:gd name="T13" fmla="*/ 1749 h 2208"/>
              <a:gd name="T14" fmla="*/ 961 w 2060"/>
              <a:gd name="T15" fmla="*/ 1831 h 2208"/>
              <a:gd name="T16" fmla="*/ 622 w 2060"/>
              <a:gd name="T17" fmla="*/ 1822 h 2208"/>
              <a:gd name="T18" fmla="*/ 332 w 2060"/>
              <a:gd name="T19" fmla="*/ 1920 h 2208"/>
              <a:gd name="T20" fmla="*/ 44 w 2060"/>
              <a:gd name="T21" fmla="*/ 2064 h 2208"/>
              <a:gd name="T22" fmla="*/ 65 w 2060"/>
              <a:gd name="T23" fmla="*/ 2178 h 2208"/>
              <a:gd name="T24" fmla="*/ 188 w 2060"/>
              <a:gd name="T25" fmla="*/ 2208 h 2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 cmpd="sng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8" name="Oval 32"/>
          <p:cNvSpPr>
            <a:spLocks noChangeArrowheads="1"/>
          </p:cNvSpPr>
          <p:nvPr/>
        </p:nvSpPr>
        <p:spPr bwMode="auto">
          <a:xfrm>
            <a:off x="6659563" y="61150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Oval 33"/>
          <p:cNvSpPr>
            <a:spLocks noChangeArrowheads="1"/>
          </p:cNvSpPr>
          <p:nvPr/>
        </p:nvSpPr>
        <p:spPr bwMode="auto">
          <a:xfrm>
            <a:off x="6753225" y="61055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0" name="Oval 34"/>
          <p:cNvSpPr>
            <a:spLocks noChangeArrowheads="1"/>
          </p:cNvSpPr>
          <p:nvPr/>
        </p:nvSpPr>
        <p:spPr bwMode="auto">
          <a:xfrm>
            <a:off x="7029450" y="61150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667500" y="5775325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</a:rPr>
              <a:t>K</a:t>
            </a:r>
          </a:p>
        </p:txBody>
      </p:sp>
      <p:sp>
        <p:nvSpPr>
          <p:cNvPr id="96292" name="Rectangle 36"/>
          <p:cNvSpPr>
            <a:spLocks noChangeArrowheads="1"/>
          </p:cNvSpPr>
          <p:nvPr/>
        </p:nvSpPr>
        <p:spPr bwMode="auto">
          <a:xfrm>
            <a:off x="6438900" y="61912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20000" lon="21359999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293" name="Oval 37"/>
          <p:cNvSpPr>
            <a:spLocks noChangeArrowheads="1"/>
          </p:cNvSpPr>
          <p:nvPr/>
        </p:nvSpPr>
        <p:spPr bwMode="auto">
          <a:xfrm>
            <a:off x="6410325" y="5791200"/>
            <a:ext cx="6858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4" name="Oval 38"/>
          <p:cNvSpPr>
            <a:spLocks noChangeArrowheads="1"/>
          </p:cNvSpPr>
          <p:nvPr/>
        </p:nvSpPr>
        <p:spPr bwMode="auto">
          <a:xfrm>
            <a:off x="6623050" y="61055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5" name="Oval 39"/>
          <p:cNvSpPr>
            <a:spLocks noChangeArrowheads="1"/>
          </p:cNvSpPr>
          <p:nvPr/>
        </p:nvSpPr>
        <p:spPr bwMode="auto">
          <a:xfrm>
            <a:off x="6753225" y="60880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6" name="Oval 40"/>
          <p:cNvSpPr>
            <a:spLocks noChangeArrowheads="1"/>
          </p:cNvSpPr>
          <p:nvPr/>
        </p:nvSpPr>
        <p:spPr bwMode="auto">
          <a:xfrm>
            <a:off x="7048500" y="61071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97" name="Group 41"/>
          <p:cNvGrpSpPr>
            <a:grpSpLocks/>
          </p:cNvGrpSpPr>
          <p:nvPr/>
        </p:nvGrpSpPr>
        <p:grpSpPr bwMode="auto">
          <a:xfrm>
            <a:off x="6400800" y="5715000"/>
            <a:ext cx="719138" cy="719138"/>
            <a:chOff x="3456" y="2832"/>
            <a:chExt cx="453" cy="453"/>
          </a:xfrm>
        </p:grpSpPr>
        <p:sp>
          <p:nvSpPr>
            <p:cNvPr id="96298" name="Line 42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9" name="Oval 43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300" name="Rectangle 44"/>
          <p:cNvSpPr>
            <a:spLocks noChangeArrowheads="1"/>
          </p:cNvSpPr>
          <p:nvPr/>
        </p:nvSpPr>
        <p:spPr bwMode="auto">
          <a:xfrm>
            <a:off x="4038600" y="62198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01" name="Rectangle 45"/>
          <p:cNvSpPr>
            <a:spLocks noChangeArrowheads="1"/>
          </p:cNvSpPr>
          <p:nvPr/>
        </p:nvSpPr>
        <p:spPr bwMode="auto">
          <a:xfrm>
            <a:off x="4391025" y="5291138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6720" dir="20208085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02" name="Oval 46"/>
          <p:cNvSpPr>
            <a:spLocks noChangeArrowheads="1"/>
          </p:cNvSpPr>
          <p:nvPr/>
        </p:nvSpPr>
        <p:spPr bwMode="auto">
          <a:xfrm>
            <a:off x="4486275" y="53721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3" name="AutoShape 47"/>
          <p:cNvSpPr>
            <a:spLocks noChangeArrowheads="1"/>
          </p:cNvSpPr>
          <p:nvPr/>
        </p:nvSpPr>
        <p:spPr bwMode="auto">
          <a:xfrm>
            <a:off x="4624388" y="59817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304" name="Group 48"/>
          <p:cNvGrpSpPr>
            <a:grpSpLocks/>
          </p:cNvGrpSpPr>
          <p:nvPr/>
        </p:nvGrpSpPr>
        <p:grpSpPr bwMode="auto">
          <a:xfrm rot="13835656">
            <a:off x="4324350" y="5243513"/>
            <a:ext cx="990600" cy="990600"/>
            <a:chOff x="3552" y="2544"/>
            <a:chExt cx="624" cy="624"/>
          </a:xfrm>
        </p:grpSpPr>
        <p:sp>
          <p:nvSpPr>
            <p:cNvPr id="96305" name="Oval 49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6" name="Line 50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07" name="Oval 51"/>
          <p:cNvSpPr>
            <a:spLocks noChangeArrowheads="1"/>
          </p:cNvSpPr>
          <p:nvPr/>
        </p:nvSpPr>
        <p:spPr bwMode="auto">
          <a:xfrm>
            <a:off x="4710113" y="56102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8" name="Freeform 52"/>
          <p:cNvSpPr>
            <a:spLocks/>
          </p:cNvSpPr>
          <p:nvPr/>
        </p:nvSpPr>
        <p:spPr bwMode="auto">
          <a:xfrm>
            <a:off x="1447800" y="6096000"/>
            <a:ext cx="2909888" cy="381000"/>
          </a:xfrm>
          <a:custGeom>
            <a:avLst/>
            <a:gdLst>
              <a:gd name="T0" fmla="*/ 0 w 1401"/>
              <a:gd name="T1" fmla="*/ 2 h 170"/>
              <a:gd name="T2" fmla="*/ 336 w 1401"/>
              <a:gd name="T3" fmla="*/ 146 h 170"/>
              <a:gd name="T4" fmla="*/ 672 w 1401"/>
              <a:gd name="T5" fmla="*/ 146 h 170"/>
              <a:gd name="T6" fmla="*/ 971 w 1401"/>
              <a:gd name="T7" fmla="*/ 64 h 170"/>
              <a:gd name="T8" fmla="*/ 1401 w 1401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 cmpd="sng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9" name="Freeform 53"/>
          <p:cNvSpPr>
            <a:spLocks/>
          </p:cNvSpPr>
          <p:nvPr/>
        </p:nvSpPr>
        <p:spPr bwMode="auto">
          <a:xfrm>
            <a:off x="5181600" y="6138863"/>
            <a:ext cx="1455738" cy="182562"/>
          </a:xfrm>
          <a:custGeom>
            <a:avLst/>
            <a:gdLst>
              <a:gd name="T0" fmla="*/ 0 w 917"/>
              <a:gd name="T1" fmla="*/ 21 h 115"/>
              <a:gd name="T2" fmla="*/ 192 w 917"/>
              <a:gd name="T3" fmla="*/ 69 h 115"/>
              <a:gd name="T4" fmla="*/ 441 w 917"/>
              <a:gd name="T5" fmla="*/ 110 h 115"/>
              <a:gd name="T6" fmla="*/ 697 w 917"/>
              <a:gd name="T7" fmla="*/ 37 h 115"/>
              <a:gd name="T8" fmla="*/ 917 w 917"/>
              <a:gd name="T9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 cmpd="sng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0" name="AutoShape 54"/>
          <p:cNvSpPr>
            <a:spLocks noChangeArrowheads="1"/>
          </p:cNvSpPr>
          <p:nvPr/>
        </p:nvSpPr>
        <p:spPr bwMode="auto">
          <a:xfrm>
            <a:off x="43243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11" name="AutoShape 55"/>
          <p:cNvSpPr>
            <a:spLocks noChangeArrowheads="1"/>
          </p:cNvSpPr>
          <p:nvPr/>
        </p:nvSpPr>
        <p:spPr bwMode="auto">
          <a:xfrm>
            <a:off x="51625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12" name="AutoShape 56"/>
          <p:cNvSpPr>
            <a:spLocks noChangeArrowheads="1"/>
          </p:cNvSpPr>
          <p:nvPr/>
        </p:nvSpPr>
        <p:spPr bwMode="auto">
          <a:xfrm>
            <a:off x="2105025" y="60388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13" name="AutoShape 57"/>
          <p:cNvSpPr>
            <a:spLocks noChangeArrowheads="1"/>
          </p:cNvSpPr>
          <p:nvPr/>
        </p:nvSpPr>
        <p:spPr bwMode="auto">
          <a:xfrm>
            <a:off x="1390650" y="60198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14" name="AutoShape 58"/>
          <p:cNvSpPr>
            <a:spLocks noChangeArrowheads="1"/>
          </p:cNvSpPr>
          <p:nvPr/>
        </p:nvSpPr>
        <p:spPr bwMode="auto">
          <a:xfrm>
            <a:off x="661035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15" name="AutoShape 59"/>
          <p:cNvSpPr>
            <a:spLocks noChangeArrowheads="1"/>
          </p:cNvSpPr>
          <p:nvPr/>
        </p:nvSpPr>
        <p:spPr bwMode="auto">
          <a:xfrm>
            <a:off x="716280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16" name="Rectangle 60"/>
          <p:cNvSpPr>
            <a:spLocks noChangeArrowheads="1"/>
          </p:cNvSpPr>
          <p:nvPr/>
        </p:nvSpPr>
        <p:spPr bwMode="auto">
          <a:xfrm>
            <a:off x="6715125" y="57626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200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17" name="Rectangle 61"/>
          <p:cNvSpPr>
            <a:spLocks noChangeArrowheads="1"/>
          </p:cNvSpPr>
          <p:nvPr/>
        </p:nvSpPr>
        <p:spPr bwMode="auto">
          <a:xfrm>
            <a:off x="6991350" y="46720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18" name="Arc 62"/>
          <p:cNvSpPr>
            <a:spLocks/>
          </p:cNvSpPr>
          <p:nvPr/>
        </p:nvSpPr>
        <p:spPr bwMode="auto">
          <a:xfrm rot="-2700000">
            <a:off x="7239000" y="4648200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19" name="Line 63"/>
          <p:cNvSpPr>
            <a:spLocks noChangeShapeType="1"/>
          </p:cNvSpPr>
          <p:nvPr/>
        </p:nvSpPr>
        <p:spPr bwMode="auto">
          <a:xfrm>
            <a:off x="7091363" y="49387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0" name="Line 64"/>
          <p:cNvSpPr>
            <a:spLocks noChangeShapeType="1"/>
          </p:cNvSpPr>
          <p:nvPr/>
        </p:nvSpPr>
        <p:spPr bwMode="auto">
          <a:xfrm flipH="1">
            <a:off x="7791450" y="49434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1" name="Text Box 65"/>
          <p:cNvSpPr txBox="1">
            <a:spLocks noChangeArrowheads="1"/>
          </p:cNvSpPr>
          <p:nvPr/>
        </p:nvSpPr>
        <p:spPr bwMode="auto">
          <a:xfrm>
            <a:off x="7467600" y="48006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6720" dir="1391915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Verdana" pitchFamily="34" charset="0"/>
              </a:rPr>
              <a:t>A</a:t>
            </a:r>
          </a:p>
        </p:txBody>
      </p:sp>
      <p:sp>
        <p:nvSpPr>
          <p:cNvPr id="96322" name="Rectangle 66"/>
          <p:cNvSpPr>
            <a:spLocks noChangeArrowheads="1"/>
          </p:cNvSpPr>
          <p:nvPr/>
        </p:nvSpPr>
        <p:spPr bwMode="auto">
          <a:xfrm>
            <a:off x="6991350" y="52435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23" name="Oval 67"/>
          <p:cNvSpPr>
            <a:spLocks noChangeArrowheads="1"/>
          </p:cNvSpPr>
          <p:nvPr/>
        </p:nvSpPr>
        <p:spPr bwMode="auto">
          <a:xfrm>
            <a:off x="7419975" y="53149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24" name="Oval 68"/>
          <p:cNvSpPr>
            <a:spLocks noChangeArrowheads="1"/>
          </p:cNvSpPr>
          <p:nvPr/>
        </p:nvSpPr>
        <p:spPr bwMode="auto">
          <a:xfrm rot="20010864" flipV="1">
            <a:off x="7467600" y="52578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25" name="Oval 69"/>
          <p:cNvSpPr>
            <a:spLocks noChangeArrowheads="1"/>
          </p:cNvSpPr>
          <p:nvPr/>
        </p:nvSpPr>
        <p:spPr bwMode="auto">
          <a:xfrm rot="20010864" flipV="1">
            <a:off x="7048500" y="4465638"/>
            <a:ext cx="1063625" cy="1074737"/>
          </a:xfrm>
          <a:prstGeom prst="ellipse">
            <a:avLst/>
          </a:prstGeom>
          <a:noFill/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96326" name="Freeform 70"/>
          <p:cNvSpPr>
            <a:spLocks/>
          </p:cNvSpPr>
          <p:nvPr/>
        </p:nvSpPr>
        <p:spPr bwMode="auto">
          <a:xfrm>
            <a:off x="5105400" y="3657600"/>
            <a:ext cx="1905000" cy="2057400"/>
          </a:xfrm>
          <a:custGeom>
            <a:avLst/>
            <a:gdLst>
              <a:gd name="T0" fmla="*/ 1560 w 1560"/>
              <a:gd name="T1" fmla="*/ 1950 h 2030"/>
              <a:gd name="T2" fmla="*/ 1470 w 1560"/>
              <a:gd name="T3" fmla="*/ 2022 h 2030"/>
              <a:gd name="T4" fmla="*/ 1314 w 1560"/>
              <a:gd name="T5" fmla="*/ 1998 h 2030"/>
              <a:gd name="T6" fmla="*/ 1152 w 1560"/>
              <a:gd name="T7" fmla="*/ 1842 h 2030"/>
              <a:gd name="T8" fmla="*/ 930 w 1560"/>
              <a:gd name="T9" fmla="*/ 1824 h 2030"/>
              <a:gd name="T10" fmla="*/ 756 w 1560"/>
              <a:gd name="T11" fmla="*/ 1824 h 2030"/>
              <a:gd name="T12" fmla="*/ 564 w 1560"/>
              <a:gd name="T13" fmla="*/ 1680 h 2030"/>
              <a:gd name="T14" fmla="*/ 462 w 1560"/>
              <a:gd name="T15" fmla="*/ 1170 h 2030"/>
              <a:gd name="T16" fmla="*/ 168 w 1560"/>
              <a:gd name="T17" fmla="*/ 276 h 2030"/>
              <a:gd name="T18" fmla="*/ 0 w 1560"/>
              <a:gd name="T19" fmla="*/ 0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 cmpd="sng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7" name="AutoShape 71"/>
          <p:cNvSpPr>
            <a:spLocks noChangeArrowheads="1"/>
          </p:cNvSpPr>
          <p:nvPr/>
        </p:nvSpPr>
        <p:spPr bwMode="auto">
          <a:xfrm>
            <a:off x="7048500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28" name="AutoShape 72"/>
          <p:cNvSpPr>
            <a:spLocks noChangeArrowheads="1"/>
          </p:cNvSpPr>
          <p:nvPr/>
        </p:nvSpPr>
        <p:spPr bwMode="auto">
          <a:xfrm>
            <a:off x="7762875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329" name="Line 73"/>
          <p:cNvSpPr>
            <a:spLocks noChangeShapeType="1"/>
          </p:cNvSpPr>
          <p:nvPr/>
        </p:nvSpPr>
        <p:spPr bwMode="auto">
          <a:xfrm flipV="1">
            <a:off x="40386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0" name="Line 74"/>
          <p:cNvSpPr>
            <a:spLocks noChangeShapeType="1"/>
          </p:cNvSpPr>
          <p:nvPr/>
        </p:nvSpPr>
        <p:spPr bwMode="auto">
          <a:xfrm flipV="1">
            <a:off x="51054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1" name="Line 75"/>
          <p:cNvSpPr>
            <a:spLocks noChangeShapeType="1"/>
          </p:cNvSpPr>
          <p:nvPr/>
        </p:nvSpPr>
        <p:spPr bwMode="auto">
          <a:xfrm>
            <a:off x="44958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2" name="Line 76"/>
          <p:cNvSpPr>
            <a:spLocks noChangeShapeType="1"/>
          </p:cNvSpPr>
          <p:nvPr/>
        </p:nvSpPr>
        <p:spPr bwMode="auto">
          <a:xfrm>
            <a:off x="46482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3" name="Line 77"/>
          <p:cNvSpPr>
            <a:spLocks noChangeShapeType="1"/>
          </p:cNvSpPr>
          <p:nvPr/>
        </p:nvSpPr>
        <p:spPr bwMode="auto">
          <a:xfrm>
            <a:off x="40386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4" name="Line 78"/>
          <p:cNvSpPr>
            <a:spLocks noChangeShapeType="1"/>
          </p:cNvSpPr>
          <p:nvPr/>
        </p:nvSpPr>
        <p:spPr bwMode="auto">
          <a:xfrm>
            <a:off x="46482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5" name="Line 79"/>
          <p:cNvSpPr>
            <a:spLocks noChangeShapeType="1"/>
          </p:cNvSpPr>
          <p:nvPr/>
        </p:nvSpPr>
        <p:spPr bwMode="auto">
          <a:xfrm>
            <a:off x="7239000" y="50292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6" name="Line 80"/>
          <p:cNvSpPr>
            <a:spLocks noChangeShapeType="1"/>
          </p:cNvSpPr>
          <p:nvPr/>
        </p:nvSpPr>
        <p:spPr bwMode="auto">
          <a:xfrm>
            <a:off x="73152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337" name="Group 81"/>
          <p:cNvGrpSpPr>
            <a:grpSpLocks/>
          </p:cNvGrpSpPr>
          <p:nvPr/>
        </p:nvGrpSpPr>
        <p:grpSpPr bwMode="auto">
          <a:xfrm>
            <a:off x="7239000" y="5029200"/>
            <a:ext cx="609600" cy="609600"/>
            <a:chOff x="4560" y="3168"/>
            <a:chExt cx="384" cy="384"/>
          </a:xfrm>
        </p:grpSpPr>
        <p:sp>
          <p:nvSpPr>
            <p:cNvPr id="96338" name="Line 82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9" name="Line 83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40" name="Line 84"/>
          <p:cNvSpPr>
            <a:spLocks noChangeShapeType="1"/>
          </p:cNvSpPr>
          <p:nvPr/>
        </p:nvSpPr>
        <p:spPr bwMode="auto">
          <a:xfrm>
            <a:off x="7315200" y="51816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41" name="Line 85"/>
          <p:cNvSpPr>
            <a:spLocks noChangeShapeType="1"/>
          </p:cNvSpPr>
          <p:nvPr/>
        </p:nvSpPr>
        <p:spPr bwMode="auto">
          <a:xfrm>
            <a:off x="73914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42" name="Line 86"/>
          <p:cNvSpPr>
            <a:spLocks noChangeShapeType="1"/>
          </p:cNvSpPr>
          <p:nvPr/>
        </p:nvSpPr>
        <p:spPr bwMode="auto">
          <a:xfrm flipH="1">
            <a:off x="4038600" y="36576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3" name="Line 87"/>
          <p:cNvSpPr>
            <a:spLocks noChangeShapeType="1"/>
          </p:cNvSpPr>
          <p:nvPr/>
        </p:nvSpPr>
        <p:spPr bwMode="auto">
          <a:xfrm>
            <a:off x="3962400" y="44958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4" name="Line 88"/>
          <p:cNvSpPr>
            <a:spLocks noChangeShapeType="1"/>
          </p:cNvSpPr>
          <p:nvPr/>
        </p:nvSpPr>
        <p:spPr bwMode="auto">
          <a:xfrm flipH="1">
            <a:off x="4495800" y="41910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5" name="Line 89"/>
          <p:cNvSpPr>
            <a:spLocks noChangeShapeType="1"/>
          </p:cNvSpPr>
          <p:nvPr/>
        </p:nvSpPr>
        <p:spPr bwMode="auto">
          <a:xfrm flipH="1">
            <a:off x="4419600" y="41148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6" name="Line 90"/>
          <p:cNvSpPr>
            <a:spLocks noChangeShapeType="1"/>
          </p:cNvSpPr>
          <p:nvPr/>
        </p:nvSpPr>
        <p:spPr bwMode="auto">
          <a:xfrm flipV="1">
            <a:off x="7239000" y="56388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7" name="Text Box 91"/>
          <p:cNvSpPr txBox="1">
            <a:spLocks noChangeArrowheads="1"/>
          </p:cNvSpPr>
          <p:nvPr/>
        </p:nvSpPr>
        <p:spPr bwMode="auto">
          <a:xfrm>
            <a:off x="4343400" y="4419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</a:t>
            </a:r>
          </a:p>
        </p:txBody>
      </p:sp>
      <p:sp>
        <p:nvSpPr>
          <p:cNvPr id="96348" name="Text Box 92"/>
          <p:cNvSpPr txBox="1">
            <a:spLocks noChangeArrowheads="1"/>
          </p:cNvSpPr>
          <p:nvPr/>
        </p:nvSpPr>
        <p:spPr bwMode="auto">
          <a:xfrm>
            <a:off x="4800600" y="3886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96349" name="Text Box 93"/>
          <p:cNvSpPr txBox="1">
            <a:spLocks noChangeArrowheads="1"/>
          </p:cNvSpPr>
          <p:nvPr/>
        </p:nvSpPr>
        <p:spPr bwMode="auto">
          <a:xfrm>
            <a:off x="1295400" y="5562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+</a:t>
            </a:r>
          </a:p>
        </p:txBody>
      </p:sp>
      <p:sp>
        <p:nvSpPr>
          <p:cNvPr id="96350" name="Line 94"/>
          <p:cNvSpPr>
            <a:spLocks noChangeShapeType="1"/>
          </p:cNvSpPr>
          <p:nvPr/>
        </p:nvSpPr>
        <p:spPr bwMode="auto">
          <a:xfrm>
            <a:off x="43434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2" name="Line 96"/>
          <p:cNvSpPr>
            <a:spLocks noChangeShapeType="1"/>
          </p:cNvSpPr>
          <p:nvPr/>
        </p:nvSpPr>
        <p:spPr bwMode="auto">
          <a:xfrm>
            <a:off x="5105400" y="35814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3" name="Text Box 97"/>
          <p:cNvSpPr txBox="1">
            <a:spLocks noChangeArrowheads="1"/>
          </p:cNvSpPr>
          <p:nvPr/>
        </p:nvSpPr>
        <p:spPr bwMode="auto">
          <a:xfrm>
            <a:off x="2209800" y="5562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-</a:t>
            </a:r>
          </a:p>
        </p:txBody>
      </p:sp>
      <p:sp>
        <p:nvSpPr>
          <p:cNvPr id="96354" name="Text Box 98"/>
          <p:cNvSpPr txBox="1">
            <a:spLocks noChangeArrowheads="1"/>
          </p:cNvSpPr>
          <p:nvPr/>
        </p:nvSpPr>
        <p:spPr bwMode="auto">
          <a:xfrm>
            <a:off x="85725" y="152400"/>
            <a:ext cx="8001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Đổi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chiều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dòng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điện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chạy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dây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sym typeface="Wingdings" pitchFamily="2" charset="2"/>
              </a:rPr>
              <a:t>dẫn</a:t>
            </a:r>
            <a:r>
              <a:rPr lang="en-US" sz="2800" dirty="0">
                <a:solidFill>
                  <a:srgbClr val="002060"/>
                </a:solidFill>
                <a:sym typeface="Wingdings" pitchFamily="2" charset="2"/>
              </a:rPr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24585826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1.11111E-6 L 0.06927 0.0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6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0208 L -0.11667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6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9" dur="3000" fill="hold"/>
                                        <p:tgtEl>
                                          <p:spTgt spid="96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3" dur="3000" fill="hold"/>
                                        <p:tgtEl>
                                          <p:spTgt spid="96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1389 -2.22222E-6 -0.02777 -2.22222E-6 -0.03333 -2.2222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6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45" grpId="0" animBg="1"/>
      <p:bldP spid="96349" grpId="0"/>
      <p:bldP spid="96353" grpId="0"/>
      <p:bldP spid="963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1311</Words>
  <Application>Microsoft Office PowerPoint</Application>
  <PresentationFormat>On-screen Show (4:3)</PresentationFormat>
  <Paragraphs>208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.VnArial</vt:lpstr>
      <vt:lpstr>.VnTime</vt:lpstr>
      <vt:lpstr>.VnTimeH</vt:lpstr>
      <vt:lpstr>Arial</vt:lpstr>
      <vt:lpstr>Calibri</vt:lpstr>
      <vt:lpstr>Times New Roman</vt:lpstr>
      <vt:lpstr>Verdana</vt:lpstr>
      <vt:lpstr>VNI-Meli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I. T¸c dông cña tõ trƯ­êng lªn d©y dÉn cã dßng ®iÖn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H·y so s¸nh lùc tõ vµ lùc ®iÖn tõ?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Đỗ Tuấn Hiệp</cp:lastModifiedBy>
  <cp:revision>60</cp:revision>
  <dcterms:created xsi:type="dcterms:W3CDTF">2020-12-02T08:51:55Z</dcterms:created>
  <dcterms:modified xsi:type="dcterms:W3CDTF">2021-12-29T03:46:30Z</dcterms:modified>
</cp:coreProperties>
</file>