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701" r:id="rId3"/>
    <p:sldMasterId id="2147483714" r:id="rId4"/>
    <p:sldMasterId id="2147483727" r:id="rId5"/>
    <p:sldMasterId id="2147483739" r:id="rId6"/>
  </p:sldMasterIdLst>
  <p:notesMasterIdLst>
    <p:notesMasterId r:id="rId53"/>
  </p:notesMasterIdLst>
  <p:sldIdLst>
    <p:sldId id="301" r:id="rId7"/>
    <p:sldId id="268" r:id="rId8"/>
    <p:sldId id="257" r:id="rId9"/>
    <p:sldId id="310" r:id="rId10"/>
    <p:sldId id="311" r:id="rId11"/>
    <p:sldId id="312" r:id="rId12"/>
    <p:sldId id="294" r:id="rId13"/>
    <p:sldId id="263" r:id="rId14"/>
    <p:sldId id="306" r:id="rId15"/>
    <p:sldId id="261" r:id="rId16"/>
    <p:sldId id="270" r:id="rId17"/>
    <p:sldId id="307" r:id="rId18"/>
    <p:sldId id="309" r:id="rId19"/>
    <p:sldId id="308" r:id="rId20"/>
    <p:sldId id="264" r:id="rId21"/>
    <p:sldId id="271" r:id="rId22"/>
    <p:sldId id="274" r:id="rId23"/>
    <p:sldId id="267" r:id="rId24"/>
    <p:sldId id="293" r:id="rId25"/>
    <p:sldId id="272" r:id="rId26"/>
    <p:sldId id="295" r:id="rId27"/>
    <p:sldId id="276" r:id="rId28"/>
    <p:sldId id="277" r:id="rId29"/>
    <p:sldId id="278" r:id="rId30"/>
    <p:sldId id="292" r:id="rId31"/>
    <p:sldId id="296" r:id="rId32"/>
    <p:sldId id="279" r:id="rId33"/>
    <p:sldId id="302" r:id="rId34"/>
    <p:sldId id="262" r:id="rId35"/>
    <p:sldId id="280" r:id="rId36"/>
    <p:sldId id="269" r:id="rId37"/>
    <p:sldId id="281" r:id="rId38"/>
    <p:sldId id="282" r:id="rId39"/>
    <p:sldId id="283" r:id="rId40"/>
    <p:sldId id="284" r:id="rId41"/>
    <p:sldId id="303" r:id="rId42"/>
    <p:sldId id="285" r:id="rId43"/>
    <p:sldId id="287" r:id="rId44"/>
    <p:sldId id="288" r:id="rId45"/>
    <p:sldId id="290" r:id="rId46"/>
    <p:sldId id="305" r:id="rId47"/>
    <p:sldId id="298" r:id="rId48"/>
    <p:sldId id="300" r:id="rId49"/>
    <p:sldId id="304" r:id="rId50"/>
    <p:sldId id="291" r:id="rId51"/>
    <p:sldId id="275" r:id="rId52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D00000"/>
    <a:srgbClr val="E15963"/>
    <a:srgbClr val="990033"/>
    <a:srgbClr val="FFFF99"/>
    <a:srgbClr val="B2B2B2"/>
    <a:srgbClr val="DDDDD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8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405BF-931B-439A-A7A8-4F86F6ABC296}" type="datetimeFigureOut">
              <a:rPr lang="vi-VN" smtClean="0"/>
              <a:t>12/11/2021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B30B2-8B31-4026-8340-57619D0637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012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8441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3559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9020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4145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8867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0573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8471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6362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2578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6782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326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712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6379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2559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7886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9279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7218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25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2388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27311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27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5258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28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03466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29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764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32619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30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44921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31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9988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32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972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33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39637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34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24904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35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59777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36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67441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37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51194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38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9061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39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8886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66244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40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77809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41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29250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42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59444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43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70835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44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69010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45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54716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46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770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6819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9575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6568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0330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036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A4F59-E6B8-483E-B552-33AD8E0393B1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BD8C8-0FD0-408D-805A-03ACCADB24E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9368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3FE39-C01A-41BC-B8C6-00C7B9F77AE2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FFF7A-AA23-46F4-A60C-5AA420B2A91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32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CB4DA-9FFD-4554-BCEF-8F412CABC9DC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38C16-E5A7-4469-97FF-76F3800E620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56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7B813-7B43-41D2-A3A4-A8FBEC2388B9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3729C-8CF2-459C-8A7F-70944B8E2F4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89233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ên đề và 4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A2560-9CDA-4967-B44B-FDF0E35A7C1C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4315A-D4F1-4382-8389-07ECD1A0951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43691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9E5EF-9875-4511-B49C-0273B7EB269A}" type="datetime2">
              <a:rPr lang="vi-VN" smtClean="0"/>
              <a:t>Thứ Sáu, 12 Tháng Mười Một 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A0BEF-02F8-4ADE-A5FD-B5687945A73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5657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54A2F-59B5-4AFC-8092-655FB383DFB8}" type="datetime2">
              <a:rPr lang="vi-VN" smtClean="0"/>
              <a:t>Thứ Sáu, 12 Tháng Mười Một 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FC49F-D45F-4F4C-8004-0E8F468A065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2155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3F9C8-A805-44B9-A0BE-151702E3747A}" type="datetime2">
              <a:rPr lang="vi-VN" smtClean="0"/>
              <a:t>Thứ Sáu, 12 Tháng Mười Một 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6DDC-2728-437F-9A6B-093B0C3AB37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8171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659FA-5D92-4757-90E1-1F6AE9D5BF0B}" type="datetime2">
              <a:rPr lang="vi-VN" smtClean="0"/>
              <a:t>Thứ Sáu, 12 Tháng Mười Một 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E5DAB-D9D0-462D-928F-CF19281D08A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6581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99E9-5327-4F2A-BB3F-C8AA9702EFD8}" type="datetime2">
              <a:rPr lang="vi-VN" smtClean="0"/>
              <a:t>Thứ Sáu, 12 Tháng Mười Một 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926F-2784-47C0-A6AF-8A3E4422ABF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3528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CADEC-4E63-4BD9-986A-D0AC739AFD55}" type="datetime2">
              <a:rPr lang="vi-VN" smtClean="0"/>
              <a:t>Thứ Sáu, 12 Tháng Mười Một 2021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B4623-A535-4C89-B0EA-618230E9965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38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1B5AE-380A-41C8-AE9B-46E51B283FB9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0E67A-3C6D-4206-A52B-27B00745EC4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2512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EB9B4-44DF-417A-BB4E-0CC323D1A13F}" type="datetime2">
              <a:rPr lang="vi-VN" smtClean="0"/>
              <a:t>Thứ Sáu, 12 Tháng Mười Một 2021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842B3-6E3C-42F6-9566-74D29A97518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3317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BB177-731B-458F-B734-F23F00A49CA7}" type="datetime2">
              <a:rPr lang="vi-VN" smtClean="0"/>
              <a:t>Thứ Sáu, 12 Tháng Mười Một 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89A8F-6A76-4079-99A5-A3BE1F06A58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9980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DD213-92B7-4392-99ED-F746945EDDFC}" type="datetime2">
              <a:rPr lang="vi-VN" smtClean="0"/>
              <a:t>Thứ Sáu, 12 Tháng Mười Một 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1D88-0E14-4F42-814D-2DD494777D1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9220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9891-1651-4FD1-AF66-35A5C9E5CF41}" type="datetime2">
              <a:rPr lang="vi-VN" smtClean="0"/>
              <a:t>Thứ Sáu, 12 Tháng Mười Một 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ED3BD-0956-447B-BE10-55AC5D24CEE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6727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CCC3F-6278-4C21-8630-ADEE582A409D}" type="datetime2">
              <a:rPr lang="vi-VN" smtClean="0"/>
              <a:t>Thứ Sáu, 12 Tháng Mười Một 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BA71-50A8-462E-8702-A4E4E87554A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4957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A85EA-B103-47AE-8252-58C77D0ED9F1}" type="datetime2">
              <a:rPr lang="vi-VN" smtClean="0"/>
              <a:t>Thứ Sáu, 12 Tháng Mười Một 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B3055-80A5-4F28-9C96-C0F8544E6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57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D69682-D066-4F99-8CFD-0A6B47D31641}" type="datetime2">
              <a:rPr lang="vi-VN" altLang="vi-VN" smtClean="0">
                <a:solidFill>
                  <a:srgbClr val="000000"/>
                </a:solidFill>
              </a:rPr>
              <a:t>Thứ Sáu, 12 Tháng Mười Một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8A178-155F-426F-B73D-D0DEB288F98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96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751BE2-092D-42E3-B9F6-EB59D4DB5D15}" type="datetime2">
              <a:rPr lang="vi-VN" altLang="vi-VN" smtClean="0">
                <a:solidFill>
                  <a:srgbClr val="000000"/>
                </a:solidFill>
              </a:rPr>
              <a:t>Thứ Sáu, 12 Tháng Mười Một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7271E-5893-4469-80E0-D29F9A7F5BD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80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D1E9F2-E2A5-4036-B0F4-5097C5BCA9F2}" type="datetime2">
              <a:rPr lang="vi-VN" altLang="vi-VN" smtClean="0">
                <a:solidFill>
                  <a:srgbClr val="000000"/>
                </a:solidFill>
              </a:rPr>
              <a:t>Thứ Sáu, 12 Tháng Mười Một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FCE0B-31CE-45A2-8558-01F3A153F72E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49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CAD430-BA06-4056-A886-32C093FA67C1}" type="datetime2">
              <a:rPr lang="vi-VN" altLang="vi-VN" smtClean="0">
                <a:solidFill>
                  <a:srgbClr val="000000"/>
                </a:solidFill>
              </a:rPr>
              <a:t>Thứ Sáu, 12 Tháng Mười Một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DF4DB-E7AB-4446-98BB-A68D2BF4562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5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ED30E-70F7-4679-9944-2EFDCE2723A0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97FED-DFFB-41F0-AE2E-9E069B1BEEB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198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A79AE3-4D3E-41F2-9290-C4B9EE881785}" type="datetime2">
              <a:rPr lang="vi-VN" altLang="vi-VN" smtClean="0">
                <a:solidFill>
                  <a:srgbClr val="000000"/>
                </a:solidFill>
              </a:rPr>
              <a:t>Thứ Sáu, 12 Tháng Mười Một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C6676-9E08-443B-BD47-DAB033D3B75E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0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D2A426-551A-4DF6-B44B-4E99E99FD3D6}" type="datetime2">
              <a:rPr lang="vi-VN" altLang="vi-VN" smtClean="0">
                <a:solidFill>
                  <a:srgbClr val="000000"/>
                </a:solidFill>
              </a:rPr>
              <a:t>Thứ Sáu, 12 Tháng Mười Một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DED03-1783-427A-A130-E979E8E7679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36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557CC-F78C-4568-B799-7CD9FD0B3EC7}" type="datetime2">
              <a:rPr lang="vi-VN" altLang="vi-VN" smtClean="0">
                <a:solidFill>
                  <a:srgbClr val="000000"/>
                </a:solidFill>
              </a:rPr>
              <a:t>Thứ Sáu, 12 Tháng Mười Một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2DEF4-A7E6-4432-883B-61457A3B646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89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517019-8822-4B48-84FF-62E13089E090}" type="datetime2">
              <a:rPr lang="vi-VN" altLang="vi-VN" smtClean="0">
                <a:solidFill>
                  <a:srgbClr val="000000"/>
                </a:solidFill>
              </a:rPr>
              <a:t>Thứ Sáu, 12 Tháng Mười Một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EB005-2D61-4248-A7C8-12298B06660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67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1A88B-B01E-40A8-9644-C35C337C8103}" type="datetime2">
              <a:rPr lang="vi-VN" altLang="vi-VN" smtClean="0">
                <a:solidFill>
                  <a:srgbClr val="000000"/>
                </a:solidFill>
              </a:rPr>
              <a:t>Thứ Sáu, 12 Tháng Mười Một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6EFB8-6A03-457E-B307-0B1C1B7402E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35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CCDB0D-166E-490E-8CAD-091F4D85FF06}" type="datetime2">
              <a:rPr lang="vi-VN" altLang="vi-VN" smtClean="0">
                <a:solidFill>
                  <a:srgbClr val="000000"/>
                </a:solidFill>
              </a:rPr>
              <a:t>Thứ Sáu, 12 Tháng Mười Một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59D08-4C85-4A57-819D-5E1CA402B06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96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ADC591-BB5D-494E-BEF8-F4C5E29ABAE7}" type="datetime2">
              <a:rPr lang="vi-VN" altLang="vi-VN" smtClean="0">
                <a:solidFill>
                  <a:srgbClr val="000000"/>
                </a:solidFill>
              </a:rPr>
              <a:t>Thứ Sáu, 12 Tháng Mười Một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97603-14E7-43EF-990F-78A9A2B63643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74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06591E-6998-450C-A321-A4DE121A77EF}" type="datetime2">
              <a:rPr lang="vi-VN" altLang="vi-VN" smtClean="0">
                <a:solidFill>
                  <a:srgbClr val="000000"/>
                </a:solidFill>
              </a:rPr>
              <a:t>Thứ Sáu, 12 Tháng Mười Một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F3300E5-DCF5-4DE7-A467-1D055FFDBA2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641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DEAAA-C8AB-4CB8-91FA-B2644EF42929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Sáu, 12 Tháng Mười Một 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135C7-E9CB-4FDE-8E82-D5EF0253BD8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88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9D0C3-5A62-4838-B848-554C0C5C7359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Sáu, 12 Tháng Mười Một 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8EFCC-BC2C-4CC0-83DE-04C0C36348F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3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76DC2-BAA7-45F8-B5E2-B6083A06B470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0007-70AD-42B6-BD56-AFC36C02D91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75926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B8749-125D-4145-9536-1FEEB7513FD3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Sáu, 12 Tháng Mười Một 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2A1F-76BF-4F28-AB74-09AE4DA9C76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6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AB388-9F3C-478E-AB73-8073AE87635B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Sáu, 12 Tháng Mười Một 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C92B-A659-4EBA-9757-E6D5CF08CC9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605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93750-1264-472B-88E4-7AE44B329F2F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Sáu, 12 Tháng Mười Một 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B59C2-E8A2-4265-B8C7-EB678AD7AB2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83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2D0AF-CD16-48DA-8AC9-DBC1BCE83E00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Sáu, 12 Tháng Mười Một 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FEFEA-77E8-4F6B-BF32-EE45A02C365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933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E4684-451B-47D4-BFC9-88ADFCA4E421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Sáu, 12 Tháng Mười Một 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88F14-9F44-4B51-97A6-628D16F8C2E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273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3485A-13E2-4D40-B402-807399BAA580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Sáu, 12 Tháng Mười Một 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39FF-61CF-426B-AFA0-3E0E7E382C5D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37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F393-7358-45DF-B3BA-EC88D4343465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Sáu, 12 Tháng Mười Một 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C21F-D91F-499B-A2E9-6D8256E3CC3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7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40EC5-6E3B-43A9-99E6-F0AE7EA96AF9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Sáu, 12 Tháng Mười Một 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512B-CE5D-42C0-9929-FD3D16730B95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740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8E9A-88B5-4D99-9E8D-376E3E370DB1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Sáu, 12 Tháng Mười Một 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EF76-4DEC-4C41-80AA-4A2459BC3A0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090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0D579-AD2A-4461-84C3-0E973F9CC7C3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Sáu, 12 Tháng Mười Một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E0366-CAD9-4432-98F6-9F491460F4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4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5B65-12E7-45EF-9476-79F9F2349DF5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837E4-D7B7-4ED0-AC34-E6ADAF38730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217195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CD3A4-E992-4D95-AA81-3BA1F43B1C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595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BB714-8718-4B45-8C34-C33F26D5BD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167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D284E-A5EC-4CF6-A650-AC22BC921D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682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4E66D-6BD7-4651-88B3-DE492F4297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847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18251-D6BF-49BD-BA41-A4ACC1BE3F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668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E1F77-980C-44CF-953B-04B93AC331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647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E1AEF-AB34-4238-808F-0F4FC8F14E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997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0B2CE-E0FE-4BDB-8277-E1ED6AE0F0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243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27BDC-F468-4D6E-8FAA-975F89708C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130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31292-19B3-4067-81B9-48A6E062B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8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9D804-F93A-46E1-9497-771E6812AD87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FA27A-0A20-44A6-A56F-46F965022DF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06729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EB995-67AC-4557-8B2D-CEA48586CC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870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4F9B2-AA2B-48F5-99C6-B8591D64E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549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2FD6D-C430-4AD9-BB44-ECDD3DB73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818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96214-D6BF-42BB-9D06-7AAA21092E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613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3BB6F-3DED-4F17-8BC8-A5C0176927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503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311A-4CFB-455D-9A4F-2CA1D59B34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498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C1DF6-056F-402F-A468-1A94531B18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410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E538D-3531-4879-8D6B-529A1F5BFA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958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B63BF-185C-4695-BEFE-C24C57E37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831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C93EB-D9B9-43B0-AA54-5149D01ABE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7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95F3D-C595-499E-90D6-7F4DB0F1D76C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37380-5B08-47D5-A0DD-FC44F8E1209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000711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AAA21-2CEF-4093-BD9C-1EBB41730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242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FEEDB-072B-4752-89CA-9EE0062F6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1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4A9FE-7CBF-4579-A4F1-7C613F3F24B2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AEB69-84CA-432D-A5DD-FBB5AEDEEFC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4306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0DF0B-C091-43BE-A12B-8BA7DE135E8E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B40C-6DCE-42EB-B754-FADEDB20D0D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29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A922E19-04C1-4C7F-9E0F-37A072C4D17C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CF3EA8F-C1EB-493C-B448-4B0ACDA6E32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34226A-51B4-492F-8EA9-BEFC3B6FFC6E}" type="datetime2">
              <a:rPr lang="vi-VN" smtClean="0"/>
              <a:t>Thứ Sáu, 12 Tháng Mười Một 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527BCB-271A-4AF1-A30F-4D3B7BD524D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2399862-E4B1-43A8-905D-D0F930B835FC}" type="datetime2">
              <a:rPr lang="vi-VN" altLang="vi-VN" smtClean="0">
                <a:solidFill>
                  <a:srgbClr val="000000"/>
                </a:solidFill>
              </a:rPr>
              <a:t>Thứ Sáu, 12 Tháng Mười Một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0ADAAC-D4F9-4082-9664-A3B67C5EAE5B}" type="slidenum">
              <a:rPr lang="en-US" altLang="vi-VN" smtClean="0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3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8AF287-51FD-4E9C-8E69-14E4707569F1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Sáu, 12 Tháng Mười Một 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FB18FA-34AE-4B0C-8543-2121014A2D7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6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FA24D2-5915-4D8C-A00A-57ABF112F78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2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79306-C47D-44F3-88CD-559FB533A3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1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E:\cheng2.wav" TargetMode="External"/><Relationship Id="rId1" Type="http://schemas.openxmlformats.org/officeDocument/2006/relationships/audio" Target="TV3.wa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audio" Target="../media/media1.WAV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microsoft.com/office/2007/relationships/media" Target="../media/media1.WAV"/><Relationship Id="rId1" Type="http://schemas.openxmlformats.org/officeDocument/2006/relationships/audio" Target="TV3.wav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24.png"/><Relationship Id="rId5" Type="http://schemas.openxmlformats.org/officeDocument/2006/relationships/notesSlide" Target="../notesSlides/notesSlide15.xml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audio" Target="TV3.wav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" Target="slide8.xml"/><Relationship Id="rId7" Type="http://schemas.openxmlformats.org/officeDocument/2006/relationships/image" Target="../media/image3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image" Target="../media/image32.gif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54.png"/><Relationship Id="rId7" Type="http://schemas.openxmlformats.org/officeDocument/2006/relationships/image" Target="../media/image20.jpe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audio" Target="file:///E:\cheng2.wav" TargetMode="Externa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2.png"/><Relationship Id="rId1" Type="http://schemas.openxmlformats.org/officeDocument/2006/relationships/audio" Target="TV3.wav" TargetMode="Externa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5" Type="http://schemas.openxmlformats.org/officeDocument/2006/relationships/image" Target="../media/image6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gif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31" Type="http://schemas.openxmlformats.org/officeDocument/2006/relationships/image" Target="../media/image64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gif"/><Relationship Id="rId27" Type="http://schemas.openxmlformats.org/officeDocument/2006/relationships/image" Target="../media/image60.png"/><Relationship Id="rId30" Type="http://schemas.openxmlformats.org/officeDocument/2006/relationships/image" Target="../media/image6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file:///E:\cheng2.wav" TargetMode="External"/><Relationship Id="rId7" Type="http://schemas.openxmlformats.org/officeDocument/2006/relationships/image" Target="../media/image20.jpeg"/><Relationship Id="rId2" Type="http://schemas.openxmlformats.org/officeDocument/2006/relationships/audio" Target="TV3.wav" TargetMode="External"/><Relationship Id="rId1" Type="http://schemas.openxmlformats.org/officeDocument/2006/relationships/audio" Target="doan6.wav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61.gif"/><Relationship Id="rId5" Type="http://schemas.openxmlformats.org/officeDocument/2006/relationships/notesSlide" Target="../notesSlides/notesSlide21.xml"/><Relationship Id="rId10" Type="http://schemas.openxmlformats.org/officeDocument/2006/relationships/image" Target="../media/image65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5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file:///E:\cheng2.wav" TargetMode="External"/><Relationship Id="rId7" Type="http://schemas.openxmlformats.org/officeDocument/2006/relationships/image" Target="../media/image66.png"/><Relationship Id="rId12" Type="http://schemas.openxmlformats.org/officeDocument/2006/relationships/image" Target="../media/image71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11" Type="http://schemas.openxmlformats.org/officeDocument/2006/relationships/image" Target="../media/image70.jpeg"/><Relationship Id="rId5" Type="http://schemas.openxmlformats.org/officeDocument/2006/relationships/notesSlide" Target="../notesSlides/notesSlide22.xml"/><Relationship Id="rId10" Type="http://schemas.openxmlformats.org/officeDocument/2006/relationships/image" Target="../media/image69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6.png"/><Relationship Id="rId7" Type="http://schemas.openxmlformats.org/officeDocument/2006/relationships/image" Target="../media/image74.png"/><Relationship Id="rId12" Type="http://schemas.openxmlformats.org/officeDocument/2006/relationships/image" Target="../media/image7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67.png"/><Relationship Id="rId9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66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gif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67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66.png"/><Relationship Id="rId7" Type="http://schemas.openxmlformats.org/officeDocument/2006/relationships/image" Target="../media/image91.png"/><Relationship Id="rId12" Type="http://schemas.openxmlformats.org/officeDocument/2006/relationships/image" Target="../media/image9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79.gif"/><Relationship Id="rId10" Type="http://schemas.openxmlformats.org/officeDocument/2006/relationships/image" Target="../media/image94.gif"/><Relationship Id="rId4" Type="http://schemas.openxmlformats.org/officeDocument/2006/relationships/image" Target="../media/image67.png"/><Relationship Id="rId9" Type="http://schemas.openxmlformats.org/officeDocument/2006/relationships/image" Target="../media/image93.png"/><Relationship Id="rId14" Type="http://schemas.openxmlformats.org/officeDocument/2006/relationships/image" Target="../media/image98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88.png"/><Relationship Id="rId3" Type="http://schemas.openxmlformats.org/officeDocument/2006/relationships/image" Target="../media/image66.png"/><Relationship Id="rId7" Type="http://schemas.openxmlformats.org/officeDocument/2006/relationships/image" Target="../media/image100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2.png"/><Relationship Id="rId5" Type="http://schemas.openxmlformats.org/officeDocument/2006/relationships/image" Target="../media/image79.gif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67.png"/><Relationship Id="rId9" Type="http://schemas.openxmlformats.org/officeDocument/2006/relationships/image" Target="../media/image83.png"/><Relationship Id="rId14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4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7.xml"/><Relationship Id="rId9" Type="http://schemas.openxmlformats.org/officeDocument/2006/relationships/image" Target="../media/image10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3" Type="http://schemas.openxmlformats.org/officeDocument/2006/relationships/image" Target="../media/image103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image" Target="../media/image107.jpe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137.gif"/><Relationship Id="rId3" Type="http://schemas.openxmlformats.org/officeDocument/2006/relationships/image" Target="../media/image123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4" Type="http://schemas.openxmlformats.org/officeDocument/2006/relationships/image" Target="../media/image10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18" Type="http://schemas.openxmlformats.org/officeDocument/2006/relationships/image" Target="../media/image153.png"/><Relationship Id="rId26" Type="http://schemas.openxmlformats.org/officeDocument/2006/relationships/image" Target="../media/image161.gif"/><Relationship Id="rId3" Type="http://schemas.openxmlformats.org/officeDocument/2006/relationships/image" Target="../media/image138.jpeg"/><Relationship Id="rId21" Type="http://schemas.openxmlformats.org/officeDocument/2006/relationships/image" Target="../media/image156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5" Type="http://schemas.openxmlformats.org/officeDocument/2006/relationships/image" Target="../media/image160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51.png"/><Relationship Id="rId20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24" Type="http://schemas.openxmlformats.org/officeDocument/2006/relationships/image" Target="../media/image159.png"/><Relationship Id="rId5" Type="http://schemas.openxmlformats.org/officeDocument/2006/relationships/image" Target="../media/image140.png"/><Relationship Id="rId15" Type="http://schemas.openxmlformats.org/officeDocument/2006/relationships/image" Target="../media/image150.png"/><Relationship Id="rId23" Type="http://schemas.openxmlformats.org/officeDocument/2006/relationships/image" Target="../media/image158.png"/><Relationship Id="rId10" Type="http://schemas.openxmlformats.org/officeDocument/2006/relationships/image" Target="../media/image145.png"/><Relationship Id="rId19" Type="http://schemas.openxmlformats.org/officeDocument/2006/relationships/image" Target="../media/image154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Relationship Id="rId22" Type="http://schemas.openxmlformats.org/officeDocument/2006/relationships/image" Target="../media/image1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audio" Target="cheng2.wav" TargetMode="External"/><Relationship Id="rId6" Type="http://schemas.openxmlformats.org/officeDocument/2006/relationships/image" Target="../media/image164.wmf"/><Relationship Id="rId5" Type="http://schemas.openxmlformats.org/officeDocument/2006/relationships/image" Target="../media/image163.gif"/><Relationship Id="rId4" Type="http://schemas.openxmlformats.org/officeDocument/2006/relationships/image" Target="../media/image1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2.png"/><Relationship Id="rId4" Type="http://schemas.openxmlformats.org/officeDocument/2006/relationships/image" Target="../media/image16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gif"/><Relationship Id="rId7" Type="http://schemas.openxmlformats.org/officeDocument/2006/relationships/image" Target="../media/image16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6.png"/><Relationship Id="rId4" Type="http://schemas.openxmlformats.org/officeDocument/2006/relationships/image" Target="../media/image16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18" Type="http://schemas.openxmlformats.org/officeDocument/2006/relationships/image" Target="../media/image182.png"/><Relationship Id="rId3" Type="http://schemas.openxmlformats.org/officeDocument/2006/relationships/image" Target="../media/image167.jpe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17" Type="http://schemas.openxmlformats.org/officeDocument/2006/relationships/image" Target="../media/image181.pn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1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emf"/><Relationship Id="rId15" Type="http://schemas.openxmlformats.org/officeDocument/2006/relationships/image" Target="../media/image179.png"/><Relationship Id="rId10" Type="http://schemas.openxmlformats.org/officeDocument/2006/relationships/image" Target="../media/image174.png"/><Relationship Id="rId4" Type="http://schemas.openxmlformats.org/officeDocument/2006/relationships/image" Target="../media/image168.emf"/><Relationship Id="rId9" Type="http://schemas.openxmlformats.org/officeDocument/2006/relationships/image" Target="../media/image173.png"/><Relationship Id="rId14" Type="http://schemas.openxmlformats.org/officeDocument/2006/relationships/image" Target="../media/image17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83.emf"/><Relationship Id="rId7" Type="http://schemas.openxmlformats.org/officeDocument/2006/relationships/image" Target="../media/image18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0.png"/><Relationship Id="rId5" Type="http://schemas.openxmlformats.org/officeDocument/2006/relationships/image" Target="../media/image169.emf"/><Relationship Id="rId10" Type="http://schemas.openxmlformats.org/officeDocument/2006/relationships/image" Target="../media/image187.gif"/><Relationship Id="rId4" Type="http://schemas.openxmlformats.org/officeDocument/2006/relationships/image" Target="../media/image168.emf"/><Relationship Id="rId9" Type="http://schemas.openxmlformats.org/officeDocument/2006/relationships/image" Target="../media/image18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67.jpeg"/><Relationship Id="rId7" Type="http://schemas.openxmlformats.org/officeDocument/2006/relationships/image" Target="../media/image18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8.png"/><Relationship Id="rId5" Type="http://schemas.openxmlformats.org/officeDocument/2006/relationships/image" Target="../media/image169.emf"/><Relationship Id="rId10" Type="http://schemas.openxmlformats.org/officeDocument/2006/relationships/image" Target="../media/image192.png"/><Relationship Id="rId4" Type="http://schemas.openxmlformats.org/officeDocument/2006/relationships/image" Target="../media/image168.emf"/><Relationship Id="rId9" Type="http://schemas.openxmlformats.org/officeDocument/2006/relationships/image" Target="../media/image19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emf"/><Relationship Id="rId5" Type="http://schemas.openxmlformats.org/officeDocument/2006/relationships/image" Target="../media/image168.emf"/><Relationship Id="rId4" Type="http://schemas.openxmlformats.org/officeDocument/2006/relationships/image" Target="../media/image17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68.emf"/><Relationship Id="rId7" Type="http://schemas.openxmlformats.org/officeDocument/2006/relationships/image" Target="../media/image194.png"/><Relationship Id="rId12" Type="http://schemas.openxmlformats.org/officeDocument/2006/relationships/image" Target="../media/image19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172.png"/><Relationship Id="rId10" Type="http://schemas.openxmlformats.org/officeDocument/2006/relationships/image" Target="../media/image197.png"/><Relationship Id="rId4" Type="http://schemas.openxmlformats.org/officeDocument/2006/relationships/image" Target="../media/image169.emf"/><Relationship Id="rId9" Type="http://schemas.openxmlformats.org/officeDocument/2006/relationships/image" Target="../media/image19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168.emf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5" Type="http://schemas.openxmlformats.org/officeDocument/2006/relationships/image" Target="../media/image198.png"/><Relationship Id="rId4" Type="http://schemas.openxmlformats.org/officeDocument/2006/relationships/image" Target="../media/image169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02.emf"/><Relationship Id="rId2" Type="http://schemas.openxmlformats.org/officeDocument/2006/relationships/audio" Target="cheng2.wav" TargetMode="External"/><Relationship Id="rId1" Type="http://schemas.openxmlformats.org/officeDocument/2006/relationships/audio" Target="06%20Track%2025.wav" TargetMode="External"/><Relationship Id="rId6" Type="http://schemas.openxmlformats.org/officeDocument/2006/relationships/image" Target="../media/image201.jpeg"/><Relationship Id="rId11" Type="http://schemas.openxmlformats.org/officeDocument/2006/relationships/image" Target="../media/image206.emf"/><Relationship Id="rId5" Type="http://schemas.openxmlformats.org/officeDocument/2006/relationships/image" Target="../media/image6.png"/><Relationship Id="rId10" Type="http://schemas.openxmlformats.org/officeDocument/2006/relationships/image" Target="../media/image205.emf"/><Relationship Id="rId4" Type="http://schemas.openxmlformats.org/officeDocument/2006/relationships/notesSlide" Target="../notesSlides/notesSlide45.xml"/><Relationship Id="rId9" Type="http://schemas.openxmlformats.org/officeDocument/2006/relationships/image" Target="../media/image204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audio" Target="TV3.wav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210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46.xml"/><Relationship Id="rId11" Type="http://schemas.openxmlformats.org/officeDocument/2006/relationships/image" Target="../media/image209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8.gif"/><Relationship Id="rId4" Type="http://schemas.openxmlformats.org/officeDocument/2006/relationships/audio" Target="NHAC3.mp3" TargetMode="External"/><Relationship Id="rId9" Type="http://schemas.openxmlformats.org/officeDocument/2006/relationships/image" Target="../media/image20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cheng2.wav" TargetMode="External"/><Relationship Id="rId5" Type="http://schemas.openxmlformats.org/officeDocument/2006/relationships/slide" Target="slide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png"/><Relationship Id="rId12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audio" Target="TV3.wav" TargetMode="Externa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T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70"/>
          <a:stretch>
            <a:fillRect/>
          </a:stretch>
        </p:blipFill>
        <p:spPr bwMode="auto">
          <a:xfrm>
            <a:off x="0" y="0"/>
            <a:ext cx="307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352800" y="2663825"/>
            <a:ext cx="4191000" cy="9906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i="1" dirty="0" err="1">
                <a:solidFill>
                  <a:srgbClr val="3333FF"/>
                </a:solidFill>
                <a:cs typeface="Arial" charset="0"/>
              </a:rPr>
              <a:t>Môn</a:t>
            </a:r>
            <a:r>
              <a:rPr lang="en-US" altLang="vi-VN" sz="3600" b="1" i="1" dirty="0">
                <a:solidFill>
                  <a:srgbClr val="3333FF"/>
                </a:solidFill>
                <a:cs typeface="Arial" charset="0"/>
              </a:rPr>
              <a:t> </a:t>
            </a:r>
            <a:r>
              <a:rPr lang="en-US" altLang="vi-VN" sz="3600" b="1" i="1" dirty="0" err="1">
                <a:solidFill>
                  <a:srgbClr val="3333FF"/>
                </a:solidFill>
                <a:cs typeface="Arial" charset="0"/>
              </a:rPr>
              <a:t>Công</a:t>
            </a:r>
            <a:r>
              <a:rPr lang="en-US" altLang="vi-VN" sz="3600" b="1" i="1" dirty="0">
                <a:solidFill>
                  <a:srgbClr val="3333FF"/>
                </a:solidFill>
                <a:cs typeface="Arial" charset="0"/>
              </a:rPr>
              <a:t> </a:t>
            </a:r>
            <a:r>
              <a:rPr lang="en-US" altLang="vi-VN" sz="3600" b="1" i="1" dirty="0" err="1">
                <a:solidFill>
                  <a:srgbClr val="3333FF"/>
                </a:solidFill>
                <a:cs typeface="Arial" charset="0"/>
              </a:rPr>
              <a:t>Nghệ</a:t>
            </a:r>
            <a:r>
              <a:rPr lang="en-US" altLang="vi-VN" sz="3600" b="1" i="1" dirty="0">
                <a:solidFill>
                  <a:srgbClr val="3333FF"/>
                </a:solidFill>
                <a:cs typeface="Arial" charset="0"/>
              </a:rPr>
              <a:t> 9</a:t>
            </a: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4460875" y="620713"/>
            <a:ext cx="4648200" cy="4318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TRƯỜNG TRUNG HỌC CƠ SỞ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cheng2.wav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638800"/>
            <a:ext cx="3048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 descr="khung1 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685800" y="2362200"/>
            <a:ext cx="1733550" cy="1733550"/>
            <a:chOff x="192" y="1776"/>
            <a:chExt cx="1092" cy="1092"/>
          </a:xfrm>
        </p:grpSpPr>
        <p:grpSp>
          <p:nvGrpSpPr>
            <p:cNvPr id="8231" name="Group 6"/>
            <p:cNvGrpSpPr>
              <a:grpSpLocks/>
            </p:cNvGrpSpPr>
            <p:nvPr/>
          </p:nvGrpSpPr>
          <p:grpSpPr bwMode="auto">
            <a:xfrm>
              <a:off x="192" y="1776"/>
              <a:ext cx="1092" cy="1092"/>
              <a:chOff x="252" y="354"/>
              <a:chExt cx="1092" cy="1092"/>
            </a:xfrm>
          </p:grpSpPr>
          <p:sp>
            <p:nvSpPr>
              <p:cNvPr id="2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8232" name="Text Box 9"/>
            <p:cNvSpPr txBox="1">
              <a:spLocks noChangeArrowheads="1"/>
            </p:cNvSpPr>
            <p:nvPr/>
          </p:nvSpPr>
          <p:spPr bwMode="auto">
            <a:xfrm>
              <a:off x="225" y="2244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cách điện</a:t>
              </a:r>
            </a:p>
          </p:txBody>
        </p:sp>
        <p:sp>
          <p:nvSpPr>
            <p:cNvPr id="8233" name="Text Box 10"/>
            <p:cNvSpPr txBox="1">
              <a:spLocks noChangeArrowheads="1"/>
            </p:cNvSpPr>
            <p:nvPr/>
          </p:nvSpPr>
          <p:spPr bwMode="auto">
            <a:xfrm>
              <a:off x="336" y="2064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Bóc vỏ</a:t>
              </a:r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2609850" y="4038600"/>
            <a:ext cx="1938338" cy="1733550"/>
            <a:chOff x="1632" y="1680"/>
            <a:chExt cx="1221" cy="1092"/>
          </a:xfrm>
        </p:grpSpPr>
        <p:grpSp>
          <p:nvGrpSpPr>
            <p:cNvPr id="8226" name="Group 12"/>
            <p:cNvGrpSpPr>
              <a:grpSpLocks/>
            </p:cNvGrpSpPr>
            <p:nvPr/>
          </p:nvGrpSpPr>
          <p:grpSpPr bwMode="auto">
            <a:xfrm>
              <a:off x="1632" y="1680"/>
              <a:ext cx="1092" cy="1092"/>
              <a:chOff x="252" y="354"/>
              <a:chExt cx="1092" cy="1092"/>
            </a:xfrm>
          </p:grpSpPr>
          <p:sp>
            <p:nvSpPr>
              <p:cNvPr id="4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8227" name="Text Box 15"/>
            <p:cNvSpPr txBox="1">
              <a:spLocks noChangeArrowheads="1"/>
            </p:cNvSpPr>
            <p:nvPr/>
          </p:nvSpPr>
          <p:spPr bwMode="auto">
            <a:xfrm>
              <a:off x="1827" y="2184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lõi dây</a:t>
              </a:r>
            </a:p>
          </p:txBody>
        </p:sp>
        <p:sp>
          <p:nvSpPr>
            <p:cNvPr id="8228" name="Text Box 16"/>
            <p:cNvSpPr txBox="1">
              <a:spLocks noChangeArrowheads="1"/>
            </p:cNvSpPr>
            <p:nvPr/>
          </p:nvSpPr>
          <p:spPr bwMode="auto">
            <a:xfrm>
              <a:off x="1677" y="1968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Làm sạch</a:t>
              </a:r>
            </a:p>
          </p:txBody>
        </p:sp>
      </p:grpSp>
      <p:grpSp>
        <p:nvGrpSpPr>
          <p:cNvPr id="6161" name="Group 17"/>
          <p:cNvGrpSpPr>
            <a:grpSpLocks/>
          </p:cNvGrpSpPr>
          <p:nvPr/>
        </p:nvGrpSpPr>
        <p:grpSpPr bwMode="auto">
          <a:xfrm>
            <a:off x="2676525" y="2286000"/>
            <a:ext cx="1733550" cy="1733550"/>
            <a:chOff x="2928" y="1680"/>
            <a:chExt cx="1092" cy="1092"/>
          </a:xfrm>
        </p:grpSpPr>
        <p:grpSp>
          <p:nvGrpSpPr>
            <p:cNvPr id="8222" name="Group 18"/>
            <p:cNvGrpSpPr>
              <a:grpSpLocks/>
            </p:cNvGrpSpPr>
            <p:nvPr/>
          </p:nvGrpSpPr>
          <p:grpSpPr bwMode="auto">
            <a:xfrm>
              <a:off x="2928" y="1680"/>
              <a:ext cx="1092" cy="1092"/>
              <a:chOff x="252" y="354"/>
              <a:chExt cx="1092" cy="1092"/>
            </a:xfrm>
          </p:grpSpPr>
          <p:sp>
            <p:nvSpPr>
              <p:cNvPr id="6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8223" name="Text Box 21"/>
            <p:cNvSpPr txBox="1">
              <a:spLocks noChangeArrowheads="1"/>
            </p:cNvSpPr>
            <p:nvPr/>
          </p:nvSpPr>
          <p:spPr bwMode="auto">
            <a:xfrm>
              <a:off x="2991" y="2058"/>
              <a:ext cx="10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800" b="1">
                  <a:solidFill>
                    <a:srgbClr val="FF0000"/>
                  </a:solidFill>
                </a:rPr>
                <a:t>Nối dây</a:t>
              </a:r>
            </a:p>
          </p:txBody>
        </p:sp>
      </p:grpSp>
      <p:grpSp>
        <p:nvGrpSpPr>
          <p:cNvPr id="6166" name="Group 22"/>
          <p:cNvGrpSpPr>
            <a:grpSpLocks/>
          </p:cNvGrpSpPr>
          <p:nvPr/>
        </p:nvGrpSpPr>
        <p:grpSpPr bwMode="auto">
          <a:xfrm>
            <a:off x="685800" y="4124325"/>
            <a:ext cx="1781175" cy="1733550"/>
            <a:chOff x="3504" y="2592"/>
            <a:chExt cx="1122" cy="1092"/>
          </a:xfrm>
        </p:grpSpPr>
        <p:grpSp>
          <p:nvGrpSpPr>
            <p:cNvPr id="8217" name="Group 23"/>
            <p:cNvGrpSpPr>
              <a:grpSpLocks/>
            </p:cNvGrpSpPr>
            <p:nvPr/>
          </p:nvGrpSpPr>
          <p:grpSpPr bwMode="auto">
            <a:xfrm>
              <a:off x="3504" y="2592"/>
              <a:ext cx="1092" cy="1092"/>
              <a:chOff x="252" y="354"/>
              <a:chExt cx="1092" cy="1092"/>
            </a:xfrm>
          </p:grpSpPr>
          <p:sp>
            <p:nvSpPr>
              <p:cNvPr id="8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8218" name="Text Box 26"/>
            <p:cNvSpPr txBox="1">
              <a:spLocks noChangeArrowheads="1"/>
            </p:cNvSpPr>
            <p:nvPr/>
          </p:nvSpPr>
          <p:spPr bwMode="auto">
            <a:xfrm>
              <a:off x="3600" y="3096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mối nối</a:t>
              </a:r>
            </a:p>
          </p:txBody>
        </p:sp>
        <p:sp>
          <p:nvSpPr>
            <p:cNvPr id="8219" name="Text Box 27"/>
            <p:cNvSpPr txBox="1">
              <a:spLocks noChangeArrowheads="1"/>
            </p:cNvSpPr>
            <p:nvPr/>
          </p:nvSpPr>
          <p:spPr bwMode="auto">
            <a:xfrm>
              <a:off x="3549" y="2880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Kiểm tra</a:t>
              </a:r>
            </a:p>
          </p:txBody>
        </p:sp>
      </p:grpSp>
      <p:grpSp>
        <p:nvGrpSpPr>
          <p:cNvPr id="6172" name="Group 28"/>
          <p:cNvGrpSpPr>
            <a:grpSpLocks/>
          </p:cNvGrpSpPr>
          <p:nvPr/>
        </p:nvGrpSpPr>
        <p:grpSpPr bwMode="auto">
          <a:xfrm>
            <a:off x="4529138" y="2266950"/>
            <a:ext cx="1781175" cy="1733550"/>
            <a:chOff x="3504" y="1248"/>
            <a:chExt cx="1122" cy="1092"/>
          </a:xfrm>
        </p:grpSpPr>
        <p:grpSp>
          <p:nvGrpSpPr>
            <p:cNvPr id="8212" name="Group 29"/>
            <p:cNvGrpSpPr>
              <a:grpSpLocks/>
            </p:cNvGrpSpPr>
            <p:nvPr/>
          </p:nvGrpSpPr>
          <p:grpSpPr bwMode="auto">
            <a:xfrm>
              <a:off x="3504" y="1248"/>
              <a:ext cx="1092" cy="1092"/>
              <a:chOff x="252" y="354"/>
              <a:chExt cx="1092" cy="1092"/>
            </a:xfrm>
          </p:grpSpPr>
          <p:sp>
            <p:nvSpPr>
              <p:cNvPr id="10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8213" name="Text Box 32"/>
            <p:cNvSpPr txBox="1">
              <a:spLocks noChangeArrowheads="1"/>
            </p:cNvSpPr>
            <p:nvPr/>
          </p:nvSpPr>
          <p:spPr bwMode="auto">
            <a:xfrm>
              <a:off x="3600" y="1752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mối nối</a:t>
              </a:r>
            </a:p>
          </p:txBody>
        </p:sp>
        <p:sp>
          <p:nvSpPr>
            <p:cNvPr id="8214" name="Text Box 33"/>
            <p:cNvSpPr txBox="1">
              <a:spLocks noChangeArrowheads="1"/>
            </p:cNvSpPr>
            <p:nvPr/>
          </p:nvSpPr>
          <p:spPr bwMode="auto">
            <a:xfrm>
              <a:off x="3741" y="1536"/>
              <a:ext cx="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Hàn</a:t>
              </a:r>
            </a:p>
          </p:txBody>
        </p:sp>
      </p:grpSp>
      <p:grpSp>
        <p:nvGrpSpPr>
          <p:cNvPr id="6178" name="Group 34"/>
          <p:cNvGrpSpPr>
            <a:grpSpLocks/>
          </p:cNvGrpSpPr>
          <p:nvPr/>
        </p:nvGrpSpPr>
        <p:grpSpPr bwMode="auto">
          <a:xfrm>
            <a:off x="4476750" y="4038600"/>
            <a:ext cx="1781175" cy="1733550"/>
            <a:chOff x="4014" y="2592"/>
            <a:chExt cx="1122" cy="1092"/>
          </a:xfrm>
        </p:grpSpPr>
        <p:grpSp>
          <p:nvGrpSpPr>
            <p:cNvPr id="8207" name="Group 35"/>
            <p:cNvGrpSpPr>
              <a:grpSpLocks/>
            </p:cNvGrpSpPr>
            <p:nvPr/>
          </p:nvGrpSpPr>
          <p:grpSpPr bwMode="auto">
            <a:xfrm>
              <a:off x="4014" y="2592"/>
              <a:ext cx="1092" cy="1092"/>
              <a:chOff x="252" y="354"/>
              <a:chExt cx="1092" cy="1092"/>
            </a:xfrm>
          </p:grpSpPr>
          <p:sp>
            <p:nvSpPr>
              <p:cNvPr id="4163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164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8208" name="Text Box 38"/>
            <p:cNvSpPr txBox="1">
              <a:spLocks noChangeArrowheads="1"/>
            </p:cNvSpPr>
            <p:nvPr/>
          </p:nvSpPr>
          <p:spPr bwMode="auto">
            <a:xfrm>
              <a:off x="4110" y="3096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mối nối</a:t>
              </a:r>
            </a:p>
          </p:txBody>
        </p:sp>
        <p:sp>
          <p:nvSpPr>
            <p:cNvPr id="8209" name="Text Box 39"/>
            <p:cNvSpPr txBox="1">
              <a:spLocks noChangeArrowheads="1"/>
            </p:cNvSpPr>
            <p:nvPr/>
          </p:nvSpPr>
          <p:spPr bwMode="auto">
            <a:xfrm>
              <a:off x="4050" y="2880"/>
              <a:ext cx="10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Cách điện</a:t>
              </a:r>
            </a:p>
          </p:txBody>
        </p:sp>
      </p:grpSp>
      <p:sp>
        <p:nvSpPr>
          <p:cNvPr id="8203" name="AutoShape 16"/>
          <p:cNvSpPr>
            <a:spLocks noChangeArrowheads="1"/>
          </p:cNvSpPr>
          <p:nvPr/>
        </p:nvSpPr>
        <p:spPr bwMode="gray">
          <a:xfrm>
            <a:off x="1133475" y="552450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NOÄI DUNG VAØ TRÌNH TÖÏ THÖÏC HAØNH</a:t>
            </a:r>
          </a:p>
        </p:txBody>
      </p:sp>
      <p:sp>
        <p:nvSpPr>
          <p:cNvPr id="8204" name="AutoShape 16"/>
          <p:cNvSpPr>
            <a:spLocks noChangeArrowheads="1"/>
          </p:cNvSpPr>
          <p:nvPr/>
        </p:nvSpPr>
        <p:spPr bwMode="gray">
          <a:xfrm>
            <a:off x="404813" y="457200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  <p:sp>
        <p:nvSpPr>
          <p:cNvPr id="8205" name="Text Box 42"/>
          <p:cNvSpPr txBox="1">
            <a:spLocks noChangeArrowheads="1"/>
          </p:cNvSpPr>
          <p:nvPr/>
        </p:nvSpPr>
        <p:spPr bwMode="auto">
          <a:xfrm>
            <a:off x="914400" y="1071563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1. Kiến thức hỗ trợ:</a:t>
            </a: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914400" y="1371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2. Quy trình chung: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" fill="hold"/>
                                        <p:tgtEl>
                                          <p:spTgt spid="6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50" fill="hold"/>
                                        <p:tgtEl>
                                          <p:spTgt spid="6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7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6"/>
                </p:tgtEl>
              </p:cMediaNode>
            </p:audio>
          </p:childTnLst>
        </p:cTn>
      </p:par>
    </p:tnLst>
    <p:bldLst>
      <p:bldP spid="61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hung1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6"/>
          <p:cNvSpPr>
            <a:spLocks noChangeArrowheads="1"/>
          </p:cNvSpPr>
          <p:nvPr/>
        </p:nvSpPr>
        <p:spPr bwMode="gray">
          <a:xfrm>
            <a:off x="1133475" y="552450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NOÄI DUNG VAØ TRÌNH TÖÏ THÖÏC HAØNH</a:t>
            </a:r>
          </a:p>
        </p:txBody>
      </p:sp>
      <p:sp>
        <p:nvSpPr>
          <p:cNvPr id="9220" name="AutoShape 16"/>
          <p:cNvSpPr>
            <a:spLocks noChangeArrowheads="1"/>
          </p:cNvSpPr>
          <p:nvPr/>
        </p:nvSpPr>
        <p:spPr bwMode="gray">
          <a:xfrm>
            <a:off x="404813" y="457200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14400" y="1071563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1. Kiến thức hỗ trợ: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14400" y="1371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2. Quy trình chung: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3352800" y="26670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gradFill rotWithShape="1">
            <a:gsLst>
              <a:gs pos="0">
                <a:srgbClr val="FF33CC"/>
              </a:gs>
              <a:gs pos="50000">
                <a:srgbClr val="FF0000"/>
              </a:gs>
              <a:gs pos="100000">
                <a:srgbClr val="FF33CC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6248400" y="2743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gradFill rotWithShape="1">
            <a:gsLst>
              <a:gs pos="0">
                <a:srgbClr val="FF33CC"/>
              </a:gs>
              <a:gs pos="50000">
                <a:srgbClr val="FF0000"/>
              </a:gs>
              <a:gs pos="100000">
                <a:srgbClr val="FF33CC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 rot="16267643" flipH="1">
            <a:off x="7581900" y="41529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gradFill rotWithShape="1">
            <a:gsLst>
              <a:gs pos="0">
                <a:srgbClr val="FF33CC"/>
              </a:gs>
              <a:gs pos="50000">
                <a:srgbClr val="FF0000"/>
              </a:gs>
              <a:gs pos="100000">
                <a:srgbClr val="FF33CC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 flipH="1">
            <a:off x="6172200" y="5410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gradFill rotWithShape="1">
            <a:gsLst>
              <a:gs pos="0">
                <a:srgbClr val="FF33CC"/>
              </a:gs>
              <a:gs pos="50000">
                <a:srgbClr val="FF0000"/>
              </a:gs>
              <a:gs pos="100000">
                <a:srgbClr val="FF33CC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 flipH="1">
            <a:off x="3429000" y="5410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gradFill rotWithShape="1">
            <a:gsLst>
              <a:gs pos="0">
                <a:srgbClr val="FF33CC"/>
              </a:gs>
              <a:gs pos="50000">
                <a:srgbClr val="FF0000"/>
              </a:gs>
              <a:gs pos="100000">
                <a:srgbClr val="FF33CC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0" y="3276600"/>
            <a:ext cx="1733550" cy="1733550"/>
            <a:chOff x="192" y="1776"/>
            <a:chExt cx="1092" cy="1092"/>
          </a:xfrm>
        </p:grpSpPr>
        <p:grpSp>
          <p:nvGrpSpPr>
            <p:cNvPr id="9262" name="Group 13"/>
            <p:cNvGrpSpPr>
              <a:grpSpLocks/>
            </p:cNvGrpSpPr>
            <p:nvPr/>
          </p:nvGrpSpPr>
          <p:grpSpPr bwMode="auto">
            <a:xfrm>
              <a:off x="192" y="1776"/>
              <a:ext cx="1092" cy="1092"/>
              <a:chOff x="252" y="354"/>
              <a:chExt cx="1092" cy="1092"/>
            </a:xfrm>
          </p:grpSpPr>
          <p:sp>
            <p:nvSpPr>
              <p:cNvPr id="2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9263" name="Text Box 16"/>
            <p:cNvSpPr txBox="1">
              <a:spLocks noChangeArrowheads="1"/>
            </p:cNvSpPr>
            <p:nvPr/>
          </p:nvSpPr>
          <p:spPr bwMode="auto">
            <a:xfrm>
              <a:off x="225" y="2244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cách điện</a:t>
              </a:r>
            </a:p>
          </p:txBody>
        </p:sp>
        <p:sp>
          <p:nvSpPr>
            <p:cNvPr id="9264" name="Text Box 17"/>
            <p:cNvSpPr txBox="1">
              <a:spLocks noChangeArrowheads="1"/>
            </p:cNvSpPr>
            <p:nvPr/>
          </p:nvSpPr>
          <p:spPr bwMode="auto">
            <a:xfrm>
              <a:off x="336" y="2064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Bóc vỏ</a:t>
              </a:r>
            </a:p>
          </p:txBody>
        </p:sp>
      </p:grp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1919288" y="4953000"/>
            <a:ext cx="1938337" cy="1733550"/>
            <a:chOff x="1632" y="1680"/>
            <a:chExt cx="1221" cy="1092"/>
          </a:xfrm>
        </p:grpSpPr>
        <p:grpSp>
          <p:nvGrpSpPr>
            <p:cNvPr id="9257" name="Group 19"/>
            <p:cNvGrpSpPr>
              <a:grpSpLocks/>
            </p:cNvGrpSpPr>
            <p:nvPr/>
          </p:nvGrpSpPr>
          <p:grpSpPr bwMode="auto">
            <a:xfrm>
              <a:off x="1632" y="1680"/>
              <a:ext cx="1092" cy="1092"/>
              <a:chOff x="252" y="354"/>
              <a:chExt cx="1092" cy="1092"/>
            </a:xfrm>
          </p:grpSpPr>
          <p:sp>
            <p:nvSpPr>
              <p:cNvPr id="4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9258" name="Text Box 22"/>
            <p:cNvSpPr txBox="1">
              <a:spLocks noChangeArrowheads="1"/>
            </p:cNvSpPr>
            <p:nvPr/>
          </p:nvSpPr>
          <p:spPr bwMode="auto">
            <a:xfrm>
              <a:off x="1827" y="2184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lõi dây</a:t>
              </a:r>
            </a:p>
          </p:txBody>
        </p:sp>
        <p:sp>
          <p:nvSpPr>
            <p:cNvPr id="9259" name="Text Box 23"/>
            <p:cNvSpPr txBox="1">
              <a:spLocks noChangeArrowheads="1"/>
            </p:cNvSpPr>
            <p:nvPr/>
          </p:nvSpPr>
          <p:spPr bwMode="auto">
            <a:xfrm>
              <a:off x="1677" y="1968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Làm sạch</a:t>
              </a:r>
            </a:p>
          </p:txBody>
        </p:sp>
      </p:grpSp>
      <p:grpSp>
        <p:nvGrpSpPr>
          <p:cNvPr id="7192" name="Group 24"/>
          <p:cNvGrpSpPr>
            <a:grpSpLocks/>
          </p:cNvGrpSpPr>
          <p:nvPr/>
        </p:nvGrpSpPr>
        <p:grpSpPr bwMode="auto">
          <a:xfrm>
            <a:off x="1990725" y="3200400"/>
            <a:ext cx="1733550" cy="1733550"/>
            <a:chOff x="2928" y="1680"/>
            <a:chExt cx="1092" cy="1092"/>
          </a:xfrm>
        </p:grpSpPr>
        <p:grpSp>
          <p:nvGrpSpPr>
            <p:cNvPr id="9253" name="Group 25"/>
            <p:cNvGrpSpPr>
              <a:grpSpLocks/>
            </p:cNvGrpSpPr>
            <p:nvPr/>
          </p:nvGrpSpPr>
          <p:grpSpPr bwMode="auto">
            <a:xfrm>
              <a:off x="2928" y="1680"/>
              <a:ext cx="1092" cy="1092"/>
              <a:chOff x="252" y="354"/>
              <a:chExt cx="1092" cy="1092"/>
            </a:xfrm>
          </p:grpSpPr>
          <p:sp>
            <p:nvSpPr>
              <p:cNvPr id="6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9254" name="Text Box 28"/>
            <p:cNvSpPr txBox="1">
              <a:spLocks noChangeArrowheads="1"/>
            </p:cNvSpPr>
            <p:nvPr/>
          </p:nvSpPr>
          <p:spPr bwMode="auto">
            <a:xfrm>
              <a:off x="2991" y="2058"/>
              <a:ext cx="10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800" b="1">
                  <a:solidFill>
                    <a:srgbClr val="FF0000"/>
                  </a:solidFill>
                </a:rPr>
                <a:t>Nối dây</a:t>
              </a:r>
            </a:p>
          </p:txBody>
        </p:sp>
      </p:grpSp>
      <p:grpSp>
        <p:nvGrpSpPr>
          <p:cNvPr id="7197" name="Group 29"/>
          <p:cNvGrpSpPr>
            <a:grpSpLocks/>
          </p:cNvGrpSpPr>
          <p:nvPr/>
        </p:nvGrpSpPr>
        <p:grpSpPr bwMode="auto">
          <a:xfrm>
            <a:off x="0" y="5038725"/>
            <a:ext cx="1781175" cy="1733550"/>
            <a:chOff x="3504" y="2592"/>
            <a:chExt cx="1122" cy="1092"/>
          </a:xfrm>
        </p:grpSpPr>
        <p:grpSp>
          <p:nvGrpSpPr>
            <p:cNvPr id="9248" name="Group 30"/>
            <p:cNvGrpSpPr>
              <a:grpSpLocks/>
            </p:cNvGrpSpPr>
            <p:nvPr/>
          </p:nvGrpSpPr>
          <p:grpSpPr bwMode="auto">
            <a:xfrm>
              <a:off x="3504" y="2592"/>
              <a:ext cx="1092" cy="1092"/>
              <a:chOff x="252" y="354"/>
              <a:chExt cx="1092" cy="1092"/>
            </a:xfrm>
          </p:grpSpPr>
          <p:sp>
            <p:nvSpPr>
              <p:cNvPr id="8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9249" name="Text Box 33"/>
            <p:cNvSpPr txBox="1">
              <a:spLocks noChangeArrowheads="1"/>
            </p:cNvSpPr>
            <p:nvPr/>
          </p:nvSpPr>
          <p:spPr bwMode="auto">
            <a:xfrm>
              <a:off x="3600" y="3096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mối nối</a:t>
              </a:r>
            </a:p>
          </p:txBody>
        </p:sp>
        <p:sp>
          <p:nvSpPr>
            <p:cNvPr id="9250" name="Text Box 34"/>
            <p:cNvSpPr txBox="1">
              <a:spLocks noChangeArrowheads="1"/>
            </p:cNvSpPr>
            <p:nvPr/>
          </p:nvSpPr>
          <p:spPr bwMode="auto">
            <a:xfrm>
              <a:off x="3549" y="2880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Kiểm tra</a:t>
              </a:r>
            </a:p>
          </p:txBody>
        </p:sp>
      </p:grpSp>
      <p:grpSp>
        <p:nvGrpSpPr>
          <p:cNvPr id="7203" name="Group 35"/>
          <p:cNvGrpSpPr>
            <a:grpSpLocks/>
          </p:cNvGrpSpPr>
          <p:nvPr/>
        </p:nvGrpSpPr>
        <p:grpSpPr bwMode="auto">
          <a:xfrm>
            <a:off x="3838575" y="3181350"/>
            <a:ext cx="1781175" cy="1733550"/>
            <a:chOff x="3504" y="1248"/>
            <a:chExt cx="1122" cy="1092"/>
          </a:xfrm>
        </p:grpSpPr>
        <p:grpSp>
          <p:nvGrpSpPr>
            <p:cNvPr id="9243" name="Group 36"/>
            <p:cNvGrpSpPr>
              <a:grpSpLocks/>
            </p:cNvGrpSpPr>
            <p:nvPr/>
          </p:nvGrpSpPr>
          <p:grpSpPr bwMode="auto">
            <a:xfrm>
              <a:off x="3504" y="1248"/>
              <a:ext cx="1092" cy="1092"/>
              <a:chOff x="252" y="354"/>
              <a:chExt cx="1092" cy="1092"/>
            </a:xfrm>
          </p:grpSpPr>
          <p:sp>
            <p:nvSpPr>
              <p:cNvPr id="10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9244" name="Text Box 39"/>
            <p:cNvSpPr txBox="1">
              <a:spLocks noChangeArrowheads="1"/>
            </p:cNvSpPr>
            <p:nvPr/>
          </p:nvSpPr>
          <p:spPr bwMode="auto">
            <a:xfrm>
              <a:off x="3600" y="1752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mối nối</a:t>
              </a:r>
            </a:p>
          </p:txBody>
        </p:sp>
        <p:sp>
          <p:nvSpPr>
            <p:cNvPr id="9245" name="Text Box 40"/>
            <p:cNvSpPr txBox="1">
              <a:spLocks noChangeArrowheads="1"/>
            </p:cNvSpPr>
            <p:nvPr/>
          </p:nvSpPr>
          <p:spPr bwMode="auto">
            <a:xfrm>
              <a:off x="3741" y="1536"/>
              <a:ext cx="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Hàn</a:t>
              </a:r>
            </a:p>
          </p:txBody>
        </p:sp>
      </p:grpSp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3790950" y="4953000"/>
            <a:ext cx="1781175" cy="1733550"/>
            <a:chOff x="4014" y="2592"/>
            <a:chExt cx="1122" cy="1092"/>
          </a:xfrm>
        </p:grpSpPr>
        <p:grpSp>
          <p:nvGrpSpPr>
            <p:cNvPr id="9238" name="Group 42"/>
            <p:cNvGrpSpPr>
              <a:grpSpLocks/>
            </p:cNvGrpSpPr>
            <p:nvPr/>
          </p:nvGrpSpPr>
          <p:grpSpPr bwMode="auto">
            <a:xfrm>
              <a:off x="4014" y="2592"/>
              <a:ext cx="1092" cy="1092"/>
              <a:chOff x="252" y="354"/>
              <a:chExt cx="1092" cy="1092"/>
            </a:xfrm>
          </p:grpSpPr>
          <p:sp>
            <p:nvSpPr>
              <p:cNvPr id="4163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164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9239" name="Text Box 45"/>
            <p:cNvSpPr txBox="1">
              <a:spLocks noChangeArrowheads="1"/>
            </p:cNvSpPr>
            <p:nvPr/>
          </p:nvSpPr>
          <p:spPr bwMode="auto">
            <a:xfrm>
              <a:off x="4110" y="3096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mối nối</a:t>
              </a:r>
            </a:p>
          </p:txBody>
        </p:sp>
        <p:sp>
          <p:nvSpPr>
            <p:cNvPr id="9240" name="Text Box 46"/>
            <p:cNvSpPr txBox="1">
              <a:spLocks noChangeArrowheads="1"/>
            </p:cNvSpPr>
            <p:nvPr/>
          </p:nvSpPr>
          <p:spPr bwMode="auto">
            <a:xfrm>
              <a:off x="4050" y="2880"/>
              <a:ext cx="10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Cách điện</a:t>
              </a:r>
            </a:p>
          </p:txBody>
        </p:sp>
      </p:grpSp>
      <p:sp>
        <p:nvSpPr>
          <p:cNvPr id="7215" name="Oval 47"/>
          <p:cNvSpPr>
            <a:spLocks noChangeArrowheads="1"/>
          </p:cNvSpPr>
          <p:nvPr/>
        </p:nvSpPr>
        <p:spPr bwMode="auto">
          <a:xfrm>
            <a:off x="4133850" y="4662488"/>
            <a:ext cx="1736725" cy="1736725"/>
          </a:xfrm>
          <a:prstGeom prst="ellipse">
            <a:avLst/>
          </a:prstGeom>
          <a:solidFill>
            <a:srgbClr val="DDDDDD">
              <a:alpha val="70195"/>
            </a:srgbClr>
          </a:soli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216" name="Oval 48"/>
          <p:cNvSpPr>
            <a:spLocks noChangeArrowheads="1"/>
          </p:cNvSpPr>
          <p:nvPr/>
        </p:nvSpPr>
        <p:spPr bwMode="auto">
          <a:xfrm>
            <a:off x="1443038" y="4724400"/>
            <a:ext cx="1736725" cy="1736725"/>
          </a:xfrm>
          <a:prstGeom prst="ellipse">
            <a:avLst/>
          </a:prstGeom>
          <a:solidFill>
            <a:srgbClr val="DDDDDD">
              <a:alpha val="70195"/>
            </a:srgbClr>
          </a:soli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217" name="AutoShape 49"/>
          <p:cNvSpPr>
            <a:spLocks noChangeArrowheads="1"/>
          </p:cNvSpPr>
          <p:nvPr/>
        </p:nvSpPr>
        <p:spPr bwMode="auto">
          <a:xfrm flipH="1">
            <a:off x="6172200" y="5410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B2B2B2">
              <a:alpha val="67058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218" name="AutoShape 50"/>
          <p:cNvSpPr>
            <a:spLocks noChangeArrowheads="1"/>
          </p:cNvSpPr>
          <p:nvPr/>
        </p:nvSpPr>
        <p:spPr bwMode="auto">
          <a:xfrm flipH="1">
            <a:off x="3429000" y="5410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B2B2B2">
              <a:alpha val="67058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79191E-6 L 0.15521 -0.1817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9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78035E-8 L 0.25035 -0.4259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7" y="-21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5.78035E-8 L 0.55417 -0.15954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8" y="-7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39306E-6 L 0.7677 -0.05041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85" y="-2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2428E-6 L 0.03281 0.22057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" y="110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78035E-8 L -0.25642 -0.03168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0" y="-1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 animBg="1"/>
      <p:bldP spid="7177" grpId="0" animBg="1"/>
      <p:bldP spid="7178" grpId="0" animBg="1"/>
      <p:bldP spid="7179" grpId="0" animBg="1"/>
      <p:bldP spid="7215" grpId="0" animBg="1"/>
      <p:bldP spid="7216" grpId="0" animBg="1"/>
      <p:bldP spid="7217" grpId="0" animBg="1"/>
      <p:bldP spid="72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16">
            <a:hlinkClick r:id="rId3" action="ppaction://hlinksldjump"/>
            <a:extLst>
              <a:ext uri="{FF2B5EF4-FFF2-40B4-BE49-F238E27FC236}">
                <a16:creationId xmlns:a16="http://schemas.microsoft.com/office/drawing/2014/main" id="{EA0CCCD4-ACAD-46F5-A586-173ED6BBA4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3333" y="976513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DUÏNG CUÏ, VAÄT LIEÄU, THIEÁT BÒ:</a:t>
            </a:r>
          </a:p>
        </p:txBody>
      </p:sp>
      <p:sp>
        <p:nvSpPr>
          <p:cNvPr id="39" name="AutoShape 16">
            <a:extLst>
              <a:ext uri="{FF2B5EF4-FFF2-40B4-BE49-F238E27FC236}">
                <a16:creationId xmlns:a16="http://schemas.microsoft.com/office/drawing/2014/main" id="{E2AC1EB9-2874-472D-9502-063497DFE5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283" y="881263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I. </a:t>
            </a:r>
          </a:p>
        </p:txBody>
      </p:sp>
      <p:sp>
        <p:nvSpPr>
          <p:cNvPr id="40" name="AutoShape 16">
            <a:extLst>
              <a:ext uri="{FF2B5EF4-FFF2-40B4-BE49-F238E27FC236}">
                <a16:creationId xmlns:a16="http://schemas.microsoft.com/office/drawing/2014/main" id="{46D5CD8E-0ED5-425F-89E1-875735F214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8675" y="1738513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NOÄI DUNG VAØ TRÌNH TÖÏ THÖÏC HAØNH</a:t>
            </a:r>
          </a:p>
        </p:txBody>
      </p:sp>
      <p:sp>
        <p:nvSpPr>
          <p:cNvPr id="41" name="AutoShape 16">
            <a:extLst>
              <a:ext uri="{FF2B5EF4-FFF2-40B4-BE49-F238E27FC236}">
                <a16:creationId xmlns:a16="http://schemas.microsoft.com/office/drawing/2014/main" id="{EE4B00DC-620B-423A-9C38-B07450ADB0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0013" y="1643263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  <p:sp>
        <p:nvSpPr>
          <p:cNvPr id="42" name="Text Box 17">
            <a:extLst>
              <a:ext uri="{FF2B5EF4-FFF2-40B4-BE49-F238E27FC236}">
                <a16:creationId xmlns:a16="http://schemas.microsoft.com/office/drawing/2014/main" id="{608405E2-86C4-45E0-AD15-8DD8A682C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52863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1. </a:t>
            </a:r>
            <a:r>
              <a:rPr lang="en-US" altLang="vi-VN" sz="2400" b="1" dirty="0" err="1"/>
              <a:t>Kiến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thức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hỗ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trợ</a:t>
            </a:r>
            <a:r>
              <a:rPr lang="en-US" altLang="vi-VN" sz="2400" b="1" dirty="0"/>
              <a:t>:</a:t>
            </a:r>
          </a:p>
        </p:txBody>
      </p:sp>
      <p:sp>
        <p:nvSpPr>
          <p:cNvPr id="44" name="Text Box 24">
            <a:extLst>
              <a:ext uri="{FF2B5EF4-FFF2-40B4-BE49-F238E27FC236}">
                <a16:creationId xmlns:a16="http://schemas.microsoft.com/office/drawing/2014/main" id="{4E8D8199-8B80-4875-8E10-F880A03AC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65476"/>
            <a:ext cx="6248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vi-VN" sz="2400" b="1" dirty="0"/>
              <a:t>2. </a:t>
            </a:r>
            <a:r>
              <a:rPr lang="en-US" altLang="vi-VN" sz="2400" b="1" dirty="0" err="1"/>
              <a:t>Quy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trình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chung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thực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hiện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dây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dẫn</a:t>
            </a:r>
            <a:r>
              <a:rPr lang="en-US" altLang="vi-VN" sz="2400" b="1" dirty="0"/>
              <a:t>:</a:t>
            </a:r>
          </a:p>
        </p:txBody>
      </p:sp>
      <p:sp>
        <p:nvSpPr>
          <p:cNvPr id="46" name="AutoShape 15">
            <a:extLst>
              <a:ext uri="{FF2B5EF4-FFF2-40B4-BE49-F238E27FC236}">
                <a16:creationId xmlns:a16="http://schemas.microsoft.com/office/drawing/2014/main" id="{14F33205-68AA-4E4C-BB7A-2EF51C5B97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19400" y="-16183"/>
            <a:ext cx="54864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NOÁI DAÂY DAÃN ÑIEÄN</a:t>
            </a:r>
          </a:p>
        </p:txBody>
      </p:sp>
      <p:sp>
        <p:nvSpPr>
          <p:cNvPr id="47" name="AutoShape 15">
            <a:extLst>
              <a:ext uri="{FF2B5EF4-FFF2-40B4-BE49-F238E27FC236}">
                <a16:creationId xmlns:a16="http://schemas.microsoft.com/office/drawing/2014/main" id="{BA4D4181-063A-4345-B211-56681B1770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4800" y="-16183"/>
            <a:ext cx="25146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BAØI </a:t>
            </a:r>
            <a:r>
              <a:rPr lang="en-US" altLang="vi-VN" sz="36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5</a:t>
            </a:r>
          </a:p>
        </p:txBody>
      </p:sp>
      <p:sp>
        <p:nvSpPr>
          <p:cNvPr id="48" name="Text Box 24">
            <a:extLst>
              <a:ext uri="{FF2B5EF4-FFF2-40B4-BE49-F238E27FC236}">
                <a16:creationId xmlns:a16="http://schemas.microsoft.com/office/drawing/2014/main" id="{CE3B9AF7-534B-4214-923D-9BFA94D70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39" y="3224413"/>
            <a:ext cx="8373122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 dirty="0" err="1"/>
              <a:t>Bước</a:t>
            </a:r>
            <a:r>
              <a:rPr lang="en-US" altLang="vi-VN" sz="2400" b="1" dirty="0"/>
              <a:t> 1: </a:t>
            </a:r>
            <a:r>
              <a:rPr lang="en-US" altLang="vi-VN" sz="2400" b="1" dirty="0" err="1"/>
              <a:t>Tuốt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vỏ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cách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điện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bằng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kìm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hoặc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dao</a:t>
            </a:r>
            <a:r>
              <a:rPr lang="en-US" altLang="vi-VN" sz="2400" b="1" dirty="0"/>
              <a:t>…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 dirty="0" err="1"/>
              <a:t>Bước</a:t>
            </a:r>
            <a:r>
              <a:rPr lang="en-US" altLang="vi-VN" sz="2400" b="1" dirty="0"/>
              <a:t> 2: </a:t>
            </a:r>
            <a:r>
              <a:rPr lang="en-US" altLang="vi-VN" sz="2400" b="1" dirty="0" err="1"/>
              <a:t>Làm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sạch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lõi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dây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bằng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giấy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nhám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hoặc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dao</a:t>
            </a:r>
            <a:endParaRPr lang="en-US" altLang="vi-VN" sz="2400" b="1" dirty="0"/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 dirty="0" err="1"/>
              <a:t>Bước</a:t>
            </a:r>
            <a:r>
              <a:rPr lang="en-US" altLang="vi-VN" sz="2400" b="1" dirty="0"/>
              <a:t> 3: </a:t>
            </a:r>
            <a:r>
              <a:rPr lang="en-US" altLang="vi-VN" sz="2400" b="1" dirty="0" err="1"/>
              <a:t>Tiến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hành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dây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dẫn</a:t>
            </a:r>
            <a:endParaRPr lang="en-US" altLang="vi-VN" sz="2400" b="1" dirty="0"/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 dirty="0" err="1"/>
              <a:t>Bước</a:t>
            </a:r>
            <a:r>
              <a:rPr lang="en-US" altLang="vi-VN" sz="2400" b="1" dirty="0"/>
              <a:t> 4: </a:t>
            </a:r>
            <a:r>
              <a:rPr lang="en-US" altLang="vi-VN" sz="2400" b="1" dirty="0" err="1"/>
              <a:t>Kiểm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tra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lại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mối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dây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dẫn</a:t>
            </a:r>
            <a:endParaRPr lang="en-US" altLang="vi-VN" sz="2400" b="1" dirty="0"/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 dirty="0" err="1"/>
              <a:t>Bước</a:t>
            </a:r>
            <a:r>
              <a:rPr lang="en-US" altLang="vi-VN" sz="2400" b="1" dirty="0"/>
              <a:t> 5: </a:t>
            </a:r>
            <a:r>
              <a:rPr lang="en-US" altLang="vi-VN" sz="2400" b="1" dirty="0" err="1"/>
              <a:t>Hàn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mối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bằng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hàn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thiếc</a:t>
            </a:r>
            <a:r>
              <a:rPr lang="en-US" altLang="vi-VN" sz="2400" b="1" dirty="0"/>
              <a:t> (</a:t>
            </a:r>
            <a:r>
              <a:rPr lang="en-US" altLang="vi-VN" sz="2400" b="1" dirty="0" err="1"/>
              <a:t>hàn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chì</a:t>
            </a:r>
            <a:r>
              <a:rPr lang="en-US" altLang="vi-VN" sz="2400" b="1" dirty="0"/>
              <a:t>)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 dirty="0" err="1"/>
              <a:t>Bước</a:t>
            </a:r>
            <a:r>
              <a:rPr lang="en-US" altLang="vi-VN" sz="2400" b="1" dirty="0"/>
              <a:t> 6: </a:t>
            </a:r>
            <a:r>
              <a:rPr lang="en-US" altLang="vi-VN" sz="2400" b="1" dirty="0" err="1"/>
              <a:t>Băng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cách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điện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kín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mối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588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4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16">
            <a:hlinkClick r:id="rId3" action="ppaction://hlinksldjump"/>
            <a:extLst>
              <a:ext uri="{FF2B5EF4-FFF2-40B4-BE49-F238E27FC236}">
                <a16:creationId xmlns:a16="http://schemas.microsoft.com/office/drawing/2014/main" id="{EA0CCCD4-ACAD-46F5-A586-173ED6BBA4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3333" y="976513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DUÏNG CUÏ, VAÄT LIEÄU, THIEÁT BÒ:</a:t>
            </a:r>
          </a:p>
        </p:txBody>
      </p:sp>
      <p:sp>
        <p:nvSpPr>
          <p:cNvPr id="39" name="AutoShape 16">
            <a:extLst>
              <a:ext uri="{FF2B5EF4-FFF2-40B4-BE49-F238E27FC236}">
                <a16:creationId xmlns:a16="http://schemas.microsoft.com/office/drawing/2014/main" id="{E2AC1EB9-2874-472D-9502-063497DFE5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283" y="881263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I. </a:t>
            </a:r>
          </a:p>
        </p:txBody>
      </p:sp>
      <p:sp>
        <p:nvSpPr>
          <p:cNvPr id="40" name="AutoShape 16">
            <a:extLst>
              <a:ext uri="{FF2B5EF4-FFF2-40B4-BE49-F238E27FC236}">
                <a16:creationId xmlns:a16="http://schemas.microsoft.com/office/drawing/2014/main" id="{46D5CD8E-0ED5-425F-89E1-875735F214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8675" y="1738513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NOÄI DUNG VAØ TRÌNH TÖÏ THÖÏC HAØNH</a:t>
            </a:r>
          </a:p>
        </p:txBody>
      </p:sp>
      <p:sp>
        <p:nvSpPr>
          <p:cNvPr id="41" name="AutoShape 16">
            <a:extLst>
              <a:ext uri="{FF2B5EF4-FFF2-40B4-BE49-F238E27FC236}">
                <a16:creationId xmlns:a16="http://schemas.microsoft.com/office/drawing/2014/main" id="{EE4B00DC-620B-423A-9C38-B07450ADB0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0013" y="1643263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  <p:sp>
        <p:nvSpPr>
          <p:cNvPr id="42" name="Text Box 17">
            <a:extLst>
              <a:ext uri="{FF2B5EF4-FFF2-40B4-BE49-F238E27FC236}">
                <a16:creationId xmlns:a16="http://schemas.microsoft.com/office/drawing/2014/main" id="{608405E2-86C4-45E0-AD15-8DD8A682C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52863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1. </a:t>
            </a:r>
            <a:r>
              <a:rPr lang="en-US" altLang="vi-VN" sz="2400" b="1" dirty="0" err="1"/>
              <a:t>Kiến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thức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hỗ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trợ</a:t>
            </a:r>
            <a:r>
              <a:rPr lang="en-US" altLang="vi-VN" sz="2400" b="1" dirty="0"/>
              <a:t>:</a:t>
            </a:r>
          </a:p>
        </p:txBody>
      </p:sp>
      <p:sp>
        <p:nvSpPr>
          <p:cNvPr id="46" name="AutoShape 15">
            <a:extLst>
              <a:ext uri="{FF2B5EF4-FFF2-40B4-BE49-F238E27FC236}">
                <a16:creationId xmlns:a16="http://schemas.microsoft.com/office/drawing/2014/main" id="{14F33205-68AA-4E4C-BB7A-2EF51C5B97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19400" y="-16183"/>
            <a:ext cx="54864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NOÁI DAÂY DAÃN ÑIEÄN</a:t>
            </a:r>
          </a:p>
        </p:txBody>
      </p:sp>
      <p:sp>
        <p:nvSpPr>
          <p:cNvPr id="47" name="AutoShape 15">
            <a:extLst>
              <a:ext uri="{FF2B5EF4-FFF2-40B4-BE49-F238E27FC236}">
                <a16:creationId xmlns:a16="http://schemas.microsoft.com/office/drawing/2014/main" id="{BA4D4181-063A-4345-B211-56681B1770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4800" y="-16183"/>
            <a:ext cx="25146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BAØI </a:t>
            </a:r>
            <a:r>
              <a:rPr lang="en-US" altLang="vi-VN" sz="36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5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B1237C15-00F1-487D-814C-C538D04E9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03559"/>
            <a:ext cx="594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2. </a:t>
            </a:r>
            <a:r>
              <a:rPr lang="en-US" altLang="vi-VN" sz="2400" b="1" dirty="0" err="1"/>
              <a:t>Trình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tự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thực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hành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dây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dẫn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điện</a:t>
            </a:r>
            <a:r>
              <a:rPr lang="en-US" altLang="vi-VN" sz="24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3229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228600" y="152400"/>
            <a:ext cx="1295400" cy="1295400"/>
            <a:chOff x="1632" y="2880"/>
            <a:chExt cx="1288" cy="1233"/>
          </a:xfrm>
        </p:grpSpPr>
        <p:sp>
          <p:nvSpPr>
            <p:cNvPr id="67588" name="AutoShape 4"/>
            <p:cNvSpPr>
              <a:spLocks noChangeArrowheads="1"/>
            </p:cNvSpPr>
            <p:nvPr/>
          </p:nvSpPr>
          <p:spPr bwMode="auto">
            <a:xfrm>
              <a:off x="1736" y="3656"/>
              <a:ext cx="1120" cy="305"/>
            </a:xfrm>
            <a:prstGeom prst="cube">
              <a:avLst>
                <a:gd name="adj" fmla="val 84120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8575">
              <a:solidFill>
                <a:srgbClr val="FFFFFF"/>
              </a:solidFill>
              <a:miter lim="800000"/>
              <a:headEnd/>
              <a:tailEnd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589" name="AutoShape 5"/>
            <p:cNvSpPr>
              <a:spLocks noChangeArrowheads="1"/>
            </p:cNvSpPr>
            <p:nvPr/>
          </p:nvSpPr>
          <p:spPr bwMode="auto">
            <a:xfrm>
              <a:off x="2072" y="3656"/>
              <a:ext cx="392" cy="305"/>
            </a:xfrm>
            <a:prstGeom prst="star16">
              <a:avLst>
                <a:gd name="adj" fmla="val 2091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590" name="AutoShape 6"/>
            <p:cNvSpPr>
              <a:spLocks noChangeArrowheads="1"/>
            </p:cNvSpPr>
            <p:nvPr/>
          </p:nvSpPr>
          <p:spPr bwMode="auto">
            <a:xfrm>
              <a:off x="1848" y="3199"/>
              <a:ext cx="392" cy="610"/>
            </a:xfrm>
            <a:prstGeom prst="flowChartPunchedTap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591" name="AutoShape 7"/>
            <p:cNvSpPr>
              <a:spLocks noChangeArrowheads="1"/>
            </p:cNvSpPr>
            <p:nvPr/>
          </p:nvSpPr>
          <p:spPr bwMode="auto">
            <a:xfrm>
              <a:off x="2240" y="3199"/>
              <a:ext cx="392" cy="61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592" name="AutoShape 8"/>
            <p:cNvSpPr>
              <a:spLocks noChangeArrowheads="1"/>
            </p:cNvSpPr>
            <p:nvPr/>
          </p:nvSpPr>
          <p:spPr bwMode="auto">
            <a:xfrm>
              <a:off x="1904" y="3199"/>
              <a:ext cx="392" cy="610"/>
            </a:xfrm>
            <a:prstGeom prst="flowChartPunchedTape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593" name="AutoShape 9"/>
            <p:cNvSpPr>
              <a:spLocks noChangeArrowheads="1"/>
            </p:cNvSpPr>
            <p:nvPr/>
          </p:nvSpPr>
          <p:spPr bwMode="auto">
            <a:xfrm>
              <a:off x="2296" y="3199"/>
              <a:ext cx="392" cy="61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594" name="AutoShape 10"/>
            <p:cNvSpPr>
              <a:spLocks noChangeArrowheads="1"/>
            </p:cNvSpPr>
            <p:nvPr/>
          </p:nvSpPr>
          <p:spPr bwMode="auto">
            <a:xfrm>
              <a:off x="1736" y="3808"/>
              <a:ext cx="1008" cy="153"/>
            </a:xfrm>
            <a:prstGeom prst="ribbon">
              <a:avLst>
                <a:gd name="adj1" fmla="val 33333"/>
                <a:gd name="adj2" fmla="val 4524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595" name="Text Box 11"/>
            <p:cNvSpPr txBox="1">
              <a:spLocks noChangeArrowheads="1"/>
            </p:cNvSpPr>
            <p:nvPr/>
          </p:nvSpPr>
          <p:spPr bwMode="auto">
            <a:xfrm>
              <a:off x="1960" y="3808"/>
              <a:ext cx="616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GD</a:t>
              </a:r>
              <a:endParaRPr kumimoji="0" lang="en-US" alt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596" name="Line 12"/>
            <p:cNvSpPr>
              <a:spLocks noChangeShapeType="1"/>
            </p:cNvSpPr>
            <p:nvPr/>
          </p:nvSpPr>
          <p:spPr bwMode="auto">
            <a:xfrm>
              <a:off x="2128" y="3808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597" name="Line 13"/>
            <p:cNvSpPr>
              <a:spLocks noChangeShapeType="1"/>
            </p:cNvSpPr>
            <p:nvPr/>
          </p:nvSpPr>
          <p:spPr bwMode="auto">
            <a:xfrm>
              <a:off x="2128" y="3808"/>
              <a:ext cx="2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59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632" y="2880"/>
              <a:ext cx="1288" cy="1219"/>
            </a:xfrm>
            <a:prstGeom prst="rect">
              <a:avLst/>
            </a:prstGeom>
          </p:spPr>
          <p:txBody>
            <a:bodyPr wrap="none" fromWordArt="1">
              <a:prstTxWarp prst="textButtonPour">
                <a:avLst>
                  <a:gd name="adj1" fmla="val 10651789"/>
                  <a:gd name="adj2" fmla="val 86417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0" cap="none" spc="0" normalizeH="0" baseline="0" noProof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uLnTx/>
                  <a:uFillTx/>
                  <a:latin typeface=".VnTimeH"/>
                  <a:ea typeface="+mn-ea"/>
                  <a:cs typeface="+mn-cs"/>
                </a:rPr>
                <a:t>thi ®ua d¹y tèt - häc tèt</a:t>
              </a:r>
              <a:endParaRPr kumimoji="0" lang="vi-VN" sz="800" b="0" i="0" u="none" strike="noStrike" kern="10" cap="none" spc="0" normalizeH="0" baseline="0" noProof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6760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8862"/>
            <a:ext cx="91440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7602" name="Group 18"/>
          <p:cNvGrpSpPr>
            <a:grpSpLocks/>
          </p:cNvGrpSpPr>
          <p:nvPr/>
        </p:nvGrpSpPr>
        <p:grpSpPr bwMode="auto">
          <a:xfrm>
            <a:off x="1828800" y="142104"/>
            <a:ext cx="5064125" cy="3591696"/>
            <a:chOff x="204" y="-6"/>
            <a:chExt cx="2457" cy="2093"/>
          </a:xfrm>
        </p:grpSpPr>
        <p:grpSp>
          <p:nvGrpSpPr>
            <p:cNvPr id="67603" name="Group 19"/>
            <p:cNvGrpSpPr>
              <a:grpSpLocks/>
            </p:cNvGrpSpPr>
            <p:nvPr/>
          </p:nvGrpSpPr>
          <p:grpSpPr bwMode="auto">
            <a:xfrm>
              <a:off x="247" y="-6"/>
              <a:ext cx="2414" cy="2070"/>
              <a:chOff x="1644" y="2382"/>
              <a:chExt cx="2346" cy="1774"/>
            </a:xfrm>
          </p:grpSpPr>
          <p:pic>
            <p:nvPicPr>
              <p:cNvPr id="67604" name="Picture 20" descr="BIRTHD~3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7605" name="Group 21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10"/>
                <a:chOff x="1644" y="2406"/>
                <a:chExt cx="2346" cy="510"/>
              </a:xfrm>
            </p:grpSpPr>
            <p:sp>
              <p:nvSpPr>
                <p:cNvPr id="67606" name="AutoShape 22"/>
                <p:cNvSpPr>
                  <a:spLocks noChangeArrowheads="1"/>
                </p:cNvSpPr>
                <p:nvPr/>
              </p:nvSpPr>
              <p:spPr bwMode="auto">
                <a:xfrm>
                  <a:off x="1668" y="2480"/>
                  <a:ext cx="2322" cy="436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.VnArial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7607" name="Freeform 23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7608" name="Rectangle 24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" name="Hình chữ nhật 1"/>
          <p:cNvSpPr/>
          <p:nvPr/>
        </p:nvSpPr>
        <p:spPr>
          <a:xfrm>
            <a:off x="3030589" y="577334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vi-VN" sz="18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lang="vi-V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NỐI DÂY DẪN THẲNG</a:t>
            </a:r>
            <a:r>
              <a:rPr kumimoji="0" lang="vi-VN" sz="18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gray">
          <a:xfrm>
            <a:off x="558484" y="3490119"/>
            <a:ext cx="8153400" cy="1219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NỐI 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DÀI </a:t>
            </a:r>
            <a:r>
              <a:rPr kumimoji="0" lang="vi-VN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DÂY DẪN</a:t>
            </a:r>
            <a:r>
              <a:rPr kumimoji="0" lang="vi-VN" sz="3600" b="0" i="0" u="none" strike="noStrike" kern="10" cap="none" spc="0" normalizeH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ĐIỆN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NI-Helve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72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succ3424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006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15"/>
          <p:cNvSpPr>
            <a:spLocks noChangeArrowheads="1"/>
          </p:cNvSpPr>
          <p:nvPr/>
        </p:nvSpPr>
        <p:spPr bwMode="gray">
          <a:xfrm>
            <a:off x="0" y="115888"/>
            <a:ext cx="9144000" cy="474662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Böôùc 1: Boùc voû caùch ñieän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028700"/>
            <a:ext cx="35528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028700"/>
            <a:ext cx="35528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028700"/>
            <a:ext cx="35528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028700"/>
            <a:ext cx="35528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028700"/>
            <a:ext cx="35528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028700"/>
            <a:ext cx="35528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028700"/>
            <a:ext cx="35528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 descr="kem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17907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AutoShape 14"/>
          <p:cNvSpPr>
            <a:spLocks noChangeArrowheads="1"/>
          </p:cNvSpPr>
          <p:nvPr/>
        </p:nvSpPr>
        <p:spPr bwMode="auto">
          <a:xfrm rot="-1903980">
            <a:off x="7620000" y="1828800"/>
            <a:ext cx="1066800" cy="3048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0255" name="WordArt 15"/>
          <p:cNvSpPr>
            <a:spLocks noChangeArrowheads="1" noChangeShapeType="1" noTextEdit="1"/>
          </p:cNvSpPr>
          <p:nvPr/>
        </p:nvSpPr>
        <p:spPr bwMode="auto">
          <a:xfrm>
            <a:off x="1485900" y="66675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DẪN ĐIỆN)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" fill="hold"/>
                                        <p:tgtEl>
                                          <p:spTgt spid="8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5"/>
                </p:tgtEl>
              </p:cMediaNode>
            </p:audi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  <p:bldLst>
      <p:bldP spid="8197" grpId="0" animBg="1"/>
      <p:bldP spid="8206" grpId="0" animBg="1"/>
      <p:bldP spid="8206" grpId="1" animBg="1"/>
      <p:bldP spid="8206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0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5"/>
          <p:cNvSpPr>
            <a:spLocks noChangeArrowheads="1"/>
          </p:cNvSpPr>
          <p:nvPr/>
        </p:nvSpPr>
        <p:spPr bwMode="gray">
          <a:xfrm>
            <a:off x="0" y="115888"/>
            <a:ext cx="9144000" cy="474662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Böôùc 1: Boùc voû caùch ñieän</a:t>
            </a:r>
          </a:p>
        </p:txBody>
      </p:sp>
      <p:pic>
        <p:nvPicPr>
          <p:cNvPr id="9220" name="Picture 4" descr="tuot day loi d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028700"/>
            <a:ext cx="35528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1485900" y="66675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DẪN ĐIỆN)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006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utoShape 15"/>
          <p:cNvSpPr>
            <a:spLocks noChangeArrowheads="1"/>
          </p:cNvSpPr>
          <p:nvPr/>
        </p:nvSpPr>
        <p:spPr bwMode="gray">
          <a:xfrm>
            <a:off x="0" y="115888"/>
            <a:ext cx="9144000" cy="474662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Böôùc 2: Laøm saïch loõi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71675"/>
            <a:ext cx="68580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71675"/>
            <a:ext cx="68580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1485900" y="66675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DẪN ĐIỆN)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1" fill="hold"/>
                                        <p:tgtEl>
                                          <p:spTgt spid="10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hung1 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6" t="94606" r="833"/>
          <a:stretch>
            <a:fillRect/>
          </a:stretch>
        </p:blipFill>
        <p:spPr bwMode="auto">
          <a:xfrm>
            <a:off x="8429625" y="6488113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28600" y="381000"/>
            <a:ext cx="8610600" cy="60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13316" name="Picture 4" descr="lam sac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2738"/>
            <a:ext cx="8628063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5" r="68286" b="-1738"/>
          <a:stretch>
            <a:fillRect/>
          </a:stretch>
        </p:blipFill>
        <p:spPr bwMode="auto">
          <a:xfrm>
            <a:off x="3752850" y="3400425"/>
            <a:ext cx="396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0" b="87682"/>
          <a:stretch>
            <a:fillRect/>
          </a:stretch>
        </p:blipFill>
        <p:spPr bwMode="auto">
          <a:xfrm>
            <a:off x="3829050" y="2881313"/>
            <a:ext cx="1216025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2" t="5362"/>
          <a:stretch>
            <a:fillRect/>
          </a:stretch>
        </p:blipFill>
        <p:spPr bwMode="auto">
          <a:xfrm>
            <a:off x="4489450" y="2976563"/>
            <a:ext cx="627063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6" t="13876"/>
          <a:stretch>
            <a:fillRect/>
          </a:stretch>
        </p:blipFill>
        <p:spPr bwMode="auto">
          <a:xfrm>
            <a:off x="3857625" y="3009900"/>
            <a:ext cx="542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7" b="84210"/>
          <a:stretch>
            <a:fillRect/>
          </a:stretch>
        </p:blipFill>
        <p:spPr bwMode="auto">
          <a:xfrm>
            <a:off x="3122613" y="2882900"/>
            <a:ext cx="1062037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6" r="46184"/>
          <a:stretch>
            <a:fillRect/>
          </a:stretch>
        </p:blipFill>
        <p:spPr bwMode="auto">
          <a:xfrm>
            <a:off x="3113088" y="3448050"/>
            <a:ext cx="6794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 descr="v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AutoShape 15"/>
          <p:cNvSpPr>
            <a:spLocks noChangeArrowheads="1"/>
          </p:cNvSpPr>
          <p:nvPr/>
        </p:nvSpPr>
        <p:spPr bwMode="gray">
          <a:xfrm>
            <a:off x="0" y="115888"/>
            <a:ext cx="9144000" cy="474662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Böôùc 2: Laøm saïch loõi</a:t>
            </a:r>
          </a:p>
        </p:txBody>
      </p:sp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1485900" y="66675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DẪN ĐIỆN)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8580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AutoShape 15"/>
          <p:cNvSpPr>
            <a:spLocks noChangeArrowheads="1"/>
          </p:cNvSpPr>
          <p:nvPr/>
        </p:nvSpPr>
        <p:spPr bwMode="gray">
          <a:xfrm>
            <a:off x="0" y="115888"/>
            <a:ext cx="9144000" cy="474662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Böôùc 2: Laøm saïch loõi</a:t>
            </a:r>
          </a:p>
        </p:txBody>
      </p:sp>
      <p:pic>
        <p:nvPicPr>
          <p:cNvPr id="12293" name="Picture 5" descr="kinh lup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557338"/>
            <a:ext cx="3484562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kinh lup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3552825"/>
            <a:ext cx="3494087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Untitled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1647825"/>
            <a:ext cx="34782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1485900" y="66675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DẪN ĐIỆN)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44218E-6 L -0.16094 -0.288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56" y="-14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838200" y="1219200"/>
            <a:ext cx="8229600" cy="2743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-2509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KIỂM</a:t>
            </a:r>
            <a:r>
              <a:rPr kumimoji="0" lang="vi-VN" sz="3600" b="0" i="0" u="none" strike="noStrike" kern="10" cap="none" spc="0" normalizeH="0" noProof="0" dirty="0">
                <a:ln>
                  <a:noFill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TRA BÀI CỦ</a:t>
            </a:r>
            <a:endParaRPr kumimoji="0" lang="vi-VN" sz="3600" b="0" i="0" u="none" strike="noStrike" kern="10" cap="none" spc="0" normalizeH="0" baseline="0" noProof="0" dirty="0">
              <a:ln>
                <a:noFill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6149" name="Picture 5" descr="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5775"/>
            <a:ext cx="28956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9552" y="3933056"/>
            <a:ext cx="79948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Môn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Công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nghệ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3037798711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cheng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logo n-du1-tr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379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006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AutoShape 15"/>
          <p:cNvSpPr>
            <a:spLocks noChangeArrowheads="1"/>
          </p:cNvSpPr>
          <p:nvPr/>
        </p:nvSpPr>
        <p:spPr bwMode="gray">
          <a:xfrm>
            <a:off x="0" y="115888"/>
            <a:ext cx="9144000" cy="474662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Böôùc 3: Noái daây</a:t>
            </a: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1485900" y="66675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DẪN ĐIỆN)</a:t>
            </a:r>
          </a:p>
        </p:txBody>
      </p:sp>
      <p:pic>
        <p:nvPicPr>
          <p:cNvPr id="13320" name="Picture 8" descr="day xanh loi don be vuong go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828800"/>
            <a:ext cx="34671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day do loi don be vuong go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3467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day xanh loi don be vuong go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581400"/>
            <a:ext cx="34671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day do loi don be vuong go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33550"/>
            <a:ext cx="3467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7" b="60001"/>
          <a:stretch>
            <a:fillRect/>
          </a:stretch>
        </p:blipFill>
        <p:spPr bwMode="auto">
          <a:xfrm>
            <a:off x="5410200" y="3057525"/>
            <a:ext cx="5810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7" t="38571"/>
          <a:stretch>
            <a:fillRect/>
          </a:stretch>
        </p:blipFill>
        <p:spPr bwMode="auto">
          <a:xfrm>
            <a:off x="5476875" y="3438525"/>
            <a:ext cx="5810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" r="54868"/>
          <a:stretch>
            <a:fillRect/>
          </a:stretch>
        </p:blipFill>
        <p:spPr bwMode="auto">
          <a:xfrm>
            <a:off x="5105400" y="3067050"/>
            <a:ext cx="4857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6" t="50000"/>
          <a:stretch>
            <a:fillRect/>
          </a:stretch>
        </p:blipFill>
        <p:spPr bwMode="auto">
          <a:xfrm>
            <a:off x="3771900" y="3524250"/>
            <a:ext cx="3524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7" r="51328"/>
          <a:stretch>
            <a:fillRect/>
          </a:stretch>
        </p:blipFill>
        <p:spPr bwMode="auto">
          <a:xfrm>
            <a:off x="3033713" y="3419475"/>
            <a:ext cx="5238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" b="50000"/>
          <a:stretch>
            <a:fillRect/>
          </a:stretch>
        </p:blipFill>
        <p:spPr bwMode="auto">
          <a:xfrm>
            <a:off x="3038475" y="3124200"/>
            <a:ext cx="1057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5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6" name="Picture 2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7" name="Picture 2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8" name="Picture 2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9" name="Picture 27" descr="quan day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62000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28" descr="uon3gif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438400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29" descr="uon1gif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438400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Picture 30" descr="uon2gif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428875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3" name="Picture 31" descr="uon11 gif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428875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4" name="Picture 32" descr="uon12gif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428875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5" name="Picture 33" descr="uon gif trong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428875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6" name="Picture 34" descr="uon1gif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438400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7" name="Picture 35" descr="uon2gif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438400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8" name="Picture 36" descr="kem kep 2day"/>
          <p:cNvPicPr>
            <a:picLocks noChangeAspect="1" noChangeArrowheads="1"/>
          </p:cNvPicPr>
          <p:nvPr/>
        </p:nvPicPr>
        <p:blipFill>
          <a:blip r:embed="rId29">
            <a:lum bright="18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4" r="27757"/>
          <a:stretch>
            <a:fillRect/>
          </a:stretch>
        </p:blipFill>
        <p:spPr bwMode="auto">
          <a:xfrm>
            <a:off x="4764088" y="3124200"/>
            <a:ext cx="4254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9" name="Picture 37" descr="kem kep 2day"/>
          <p:cNvPicPr>
            <a:picLocks noChangeAspect="1" noChangeArrowheads="1"/>
          </p:cNvPicPr>
          <p:nvPr/>
        </p:nvPicPr>
        <p:blipFill>
          <a:blip r:embed="rId29">
            <a:lum bright="18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4" r="27757"/>
          <a:stretch>
            <a:fillRect/>
          </a:stretch>
        </p:blipFill>
        <p:spPr bwMode="auto">
          <a:xfrm rot="739850">
            <a:off x="3906838" y="3243263"/>
            <a:ext cx="4254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0" name="Picture 38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94" r="63452" b="519"/>
          <a:stretch>
            <a:fillRect/>
          </a:stretch>
        </p:blipFill>
        <p:spPr bwMode="auto">
          <a:xfrm>
            <a:off x="3352800" y="318452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1" name="Picture 39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4"/>
          <a:stretch>
            <a:fillRect/>
          </a:stretch>
        </p:blipFill>
        <p:spPr bwMode="auto">
          <a:xfrm>
            <a:off x="4194175" y="2403475"/>
            <a:ext cx="4127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2" name="Picture 40" descr="kem kep 2day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181225"/>
            <a:ext cx="51720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3" name="Picture 41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31"/>
          <a:stretch>
            <a:fillRect/>
          </a:stretch>
        </p:blipFill>
        <p:spPr bwMode="auto">
          <a:xfrm>
            <a:off x="3352800" y="2411413"/>
            <a:ext cx="12509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54" name="Group 42"/>
          <p:cNvGrpSpPr>
            <a:grpSpLocks/>
          </p:cNvGrpSpPr>
          <p:nvPr/>
        </p:nvGrpSpPr>
        <p:grpSpPr bwMode="auto">
          <a:xfrm>
            <a:off x="2971800" y="1647825"/>
            <a:ext cx="1538288" cy="739775"/>
            <a:chOff x="3504" y="1176"/>
            <a:chExt cx="969" cy="466"/>
          </a:xfrm>
        </p:grpSpPr>
        <p:sp>
          <p:nvSpPr>
            <p:cNvPr id="15405" name="Text Box 43"/>
            <p:cNvSpPr txBox="1">
              <a:spLocks noChangeArrowheads="1"/>
            </p:cNvSpPr>
            <p:nvPr/>
          </p:nvSpPr>
          <p:spPr bwMode="auto">
            <a:xfrm>
              <a:off x="3504" y="1200"/>
              <a:ext cx="6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000"/>
                <a:t>90</a:t>
              </a:r>
            </a:p>
          </p:txBody>
        </p:sp>
        <p:sp>
          <p:nvSpPr>
            <p:cNvPr id="15406" name="Text Box 44"/>
            <p:cNvSpPr txBox="1">
              <a:spLocks noChangeArrowheads="1"/>
            </p:cNvSpPr>
            <p:nvPr/>
          </p:nvSpPr>
          <p:spPr bwMode="auto">
            <a:xfrm>
              <a:off x="3849" y="1176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b="1"/>
                <a:t>O</a:t>
              </a:r>
            </a:p>
          </p:txBody>
        </p:sp>
      </p:grpSp>
      <p:pic>
        <p:nvPicPr>
          <p:cNvPr id="13357" name="Picture 45" descr="day xanh loi don be vuong goc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9650"/>
            <a:ext cx="34671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8" name="Picture 46" descr="day do loi don be vuong go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4671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DBB0F8F-D729-48BE-A350-6595EBA68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A664E-E9C4-450E-BE68-5A338BEFEB22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4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5"/>
                </p:tgtEl>
              </p:cMediaNode>
            </p:audio>
            <p:audio>
              <p:cMediaNode>
                <p:cTn id="2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doan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cheng2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006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1485900" y="66675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DẪN ĐIỆN)</a:t>
            </a:r>
          </a:p>
        </p:txBody>
      </p:sp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0" y="115888"/>
            <a:ext cx="9144000" cy="474662"/>
            <a:chOff x="0" y="73"/>
            <a:chExt cx="5760" cy="299"/>
          </a:xfrm>
        </p:grpSpPr>
        <p:pic>
          <p:nvPicPr>
            <p:cNvPr id="16405" name="Picture 9" descr="logo n-du1-tra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96"/>
              <a:ext cx="23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6" name="AutoShape 15"/>
            <p:cNvSpPr>
              <a:spLocks noChangeArrowheads="1"/>
            </p:cNvSpPr>
            <p:nvPr/>
          </p:nvSpPr>
          <p:spPr bwMode="gray">
            <a:xfrm>
              <a:off x="0" y="73"/>
              <a:ext cx="5760" cy="299"/>
            </a:xfrm>
            <a:prstGeom prst="roundRect">
              <a:avLst>
                <a:gd name="adj" fmla="val 49106"/>
              </a:avLst>
            </a:prstGeom>
            <a:gradFill rotWithShape="1">
              <a:gsLst>
                <a:gs pos="0">
                  <a:srgbClr val="000076"/>
                </a:gs>
                <a:gs pos="50000">
                  <a:srgbClr val="0000FF"/>
                </a:gs>
                <a:gs pos="100000">
                  <a:srgbClr val="000076"/>
                </a:gs>
              </a:gsLst>
              <a:lin ang="5400000" scaled="1"/>
            </a:gra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chemeClr val="bg1"/>
                  </a:solidFill>
                  <a:latin typeface="VNI-Helve" pitchFamily="2" charset="0"/>
                  <a:cs typeface="Arial" charset="0"/>
                </a:rPr>
                <a:t>Böôùc 4: Kieåm tra moái noái daây</a:t>
              </a:r>
            </a:p>
          </p:txBody>
        </p:sp>
      </p:grpSp>
      <p:pic>
        <p:nvPicPr>
          <p:cNvPr id="14347" name="Picture 11" descr="quan da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290638"/>
            <a:ext cx="868680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jpeg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209675"/>
            <a:ext cx="8669337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uon gif tro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90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04800" y="2033588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- Beû vuoâng goùc.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52400" y="5043488"/>
            <a:ext cx="8662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- Söûa thaúng vaø kieåm tra moái noái.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304800" y="1566863"/>
            <a:ext cx="312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- Laøm saïch loõi.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304800" y="11430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- Boùc voû caùch ñieän.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304800" y="253365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- Moùc 2 daây vaøo nhau.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152400" y="4572000"/>
            <a:ext cx="89916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2500" b="1">
                <a:latin typeface="VNI-Helve" pitchFamily="2" charset="0"/>
              </a:rPr>
              <a:t> Daây naøy quaán leân daây kia theo hai chieàu ngöôïc nhau.</a:t>
            </a:r>
          </a:p>
        </p:txBody>
      </p:sp>
      <p:grpSp>
        <p:nvGrpSpPr>
          <p:cNvPr id="14356" name="Group 20"/>
          <p:cNvGrpSpPr>
            <a:grpSpLocks/>
          </p:cNvGrpSpPr>
          <p:nvPr/>
        </p:nvGrpSpPr>
        <p:grpSpPr bwMode="auto">
          <a:xfrm>
            <a:off x="0" y="128588"/>
            <a:ext cx="9144000" cy="474662"/>
            <a:chOff x="0" y="73"/>
            <a:chExt cx="5760" cy="299"/>
          </a:xfrm>
        </p:grpSpPr>
        <p:pic>
          <p:nvPicPr>
            <p:cNvPr id="16403" name="Picture 21" descr="logo n-du1-tra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96"/>
              <a:ext cx="23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4" name="AutoShape 15"/>
            <p:cNvSpPr>
              <a:spLocks noChangeArrowheads="1"/>
            </p:cNvSpPr>
            <p:nvPr/>
          </p:nvSpPr>
          <p:spPr bwMode="gray">
            <a:xfrm>
              <a:off x="0" y="73"/>
              <a:ext cx="5760" cy="299"/>
            </a:xfrm>
            <a:prstGeom prst="roundRect">
              <a:avLst>
                <a:gd name="adj" fmla="val 49106"/>
              </a:avLst>
            </a:prstGeom>
            <a:gradFill rotWithShape="1">
              <a:gsLst>
                <a:gs pos="0">
                  <a:srgbClr val="000076"/>
                </a:gs>
                <a:gs pos="50000">
                  <a:srgbClr val="0000FF"/>
                </a:gs>
                <a:gs pos="100000">
                  <a:srgbClr val="000076"/>
                </a:gs>
              </a:gsLst>
              <a:lin ang="5400000" scaled="1"/>
            </a:gra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b="1">
                  <a:solidFill>
                    <a:schemeClr val="bg1"/>
                  </a:solidFill>
                  <a:latin typeface="VNI-Helve" pitchFamily="2" charset="0"/>
                  <a:cs typeface="Arial" charset="0"/>
                </a:rPr>
                <a:t>THÖÏC HAØNH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250" fill="hold"/>
                                        <p:tgtEl>
                                          <p:spTgt spid="14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1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1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1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1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1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1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audio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39"/>
                </p:tgtEl>
              </p:cMediaNode>
            </p:audio>
            <p:audio>
              <p:cMediaNode>
                <p:cTn id="6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38"/>
                </p:tgtEl>
              </p:cMediaNode>
            </p:audio>
          </p:childTnLst>
        </p:cTn>
      </p:par>
    </p:tnLst>
    <p:bldLst>
      <p:bldP spid="14350" grpId="0"/>
      <p:bldP spid="14350" grpId="1"/>
      <p:bldP spid="14351" grpId="0"/>
      <p:bldP spid="14351" grpId="1"/>
      <p:bldP spid="14352" grpId="0"/>
      <p:bldP spid="14352" grpId="1"/>
      <p:bldP spid="14353" grpId="0"/>
      <p:bldP spid="14353" grpId="1"/>
      <p:bldP spid="14354" grpId="0"/>
      <p:bldP spid="14354" grpId="1"/>
      <p:bldP spid="14355" grpId="0"/>
      <p:bldP spid="1435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ucc353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cheng2.wav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048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68775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1485900" y="22860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LÕI NHIỀU SỢI)	</a:t>
            </a:r>
          </a:p>
        </p:txBody>
      </p:sp>
      <p:pic>
        <p:nvPicPr>
          <p:cNvPr id="15367" name="Picture 7" descr="2 day loi kep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47938"/>
            <a:ext cx="6858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2 day loi kep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47938"/>
            <a:ext cx="6858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2 day loi kep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2 day loi kep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1" fill="hold"/>
                                        <p:tgtEl>
                                          <p:spTgt spid="15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3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68775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0" t="44945" b="46167"/>
          <a:stretch>
            <a:fillRect/>
          </a:stretch>
        </p:blipFill>
        <p:spPr bwMode="auto">
          <a:xfrm>
            <a:off x="7983538" y="3178175"/>
            <a:ext cx="2108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6858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1485900" y="180975"/>
            <a:ext cx="6705600" cy="347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LÕI NHIỀU SỢI)	</a:t>
            </a:r>
          </a:p>
        </p:txBody>
      </p:sp>
      <p:pic>
        <p:nvPicPr>
          <p:cNvPr id="16397" name="Picture 13" descr="quan 2 day loi kep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6858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68775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485900" y="19050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LÕI NHIỀU SỢI)	</a:t>
            </a:r>
          </a:p>
        </p:txBody>
      </p:sp>
      <p:pic>
        <p:nvPicPr>
          <p:cNvPr id="17413" name="Picture 5" descr="quan 2 day loi ke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6858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day doi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624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day doi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6096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day doi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17600"/>
            <a:ext cx="6448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day doi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62484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day doi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413000"/>
            <a:ext cx="6253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day doi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104900"/>
            <a:ext cx="64452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day doi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876300"/>
            <a:ext cx="52197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day doi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962150"/>
            <a:ext cx="4905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day doi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52600"/>
            <a:ext cx="52197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day doi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133600"/>
            <a:ext cx="52197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94209C6-54E0-4FBB-9EFF-9F0FDB33C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C5F3C-1509-47C5-B93D-54A3E99BA37C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0.01621 L -0.13958 -0.010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30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62 0.00486 L 0.11076 0.0097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68775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1485900" y="22860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LÕI NHIỀU SỢI)	</a:t>
            </a:r>
          </a:p>
        </p:txBody>
      </p:sp>
      <p:pic>
        <p:nvPicPr>
          <p:cNvPr id="18437" name="Picture 5" descr="quan 2 day loi ke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6858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4104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200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r="17424"/>
          <a:stretch>
            <a:fillRect/>
          </a:stretch>
        </p:blipFill>
        <p:spPr bwMode="auto">
          <a:xfrm>
            <a:off x="457200" y="3352800"/>
            <a:ext cx="81534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22302" b="3607"/>
          <a:stretch>
            <a:fillRect/>
          </a:stretch>
        </p:blipFill>
        <p:spPr bwMode="auto">
          <a:xfrm>
            <a:off x="457200" y="3614738"/>
            <a:ext cx="8153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 descr="navi02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2228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71437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 descr="alfabetb26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4587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0450"/>
            <a:ext cx="80772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14" descr="alfabetb27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5810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2895600" y="3048000"/>
            <a:ext cx="1270000" cy="1752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rot="4283854">
            <a:off x="2763837" y="3027363"/>
            <a:ext cx="1312863" cy="18113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EBF209B-148C-45BF-B40D-FF37DA96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50583D-4F6E-4A69-B72C-DCEA17513C95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 animBg="1"/>
      <p:bldP spid="184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68775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485900" y="22860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LÕI NHIỀU SỢI)	</a:t>
            </a:r>
          </a:p>
        </p:txBody>
      </p:sp>
      <p:pic>
        <p:nvPicPr>
          <p:cNvPr id="19461" name="Picture 5" descr="quan 2 day loi ke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6858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day doi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09638"/>
            <a:ext cx="41910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day doi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09638"/>
            <a:ext cx="3810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day doi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66838"/>
            <a:ext cx="381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day doi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3038"/>
            <a:ext cx="38100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day doi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27275"/>
            <a:ext cx="37338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day doi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228850"/>
            <a:ext cx="3733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day doi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4638"/>
            <a:ext cx="37338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day doi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3886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38600"/>
            <a:ext cx="63246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1" name="Picture 15" descr="day doi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20988"/>
            <a:ext cx="37338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day doi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73388"/>
            <a:ext cx="38862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9A97F98-15EB-4B40-8442-51FED6481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D3184-2525-40EC-ACC2-9DE690721FB1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62 0.00485 L 0.1434 0.006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6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04 L -0.22483 -0.007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ucc359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2540" name="Picture 4" descr="logo n-du1-tra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4"/>
              <a:ext cx="33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Picture 5" descr="009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" t="18750" b="1805"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657600" y="3048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* Ghi nhôù: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81000" y="631825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u="sng">
                <a:solidFill>
                  <a:srgbClr val="FF0000"/>
                </a:solidFill>
                <a:latin typeface="VNI-Helve" pitchFamily="2" charset="0"/>
              </a:rPr>
              <a:t>Noái thaúng daây</a:t>
            </a:r>
            <a:r>
              <a:rPr lang="en-US" altLang="vi-VN" sz="2800" b="1">
                <a:solidFill>
                  <a:srgbClr val="FF0000"/>
                </a:solidFill>
                <a:latin typeface="VNI-Helve" pitchFamily="2" charset="0"/>
              </a:rPr>
              <a:t>: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81000" y="1101725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- Taêng chieàu daøi daây.</a:t>
            </a:r>
          </a:p>
        </p:txBody>
      </p:sp>
      <p:pic>
        <p:nvPicPr>
          <p:cNvPr id="20489" name="Picture 9" descr="quan 2 day loi k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3657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quan da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94063"/>
            <a:ext cx="533400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81000" y="152400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- Quy trình chung:</a:t>
            </a:r>
            <a:endParaRPr lang="en-US" altLang="vi-VN" sz="1800" b="1">
              <a:sym typeface="Wingdings 3" pitchFamily="18" charset="2"/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3968750" y="762000"/>
            <a:ext cx="1447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81000" y="1539875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                               Choïn daây </a:t>
            </a:r>
            <a:r>
              <a:rPr lang="en-US" altLang="vi-VN" sz="2800" b="1">
                <a:latin typeface="VNI-Helve" pitchFamily="2" charset="0"/>
                <a:sym typeface="Wingdings 3" pitchFamily="18" charset="2"/>
              </a:rPr>
              <a:t> boùc voû caùch ñieän  laøm saïch loõi  quaán daây  söûa daây  kieåm tra.</a:t>
            </a:r>
            <a:endParaRPr lang="en-US" altLang="vi-VN" sz="1800" b="1">
              <a:sym typeface="Wingdings 3" pitchFamily="18" charset="2"/>
            </a:endParaRP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73F5481-9C8B-4DDD-8BA5-0499DFA12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5C7D52-F6B4-44F0-9553-3E7253086025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21" fill="hold"/>
                                        <p:tgtEl>
                                          <p:spTgt spid="204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421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821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821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221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2"/>
                </p:tgtEl>
              </p:cMediaNode>
            </p:audio>
          </p:childTnLst>
        </p:cTn>
      </p:par>
    </p:tnLst>
    <p:bldLst>
      <p:bldP spid="20486" grpId="0"/>
      <p:bldP spid="20487" grpId="0"/>
      <p:bldP spid="20488" grpId="0"/>
      <p:bldP spid="20491" grpId="0"/>
      <p:bldP spid="20492" grpId="0" animBg="1"/>
      <p:bldP spid="2049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228600" y="152400"/>
            <a:ext cx="1295400" cy="1295400"/>
            <a:chOff x="1632" y="2880"/>
            <a:chExt cx="1288" cy="1233"/>
          </a:xfrm>
        </p:grpSpPr>
        <p:sp>
          <p:nvSpPr>
            <p:cNvPr id="67588" name="AutoShape 4"/>
            <p:cNvSpPr>
              <a:spLocks noChangeArrowheads="1"/>
            </p:cNvSpPr>
            <p:nvPr/>
          </p:nvSpPr>
          <p:spPr bwMode="auto">
            <a:xfrm>
              <a:off x="1736" y="3656"/>
              <a:ext cx="1120" cy="305"/>
            </a:xfrm>
            <a:prstGeom prst="cube">
              <a:avLst>
                <a:gd name="adj" fmla="val 84120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8575">
              <a:solidFill>
                <a:srgbClr val="FFFFFF"/>
              </a:solidFill>
              <a:miter lim="800000"/>
              <a:headEnd/>
              <a:tailEnd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89" name="AutoShape 5"/>
            <p:cNvSpPr>
              <a:spLocks noChangeArrowheads="1"/>
            </p:cNvSpPr>
            <p:nvPr/>
          </p:nvSpPr>
          <p:spPr bwMode="auto">
            <a:xfrm>
              <a:off x="2072" y="3656"/>
              <a:ext cx="392" cy="305"/>
            </a:xfrm>
            <a:prstGeom prst="star16">
              <a:avLst>
                <a:gd name="adj" fmla="val 2091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0" name="AutoShape 6"/>
            <p:cNvSpPr>
              <a:spLocks noChangeArrowheads="1"/>
            </p:cNvSpPr>
            <p:nvPr/>
          </p:nvSpPr>
          <p:spPr bwMode="auto">
            <a:xfrm>
              <a:off x="1848" y="3199"/>
              <a:ext cx="392" cy="610"/>
            </a:xfrm>
            <a:prstGeom prst="flowChartPunchedTap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1" name="AutoShape 7"/>
            <p:cNvSpPr>
              <a:spLocks noChangeArrowheads="1"/>
            </p:cNvSpPr>
            <p:nvPr/>
          </p:nvSpPr>
          <p:spPr bwMode="auto">
            <a:xfrm>
              <a:off x="2240" y="3199"/>
              <a:ext cx="392" cy="61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2" name="AutoShape 8"/>
            <p:cNvSpPr>
              <a:spLocks noChangeArrowheads="1"/>
            </p:cNvSpPr>
            <p:nvPr/>
          </p:nvSpPr>
          <p:spPr bwMode="auto">
            <a:xfrm>
              <a:off x="1904" y="3199"/>
              <a:ext cx="392" cy="610"/>
            </a:xfrm>
            <a:prstGeom prst="flowChartPunchedTape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3" name="AutoShape 9"/>
            <p:cNvSpPr>
              <a:spLocks noChangeArrowheads="1"/>
            </p:cNvSpPr>
            <p:nvPr/>
          </p:nvSpPr>
          <p:spPr bwMode="auto">
            <a:xfrm>
              <a:off x="2296" y="3199"/>
              <a:ext cx="392" cy="61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4" name="AutoShape 10"/>
            <p:cNvSpPr>
              <a:spLocks noChangeArrowheads="1"/>
            </p:cNvSpPr>
            <p:nvPr/>
          </p:nvSpPr>
          <p:spPr bwMode="auto">
            <a:xfrm>
              <a:off x="1736" y="3808"/>
              <a:ext cx="1008" cy="153"/>
            </a:xfrm>
            <a:prstGeom prst="ribbon">
              <a:avLst>
                <a:gd name="adj1" fmla="val 33333"/>
                <a:gd name="adj2" fmla="val 4524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5" name="Text Box 11"/>
            <p:cNvSpPr txBox="1">
              <a:spLocks noChangeArrowheads="1"/>
            </p:cNvSpPr>
            <p:nvPr/>
          </p:nvSpPr>
          <p:spPr bwMode="auto">
            <a:xfrm>
              <a:off x="1960" y="3808"/>
              <a:ext cx="616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vi-VN" sz="1200" b="1">
                  <a:solidFill>
                    <a:srgbClr val="000000"/>
                  </a:solidFill>
                </a:rPr>
                <a:t>GD</a:t>
              </a:r>
              <a:endParaRPr lang="en-US" altLang="vi-VN">
                <a:solidFill>
                  <a:srgbClr val="000000"/>
                </a:solidFill>
              </a:endParaRPr>
            </a:p>
          </p:txBody>
        </p:sp>
        <p:sp>
          <p:nvSpPr>
            <p:cNvPr id="67596" name="Line 12"/>
            <p:cNvSpPr>
              <a:spLocks noChangeShapeType="1"/>
            </p:cNvSpPr>
            <p:nvPr/>
          </p:nvSpPr>
          <p:spPr bwMode="auto">
            <a:xfrm>
              <a:off x="2128" y="3808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7" name="Line 13"/>
            <p:cNvSpPr>
              <a:spLocks noChangeShapeType="1"/>
            </p:cNvSpPr>
            <p:nvPr/>
          </p:nvSpPr>
          <p:spPr bwMode="auto">
            <a:xfrm>
              <a:off x="2128" y="3808"/>
              <a:ext cx="2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632" y="2880"/>
              <a:ext cx="1288" cy="1219"/>
            </a:xfrm>
            <a:prstGeom prst="rect">
              <a:avLst/>
            </a:prstGeom>
          </p:spPr>
          <p:txBody>
            <a:bodyPr wrap="none" fromWordArt="1">
              <a:prstTxWarp prst="textButtonPour">
                <a:avLst>
                  <a:gd name="adj1" fmla="val 10651789"/>
                  <a:gd name="adj2" fmla="val 86417"/>
                </a:avLst>
              </a:prstTxWarp>
            </a:bodyPr>
            <a:lstStyle/>
            <a:p>
              <a:pPr algn="ctr"/>
              <a:r>
                <a:rPr lang="fr-FR" sz="8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.VnTimeH"/>
                </a:rPr>
                <a:t>thi ®ua d¹y tèt - häc tèt</a:t>
              </a:r>
              <a:endParaRPr lang="vi-VN" sz="8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</a:endParaRPr>
            </a:p>
          </p:txBody>
        </p:sp>
      </p:grpSp>
      <p:pic>
        <p:nvPicPr>
          <p:cNvPr id="6760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7602" name="Group 18"/>
          <p:cNvGrpSpPr>
            <a:grpSpLocks/>
          </p:cNvGrpSpPr>
          <p:nvPr/>
        </p:nvGrpSpPr>
        <p:grpSpPr bwMode="auto">
          <a:xfrm>
            <a:off x="1828800" y="142104"/>
            <a:ext cx="5064125" cy="3591696"/>
            <a:chOff x="204" y="-6"/>
            <a:chExt cx="2457" cy="2093"/>
          </a:xfrm>
        </p:grpSpPr>
        <p:grpSp>
          <p:nvGrpSpPr>
            <p:cNvPr id="67603" name="Group 19"/>
            <p:cNvGrpSpPr>
              <a:grpSpLocks/>
            </p:cNvGrpSpPr>
            <p:nvPr/>
          </p:nvGrpSpPr>
          <p:grpSpPr bwMode="auto">
            <a:xfrm>
              <a:off x="247" y="-6"/>
              <a:ext cx="2414" cy="2070"/>
              <a:chOff x="1644" y="2382"/>
              <a:chExt cx="2346" cy="1774"/>
            </a:xfrm>
          </p:grpSpPr>
          <p:pic>
            <p:nvPicPr>
              <p:cNvPr id="67604" name="Picture 20" descr="BIRTHD~3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7605" name="Group 21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10"/>
                <a:chOff x="1644" y="2406"/>
                <a:chExt cx="2346" cy="510"/>
              </a:xfrm>
            </p:grpSpPr>
            <p:sp>
              <p:nvSpPr>
                <p:cNvPr id="67606" name="AutoShape 22"/>
                <p:cNvSpPr>
                  <a:spLocks noChangeArrowheads="1"/>
                </p:cNvSpPr>
                <p:nvPr/>
              </p:nvSpPr>
              <p:spPr bwMode="auto">
                <a:xfrm>
                  <a:off x="1668" y="2480"/>
                  <a:ext cx="2322" cy="436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vi-VN" sz="2400" b="1" dirty="0">
                    <a:solidFill>
                      <a:srgbClr val="333399"/>
                    </a:solidFill>
                    <a:latin typeface=".VnArial" pitchFamily="34" charset="0"/>
                    <a:cs typeface="Arial" charset="0"/>
                  </a:endParaRPr>
                </a:p>
              </p:txBody>
            </p:sp>
            <p:sp>
              <p:nvSpPr>
                <p:cNvPr id="67607" name="Freeform 23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7608" name="Rectangle 24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</p:grpSp>
      <p:sp>
        <p:nvSpPr>
          <p:cNvPr id="2" name="Hình chữ nhật 1"/>
          <p:cNvSpPr/>
          <p:nvPr/>
        </p:nvSpPr>
        <p:spPr>
          <a:xfrm>
            <a:off x="2243996" y="577334"/>
            <a:ext cx="4284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DÂY RẼ NHÁNH - PHÂN NHÁNH)</a:t>
            </a: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gray">
          <a:xfrm>
            <a:off x="558484" y="3490119"/>
            <a:ext cx="8153400" cy="1219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/>
                </a:solidFill>
                <a:latin typeface="Arial"/>
                <a:cs typeface="Arial"/>
              </a:rPr>
              <a:t>NỐI DÂY RẼ NHÁNH - PHÂN NHÁNH</a:t>
            </a:r>
            <a:endParaRPr lang="en-US" altLang="vi-VN" sz="3600" b="1" dirty="0">
              <a:solidFill>
                <a:schemeClr val="accent3"/>
              </a:solidFill>
              <a:latin typeface="VNI-Helve" pitchFamily="2" charset="0"/>
              <a:cs typeface="Arial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F7F0CAE-FE2C-4C73-BD1E-21982495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CE9E-7188-42D7-892D-E97B2A47125F}" type="datetime2">
              <a:rPr lang="vi-VN" altLang="vi-VN" smtClean="0">
                <a:solidFill>
                  <a:srgbClr val="000000"/>
                </a:solidFill>
              </a:rPr>
              <a:t>Thứ Sáu, 12 Tháng Mười Một 2021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48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1600200" cy="6858000"/>
            <a:chOff x="0" y="0"/>
            <a:chExt cx="1008" cy="4320"/>
          </a:xfrm>
        </p:grpSpPr>
        <p:pic>
          <p:nvPicPr>
            <p:cNvPr id="24595" name="Picture 3" descr="logo n-du1-tr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4"/>
              <a:ext cx="33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6" name="Picture 4" descr="0063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3" t="28397" r="75981"/>
            <a:stretch>
              <a:fillRect/>
            </a:stretch>
          </p:blipFill>
          <p:spPr bwMode="auto">
            <a:xfrm>
              <a:off x="0" y="0"/>
              <a:ext cx="100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1708150" y="288925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DÂY RẼ NHÁNH - PHÂN NHÁNH)</a:t>
            </a:r>
          </a:p>
        </p:txBody>
      </p:sp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2012950" y="663575"/>
            <a:ext cx="60642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(HAI DÂY ĐƠN CỨNG)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5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6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7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8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8B18015-418F-41E8-B4FE-34D4D1AB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16FF13-0C65-4C54-806A-DF4371FE47A6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495800" y="2743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39552" y="1557830"/>
            <a:ext cx="8352928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lõi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lõi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lõi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lõi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lõi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lõi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lõi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lõi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ý: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xuyên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ra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tuỳ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tuân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9552" y="476672"/>
            <a:ext cx="79948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  <a:endParaRPr kumimoji="0" lang="en-US" alt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65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06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8397" r="75981"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re nhanh 2 day loi d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457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5"/>
          <p:cNvSpPr>
            <a:spLocks noChangeArrowheads="1" noChangeShapeType="1" noTextEdit="1"/>
          </p:cNvSpPr>
          <p:nvPr/>
        </p:nvSpPr>
        <p:spPr bwMode="auto">
          <a:xfrm>
            <a:off x="1708150" y="288925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DÂY RẼ NHÁNH - PHÂN NHÁNH)</a:t>
            </a:r>
          </a:p>
        </p:txBody>
      </p:sp>
      <p:sp>
        <p:nvSpPr>
          <p:cNvPr id="25605" name="WordArt 6"/>
          <p:cNvSpPr>
            <a:spLocks noChangeArrowheads="1" noChangeShapeType="1" noTextEdit="1"/>
          </p:cNvSpPr>
          <p:nvPr/>
        </p:nvSpPr>
        <p:spPr bwMode="auto">
          <a:xfrm>
            <a:off x="2012950" y="663575"/>
            <a:ext cx="60642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(HAI DÂY ĐƠN CỨNG)</a:t>
            </a: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B67B401-3381-46DB-A21F-95AAD347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2B25DC-A707-45EA-96DC-52066B0D3940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" b="4550"/>
          <a:stretch>
            <a:fillRect/>
          </a:stretch>
        </p:blipFill>
        <p:spPr bwMode="auto">
          <a:xfrm>
            <a:off x="0" y="3371850"/>
            <a:ext cx="4648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4495800" y="0"/>
            <a:ext cx="4648200" cy="3486150"/>
            <a:chOff x="2832" y="0"/>
            <a:chExt cx="2928" cy="2196"/>
          </a:xfrm>
        </p:grpSpPr>
        <p:pic>
          <p:nvPicPr>
            <p:cNvPr id="26643" name="Picture 4" descr="logo n-du1-tr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6" y="0"/>
              <a:ext cx="33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50" r="5690"/>
            <a:stretch>
              <a:fillRect/>
            </a:stretch>
          </p:blipFill>
          <p:spPr bwMode="auto">
            <a:xfrm>
              <a:off x="2832" y="0"/>
              <a:ext cx="2928" cy="2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6" name="Picture 20" descr="re nhanh 1 day loi don 1 day loi kep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6096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1" name="WordArt 5"/>
          <p:cNvSpPr>
            <a:spLocks noChangeArrowheads="1" noChangeShapeType="1" noTextEdit="1"/>
          </p:cNvSpPr>
          <p:nvPr/>
        </p:nvSpPr>
        <p:spPr bwMode="auto">
          <a:xfrm>
            <a:off x="1708150" y="288925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DÂY RẼ NHÁNH - PHÂN NHÁNH)</a:t>
            </a:r>
          </a:p>
        </p:txBody>
      </p:sp>
      <p:sp>
        <p:nvSpPr>
          <p:cNvPr id="26642" name="WordArt 6"/>
          <p:cNvSpPr>
            <a:spLocks noChangeArrowheads="1" noChangeShapeType="1" noTextEdit="1"/>
          </p:cNvSpPr>
          <p:nvPr/>
        </p:nvSpPr>
        <p:spPr bwMode="auto">
          <a:xfrm>
            <a:off x="2012950" y="663575"/>
            <a:ext cx="60642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(DÂY ĐƠN CỨNG VÀ DÂY LÕI NHIẾU SỢI)</a:t>
            </a: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0AE3FE3-0FE1-478D-BB1A-2E52174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A8825-392C-437E-8917-416D8EF57412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06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80000"/>
          <a:stretch>
            <a:fillRect/>
          </a:stretch>
        </p:blipFill>
        <p:spPr bwMode="auto">
          <a:xfrm>
            <a:off x="0" y="0"/>
            <a:ext cx="152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5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7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8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9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0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1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2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3" name="Picture 2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4" name="Picture 2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5" name="Picture 2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6" name="Picture 2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7" name="Picture 27" descr="re nhanh 2 day loi kep 2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5" name="WordArt 5"/>
          <p:cNvSpPr>
            <a:spLocks noChangeArrowheads="1" noChangeShapeType="1" noTextEdit="1"/>
          </p:cNvSpPr>
          <p:nvPr/>
        </p:nvSpPr>
        <p:spPr bwMode="auto">
          <a:xfrm>
            <a:off x="1708150" y="288925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DÂY RẼ NHÁNH - PHÂN NHÁNH)</a:t>
            </a:r>
          </a:p>
        </p:txBody>
      </p:sp>
      <p:sp>
        <p:nvSpPr>
          <p:cNvPr id="27676" name="WordArt 6"/>
          <p:cNvSpPr>
            <a:spLocks noChangeArrowheads="1" noChangeShapeType="1" noTextEdit="1"/>
          </p:cNvSpPr>
          <p:nvPr/>
        </p:nvSpPr>
        <p:spPr bwMode="auto">
          <a:xfrm>
            <a:off x="2012950" y="663575"/>
            <a:ext cx="60642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(HAI DÂY LÕI NHIẾU SỢI)</a:t>
            </a: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A943D0A-33A3-49C7-B68A-C9B472CE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3ED9E4-A2A5-4508-A5B5-BF9B885AD359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 descr="mohan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4495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Freeform 4"/>
          <p:cNvSpPr>
            <a:spLocks/>
          </p:cNvSpPr>
          <p:nvPr/>
        </p:nvSpPr>
        <p:spPr bwMode="auto">
          <a:xfrm>
            <a:off x="3276600" y="203200"/>
            <a:ext cx="1049338" cy="2795588"/>
          </a:xfrm>
          <a:custGeom>
            <a:avLst/>
            <a:gdLst>
              <a:gd name="T0" fmla="*/ 443547711 w 661"/>
              <a:gd name="T1" fmla="*/ 2147483647 h 1761"/>
              <a:gd name="T2" fmla="*/ 604837788 w 661"/>
              <a:gd name="T3" fmla="*/ 2147483647 h 1761"/>
              <a:gd name="T4" fmla="*/ 665321567 w 661"/>
              <a:gd name="T5" fmla="*/ 2147483647 h 1761"/>
              <a:gd name="T6" fmla="*/ 685482827 w 661"/>
              <a:gd name="T7" fmla="*/ 2147483647 h 1761"/>
              <a:gd name="T8" fmla="*/ 887095423 w 661"/>
              <a:gd name="T9" fmla="*/ 2147483647 h 1761"/>
              <a:gd name="T10" fmla="*/ 1068546759 w 661"/>
              <a:gd name="T11" fmla="*/ 2147483647 h 1761"/>
              <a:gd name="T12" fmla="*/ 1129030538 w 661"/>
              <a:gd name="T13" fmla="*/ 2147483647 h 1761"/>
              <a:gd name="T14" fmla="*/ 1249998096 w 661"/>
              <a:gd name="T15" fmla="*/ 2147483647 h 1761"/>
              <a:gd name="T16" fmla="*/ 1270159355 w 661"/>
              <a:gd name="T17" fmla="*/ 2147483647 h 1761"/>
              <a:gd name="T18" fmla="*/ 1330643134 w 661"/>
              <a:gd name="T19" fmla="*/ 2147483647 h 1761"/>
              <a:gd name="T20" fmla="*/ 1370965653 w 661"/>
              <a:gd name="T21" fmla="*/ 2147483647 h 1761"/>
              <a:gd name="T22" fmla="*/ 1411288172 w 661"/>
              <a:gd name="T23" fmla="*/ 2147483647 h 1761"/>
              <a:gd name="T24" fmla="*/ 1491933211 w 661"/>
              <a:gd name="T25" fmla="*/ 2147483647 h 1761"/>
              <a:gd name="T26" fmla="*/ 1451610692 w 661"/>
              <a:gd name="T27" fmla="*/ 2147483647 h 1761"/>
              <a:gd name="T28" fmla="*/ 1391126913 w 661"/>
              <a:gd name="T29" fmla="*/ 2147483647 h 1761"/>
              <a:gd name="T30" fmla="*/ 1350804394 w 661"/>
              <a:gd name="T31" fmla="*/ 2147483647 h 1761"/>
              <a:gd name="T32" fmla="*/ 1391126913 w 661"/>
              <a:gd name="T33" fmla="*/ 1491932767 h 1761"/>
              <a:gd name="T34" fmla="*/ 1512094470 w 661"/>
              <a:gd name="T35" fmla="*/ 1129030202 h 1761"/>
              <a:gd name="T36" fmla="*/ 1572578249 w 661"/>
              <a:gd name="T37" fmla="*/ 786288891 h 1761"/>
              <a:gd name="T38" fmla="*/ 1350804394 w 661"/>
              <a:gd name="T39" fmla="*/ 80645014 h 1761"/>
              <a:gd name="T40" fmla="*/ 1209675576 w 661"/>
              <a:gd name="T41" fmla="*/ 60483761 h 1761"/>
              <a:gd name="T42" fmla="*/ 947579202 w 661"/>
              <a:gd name="T43" fmla="*/ 0 h 1761"/>
              <a:gd name="T44" fmla="*/ 604837788 w 661"/>
              <a:gd name="T45" fmla="*/ 80645014 h 1761"/>
              <a:gd name="T46" fmla="*/ 463708971 w 661"/>
              <a:gd name="T47" fmla="*/ 221773790 h 1761"/>
              <a:gd name="T48" fmla="*/ 322580154 w 661"/>
              <a:gd name="T49" fmla="*/ 403225072 h 1761"/>
              <a:gd name="T50" fmla="*/ 201612596 w 661"/>
              <a:gd name="T51" fmla="*/ 584676355 h 1761"/>
              <a:gd name="T52" fmla="*/ 80645038 w 661"/>
              <a:gd name="T53" fmla="*/ 947578919 h 1761"/>
              <a:gd name="T54" fmla="*/ 0 w 661"/>
              <a:gd name="T55" fmla="*/ 2147483647 h 1761"/>
              <a:gd name="T56" fmla="*/ 40322519 w 661"/>
              <a:gd name="T57" fmla="*/ 2147483647 h 1761"/>
              <a:gd name="T58" fmla="*/ 80645038 w 661"/>
              <a:gd name="T59" fmla="*/ 2147483647 h 1761"/>
              <a:gd name="T60" fmla="*/ 120967558 w 661"/>
              <a:gd name="T61" fmla="*/ 2147483647 h 1761"/>
              <a:gd name="T62" fmla="*/ 141128817 w 661"/>
              <a:gd name="T63" fmla="*/ 2147483647 h 1761"/>
              <a:gd name="T64" fmla="*/ 201612596 w 661"/>
              <a:gd name="T65" fmla="*/ 2147483647 h 1761"/>
              <a:gd name="T66" fmla="*/ 221773856 w 661"/>
              <a:gd name="T67" fmla="*/ 2147483647 h 1761"/>
              <a:gd name="T68" fmla="*/ 282257634 w 661"/>
              <a:gd name="T69" fmla="*/ 2147483647 h 1761"/>
              <a:gd name="T70" fmla="*/ 383063933 w 661"/>
              <a:gd name="T71" fmla="*/ 2147483647 h 1761"/>
              <a:gd name="T72" fmla="*/ 403225192 w 661"/>
              <a:gd name="T73" fmla="*/ 2147483647 h 1761"/>
              <a:gd name="T74" fmla="*/ 443547711 w 661"/>
              <a:gd name="T75" fmla="*/ 2147483647 h 176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1" h="1761">
                <a:moveTo>
                  <a:pt x="176" y="1760"/>
                </a:moveTo>
                <a:cubicBezTo>
                  <a:pt x="198" y="1715"/>
                  <a:pt x="201" y="1730"/>
                  <a:pt x="240" y="1704"/>
                </a:cubicBezTo>
                <a:cubicBezTo>
                  <a:pt x="248" y="1707"/>
                  <a:pt x="258" y="1706"/>
                  <a:pt x="264" y="1712"/>
                </a:cubicBezTo>
                <a:cubicBezTo>
                  <a:pt x="270" y="1718"/>
                  <a:pt x="264" y="1734"/>
                  <a:pt x="272" y="1736"/>
                </a:cubicBezTo>
                <a:cubicBezTo>
                  <a:pt x="298" y="1741"/>
                  <a:pt x="325" y="1731"/>
                  <a:pt x="352" y="1728"/>
                </a:cubicBezTo>
                <a:cubicBezTo>
                  <a:pt x="376" y="1712"/>
                  <a:pt x="400" y="1696"/>
                  <a:pt x="424" y="1680"/>
                </a:cubicBezTo>
                <a:cubicBezTo>
                  <a:pt x="432" y="1675"/>
                  <a:pt x="448" y="1664"/>
                  <a:pt x="448" y="1664"/>
                </a:cubicBezTo>
                <a:cubicBezTo>
                  <a:pt x="462" y="1623"/>
                  <a:pt x="466" y="1590"/>
                  <a:pt x="496" y="1560"/>
                </a:cubicBezTo>
                <a:cubicBezTo>
                  <a:pt x="499" y="1547"/>
                  <a:pt x="498" y="1532"/>
                  <a:pt x="504" y="1520"/>
                </a:cubicBezTo>
                <a:cubicBezTo>
                  <a:pt x="509" y="1510"/>
                  <a:pt x="521" y="1505"/>
                  <a:pt x="528" y="1496"/>
                </a:cubicBezTo>
                <a:cubicBezTo>
                  <a:pt x="534" y="1489"/>
                  <a:pt x="540" y="1481"/>
                  <a:pt x="544" y="1472"/>
                </a:cubicBezTo>
                <a:cubicBezTo>
                  <a:pt x="551" y="1457"/>
                  <a:pt x="560" y="1424"/>
                  <a:pt x="560" y="1424"/>
                </a:cubicBezTo>
                <a:cubicBezTo>
                  <a:pt x="566" y="1375"/>
                  <a:pt x="564" y="1322"/>
                  <a:pt x="592" y="1280"/>
                </a:cubicBezTo>
                <a:cubicBezTo>
                  <a:pt x="586" y="1112"/>
                  <a:pt x="599" y="1110"/>
                  <a:pt x="576" y="1008"/>
                </a:cubicBezTo>
                <a:cubicBezTo>
                  <a:pt x="568" y="972"/>
                  <a:pt x="565" y="968"/>
                  <a:pt x="552" y="928"/>
                </a:cubicBezTo>
                <a:cubicBezTo>
                  <a:pt x="545" y="907"/>
                  <a:pt x="536" y="864"/>
                  <a:pt x="536" y="864"/>
                </a:cubicBezTo>
                <a:cubicBezTo>
                  <a:pt x="542" y="773"/>
                  <a:pt x="544" y="682"/>
                  <a:pt x="552" y="592"/>
                </a:cubicBezTo>
                <a:cubicBezTo>
                  <a:pt x="556" y="544"/>
                  <a:pt x="579" y="490"/>
                  <a:pt x="600" y="448"/>
                </a:cubicBezTo>
                <a:cubicBezTo>
                  <a:pt x="619" y="409"/>
                  <a:pt x="619" y="353"/>
                  <a:pt x="624" y="312"/>
                </a:cubicBezTo>
                <a:cubicBezTo>
                  <a:pt x="621" y="231"/>
                  <a:pt x="661" y="57"/>
                  <a:pt x="536" y="32"/>
                </a:cubicBezTo>
                <a:cubicBezTo>
                  <a:pt x="518" y="28"/>
                  <a:pt x="499" y="27"/>
                  <a:pt x="480" y="24"/>
                </a:cubicBezTo>
                <a:cubicBezTo>
                  <a:pt x="446" y="13"/>
                  <a:pt x="376" y="0"/>
                  <a:pt x="376" y="0"/>
                </a:cubicBezTo>
                <a:cubicBezTo>
                  <a:pt x="270" y="10"/>
                  <a:pt x="310" y="9"/>
                  <a:pt x="240" y="32"/>
                </a:cubicBezTo>
                <a:cubicBezTo>
                  <a:pt x="221" y="51"/>
                  <a:pt x="199" y="66"/>
                  <a:pt x="184" y="88"/>
                </a:cubicBezTo>
                <a:cubicBezTo>
                  <a:pt x="165" y="117"/>
                  <a:pt x="157" y="140"/>
                  <a:pt x="128" y="160"/>
                </a:cubicBezTo>
                <a:cubicBezTo>
                  <a:pt x="117" y="194"/>
                  <a:pt x="94" y="197"/>
                  <a:pt x="80" y="232"/>
                </a:cubicBezTo>
                <a:cubicBezTo>
                  <a:pt x="61" y="279"/>
                  <a:pt x="48" y="328"/>
                  <a:pt x="32" y="376"/>
                </a:cubicBezTo>
                <a:cubicBezTo>
                  <a:pt x="23" y="611"/>
                  <a:pt x="44" y="711"/>
                  <a:pt x="0" y="888"/>
                </a:cubicBezTo>
                <a:cubicBezTo>
                  <a:pt x="5" y="1021"/>
                  <a:pt x="9" y="1155"/>
                  <a:pt x="16" y="1288"/>
                </a:cubicBezTo>
                <a:cubicBezTo>
                  <a:pt x="19" y="1336"/>
                  <a:pt x="25" y="1384"/>
                  <a:pt x="32" y="1432"/>
                </a:cubicBezTo>
                <a:cubicBezTo>
                  <a:pt x="35" y="1454"/>
                  <a:pt x="48" y="1496"/>
                  <a:pt x="48" y="1496"/>
                </a:cubicBezTo>
                <a:cubicBezTo>
                  <a:pt x="51" y="1520"/>
                  <a:pt x="48" y="1545"/>
                  <a:pt x="56" y="1568"/>
                </a:cubicBezTo>
                <a:cubicBezTo>
                  <a:pt x="59" y="1577"/>
                  <a:pt x="74" y="1576"/>
                  <a:pt x="80" y="1584"/>
                </a:cubicBezTo>
                <a:cubicBezTo>
                  <a:pt x="85" y="1591"/>
                  <a:pt x="83" y="1601"/>
                  <a:pt x="88" y="1608"/>
                </a:cubicBezTo>
                <a:cubicBezTo>
                  <a:pt x="94" y="1617"/>
                  <a:pt x="104" y="1624"/>
                  <a:pt x="112" y="1632"/>
                </a:cubicBezTo>
                <a:cubicBezTo>
                  <a:pt x="121" y="1658"/>
                  <a:pt x="152" y="1704"/>
                  <a:pt x="152" y="1704"/>
                </a:cubicBezTo>
                <a:cubicBezTo>
                  <a:pt x="155" y="1720"/>
                  <a:pt x="152" y="1738"/>
                  <a:pt x="160" y="1752"/>
                </a:cubicBezTo>
                <a:cubicBezTo>
                  <a:pt x="165" y="1761"/>
                  <a:pt x="199" y="1760"/>
                  <a:pt x="176" y="17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62007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Hàn chì vào mối nối dây</a:t>
            </a:r>
          </a:p>
        </p:txBody>
      </p:sp>
      <p:grpSp>
        <p:nvGrpSpPr>
          <p:cNvPr id="28678" name="Group 6"/>
          <p:cNvGrpSpPr>
            <a:grpSpLocks/>
          </p:cNvGrpSpPr>
          <p:nvPr/>
        </p:nvGrpSpPr>
        <p:grpSpPr bwMode="auto">
          <a:xfrm>
            <a:off x="669925" y="3657600"/>
            <a:ext cx="6797675" cy="2895600"/>
            <a:chOff x="422" y="2304"/>
            <a:chExt cx="4282" cy="1824"/>
          </a:xfrm>
        </p:grpSpPr>
        <p:grpSp>
          <p:nvGrpSpPr>
            <p:cNvPr id="28685" name="Group 7"/>
            <p:cNvGrpSpPr>
              <a:grpSpLocks/>
            </p:cNvGrpSpPr>
            <p:nvPr/>
          </p:nvGrpSpPr>
          <p:grpSpPr bwMode="auto">
            <a:xfrm>
              <a:off x="2465" y="2677"/>
              <a:ext cx="192" cy="1451"/>
              <a:chOff x="2667" y="2248"/>
              <a:chExt cx="192" cy="1451"/>
            </a:xfrm>
          </p:grpSpPr>
          <p:sp>
            <p:nvSpPr>
              <p:cNvPr id="28761" name="AutoShape 8"/>
              <p:cNvSpPr>
                <a:spLocks noChangeArrowheads="1"/>
              </p:cNvSpPr>
              <p:nvPr/>
            </p:nvSpPr>
            <p:spPr bwMode="auto">
              <a:xfrm rot="10800000" flipH="1">
                <a:off x="2674" y="2248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762" name="Rectangle 9"/>
              <p:cNvSpPr>
                <a:spLocks noChangeArrowheads="1"/>
              </p:cNvSpPr>
              <p:nvPr/>
            </p:nvSpPr>
            <p:spPr bwMode="auto">
              <a:xfrm rot="16200000" flipH="1">
                <a:off x="2067" y="2907"/>
                <a:ext cx="1392" cy="192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sp>
          <p:nvSpPr>
            <p:cNvPr id="28686" name="Rectangle 10"/>
            <p:cNvSpPr>
              <a:spLocks noChangeArrowheads="1"/>
            </p:cNvSpPr>
            <p:nvPr/>
          </p:nvSpPr>
          <p:spPr bwMode="auto">
            <a:xfrm>
              <a:off x="1800" y="2399"/>
              <a:ext cx="1440" cy="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28687" name="Group 11"/>
            <p:cNvGrpSpPr>
              <a:grpSpLocks/>
            </p:cNvGrpSpPr>
            <p:nvPr/>
          </p:nvGrpSpPr>
          <p:grpSpPr bwMode="auto">
            <a:xfrm>
              <a:off x="3019" y="2304"/>
              <a:ext cx="221" cy="173"/>
              <a:chOff x="2858" y="2035"/>
              <a:chExt cx="221" cy="173"/>
            </a:xfrm>
          </p:grpSpPr>
          <p:pic>
            <p:nvPicPr>
              <p:cNvPr id="28759" name="Picture 1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00" b="30800"/>
              <a:stretch>
                <a:fillRect/>
              </a:stretch>
            </p:blipFill>
            <p:spPr bwMode="auto">
              <a:xfrm>
                <a:off x="2858" y="2035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760" name="Line 13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88" name="Group 14"/>
            <p:cNvGrpSpPr>
              <a:grpSpLocks/>
            </p:cNvGrpSpPr>
            <p:nvPr/>
          </p:nvGrpSpPr>
          <p:grpSpPr bwMode="auto">
            <a:xfrm>
              <a:off x="2928" y="2323"/>
              <a:ext cx="224" cy="224"/>
              <a:chOff x="3072" y="2448"/>
              <a:chExt cx="224" cy="224"/>
            </a:xfrm>
          </p:grpSpPr>
          <p:sp>
            <p:nvSpPr>
              <p:cNvPr id="28754" name="Rectangle 15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55" name="Freeform 16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56" name="Freeform 17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57" name="Freeform 18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58" name="Freeform 19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89" name="Group 20"/>
            <p:cNvGrpSpPr>
              <a:grpSpLocks/>
            </p:cNvGrpSpPr>
            <p:nvPr/>
          </p:nvGrpSpPr>
          <p:grpSpPr bwMode="auto">
            <a:xfrm>
              <a:off x="2832" y="2319"/>
              <a:ext cx="224" cy="224"/>
              <a:chOff x="3072" y="2448"/>
              <a:chExt cx="224" cy="224"/>
            </a:xfrm>
          </p:grpSpPr>
          <p:sp>
            <p:nvSpPr>
              <p:cNvPr id="28749" name="Rectangle 21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50" name="Freeform 22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51" name="Freeform 23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52" name="Freeform 24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53" name="Freeform 25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90" name="Group 26"/>
            <p:cNvGrpSpPr>
              <a:grpSpLocks/>
            </p:cNvGrpSpPr>
            <p:nvPr/>
          </p:nvGrpSpPr>
          <p:grpSpPr bwMode="auto">
            <a:xfrm>
              <a:off x="2736" y="2319"/>
              <a:ext cx="224" cy="224"/>
              <a:chOff x="3072" y="2448"/>
              <a:chExt cx="224" cy="224"/>
            </a:xfrm>
          </p:grpSpPr>
          <p:sp>
            <p:nvSpPr>
              <p:cNvPr id="28744" name="Rectangle 27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45" name="Freeform 28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46" name="Freeform 29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47" name="Freeform 30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48" name="Freeform 31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91" name="Group 32"/>
            <p:cNvGrpSpPr>
              <a:grpSpLocks/>
            </p:cNvGrpSpPr>
            <p:nvPr/>
          </p:nvGrpSpPr>
          <p:grpSpPr bwMode="auto">
            <a:xfrm>
              <a:off x="2640" y="2319"/>
              <a:ext cx="224" cy="224"/>
              <a:chOff x="3072" y="2448"/>
              <a:chExt cx="224" cy="224"/>
            </a:xfrm>
          </p:grpSpPr>
          <p:sp>
            <p:nvSpPr>
              <p:cNvPr id="28739" name="Rectangle 33" descr="Dark downward diagon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40" name="Freeform 34" descr="Dark downward diagon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41" name="Freeform 35" descr="Dark downward diagon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42" name="Freeform 36" descr="Dark downward diagon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43" name="Freeform 37" descr="Dark downward diagon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92" name="Group 38"/>
            <p:cNvGrpSpPr>
              <a:grpSpLocks/>
            </p:cNvGrpSpPr>
            <p:nvPr/>
          </p:nvGrpSpPr>
          <p:grpSpPr bwMode="auto">
            <a:xfrm>
              <a:off x="2544" y="2323"/>
              <a:ext cx="224" cy="224"/>
              <a:chOff x="3072" y="2448"/>
              <a:chExt cx="224" cy="224"/>
            </a:xfrm>
          </p:grpSpPr>
          <p:sp>
            <p:nvSpPr>
              <p:cNvPr id="28734" name="Rectangle 39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35" name="Freeform 40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36" name="Freeform 41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37" name="Freeform 42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38" name="Freeform 43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93" name="Group 44"/>
            <p:cNvGrpSpPr>
              <a:grpSpLocks/>
            </p:cNvGrpSpPr>
            <p:nvPr/>
          </p:nvGrpSpPr>
          <p:grpSpPr bwMode="auto">
            <a:xfrm>
              <a:off x="3254" y="2351"/>
              <a:ext cx="1450" cy="192"/>
              <a:chOff x="3082" y="1385"/>
              <a:chExt cx="1450" cy="192"/>
            </a:xfrm>
          </p:grpSpPr>
          <p:sp>
            <p:nvSpPr>
              <p:cNvPr id="28732" name="AutoShape 45"/>
              <p:cNvSpPr>
                <a:spLocks noChangeArrowheads="1"/>
              </p:cNvSpPr>
              <p:nvPr/>
            </p:nvSpPr>
            <p:spPr bwMode="auto">
              <a:xfrm rot="5400000">
                <a:off x="3019" y="1455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733" name="Rectangle 46"/>
              <p:cNvSpPr>
                <a:spLocks noChangeArrowheads="1"/>
              </p:cNvSpPr>
              <p:nvPr/>
            </p:nvSpPr>
            <p:spPr bwMode="auto">
              <a:xfrm>
                <a:off x="3140" y="1385"/>
                <a:ext cx="13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28694" name="Group 47"/>
            <p:cNvGrpSpPr>
              <a:grpSpLocks/>
            </p:cNvGrpSpPr>
            <p:nvPr/>
          </p:nvGrpSpPr>
          <p:grpSpPr bwMode="auto">
            <a:xfrm flipH="1">
              <a:off x="422" y="2351"/>
              <a:ext cx="1450" cy="192"/>
              <a:chOff x="3082" y="1385"/>
              <a:chExt cx="1450" cy="192"/>
            </a:xfrm>
          </p:grpSpPr>
          <p:sp>
            <p:nvSpPr>
              <p:cNvPr id="28730" name="AutoShape 48"/>
              <p:cNvSpPr>
                <a:spLocks noChangeArrowheads="1"/>
              </p:cNvSpPr>
              <p:nvPr/>
            </p:nvSpPr>
            <p:spPr bwMode="auto">
              <a:xfrm rot="5400000">
                <a:off x="3019" y="1455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731" name="Rectangle 49"/>
              <p:cNvSpPr>
                <a:spLocks noChangeArrowheads="1"/>
              </p:cNvSpPr>
              <p:nvPr/>
            </p:nvSpPr>
            <p:spPr bwMode="auto">
              <a:xfrm>
                <a:off x="3140" y="1385"/>
                <a:ext cx="13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28695" name="Group 50"/>
            <p:cNvGrpSpPr>
              <a:grpSpLocks/>
            </p:cNvGrpSpPr>
            <p:nvPr/>
          </p:nvGrpSpPr>
          <p:grpSpPr bwMode="auto">
            <a:xfrm rot="10800000">
              <a:off x="1889" y="2424"/>
              <a:ext cx="221" cy="173"/>
              <a:chOff x="2858" y="2035"/>
              <a:chExt cx="221" cy="173"/>
            </a:xfrm>
          </p:grpSpPr>
          <p:pic>
            <p:nvPicPr>
              <p:cNvPr id="28728" name="Picture 5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00" b="30800"/>
              <a:stretch>
                <a:fillRect/>
              </a:stretch>
            </p:blipFill>
            <p:spPr bwMode="auto">
              <a:xfrm>
                <a:off x="2858" y="2035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729" name="Line 52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96" name="Group 53"/>
            <p:cNvGrpSpPr>
              <a:grpSpLocks/>
            </p:cNvGrpSpPr>
            <p:nvPr/>
          </p:nvGrpSpPr>
          <p:grpSpPr bwMode="auto">
            <a:xfrm>
              <a:off x="2240" y="2344"/>
              <a:ext cx="224" cy="224"/>
              <a:chOff x="3072" y="2448"/>
              <a:chExt cx="224" cy="224"/>
            </a:xfrm>
          </p:grpSpPr>
          <p:sp>
            <p:nvSpPr>
              <p:cNvPr id="28723" name="Rectangle 54" descr="Dark downward diagon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24" name="Freeform 55" descr="Dark downward diagon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25" name="Freeform 56" descr="Dark downward diagon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26" name="Freeform 57" descr="Dark downward diagon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27" name="Freeform 58" descr="Dark downward diagon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97" name="Group 59"/>
            <p:cNvGrpSpPr>
              <a:grpSpLocks/>
            </p:cNvGrpSpPr>
            <p:nvPr/>
          </p:nvGrpSpPr>
          <p:grpSpPr bwMode="auto">
            <a:xfrm>
              <a:off x="2130" y="2350"/>
              <a:ext cx="224" cy="224"/>
              <a:chOff x="3072" y="2448"/>
              <a:chExt cx="224" cy="224"/>
            </a:xfrm>
          </p:grpSpPr>
          <p:sp>
            <p:nvSpPr>
              <p:cNvPr id="28718" name="Rectangle 60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19" name="Freeform 61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20" name="Freeform 62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21" name="Freeform 63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22" name="Freeform 64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98" name="Group 65"/>
            <p:cNvGrpSpPr>
              <a:grpSpLocks/>
            </p:cNvGrpSpPr>
            <p:nvPr/>
          </p:nvGrpSpPr>
          <p:grpSpPr bwMode="auto">
            <a:xfrm>
              <a:off x="2038" y="2348"/>
              <a:ext cx="224" cy="224"/>
              <a:chOff x="3072" y="2448"/>
              <a:chExt cx="224" cy="224"/>
            </a:xfrm>
          </p:grpSpPr>
          <p:sp>
            <p:nvSpPr>
              <p:cNvPr id="28713" name="Rectangle 66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14" name="Freeform 67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15" name="Freeform 68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16" name="Freeform 69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17" name="Freeform 70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99" name="Group 71"/>
            <p:cNvGrpSpPr>
              <a:grpSpLocks/>
            </p:cNvGrpSpPr>
            <p:nvPr/>
          </p:nvGrpSpPr>
          <p:grpSpPr bwMode="auto">
            <a:xfrm>
              <a:off x="1954" y="2358"/>
              <a:ext cx="224" cy="224"/>
              <a:chOff x="3072" y="2448"/>
              <a:chExt cx="224" cy="224"/>
            </a:xfrm>
          </p:grpSpPr>
          <p:sp>
            <p:nvSpPr>
              <p:cNvPr id="28708" name="Rectangle 72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09" name="Freeform 73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10" name="Freeform 74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11" name="Freeform 75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12" name="Freeform 76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8700" name="Rectangle 77" descr="Dark upward diagonal"/>
            <p:cNvSpPr>
              <a:spLocks noChangeArrowheads="1"/>
            </p:cNvSpPr>
            <p:nvPr/>
          </p:nvSpPr>
          <p:spPr bwMode="auto">
            <a:xfrm>
              <a:off x="2496" y="2496"/>
              <a:ext cx="96" cy="173"/>
            </a:xfrm>
            <a:prstGeom prst="rect">
              <a:avLst/>
            </a:prstGeom>
            <a:pattFill prst="dkUpDiag">
              <a:fgClr>
                <a:srgbClr val="993300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28701" name="Group 78"/>
            <p:cNvGrpSpPr>
              <a:grpSpLocks/>
            </p:cNvGrpSpPr>
            <p:nvPr/>
          </p:nvGrpSpPr>
          <p:grpSpPr bwMode="auto">
            <a:xfrm>
              <a:off x="2348" y="2338"/>
              <a:ext cx="224" cy="224"/>
              <a:chOff x="3072" y="2448"/>
              <a:chExt cx="224" cy="224"/>
            </a:xfrm>
          </p:grpSpPr>
          <p:sp>
            <p:nvSpPr>
              <p:cNvPr id="28703" name="Rectangle 79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04" name="Freeform 80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05" name="Freeform 81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06" name="Freeform 82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07" name="Freeform 83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8702" name="Rectangle 84" descr="Dark upward diagonal"/>
            <p:cNvSpPr>
              <a:spLocks noChangeArrowheads="1"/>
            </p:cNvSpPr>
            <p:nvPr/>
          </p:nvSpPr>
          <p:spPr bwMode="auto">
            <a:xfrm>
              <a:off x="2514" y="2532"/>
              <a:ext cx="47" cy="137"/>
            </a:xfrm>
            <a:prstGeom prst="rect">
              <a:avLst/>
            </a:prstGeom>
            <a:pattFill prst="dkUpDiag">
              <a:fgClr>
                <a:srgbClr val="9933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26709" name="Freeform 85"/>
          <p:cNvSpPr>
            <a:spLocks/>
          </p:cNvSpPr>
          <p:nvPr/>
        </p:nvSpPr>
        <p:spPr bwMode="auto">
          <a:xfrm rot="-646484">
            <a:off x="2286000" y="2514600"/>
            <a:ext cx="1390650" cy="990600"/>
          </a:xfrm>
          <a:custGeom>
            <a:avLst/>
            <a:gdLst>
              <a:gd name="T0" fmla="*/ 255994265 w 1043"/>
              <a:gd name="T1" fmla="*/ 295745194 h 950"/>
              <a:gd name="T2" fmla="*/ 241771769 w 1043"/>
              <a:gd name="T3" fmla="*/ 391427769 h 950"/>
              <a:gd name="T4" fmla="*/ 156440792 w 1043"/>
              <a:gd name="T5" fmla="*/ 443618834 h 950"/>
              <a:gd name="T6" fmla="*/ 142218296 w 1043"/>
              <a:gd name="T7" fmla="*/ 469713323 h 950"/>
              <a:gd name="T8" fmla="*/ 99553474 w 1043"/>
              <a:gd name="T9" fmla="*/ 487110345 h 950"/>
              <a:gd name="T10" fmla="*/ 71109814 w 1043"/>
              <a:gd name="T11" fmla="*/ 539300367 h 950"/>
              <a:gd name="T12" fmla="*/ 213328110 w 1043"/>
              <a:gd name="T13" fmla="*/ 748062539 h 950"/>
              <a:gd name="T14" fmla="*/ 241771769 w 1043"/>
              <a:gd name="T15" fmla="*/ 852443625 h 950"/>
              <a:gd name="T16" fmla="*/ 255994265 w 1043"/>
              <a:gd name="T17" fmla="*/ 878538114 h 950"/>
              <a:gd name="T18" fmla="*/ 426656220 w 1043"/>
              <a:gd name="T19" fmla="*/ 887236625 h 950"/>
              <a:gd name="T20" fmla="*/ 540430856 w 1043"/>
              <a:gd name="T21" fmla="*/ 904633647 h 950"/>
              <a:gd name="T22" fmla="*/ 568875849 w 1043"/>
              <a:gd name="T23" fmla="*/ 930729179 h 950"/>
              <a:gd name="T24" fmla="*/ 711094144 w 1043"/>
              <a:gd name="T25" fmla="*/ 982919200 h 950"/>
              <a:gd name="T26" fmla="*/ 1009753232 w 1043"/>
              <a:gd name="T27" fmla="*/ 1000316222 h 950"/>
              <a:gd name="T28" fmla="*/ 1095084209 w 1043"/>
              <a:gd name="T29" fmla="*/ 965522179 h 950"/>
              <a:gd name="T30" fmla="*/ 1251525001 w 1043"/>
              <a:gd name="T31" fmla="*/ 956823668 h 950"/>
              <a:gd name="T32" fmla="*/ 1351078474 w 1043"/>
              <a:gd name="T33" fmla="*/ 878538114 h 950"/>
              <a:gd name="T34" fmla="*/ 1422188289 w 1043"/>
              <a:gd name="T35" fmla="*/ 869839604 h 950"/>
              <a:gd name="T36" fmla="*/ 1663960058 w 1043"/>
              <a:gd name="T37" fmla="*/ 878538114 h 950"/>
              <a:gd name="T38" fmla="*/ 1749291035 w 1043"/>
              <a:gd name="T39" fmla="*/ 808951071 h 950"/>
              <a:gd name="T40" fmla="*/ 1777734694 w 1043"/>
              <a:gd name="T41" fmla="*/ 782856582 h 950"/>
              <a:gd name="T42" fmla="*/ 1820400850 w 1043"/>
              <a:gd name="T43" fmla="*/ 765459560 h 950"/>
              <a:gd name="T44" fmla="*/ 1848844509 w 1043"/>
              <a:gd name="T45" fmla="*/ 713268496 h 950"/>
              <a:gd name="T46" fmla="*/ 1834623346 w 1043"/>
              <a:gd name="T47" fmla="*/ 556697388 h 950"/>
              <a:gd name="T48" fmla="*/ 1621293902 w 1043"/>
              <a:gd name="T49" fmla="*/ 478411834 h 950"/>
              <a:gd name="T50" fmla="*/ 1564406584 w 1043"/>
              <a:gd name="T51" fmla="*/ 217459640 h 950"/>
              <a:gd name="T52" fmla="*/ 1379522133 w 1043"/>
              <a:gd name="T53" fmla="*/ 147872597 h 950"/>
              <a:gd name="T54" fmla="*/ 967088410 w 1043"/>
              <a:gd name="T55" fmla="*/ 139174086 h 950"/>
              <a:gd name="T56" fmla="*/ 867534936 w 1043"/>
              <a:gd name="T57" fmla="*/ 95682575 h 950"/>
              <a:gd name="T58" fmla="*/ 796425122 w 1043"/>
              <a:gd name="T59" fmla="*/ 43491511 h 950"/>
              <a:gd name="T60" fmla="*/ 668427989 w 1043"/>
              <a:gd name="T61" fmla="*/ 0 h 950"/>
              <a:gd name="T62" fmla="*/ 554653353 w 1043"/>
              <a:gd name="T63" fmla="*/ 8698511 h 950"/>
              <a:gd name="T64" fmla="*/ 440878716 w 1043"/>
              <a:gd name="T65" fmla="*/ 95682575 h 950"/>
              <a:gd name="T66" fmla="*/ 412435057 w 1043"/>
              <a:gd name="T67" fmla="*/ 147872597 h 950"/>
              <a:gd name="T68" fmla="*/ 284437924 w 1043"/>
              <a:gd name="T69" fmla="*/ 173968129 h 950"/>
              <a:gd name="T70" fmla="*/ 255994265 w 1043"/>
              <a:gd name="T71" fmla="*/ 295745194 h 9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43" h="950">
                <a:moveTo>
                  <a:pt x="144" y="272"/>
                </a:moveTo>
                <a:cubicBezTo>
                  <a:pt x="141" y="301"/>
                  <a:pt x="147" y="333"/>
                  <a:pt x="136" y="360"/>
                </a:cubicBezTo>
                <a:cubicBezTo>
                  <a:pt x="127" y="381"/>
                  <a:pt x="88" y="408"/>
                  <a:pt x="88" y="408"/>
                </a:cubicBezTo>
                <a:cubicBezTo>
                  <a:pt x="85" y="416"/>
                  <a:pt x="85" y="425"/>
                  <a:pt x="80" y="432"/>
                </a:cubicBezTo>
                <a:cubicBezTo>
                  <a:pt x="74" y="440"/>
                  <a:pt x="61" y="440"/>
                  <a:pt x="56" y="448"/>
                </a:cubicBezTo>
                <a:cubicBezTo>
                  <a:pt x="47" y="462"/>
                  <a:pt x="40" y="496"/>
                  <a:pt x="40" y="496"/>
                </a:cubicBezTo>
                <a:cubicBezTo>
                  <a:pt x="50" y="723"/>
                  <a:pt x="0" y="648"/>
                  <a:pt x="120" y="688"/>
                </a:cubicBezTo>
                <a:cubicBezTo>
                  <a:pt x="139" y="744"/>
                  <a:pt x="118" y="677"/>
                  <a:pt x="136" y="784"/>
                </a:cubicBezTo>
                <a:cubicBezTo>
                  <a:pt x="137" y="792"/>
                  <a:pt x="136" y="806"/>
                  <a:pt x="144" y="808"/>
                </a:cubicBezTo>
                <a:cubicBezTo>
                  <a:pt x="175" y="817"/>
                  <a:pt x="208" y="813"/>
                  <a:pt x="240" y="816"/>
                </a:cubicBezTo>
                <a:cubicBezTo>
                  <a:pt x="242" y="816"/>
                  <a:pt x="296" y="825"/>
                  <a:pt x="304" y="832"/>
                </a:cubicBezTo>
                <a:cubicBezTo>
                  <a:pt x="312" y="838"/>
                  <a:pt x="313" y="849"/>
                  <a:pt x="320" y="856"/>
                </a:cubicBezTo>
                <a:cubicBezTo>
                  <a:pt x="342" y="878"/>
                  <a:pt x="371" y="894"/>
                  <a:pt x="400" y="904"/>
                </a:cubicBezTo>
                <a:cubicBezTo>
                  <a:pt x="461" y="950"/>
                  <a:pt x="443" y="947"/>
                  <a:pt x="568" y="920"/>
                </a:cubicBezTo>
                <a:cubicBezTo>
                  <a:pt x="587" y="916"/>
                  <a:pt x="597" y="890"/>
                  <a:pt x="616" y="888"/>
                </a:cubicBezTo>
                <a:cubicBezTo>
                  <a:pt x="645" y="885"/>
                  <a:pt x="675" y="883"/>
                  <a:pt x="704" y="880"/>
                </a:cubicBezTo>
                <a:cubicBezTo>
                  <a:pt x="723" y="861"/>
                  <a:pt x="740" y="818"/>
                  <a:pt x="760" y="808"/>
                </a:cubicBezTo>
                <a:cubicBezTo>
                  <a:pt x="772" y="802"/>
                  <a:pt x="787" y="803"/>
                  <a:pt x="800" y="800"/>
                </a:cubicBezTo>
                <a:cubicBezTo>
                  <a:pt x="836" y="803"/>
                  <a:pt x="898" y="821"/>
                  <a:pt x="936" y="808"/>
                </a:cubicBezTo>
                <a:cubicBezTo>
                  <a:pt x="947" y="776"/>
                  <a:pt x="956" y="763"/>
                  <a:pt x="984" y="744"/>
                </a:cubicBezTo>
                <a:cubicBezTo>
                  <a:pt x="989" y="736"/>
                  <a:pt x="993" y="727"/>
                  <a:pt x="1000" y="720"/>
                </a:cubicBezTo>
                <a:cubicBezTo>
                  <a:pt x="1007" y="713"/>
                  <a:pt x="1019" y="712"/>
                  <a:pt x="1024" y="704"/>
                </a:cubicBezTo>
                <a:cubicBezTo>
                  <a:pt x="1033" y="690"/>
                  <a:pt x="1040" y="656"/>
                  <a:pt x="1040" y="656"/>
                </a:cubicBezTo>
                <a:cubicBezTo>
                  <a:pt x="1037" y="608"/>
                  <a:pt x="1043" y="559"/>
                  <a:pt x="1032" y="512"/>
                </a:cubicBezTo>
                <a:cubicBezTo>
                  <a:pt x="1023" y="474"/>
                  <a:pt x="939" y="458"/>
                  <a:pt x="912" y="440"/>
                </a:cubicBezTo>
                <a:cubicBezTo>
                  <a:pt x="867" y="349"/>
                  <a:pt x="897" y="346"/>
                  <a:pt x="880" y="200"/>
                </a:cubicBezTo>
                <a:cubicBezTo>
                  <a:pt x="876" y="165"/>
                  <a:pt x="803" y="138"/>
                  <a:pt x="776" y="136"/>
                </a:cubicBezTo>
                <a:cubicBezTo>
                  <a:pt x="699" y="131"/>
                  <a:pt x="621" y="131"/>
                  <a:pt x="544" y="128"/>
                </a:cubicBezTo>
                <a:cubicBezTo>
                  <a:pt x="526" y="114"/>
                  <a:pt x="503" y="106"/>
                  <a:pt x="488" y="88"/>
                </a:cubicBezTo>
                <a:cubicBezTo>
                  <a:pt x="437" y="27"/>
                  <a:pt x="506" y="79"/>
                  <a:pt x="448" y="40"/>
                </a:cubicBezTo>
                <a:cubicBezTo>
                  <a:pt x="425" y="5"/>
                  <a:pt x="414" y="13"/>
                  <a:pt x="376" y="0"/>
                </a:cubicBezTo>
                <a:cubicBezTo>
                  <a:pt x="355" y="3"/>
                  <a:pt x="332" y="0"/>
                  <a:pt x="312" y="8"/>
                </a:cubicBezTo>
                <a:cubicBezTo>
                  <a:pt x="291" y="17"/>
                  <a:pt x="257" y="74"/>
                  <a:pt x="248" y="88"/>
                </a:cubicBezTo>
                <a:cubicBezTo>
                  <a:pt x="239" y="102"/>
                  <a:pt x="246" y="127"/>
                  <a:pt x="232" y="136"/>
                </a:cubicBezTo>
                <a:cubicBezTo>
                  <a:pt x="195" y="161"/>
                  <a:pt x="217" y="150"/>
                  <a:pt x="160" y="160"/>
                </a:cubicBezTo>
                <a:cubicBezTo>
                  <a:pt x="137" y="228"/>
                  <a:pt x="144" y="191"/>
                  <a:pt x="144" y="272"/>
                </a:cubicBezTo>
                <a:close/>
              </a:path>
            </a:pathLst>
          </a:custGeom>
          <a:gradFill rotWithShape="1">
            <a:gsLst>
              <a:gs pos="0">
                <a:srgbClr val="F3C43F"/>
              </a:gs>
              <a:gs pos="100000">
                <a:srgbClr val="FFFF99"/>
              </a:gs>
            </a:gsLst>
            <a:path path="rect">
              <a:fillToRect l="100000" b="10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3C43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vi-VN"/>
          </a:p>
        </p:txBody>
      </p:sp>
      <p:sp>
        <p:nvSpPr>
          <p:cNvPr id="26710" name="AutoShape 86"/>
          <p:cNvSpPr>
            <a:spLocks noChangeArrowheads="1"/>
          </p:cNvSpPr>
          <p:nvPr/>
        </p:nvSpPr>
        <p:spPr bwMode="auto">
          <a:xfrm flipH="1">
            <a:off x="1066800" y="1828800"/>
            <a:ext cx="1905000" cy="533400"/>
          </a:xfrm>
          <a:prstGeom prst="wedgeRoundRectCallout">
            <a:avLst>
              <a:gd name="adj1" fmla="val -15750"/>
              <a:gd name="adj2" fmla="val 19166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/>
              <a:t>Nhựa thông</a:t>
            </a:r>
          </a:p>
        </p:txBody>
      </p:sp>
      <p:sp>
        <p:nvSpPr>
          <p:cNvPr id="26711" name="Freeform 87"/>
          <p:cNvSpPr>
            <a:spLocks/>
          </p:cNvSpPr>
          <p:nvPr/>
        </p:nvSpPr>
        <p:spPr bwMode="auto">
          <a:xfrm>
            <a:off x="0" y="2971800"/>
            <a:ext cx="3581400" cy="393700"/>
          </a:xfrm>
          <a:custGeom>
            <a:avLst/>
            <a:gdLst>
              <a:gd name="T0" fmla="*/ 0 w 2256"/>
              <a:gd name="T1" fmla="*/ 241935000 h 248"/>
              <a:gd name="T2" fmla="*/ 1693545000 w 2256"/>
              <a:gd name="T3" fmla="*/ 120967500 h 248"/>
              <a:gd name="T4" fmla="*/ 2147483647 w 2256"/>
              <a:gd name="T5" fmla="*/ 604837500 h 248"/>
              <a:gd name="T6" fmla="*/ 2147483647 w 2256"/>
              <a:gd name="T7" fmla="*/ 0 h 2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56" h="248">
                <a:moveTo>
                  <a:pt x="0" y="96"/>
                </a:moveTo>
                <a:cubicBezTo>
                  <a:pt x="188" y="60"/>
                  <a:pt x="376" y="24"/>
                  <a:pt x="672" y="48"/>
                </a:cubicBezTo>
                <a:cubicBezTo>
                  <a:pt x="968" y="72"/>
                  <a:pt x="1512" y="248"/>
                  <a:pt x="1776" y="240"/>
                </a:cubicBezTo>
                <a:cubicBezTo>
                  <a:pt x="2040" y="232"/>
                  <a:pt x="2148" y="116"/>
                  <a:pt x="2256" y="0"/>
                </a:cubicBezTo>
              </a:path>
            </a:pathLst>
          </a:custGeom>
          <a:noFill/>
          <a:ln w="57150" cmpd="sng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712" name="AutoShape 88"/>
          <p:cNvSpPr>
            <a:spLocks noChangeArrowheads="1"/>
          </p:cNvSpPr>
          <p:nvPr/>
        </p:nvSpPr>
        <p:spPr bwMode="auto">
          <a:xfrm flipH="1">
            <a:off x="2895600" y="1371600"/>
            <a:ext cx="1905000" cy="533400"/>
          </a:xfrm>
          <a:prstGeom prst="wedgeRoundRectCallout">
            <a:avLst>
              <a:gd name="adj1" fmla="val 86250"/>
              <a:gd name="adj2" fmla="val 30624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/>
              <a:t>Ch</a:t>
            </a:r>
            <a:r>
              <a:rPr lang="en-US" altLang="vi-VN" sz="1800"/>
              <a:t>ì hàn</a:t>
            </a:r>
          </a:p>
        </p:txBody>
      </p:sp>
      <p:pic>
        <p:nvPicPr>
          <p:cNvPr id="26713" name="cheng2.wav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4" name="Picture 9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F42992B-639B-410A-B635-100A380F9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869C3E-C7C5-4D9B-AFDB-0777A1CBDC84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267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6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5" dur="500"/>
                                        <p:tgtEl>
                                          <p:spTgt spid="26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6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1.11022E-16 0.0893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713"/>
                </p:tgtEl>
              </p:cMediaNode>
            </p:audio>
          </p:childTnLst>
        </p:cTn>
      </p:par>
    </p:tnLst>
    <p:bldLst>
      <p:bldP spid="26628" grpId="0" animBg="1"/>
      <p:bldP spid="26709" grpId="0" animBg="1"/>
      <p:bldP spid="26709" grpId="1" animBg="1"/>
      <p:bldP spid="26710" grpId="0" animBg="1"/>
      <p:bldP spid="26710" grpId="1" animBg="1"/>
      <p:bldP spid="26711" grpId="0" animBg="1"/>
      <p:bldP spid="26711" grpId="1" animBg="1"/>
      <p:bldP spid="26712" grpId="0" animBg="1"/>
      <p:bldP spid="2671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ohan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4400"/>
            <a:ext cx="4495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mohan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20750"/>
            <a:ext cx="4495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669925" y="3657600"/>
            <a:ext cx="6797675" cy="2895600"/>
            <a:chOff x="422" y="2304"/>
            <a:chExt cx="4282" cy="1824"/>
          </a:xfrm>
        </p:grpSpPr>
        <p:grpSp>
          <p:nvGrpSpPr>
            <p:cNvPr id="29706" name="Group 5"/>
            <p:cNvGrpSpPr>
              <a:grpSpLocks/>
            </p:cNvGrpSpPr>
            <p:nvPr/>
          </p:nvGrpSpPr>
          <p:grpSpPr bwMode="auto">
            <a:xfrm>
              <a:off x="2465" y="2677"/>
              <a:ext cx="192" cy="1451"/>
              <a:chOff x="2667" y="2248"/>
              <a:chExt cx="192" cy="1451"/>
            </a:xfrm>
          </p:grpSpPr>
          <p:sp>
            <p:nvSpPr>
              <p:cNvPr id="29782" name="AutoShape 6"/>
              <p:cNvSpPr>
                <a:spLocks noChangeArrowheads="1"/>
              </p:cNvSpPr>
              <p:nvPr/>
            </p:nvSpPr>
            <p:spPr bwMode="auto">
              <a:xfrm rot="10800000" flipH="1">
                <a:off x="2674" y="2248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83" name="Rectangle 7"/>
              <p:cNvSpPr>
                <a:spLocks noChangeArrowheads="1"/>
              </p:cNvSpPr>
              <p:nvPr/>
            </p:nvSpPr>
            <p:spPr bwMode="auto">
              <a:xfrm rot="16200000" flipH="1">
                <a:off x="2067" y="2907"/>
                <a:ext cx="1392" cy="192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sp>
          <p:nvSpPr>
            <p:cNvPr id="29707" name="Rectangle 8"/>
            <p:cNvSpPr>
              <a:spLocks noChangeArrowheads="1"/>
            </p:cNvSpPr>
            <p:nvPr/>
          </p:nvSpPr>
          <p:spPr bwMode="auto">
            <a:xfrm>
              <a:off x="1800" y="2399"/>
              <a:ext cx="1440" cy="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29708" name="Group 9"/>
            <p:cNvGrpSpPr>
              <a:grpSpLocks/>
            </p:cNvGrpSpPr>
            <p:nvPr/>
          </p:nvGrpSpPr>
          <p:grpSpPr bwMode="auto">
            <a:xfrm>
              <a:off x="3019" y="2304"/>
              <a:ext cx="221" cy="173"/>
              <a:chOff x="2858" y="2035"/>
              <a:chExt cx="221" cy="173"/>
            </a:xfrm>
          </p:grpSpPr>
          <p:pic>
            <p:nvPicPr>
              <p:cNvPr id="29780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00" b="30800"/>
              <a:stretch>
                <a:fillRect/>
              </a:stretch>
            </p:blipFill>
            <p:spPr bwMode="auto">
              <a:xfrm>
                <a:off x="2858" y="2035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781" name="Line 11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09" name="Group 12"/>
            <p:cNvGrpSpPr>
              <a:grpSpLocks/>
            </p:cNvGrpSpPr>
            <p:nvPr/>
          </p:nvGrpSpPr>
          <p:grpSpPr bwMode="auto">
            <a:xfrm>
              <a:off x="2928" y="2323"/>
              <a:ext cx="224" cy="224"/>
              <a:chOff x="3072" y="2448"/>
              <a:chExt cx="224" cy="224"/>
            </a:xfrm>
          </p:grpSpPr>
          <p:sp>
            <p:nvSpPr>
              <p:cNvPr id="29775" name="Rectangle 13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76" name="Freeform 14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77" name="Freeform 15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78" name="Freeform 16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79" name="Freeform 17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10" name="Group 18"/>
            <p:cNvGrpSpPr>
              <a:grpSpLocks/>
            </p:cNvGrpSpPr>
            <p:nvPr/>
          </p:nvGrpSpPr>
          <p:grpSpPr bwMode="auto">
            <a:xfrm>
              <a:off x="2832" y="2319"/>
              <a:ext cx="224" cy="224"/>
              <a:chOff x="3072" y="2448"/>
              <a:chExt cx="224" cy="224"/>
            </a:xfrm>
          </p:grpSpPr>
          <p:sp>
            <p:nvSpPr>
              <p:cNvPr id="29770" name="Rectangle 19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71" name="Freeform 20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72" name="Freeform 21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73" name="Freeform 22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74" name="Freeform 23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11" name="Group 24"/>
            <p:cNvGrpSpPr>
              <a:grpSpLocks/>
            </p:cNvGrpSpPr>
            <p:nvPr/>
          </p:nvGrpSpPr>
          <p:grpSpPr bwMode="auto">
            <a:xfrm>
              <a:off x="2736" y="2319"/>
              <a:ext cx="224" cy="224"/>
              <a:chOff x="3072" y="2448"/>
              <a:chExt cx="224" cy="224"/>
            </a:xfrm>
          </p:grpSpPr>
          <p:sp>
            <p:nvSpPr>
              <p:cNvPr id="29765" name="Rectangle 25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66" name="Freeform 26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67" name="Freeform 27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68" name="Freeform 28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69" name="Freeform 29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12" name="Group 30"/>
            <p:cNvGrpSpPr>
              <a:grpSpLocks/>
            </p:cNvGrpSpPr>
            <p:nvPr/>
          </p:nvGrpSpPr>
          <p:grpSpPr bwMode="auto">
            <a:xfrm>
              <a:off x="2640" y="2319"/>
              <a:ext cx="224" cy="224"/>
              <a:chOff x="3072" y="2448"/>
              <a:chExt cx="224" cy="224"/>
            </a:xfrm>
          </p:grpSpPr>
          <p:sp>
            <p:nvSpPr>
              <p:cNvPr id="29760" name="Rectangle 31" descr="Dark downward diagon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61" name="Freeform 32" descr="Dark downward diagon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62" name="Freeform 33" descr="Dark downward diagon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63" name="Freeform 34" descr="Dark downward diagon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64" name="Freeform 35" descr="Dark downward diagon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13" name="Group 36"/>
            <p:cNvGrpSpPr>
              <a:grpSpLocks/>
            </p:cNvGrpSpPr>
            <p:nvPr/>
          </p:nvGrpSpPr>
          <p:grpSpPr bwMode="auto">
            <a:xfrm>
              <a:off x="2544" y="2323"/>
              <a:ext cx="224" cy="224"/>
              <a:chOff x="3072" y="2448"/>
              <a:chExt cx="224" cy="224"/>
            </a:xfrm>
          </p:grpSpPr>
          <p:sp>
            <p:nvSpPr>
              <p:cNvPr id="29755" name="Rectangle 37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56" name="Freeform 38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57" name="Freeform 39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58" name="Freeform 40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59" name="Freeform 41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14" name="Group 42"/>
            <p:cNvGrpSpPr>
              <a:grpSpLocks/>
            </p:cNvGrpSpPr>
            <p:nvPr/>
          </p:nvGrpSpPr>
          <p:grpSpPr bwMode="auto">
            <a:xfrm>
              <a:off x="3254" y="2351"/>
              <a:ext cx="1450" cy="192"/>
              <a:chOff x="3082" y="1385"/>
              <a:chExt cx="1450" cy="192"/>
            </a:xfrm>
          </p:grpSpPr>
          <p:sp>
            <p:nvSpPr>
              <p:cNvPr id="29753" name="AutoShape 43"/>
              <p:cNvSpPr>
                <a:spLocks noChangeArrowheads="1"/>
              </p:cNvSpPr>
              <p:nvPr/>
            </p:nvSpPr>
            <p:spPr bwMode="auto">
              <a:xfrm rot="5400000">
                <a:off x="3019" y="1455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54" name="Rectangle 44"/>
              <p:cNvSpPr>
                <a:spLocks noChangeArrowheads="1"/>
              </p:cNvSpPr>
              <p:nvPr/>
            </p:nvSpPr>
            <p:spPr bwMode="auto">
              <a:xfrm>
                <a:off x="3140" y="1385"/>
                <a:ext cx="13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29715" name="Group 45"/>
            <p:cNvGrpSpPr>
              <a:grpSpLocks/>
            </p:cNvGrpSpPr>
            <p:nvPr/>
          </p:nvGrpSpPr>
          <p:grpSpPr bwMode="auto">
            <a:xfrm flipH="1">
              <a:off x="422" y="2351"/>
              <a:ext cx="1450" cy="192"/>
              <a:chOff x="3082" y="1385"/>
              <a:chExt cx="1450" cy="192"/>
            </a:xfrm>
          </p:grpSpPr>
          <p:sp>
            <p:nvSpPr>
              <p:cNvPr id="29751" name="AutoShape 46"/>
              <p:cNvSpPr>
                <a:spLocks noChangeArrowheads="1"/>
              </p:cNvSpPr>
              <p:nvPr/>
            </p:nvSpPr>
            <p:spPr bwMode="auto">
              <a:xfrm rot="5400000">
                <a:off x="3019" y="1455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52" name="Rectangle 47"/>
              <p:cNvSpPr>
                <a:spLocks noChangeArrowheads="1"/>
              </p:cNvSpPr>
              <p:nvPr/>
            </p:nvSpPr>
            <p:spPr bwMode="auto">
              <a:xfrm>
                <a:off x="3140" y="1385"/>
                <a:ext cx="13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29716" name="Group 48"/>
            <p:cNvGrpSpPr>
              <a:grpSpLocks/>
            </p:cNvGrpSpPr>
            <p:nvPr/>
          </p:nvGrpSpPr>
          <p:grpSpPr bwMode="auto">
            <a:xfrm rot="10800000">
              <a:off x="1889" y="2424"/>
              <a:ext cx="221" cy="173"/>
              <a:chOff x="2858" y="2035"/>
              <a:chExt cx="221" cy="173"/>
            </a:xfrm>
          </p:grpSpPr>
          <p:pic>
            <p:nvPicPr>
              <p:cNvPr id="29749" name="Picture 4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00" b="30800"/>
              <a:stretch>
                <a:fillRect/>
              </a:stretch>
            </p:blipFill>
            <p:spPr bwMode="auto">
              <a:xfrm>
                <a:off x="2858" y="2035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750" name="Line 50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17" name="Group 51"/>
            <p:cNvGrpSpPr>
              <a:grpSpLocks/>
            </p:cNvGrpSpPr>
            <p:nvPr/>
          </p:nvGrpSpPr>
          <p:grpSpPr bwMode="auto">
            <a:xfrm>
              <a:off x="2240" y="2344"/>
              <a:ext cx="224" cy="224"/>
              <a:chOff x="3072" y="2448"/>
              <a:chExt cx="224" cy="224"/>
            </a:xfrm>
          </p:grpSpPr>
          <p:sp>
            <p:nvSpPr>
              <p:cNvPr id="29744" name="Rectangle 52" descr="Dark downward diagon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45" name="Freeform 53" descr="Dark downward diagon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46" name="Freeform 54" descr="Dark downward diagon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47" name="Freeform 55" descr="Dark downward diagon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48" name="Freeform 56" descr="Dark downward diagon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18" name="Group 57"/>
            <p:cNvGrpSpPr>
              <a:grpSpLocks/>
            </p:cNvGrpSpPr>
            <p:nvPr/>
          </p:nvGrpSpPr>
          <p:grpSpPr bwMode="auto">
            <a:xfrm>
              <a:off x="2130" y="2350"/>
              <a:ext cx="224" cy="224"/>
              <a:chOff x="3072" y="2448"/>
              <a:chExt cx="224" cy="224"/>
            </a:xfrm>
          </p:grpSpPr>
          <p:sp>
            <p:nvSpPr>
              <p:cNvPr id="29739" name="Rectangle 58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40" name="Freeform 59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41" name="Freeform 60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42" name="Freeform 61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43" name="Freeform 62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19" name="Group 63"/>
            <p:cNvGrpSpPr>
              <a:grpSpLocks/>
            </p:cNvGrpSpPr>
            <p:nvPr/>
          </p:nvGrpSpPr>
          <p:grpSpPr bwMode="auto">
            <a:xfrm>
              <a:off x="2038" y="2348"/>
              <a:ext cx="224" cy="224"/>
              <a:chOff x="3072" y="2448"/>
              <a:chExt cx="224" cy="224"/>
            </a:xfrm>
          </p:grpSpPr>
          <p:sp>
            <p:nvSpPr>
              <p:cNvPr id="29734" name="Rectangle 64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35" name="Freeform 65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6" name="Freeform 66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7" name="Freeform 67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8" name="Freeform 68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20" name="Group 69"/>
            <p:cNvGrpSpPr>
              <a:grpSpLocks/>
            </p:cNvGrpSpPr>
            <p:nvPr/>
          </p:nvGrpSpPr>
          <p:grpSpPr bwMode="auto">
            <a:xfrm>
              <a:off x="1954" y="2358"/>
              <a:ext cx="224" cy="224"/>
              <a:chOff x="3072" y="2448"/>
              <a:chExt cx="224" cy="224"/>
            </a:xfrm>
          </p:grpSpPr>
          <p:sp>
            <p:nvSpPr>
              <p:cNvPr id="29729" name="Rectangle 70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30" name="Freeform 71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1" name="Freeform 72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2" name="Freeform 73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3" name="Freeform 74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9721" name="Rectangle 75" descr="Dark upward diagonal"/>
            <p:cNvSpPr>
              <a:spLocks noChangeArrowheads="1"/>
            </p:cNvSpPr>
            <p:nvPr/>
          </p:nvSpPr>
          <p:spPr bwMode="auto">
            <a:xfrm>
              <a:off x="2496" y="2496"/>
              <a:ext cx="96" cy="173"/>
            </a:xfrm>
            <a:prstGeom prst="rect">
              <a:avLst/>
            </a:prstGeom>
            <a:pattFill prst="dkUpDiag">
              <a:fgClr>
                <a:srgbClr val="993300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29722" name="Group 76"/>
            <p:cNvGrpSpPr>
              <a:grpSpLocks/>
            </p:cNvGrpSpPr>
            <p:nvPr/>
          </p:nvGrpSpPr>
          <p:grpSpPr bwMode="auto">
            <a:xfrm>
              <a:off x="2348" y="2338"/>
              <a:ext cx="224" cy="224"/>
              <a:chOff x="3072" y="2448"/>
              <a:chExt cx="224" cy="224"/>
            </a:xfrm>
          </p:grpSpPr>
          <p:sp>
            <p:nvSpPr>
              <p:cNvPr id="29724" name="Rectangle 77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25" name="Freeform 78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26" name="Freeform 79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27" name="Freeform 80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28" name="Freeform 81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9723" name="Rectangle 82" descr="Dark upward diagonal"/>
            <p:cNvSpPr>
              <a:spLocks noChangeArrowheads="1"/>
            </p:cNvSpPr>
            <p:nvPr/>
          </p:nvSpPr>
          <p:spPr bwMode="auto">
            <a:xfrm>
              <a:off x="2514" y="2532"/>
              <a:ext cx="47" cy="137"/>
            </a:xfrm>
            <a:prstGeom prst="rect">
              <a:avLst/>
            </a:prstGeom>
            <a:pattFill prst="dkUpDiag">
              <a:fgClr>
                <a:srgbClr val="9933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27731" name="Freeform 83"/>
          <p:cNvSpPr>
            <a:spLocks/>
          </p:cNvSpPr>
          <p:nvPr/>
        </p:nvSpPr>
        <p:spPr bwMode="auto">
          <a:xfrm>
            <a:off x="3124200" y="3733800"/>
            <a:ext cx="838200" cy="228600"/>
          </a:xfrm>
          <a:custGeom>
            <a:avLst/>
            <a:gdLst>
              <a:gd name="T0" fmla="*/ 103554621 w 840"/>
              <a:gd name="T1" fmla="*/ 108568457 h 152"/>
              <a:gd name="T2" fmla="*/ 342527436 w 840"/>
              <a:gd name="T3" fmla="*/ 0 h 152"/>
              <a:gd name="T4" fmla="*/ 485910527 w 840"/>
              <a:gd name="T5" fmla="*/ 108568457 h 152"/>
              <a:gd name="T6" fmla="*/ 677088979 w 840"/>
              <a:gd name="T7" fmla="*/ 0 h 152"/>
              <a:gd name="T8" fmla="*/ 820472070 w 840"/>
              <a:gd name="T9" fmla="*/ 108568457 h 152"/>
              <a:gd name="T10" fmla="*/ 772677706 w 840"/>
              <a:gd name="T11" fmla="*/ 217138417 h 152"/>
              <a:gd name="T12" fmla="*/ 677088979 w 840"/>
              <a:gd name="T13" fmla="*/ 217138417 h 152"/>
              <a:gd name="T14" fmla="*/ 485910527 w 840"/>
              <a:gd name="T15" fmla="*/ 217138417 h 152"/>
              <a:gd name="T16" fmla="*/ 342527436 w 840"/>
              <a:gd name="T17" fmla="*/ 217138417 h 152"/>
              <a:gd name="T18" fmla="*/ 246938709 w 840"/>
              <a:gd name="T19" fmla="*/ 217138417 h 152"/>
              <a:gd name="T20" fmla="*/ 151348984 w 840"/>
              <a:gd name="T21" fmla="*/ 217138417 h 152"/>
              <a:gd name="T22" fmla="*/ 55760257 w 840"/>
              <a:gd name="T23" fmla="*/ 325706874 h 152"/>
              <a:gd name="T24" fmla="*/ 7965894 w 840"/>
              <a:gd name="T25" fmla="*/ 108568457 h 152"/>
              <a:gd name="T26" fmla="*/ 103554621 w 840"/>
              <a:gd name="T27" fmla="*/ 108568457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0" h="152">
                <a:moveTo>
                  <a:pt x="104" y="48"/>
                </a:moveTo>
                <a:cubicBezTo>
                  <a:pt x="160" y="40"/>
                  <a:pt x="280" y="0"/>
                  <a:pt x="344" y="0"/>
                </a:cubicBezTo>
                <a:cubicBezTo>
                  <a:pt x="408" y="0"/>
                  <a:pt x="432" y="48"/>
                  <a:pt x="488" y="48"/>
                </a:cubicBezTo>
                <a:cubicBezTo>
                  <a:pt x="544" y="48"/>
                  <a:pt x="624" y="0"/>
                  <a:pt x="680" y="0"/>
                </a:cubicBezTo>
                <a:cubicBezTo>
                  <a:pt x="736" y="0"/>
                  <a:pt x="808" y="32"/>
                  <a:pt x="824" y="48"/>
                </a:cubicBezTo>
                <a:cubicBezTo>
                  <a:pt x="840" y="64"/>
                  <a:pt x="800" y="88"/>
                  <a:pt x="776" y="96"/>
                </a:cubicBezTo>
                <a:cubicBezTo>
                  <a:pt x="752" y="104"/>
                  <a:pt x="728" y="96"/>
                  <a:pt x="680" y="96"/>
                </a:cubicBezTo>
                <a:cubicBezTo>
                  <a:pt x="632" y="96"/>
                  <a:pt x="544" y="96"/>
                  <a:pt x="488" y="96"/>
                </a:cubicBezTo>
                <a:cubicBezTo>
                  <a:pt x="432" y="96"/>
                  <a:pt x="384" y="96"/>
                  <a:pt x="344" y="96"/>
                </a:cubicBezTo>
                <a:cubicBezTo>
                  <a:pt x="304" y="96"/>
                  <a:pt x="280" y="96"/>
                  <a:pt x="248" y="96"/>
                </a:cubicBezTo>
                <a:cubicBezTo>
                  <a:pt x="216" y="96"/>
                  <a:pt x="184" y="88"/>
                  <a:pt x="152" y="96"/>
                </a:cubicBezTo>
                <a:cubicBezTo>
                  <a:pt x="120" y="104"/>
                  <a:pt x="80" y="152"/>
                  <a:pt x="56" y="144"/>
                </a:cubicBezTo>
                <a:cubicBezTo>
                  <a:pt x="32" y="136"/>
                  <a:pt x="0" y="64"/>
                  <a:pt x="8" y="48"/>
                </a:cubicBezTo>
                <a:cubicBezTo>
                  <a:pt x="16" y="32"/>
                  <a:pt x="48" y="56"/>
                  <a:pt x="104" y="48"/>
                </a:cubicBezTo>
                <a:close/>
              </a:path>
            </a:pathLst>
          </a:custGeom>
          <a:gradFill rotWithShape="1">
            <a:gsLst>
              <a:gs pos="0">
                <a:srgbClr val="A6A9A9"/>
              </a:gs>
              <a:gs pos="50000">
                <a:srgbClr val="F9FDFD"/>
              </a:gs>
              <a:gs pos="100000">
                <a:srgbClr val="A6A9A9"/>
              </a:gs>
            </a:gsLst>
            <a:lin ang="5400000" scaled="1"/>
          </a:gradFill>
          <a:ln w="952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732" name="Freeform 84"/>
          <p:cNvSpPr>
            <a:spLocks/>
          </p:cNvSpPr>
          <p:nvPr/>
        </p:nvSpPr>
        <p:spPr bwMode="auto">
          <a:xfrm flipV="1">
            <a:off x="3016250" y="3733800"/>
            <a:ext cx="946150" cy="388938"/>
          </a:xfrm>
          <a:custGeom>
            <a:avLst/>
            <a:gdLst>
              <a:gd name="T0" fmla="*/ 131945123 w 840"/>
              <a:gd name="T1" fmla="*/ 314279816 h 152"/>
              <a:gd name="T2" fmla="*/ 436435341 w 840"/>
              <a:gd name="T3" fmla="*/ 0 h 152"/>
              <a:gd name="T4" fmla="*/ 619129022 w 840"/>
              <a:gd name="T5" fmla="*/ 314279816 h 152"/>
              <a:gd name="T6" fmla="*/ 862720971 w 840"/>
              <a:gd name="T7" fmla="*/ 0 h 152"/>
              <a:gd name="T8" fmla="*/ 1045414651 w 840"/>
              <a:gd name="T9" fmla="*/ 314279816 h 152"/>
              <a:gd name="T10" fmla="*/ 984516383 w 840"/>
              <a:gd name="T11" fmla="*/ 628557072 h 152"/>
              <a:gd name="T12" fmla="*/ 862720971 w 840"/>
              <a:gd name="T13" fmla="*/ 628557072 h 152"/>
              <a:gd name="T14" fmla="*/ 619129022 w 840"/>
              <a:gd name="T15" fmla="*/ 628557072 h 152"/>
              <a:gd name="T16" fmla="*/ 436435341 w 840"/>
              <a:gd name="T17" fmla="*/ 628557072 h 152"/>
              <a:gd name="T18" fmla="*/ 314639930 w 840"/>
              <a:gd name="T19" fmla="*/ 628557072 h 152"/>
              <a:gd name="T20" fmla="*/ 192843392 w 840"/>
              <a:gd name="T21" fmla="*/ 628557072 h 152"/>
              <a:gd name="T22" fmla="*/ 71047980 w 840"/>
              <a:gd name="T23" fmla="*/ 942836888 h 152"/>
              <a:gd name="T24" fmla="*/ 10149711 w 840"/>
              <a:gd name="T25" fmla="*/ 314279816 h 152"/>
              <a:gd name="T26" fmla="*/ 131945123 w 840"/>
              <a:gd name="T27" fmla="*/ 314279816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0" h="152">
                <a:moveTo>
                  <a:pt x="104" y="48"/>
                </a:moveTo>
                <a:cubicBezTo>
                  <a:pt x="160" y="40"/>
                  <a:pt x="280" y="0"/>
                  <a:pt x="344" y="0"/>
                </a:cubicBezTo>
                <a:cubicBezTo>
                  <a:pt x="408" y="0"/>
                  <a:pt x="432" y="48"/>
                  <a:pt x="488" y="48"/>
                </a:cubicBezTo>
                <a:cubicBezTo>
                  <a:pt x="544" y="48"/>
                  <a:pt x="624" y="0"/>
                  <a:pt x="680" y="0"/>
                </a:cubicBezTo>
                <a:cubicBezTo>
                  <a:pt x="736" y="0"/>
                  <a:pt x="808" y="32"/>
                  <a:pt x="824" y="48"/>
                </a:cubicBezTo>
                <a:cubicBezTo>
                  <a:pt x="840" y="64"/>
                  <a:pt x="800" y="88"/>
                  <a:pt x="776" y="96"/>
                </a:cubicBezTo>
                <a:cubicBezTo>
                  <a:pt x="752" y="104"/>
                  <a:pt x="728" y="96"/>
                  <a:pt x="680" y="96"/>
                </a:cubicBezTo>
                <a:cubicBezTo>
                  <a:pt x="632" y="96"/>
                  <a:pt x="544" y="96"/>
                  <a:pt x="488" y="96"/>
                </a:cubicBezTo>
                <a:cubicBezTo>
                  <a:pt x="432" y="96"/>
                  <a:pt x="384" y="96"/>
                  <a:pt x="344" y="96"/>
                </a:cubicBezTo>
                <a:cubicBezTo>
                  <a:pt x="304" y="96"/>
                  <a:pt x="280" y="96"/>
                  <a:pt x="248" y="96"/>
                </a:cubicBezTo>
                <a:cubicBezTo>
                  <a:pt x="216" y="96"/>
                  <a:pt x="184" y="88"/>
                  <a:pt x="152" y="96"/>
                </a:cubicBezTo>
                <a:cubicBezTo>
                  <a:pt x="120" y="104"/>
                  <a:pt x="80" y="152"/>
                  <a:pt x="56" y="144"/>
                </a:cubicBezTo>
                <a:cubicBezTo>
                  <a:pt x="32" y="136"/>
                  <a:pt x="0" y="64"/>
                  <a:pt x="8" y="48"/>
                </a:cubicBezTo>
                <a:cubicBezTo>
                  <a:pt x="16" y="32"/>
                  <a:pt x="48" y="56"/>
                  <a:pt x="104" y="48"/>
                </a:cubicBezTo>
                <a:close/>
              </a:path>
            </a:pathLst>
          </a:custGeom>
          <a:gradFill rotWithShape="1">
            <a:gsLst>
              <a:gs pos="0">
                <a:srgbClr val="A6A9A9"/>
              </a:gs>
              <a:gs pos="50000">
                <a:srgbClr val="F9FDFD"/>
              </a:gs>
              <a:gs pos="100000">
                <a:srgbClr val="A6A9A9"/>
              </a:gs>
            </a:gsLst>
            <a:lin ang="5400000" scaled="1"/>
          </a:gradFill>
          <a:ln w="952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03" name="WordArt 85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62007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Hàn chì vào mối nối dây</a:t>
            </a:r>
          </a:p>
        </p:txBody>
      </p:sp>
      <p:pic>
        <p:nvPicPr>
          <p:cNvPr id="29704" name="Picture 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744A02A-D1C1-450C-BE6F-8037BCE64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D6323-B1D7-4B46-A82A-CAA20568D42A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5587E-6 L -0.07083 1.6558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3000"/>
                                        <p:tgtEl>
                                          <p:spTgt spid="2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092 L 0.075 0.001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3000"/>
                                        <p:tgtEl>
                                          <p:spTgt spid="2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1" grpId="0" animBg="1"/>
      <p:bldP spid="277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ohan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20750"/>
            <a:ext cx="4495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mohan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20750"/>
            <a:ext cx="4495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669925" y="3657600"/>
            <a:ext cx="6797675" cy="2895600"/>
            <a:chOff x="422" y="2304"/>
            <a:chExt cx="4282" cy="1824"/>
          </a:xfrm>
        </p:grpSpPr>
        <p:grpSp>
          <p:nvGrpSpPr>
            <p:cNvPr id="30734" name="Group 5"/>
            <p:cNvGrpSpPr>
              <a:grpSpLocks/>
            </p:cNvGrpSpPr>
            <p:nvPr/>
          </p:nvGrpSpPr>
          <p:grpSpPr bwMode="auto">
            <a:xfrm>
              <a:off x="2465" y="2677"/>
              <a:ext cx="192" cy="1451"/>
              <a:chOff x="2667" y="2248"/>
              <a:chExt cx="192" cy="1451"/>
            </a:xfrm>
          </p:grpSpPr>
          <p:sp>
            <p:nvSpPr>
              <p:cNvPr id="30810" name="AutoShape 6"/>
              <p:cNvSpPr>
                <a:spLocks noChangeArrowheads="1"/>
              </p:cNvSpPr>
              <p:nvPr/>
            </p:nvSpPr>
            <p:spPr bwMode="auto">
              <a:xfrm rot="10800000" flipH="1">
                <a:off x="2674" y="2248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811" name="Rectangle 7"/>
              <p:cNvSpPr>
                <a:spLocks noChangeArrowheads="1"/>
              </p:cNvSpPr>
              <p:nvPr/>
            </p:nvSpPr>
            <p:spPr bwMode="auto">
              <a:xfrm rot="16200000" flipH="1">
                <a:off x="2067" y="2907"/>
                <a:ext cx="1392" cy="192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sp>
          <p:nvSpPr>
            <p:cNvPr id="30735" name="Rectangle 8"/>
            <p:cNvSpPr>
              <a:spLocks noChangeArrowheads="1"/>
            </p:cNvSpPr>
            <p:nvPr/>
          </p:nvSpPr>
          <p:spPr bwMode="auto">
            <a:xfrm>
              <a:off x="1800" y="2399"/>
              <a:ext cx="1440" cy="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30736" name="Group 9"/>
            <p:cNvGrpSpPr>
              <a:grpSpLocks/>
            </p:cNvGrpSpPr>
            <p:nvPr/>
          </p:nvGrpSpPr>
          <p:grpSpPr bwMode="auto">
            <a:xfrm>
              <a:off x="3019" y="2304"/>
              <a:ext cx="221" cy="173"/>
              <a:chOff x="2858" y="2035"/>
              <a:chExt cx="221" cy="173"/>
            </a:xfrm>
          </p:grpSpPr>
          <p:pic>
            <p:nvPicPr>
              <p:cNvPr id="30808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00" b="30800"/>
              <a:stretch>
                <a:fillRect/>
              </a:stretch>
            </p:blipFill>
            <p:spPr bwMode="auto">
              <a:xfrm>
                <a:off x="2858" y="2035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809" name="Line 11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37" name="Group 12"/>
            <p:cNvGrpSpPr>
              <a:grpSpLocks/>
            </p:cNvGrpSpPr>
            <p:nvPr/>
          </p:nvGrpSpPr>
          <p:grpSpPr bwMode="auto">
            <a:xfrm>
              <a:off x="2928" y="2323"/>
              <a:ext cx="224" cy="224"/>
              <a:chOff x="3072" y="2448"/>
              <a:chExt cx="224" cy="224"/>
            </a:xfrm>
          </p:grpSpPr>
          <p:sp>
            <p:nvSpPr>
              <p:cNvPr id="30803" name="Rectangle 13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804" name="Freeform 14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05" name="Freeform 15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06" name="Freeform 16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07" name="Freeform 17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38" name="Group 18"/>
            <p:cNvGrpSpPr>
              <a:grpSpLocks/>
            </p:cNvGrpSpPr>
            <p:nvPr/>
          </p:nvGrpSpPr>
          <p:grpSpPr bwMode="auto">
            <a:xfrm>
              <a:off x="2832" y="2319"/>
              <a:ext cx="224" cy="224"/>
              <a:chOff x="3072" y="2448"/>
              <a:chExt cx="224" cy="224"/>
            </a:xfrm>
          </p:grpSpPr>
          <p:sp>
            <p:nvSpPr>
              <p:cNvPr id="30798" name="Rectangle 19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99" name="Freeform 20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00" name="Freeform 21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01" name="Freeform 22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02" name="Freeform 23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39" name="Group 24"/>
            <p:cNvGrpSpPr>
              <a:grpSpLocks/>
            </p:cNvGrpSpPr>
            <p:nvPr/>
          </p:nvGrpSpPr>
          <p:grpSpPr bwMode="auto">
            <a:xfrm>
              <a:off x="2736" y="2319"/>
              <a:ext cx="224" cy="224"/>
              <a:chOff x="3072" y="2448"/>
              <a:chExt cx="224" cy="224"/>
            </a:xfrm>
          </p:grpSpPr>
          <p:sp>
            <p:nvSpPr>
              <p:cNvPr id="30793" name="Rectangle 25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94" name="Freeform 26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95" name="Freeform 27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96" name="Freeform 28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97" name="Freeform 29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40" name="Group 30"/>
            <p:cNvGrpSpPr>
              <a:grpSpLocks/>
            </p:cNvGrpSpPr>
            <p:nvPr/>
          </p:nvGrpSpPr>
          <p:grpSpPr bwMode="auto">
            <a:xfrm>
              <a:off x="2640" y="2319"/>
              <a:ext cx="224" cy="224"/>
              <a:chOff x="3072" y="2448"/>
              <a:chExt cx="224" cy="224"/>
            </a:xfrm>
          </p:grpSpPr>
          <p:sp>
            <p:nvSpPr>
              <p:cNvPr id="30788" name="Rectangle 31" descr="Dark downward diagon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89" name="Freeform 32" descr="Dark downward diagon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90" name="Freeform 33" descr="Dark downward diagon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91" name="Freeform 34" descr="Dark downward diagon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92" name="Freeform 35" descr="Dark downward diagon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41" name="Group 36"/>
            <p:cNvGrpSpPr>
              <a:grpSpLocks/>
            </p:cNvGrpSpPr>
            <p:nvPr/>
          </p:nvGrpSpPr>
          <p:grpSpPr bwMode="auto">
            <a:xfrm>
              <a:off x="2544" y="2323"/>
              <a:ext cx="224" cy="224"/>
              <a:chOff x="3072" y="2448"/>
              <a:chExt cx="224" cy="224"/>
            </a:xfrm>
          </p:grpSpPr>
          <p:sp>
            <p:nvSpPr>
              <p:cNvPr id="30783" name="Rectangle 37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84" name="Freeform 38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85" name="Freeform 39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86" name="Freeform 40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87" name="Freeform 41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42" name="Group 42"/>
            <p:cNvGrpSpPr>
              <a:grpSpLocks/>
            </p:cNvGrpSpPr>
            <p:nvPr/>
          </p:nvGrpSpPr>
          <p:grpSpPr bwMode="auto">
            <a:xfrm>
              <a:off x="3254" y="2351"/>
              <a:ext cx="1450" cy="192"/>
              <a:chOff x="3082" y="1385"/>
              <a:chExt cx="1450" cy="192"/>
            </a:xfrm>
          </p:grpSpPr>
          <p:sp>
            <p:nvSpPr>
              <p:cNvPr id="30781" name="AutoShape 43"/>
              <p:cNvSpPr>
                <a:spLocks noChangeArrowheads="1"/>
              </p:cNvSpPr>
              <p:nvPr/>
            </p:nvSpPr>
            <p:spPr bwMode="auto">
              <a:xfrm rot="5400000">
                <a:off x="3019" y="1455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782" name="Rectangle 44"/>
              <p:cNvSpPr>
                <a:spLocks noChangeArrowheads="1"/>
              </p:cNvSpPr>
              <p:nvPr/>
            </p:nvSpPr>
            <p:spPr bwMode="auto">
              <a:xfrm>
                <a:off x="3140" y="1385"/>
                <a:ext cx="13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30743" name="Group 45"/>
            <p:cNvGrpSpPr>
              <a:grpSpLocks/>
            </p:cNvGrpSpPr>
            <p:nvPr/>
          </p:nvGrpSpPr>
          <p:grpSpPr bwMode="auto">
            <a:xfrm flipH="1">
              <a:off x="422" y="2351"/>
              <a:ext cx="1450" cy="192"/>
              <a:chOff x="3082" y="1385"/>
              <a:chExt cx="1450" cy="192"/>
            </a:xfrm>
          </p:grpSpPr>
          <p:sp>
            <p:nvSpPr>
              <p:cNvPr id="30779" name="AutoShape 46"/>
              <p:cNvSpPr>
                <a:spLocks noChangeArrowheads="1"/>
              </p:cNvSpPr>
              <p:nvPr/>
            </p:nvSpPr>
            <p:spPr bwMode="auto">
              <a:xfrm rot="5400000">
                <a:off x="3019" y="1455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780" name="Rectangle 47"/>
              <p:cNvSpPr>
                <a:spLocks noChangeArrowheads="1"/>
              </p:cNvSpPr>
              <p:nvPr/>
            </p:nvSpPr>
            <p:spPr bwMode="auto">
              <a:xfrm>
                <a:off x="3140" y="1385"/>
                <a:ext cx="13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30744" name="Group 48"/>
            <p:cNvGrpSpPr>
              <a:grpSpLocks/>
            </p:cNvGrpSpPr>
            <p:nvPr/>
          </p:nvGrpSpPr>
          <p:grpSpPr bwMode="auto">
            <a:xfrm rot="10800000">
              <a:off x="1889" y="2424"/>
              <a:ext cx="221" cy="173"/>
              <a:chOff x="2858" y="2035"/>
              <a:chExt cx="221" cy="173"/>
            </a:xfrm>
          </p:grpSpPr>
          <p:pic>
            <p:nvPicPr>
              <p:cNvPr id="30777" name="Picture 4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00" b="30800"/>
              <a:stretch>
                <a:fillRect/>
              </a:stretch>
            </p:blipFill>
            <p:spPr bwMode="auto">
              <a:xfrm>
                <a:off x="2858" y="2035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778" name="Line 50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45" name="Group 51"/>
            <p:cNvGrpSpPr>
              <a:grpSpLocks/>
            </p:cNvGrpSpPr>
            <p:nvPr/>
          </p:nvGrpSpPr>
          <p:grpSpPr bwMode="auto">
            <a:xfrm>
              <a:off x="2240" y="2344"/>
              <a:ext cx="224" cy="224"/>
              <a:chOff x="3072" y="2448"/>
              <a:chExt cx="224" cy="224"/>
            </a:xfrm>
          </p:grpSpPr>
          <p:sp>
            <p:nvSpPr>
              <p:cNvPr id="30772" name="Rectangle 52" descr="Dark downward diagon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73" name="Freeform 53" descr="Dark downward diagon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74" name="Freeform 54" descr="Dark downward diagon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75" name="Freeform 55" descr="Dark downward diagon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76" name="Freeform 56" descr="Dark downward diagon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46" name="Group 57"/>
            <p:cNvGrpSpPr>
              <a:grpSpLocks/>
            </p:cNvGrpSpPr>
            <p:nvPr/>
          </p:nvGrpSpPr>
          <p:grpSpPr bwMode="auto">
            <a:xfrm>
              <a:off x="2130" y="2350"/>
              <a:ext cx="224" cy="224"/>
              <a:chOff x="3072" y="2448"/>
              <a:chExt cx="224" cy="224"/>
            </a:xfrm>
          </p:grpSpPr>
          <p:sp>
            <p:nvSpPr>
              <p:cNvPr id="30767" name="Rectangle 58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68" name="Freeform 59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69" name="Freeform 60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70" name="Freeform 61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71" name="Freeform 62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47" name="Group 63"/>
            <p:cNvGrpSpPr>
              <a:grpSpLocks/>
            </p:cNvGrpSpPr>
            <p:nvPr/>
          </p:nvGrpSpPr>
          <p:grpSpPr bwMode="auto">
            <a:xfrm>
              <a:off x="2038" y="2348"/>
              <a:ext cx="224" cy="224"/>
              <a:chOff x="3072" y="2448"/>
              <a:chExt cx="224" cy="224"/>
            </a:xfrm>
          </p:grpSpPr>
          <p:sp>
            <p:nvSpPr>
              <p:cNvPr id="30762" name="Rectangle 64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63" name="Freeform 65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64" name="Freeform 66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65" name="Freeform 67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66" name="Freeform 68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48" name="Group 69"/>
            <p:cNvGrpSpPr>
              <a:grpSpLocks/>
            </p:cNvGrpSpPr>
            <p:nvPr/>
          </p:nvGrpSpPr>
          <p:grpSpPr bwMode="auto">
            <a:xfrm>
              <a:off x="1954" y="2358"/>
              <a:ext cx="224" cy="224"/>
              <a:chOff x="3072" y="2448"/>
              <a:chExt cx="224" cy="224"/>
            </a:xfrm>
          </p:grpSpPr>
          <p:sp>
            <p:nvSpPr>
              <p:cNvPr id="30757" name="Rectangle 70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58" name="Freeform 71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59" name="Freeform 72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60" name="Freeform 73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61" name="Freeform 74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0749" name="Rectangle 75" descr="Dark upward diagonal"/>
            <p:cNvSpPr>
              <a:spLocks noChangeArrowheads="1"/>
            </p:cNvSpPr>
            <p:nvPr/>
          </p:nvSpPr>
          <p:spPr bwMode="auto">
            <a:xfrm>
              <a:off x="2496" y="2496"/>
              <a:ext cx="96" cy="173"/>
            </a:xfrm>
            <a:prstGeom prst="rect">
              <a:avLst/>
            </a:prstGeom>
            <a:pattFill prst="dkUpDiag">
              <a:fgClr>
                <a:srgbClr val="993300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30750" name="Group 76"/>
            <p:cNvGrpSpPr>
              <a:grpSpLocks/>
            </p:cNvGrpSpPr>
            <p:nvPr/>
          </p:nvGrpSpPr>
          <p:grpSpPr bwMode="auto">
            <a:xfrm>
              <a:off x="2348" y="2338"/>
              <a:ext cx="224" cy="224"/>
              <a:chOff x="3072" y="2448"/>
              <a:chExt cx="224" cy="224"/>
            </a:xfrm>
          </p:grpSpPr>
          <p:sp>
            <p:nvSpPr>
              <p:cNvPr id="30752" name="Rectangle 77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53" name="Freeform 78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54" name="Freeform 79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55" name="Freeform 80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56" name="Freeform 81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0751" name="Rectangle 82" descr="Dark upward diagonal"/>
            <p:cNvSpPr>
              <a:spLocks noChangeArrowheads="1"/>
            </p:cNvSpPr>
            <p:nvPr/>
          </p:nvSpPr>
          <p:spPr bwMode="auto">
            <a:xfrm>
              <a:off x="2514" y="2532"/>
              <a:ext cx="47" cy="137"/>
            </a:xfrm>
            <a:prstGeom prst="rect">
              <a:avLst/>
            </a:prstGeom>
            <a:pattFill prst="dkUpDiag">
              <a:fgClr>
                <a:srgbClr val="9933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30725" name="Freeform 83"/>
          <p:cNvSpPr>
            <a:spLocks/>
          </p:cNvSpPr>
          <p:nvPr/>
        </p:nvSpPr>
        <p:spPr bwMode="auto">
          <a:xfrm>
            <a:off x="3124200" y="3733800"/>
            <a:ext cx="838200" cy="228600"/>
          </a:xfrm>
          <a:custGeom>
            <a:avLst/>
            <a:gdLst>
              <a:gd name="T0" fmla="*/ 103554621 w 840"/>
              <a:gd name="T1" fmla="*/ 108568457 h 152"/>
              <a:gd name="T2" fmla="*/ 342527436 w 840"/>
              <a:gd name="T3" fmla="*/ 0 h 152"/>
              <a:gd name="T4" fmla="*/ 485910527 w 840"/>
              <a:gd name="T5" fmla="*/ 108568457 h 152"/>
              <a:gd name="T6" fmla="*/ 677088979 w 840"/>
              <a:gd name="T7" fmla="*/ 0 h 152"/>
              <a:gd name="T8" fmla="*/ 820472070 w 840"/>
              <a:gd name="T9" fmla="*/ 108568457 h 152"/>
              <a:gd name="T10" fmla="*/ 772677706 w 840"/>
              <a:gd name="T11" fmla="*/ 217138417 h 152"/>
              <a:gd name="T12" fmla="*/ 677088979 w 840"/>
              <a:gd name="T13" fmla="*/ 217138417 h 152"/>
              <a:gd name="T14" fmla="*/ 485910527 w 840"/>
              <a:gd name="T15" fmla="*/ 217138417 h 152"/>
              <a:gd name="T16" fmla="*/ 342527436 w 840"/>
              <a:gd name="T17" fmla="*/ 217138417 h 152"/>
              <a:gd name="T18" fmla="*/ 246938709 w 840"/>
              <a:gd name="T19" fmla="*/ 217138417 h 152"/>
              <a:gd name="T20" fmla="*/ 151348984 w 840"/>
              <a:gd name="T21" fmla="*/ 217138417 h 152"/>
              <a:gd name="T22" fmla="*/ 55760257 w 840"/>
              <a:gd name="T23" fmla="*/ 325706874 h 152"/>
              <a:gd name="T24" fmla="*/ 7965894 w 840"/>
              <a:gd name="T25" fmla="*/ 108568457 h 152"/>
              <a:gd name="T26" fmla="*/ 103554621 w 840"/>
              <a:gd name="T27" fmla="*/ 108568457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0" h="152">
                <a:moveTo>
                  <a:pt x="104" y="48"/>
                </a:moveTo>
                <a:cubicBezTo>
                  <a:pt x="160" y="40"/>
                  <a:pt x="280" y="0"/>
                  <a:pt x="344" y="0"/>
                </a:cubicBezTo>
                <a:cubicBezTo>
                  <a:pt x="408" y="0"/>
                  <a:pt x="432" y="48"/>
                  <a:pt x="488" y="48"/>
                </a:cubicBezTo>
                <a:cubicBezTo>
                  <a:pt x="544" y="48"/>
                  <a:pt x="624" y="0"/>
                  <a:pt x="680" y="0"/>
                </a:cubicBezTo>
                <a:cubicBezTo>
                  <a:pt x="736" y="0"/>
                  <a:pt x="808" y="32"/>
                  <a:pt x="824" y="48"/>
                </a:cubicBezTo>
                <a:cubicBezTo>
                  <a:pt x="840" y="64"/>
                  <a:pt x="800" y="88"/>
                  <a:pt x="776" y="96"/>
                </a:cubicBezTo>
                <a:cubicBezTo>
                  <a:pt x="752" y="104"/>
                  <a:pt x="728" y="96"/>
                  <a:pt x="680" y="96"/>
                </a:cubicBezTo>
                <a:cubicBezTo>
                  <a:pt x="632" y="96"/>
                  <a:pt x="544" y="96"/>
                  <a:pt x="488" y="96"/>
                </a:cubicBezTo>
                <a:cubicBezTo>
                  <a:pt x="432" y="96"/>
                  <a:pt x="384" y="96"/>
                  <a:pt x="344" y="96"/>
                </a:cubicBezTo>
                <a:cubicBezTo>
                  <a:pt x="304" y="96"/>
                  <a:pt x="280" y="96"/>
                  <a:pt x="248" y="96"/>
                </a:cubicBezTo>
                <a:cubicBezTo>
                  <a:pt x="216" y="96"/>
                  <a:pt x="184" y="88"/>
                  <a:pt x="152" y="96"/>
                </a:cubicBezTo>
                <a:cubicBezTo>
                  <a:pt x="120" y="104"/>
                  <a:pt x="80" y="152"/>
                  <a:pt x="56" y="144"/>
                </a:cubicBezTo>
                <a:cubicBezTo>
                  <a:pt x="32" y="136"/>
                  <a:pt x="0" y="64"/>
                  <a:pt x="8" y="48"/>
                </a:cubicBezTo>
                <a:cubicBezTo>
                  <a:pt x="16" y="32"/>
                  <a:pt x="48" y="56"/>
                  <a:pt x="104" y="48"/>
                </a:cubicBezTo>
                <a:close/>
              </a:path>
            </a:pathLst>
          </a:custGeom>
          <a:gradFill rotWithShape="1">
            <a:gsLst>
              <a:gs pos="0">
                <a:srgbClr val="A6A9A9"/>
              </a:gs>
              <a:gs pos="50000">
                <a:srgbClr val="F9FDFD"/>
              </a:gs>
              <a:gs pos="100000">
                <a:srgbClr val="A6A9A9"/>
              </a:gs>
            </a:gsLst>
            <a:lin ang="5400000" scaled="1"/>
          </a:gradFill>
          <a:ln w="952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26" name="Freeform 84"/>
          <p:cNvSpPr>
            <a:spLocks/>
          </p:cNvSpPr>
          <p:nvPr/>
        </p:nvSpPr>
        <p:spPr bwMode="auto">
          <a:xfrm flipV="1">
            <a:off x="2971800" y="3733800"/>
            <a:ext cx="998538" cy="381000"/>
          </a:xfrm>
          <a:custGeom>
            <a:avLst/>
            <a:gdLst>
              <a:gd name="T0" fmla="*/ 146962208 w 840"/>
              <a:gd name="T1" fmla="*/ 301581553 h 152"/>
              <a:gd name="T2" fmla="*/ 486103752 w 840"/>
              <a:gd name="T3" fmla="*/ 0 h 152"/>
              <a:gd name="T4" fmla="*/ 689589154 w 840"/>
              <a:gd name="T5" fmla="*/ 301581553 h 152"/>
              <a:gd name="T6" fmla="*/ 960902627 w 840"/>
              <a:gd name="T7" fmla="*/ 0 h 152"/>
              <a:gd name="T8" fmla="*/ 1164388029 w 840"/>
              <a:gd name="T9" fmla="*/ 301581553 h 152"/>
              <a:gd name="T10" fmla="*/ 1096559958 w 840"/>
              <a:gd name="T11" fmla="*/ 603163105 h 152"/>
              <a:gd name="T12" fmla="*/ 960902627 w 840"/>
              <a:gd name="T13" fmla="*/ 603163105 h 152"/>
              <a:gd name="T14" fmla="*/ 689589154 w 840"/>
              <a:gd name="T15" fmla="*/ 603163105 h 152"/>
              <a:gd name="T16" fmla="*/ 486103752 w 840"/>
              <a:gd name="T17" fmla="*/ 603163105 h 152"/>
              <a:gd name="T18" fmla="*/ 350446421 w 840"/>
              <a:gd name="T19" fmla="*/ 603163105 h 152"/>
              <a:gd name="T20" fmla="*/ 214790279 w 840"/>
              <a:gd name="T21" fmla="*/ 603163105 h 152"/>
              <a:gd name="T22" fmla="*/ 79132948 w 840"/>
              <a:gd name="T23" fmla="*/ 904742151 h 152"/>
              <a:gd name="T24" fmla="*/ 11304877 w 840"/>
              <a:gd name="T25" fmla="*/ 301581553 h 152"/>
              <a:gd name="T26" fmla="*/ 146962208 w 840"/>
              <a:gd name="T27" fmla="*/ 301581553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0" h="152">
                <a:moveTo>
                  <a:pt x="104" y="48"/>
                </a:moveTo>
                <a:cubicBezTo>
                  <a:pt x="160" y="40"/>
                  <a:pt x="280" y="0"/>
                  <a:pt x="344" y="0"/>
                </a:cubicBezTo>
                <a:cubicBezTo>
                  <a:pt x="408" y="0"/>
                  <a:pt x="432" y="48"/>
                  <a:pt x="488" y="48"/>
                </a:cubicBezTo>
                <a:cubicBezTo>
                  <a:pt x="544" y="48"/>
                  <a:pt x="624" y="0"/>
                  <a:pt x="680" y="0"/>
                </a:cubicBezTo>
                <a:cubicBezTo>
                  <a:pt x="736" y="0"/>
                  <a:pt x="808" y="32"/>
                  <a:pt x="824" y="48"/>
                </a:cubicBezTo>
                <a:cubicBezTo>
                  <a:pt x="840" y="64"/>
                  <a:pt x="800" y="88"/>
                  <a:pt x="776" y="96"/>
                </a:cubicBezTo>
                <a:cubicBezTo>
                  <a:pt x="752" y="104"/>
                  <a:pt x="728" y="96"/>
                  <a:pt x="680" y="96"/>
                </a:cubicBezTo>
                <a:cubicBezTo>
                  <a:pt x="632" y="96"/>
                  <a:pt x="544" y="96"/>
                  <a:pt x="488" y="96"/>
                </a:cubicBezTo>
                <a:cubicBezTo>
                  <a:pt x="432" y="96"/>
                  <a:pt x="384" y="96"/>
                  <a:pt x="344" y="96"/>
                </a:cubicBezTo>
                <a:cubicBezTo>
                  <a:pt x="304" y="96"/>
                  <a:pt x="280" y="96"/>
                  <a:pt x="248" y="96"/>
                </a:cubicBezTo>
                <a:cubicBezTo>
                  <a:pt x="216" y="96"/>
                  <a:pt x="184" y="88"/>
                  <a:pt x="152" y="96"/>
                </a:cubicBezTo>
                <a:cubicBezTo>
                  <a:pt x="120" y="104"/>
                  <a:pt x="80" y="152"/>
                  <a:pt x="56" y="144"/>
                </a:cubicBezTo>
                <a:cubicBezTo>
                  <a:pt x="32" y="136"/>
                  <a:pt x="0" y="64"/>
                  <a:pt x="8" y="48"/>
                </a:cubicBezTo>
                <a:cubicBezTo>
                  <a:pt x="16" y="32"/>
                  <a:pt x="48" y="56"/>
                  <a:pt x="104" y="48"/>
                </a:cubicBezTo>
                <a:close/>
              </a:path>
            </a:pathLst>
          </a:custGeom>
          <a:gradFill rotWithShape="1">
            <a:gsLst>
              <a:gs pos="0">
                <a:srgbClr val="A6A9A9"/>
              </a:gs>
              <a:gs pos="50000">
                <a:srgbClr val="F9FDFD"/>
              </a:gs>
              <a:gs pos="100000">
                <a:srgbClr val="A6A9A9"/>
              </a:gs>
            </a:gsLst>
            <a:lin ang="5400000" scaled="1"/>
          </a:gradFill>
          <a:ln w="952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57" name="Freeform 85"/>
          <p:cNvSpPr>
            <a:spLocks/>
          </p:cNvSpPr>
          <p:nvPr/>
        </p:nvSpPr>
        <p:spPr bwMode="auto">
          <a:xfrm flipV="1">
            <a:off x="4038600" y="3810000"/>
            <a:ext cx="1066800" cy="228600"/>
          </a:xfrm>
          <a:custGeom>
            <a:avLst/>
            <a:gdLst>
              <a:gd name="T0" fmla="*/ 167741600 w 840"/>
              <a:gd name="T1" fmla="*/ 108568457 h 152"/>
              <a:gd name="T2" fmla="*/ 554837600 w 840"/>
              <a:gd name="T3" fmla="*/ 0 h 152"/>
              <a:gd name="T4" fmla="*/ 787095200 w 840"/>
              <a:gd name="T5" fmla="*/ 108568457 h 152"/>
              <a:gd name="T6" fmla="*/ 1096772000 w 840"/>
              <a:gd name="T7" fmla="*/ 0 h 152"/>
              <a:gd name="T8" fmla="*/ 1329029600 w 840"/>
              <a:gd name="T9" fmla="*/ 108568457 h 152"/>
              <a:gd name="T10" fmla="*/ 1251610400 w 840"/>
              <a:gd name="T11" fmla="*/ 217138417 h 152"/>
              <a:gd name="T12" fmla="*/ 1096772000 w 840"/>
              <a:gd name="T13" fmla="*/ 217138417 h 152"/>
              <a:gd name="T14" fmla="*/ 787095200 w 840"/>
              <a:gd name="T15" fmla="*/ 217138417 h 152"/>
              <a:gd name="T16" fmla="*/ 554837600 w 840"/>
              <a:gd name="T17" fmla="*/ 217138417 h 152"/>
              <a:gd name="T18" fmla="*/ 399999200 w 840"/>
              <a:gd name="T19" fmla="*/ 217138417 h 152"/>
              <a:gd name="T20" fmla="*/ 245160800 w 840"/>
              <a:gd name="T21" fmla="*/ 217138417 h 152"/>
              <a:gd name="T22" fmla="*/ 90322400 w 840"/>
              <a:gd name="T23" fmla="*/ 325706874 h 152"/>
              <a:gd name="T24" fmla="*/ 12903200 w 840"/>
              <a:gd name="T25" fmla="*/ 108568457 h 152"/>
              <a:gd name="T26" fmla="*/ 167741600 w 840"/>
              <a:gd name="T27" fmla="*/ 108568457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0" h="152">
                <a:moveTo>
                  <a:pt x="104" y="48"/>
                </a:moveTo>
                <a:cubicBezTo>
                  <a:pt x="160" y="40"/>
                  <a:pt x="280" y="0"/>
                  <a:pt x="344" y="0"/>
                </a:cubicBezTo>
                <a:cubicBezTo>
                  <a:pt x="408" y="0"/>
                  <a:pt x="432" y="48"/>
                  <a:pt x="488" y="48"/>
                </a:cubicBezTo>
                <a:cubicBezTo>
                  <a:pt x="544" y="48"/>
                  <a:pt x="624" y="0"/>
                  <a:pt x="680" y="0"/>
                </a:cubicBezTo>
                <a:cubicBezTo>
                  <a:pt x="736" y="0"/>
                  <a:pt x="808" y="32"/>
                  <a:pt x="824" y="48"/>
                </a:cubicBezTo>
                <a:cubicBezTo>
                  <a:pt x="840" y="64"/>
                  <a:pt x="800" y="88"/>
                  <a:pt x="776" y="96"/>
                </a:cubicBezTo>
                <a:cubicBezTo>
                  <a:pt x="752" y="104"/>
                  <a:pt x="728" y="96"/>
                  <a:pt x="680" y="96"/>
                </a:cubicBezTo>
                <a:cubicBezTo>
                  <a:pt x="632" y="96"/>
                  <a:pt x="544" y="96"/>
                  <a:pt x="488" y="96"/>
                </a:cubicBezTo>
                <a:cubicBezTo>
                  <a:pt x="432" y="96"/>
                  <a:pt x="384" y="96"/>
                  <a:pt x="344" y="96"/>
                </a:cubicBezTo>
                <a:cubicBezTo>
                  <a:pt x="304" y="96"/>
                  <a:pt x="280" y="96"/>
                  <a:pt x="248" y="96"/>
                </a:cubicBezTo>
                <a:cubicBezTo>
                  <a:pt x="216" y="96"/>
                  <a:pt x="184" y="88"/>
                  <a:pt x="152" y="96"/>
                </a:cubicBezTo>
                <a:cubicBezTo>
                  <a:pt x="120" y="104"/>
                  <a:pt x="80" y="152"/>
                  <a:pt x="56" y="144"/>
                </a:cubicBezTo>
                <a:cubicBezTo>
                  <a:pt x="32" y="136"/>
                  <a:pt x="0" y="64"/>
                  <a:pt x="8" y="48"/>
                </a:cubicBezTo>
                <a:cubicBezTo>
                  <a:pt x="16" y="32"/>
                  <a:pt x="48" y="56"/>
                  <a:pt x="104" y="48"/>
                </a:cubicBezTo>
                <a:close/>
              </a:path>
            </a:pathLst>
          </a:custGeom>
          <a:gradFill rotWithShape="1">
            <a:gsLst>
              <a:gs pos="0">
                <a:srgbClr val="A6A9A9"/>
              </a:gs>
              <a:gs pos="50000">
                <a:srgbClr val="F9FDFD"/>
              </a:gs>
              <a:gs pos="100000">
                <a:srgbClr val="A6A9A9"/>
              </a:gs>
            </a:gsLst>
            <a:lin ang="5400000" scaled="1"/>
          </a:gradFill>
          <a:ln w="952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58" name="Freeform 86"/>
          <p:cNvSpPr>
            <a:spLocks/>
          </p:cNvSpPr>
          <p:nvPr/>
        </p:nvSpPr>
        <p:spPr bwMode="auto">
          <a:xfrm>
            <a:off x="3886200" y="3657600"/>
            <a:ext cx="1247775" cy="376238"/>
          </a:xfrm>
          <a:custGeom>
            <a:avLst/>
            <a:gdLst>
              <a:gd name="T0" fmla="*/ 229480677 w 840"/>
              <a:gd name="T1" fmla="*/ 294089403 h 152"/>
              <a:gd name="T2" fmla="*/ 759054212 w 840"/>
              <a:gd name="T3" fmla="*/ 0 h 152"/>
              <a:gd name="T4" fmla="*/ 1076797145 w 840"/>
              <a:gd name="T5" fmla="*/ 294089403 h 152"/>
              <a:gd name="T6" fmla="*/ 1500455379 w 840"/>
              <a:gd name="T7" fmla="*/ 0 h 152"/>
              <a:gd name="T8" fmla="*/ 1818198312 w 840"/>
              <a:gd name="T9" fmla="*/ 294089403 h 152"/>
              <a:gd name="T10" fmla="*/ 1712283011 w 840"/>
              <a:gd name="T11" fmla="*/ 588178806 h 152"/>
              <a:gd name="T12" fmla="*/ 1500455379 w 840"/>
              <a:gd name="T13" fmla="*/ 588178806 h 152"/>
              <a:gd name="T14" fmla="*/ 1076797145 w 840"/>
              <a:gd name="T15" fmla="*/ 588178806 h 152"/>
              <a:gd name="T16" fmla="*/ 759054212 w 840"/>
              <a:gd name="T17" fmla="*/ 588178806 h 152"/>
              <a:gd name="T18" fmla="*/ 547225095 w 840"/>
              <a:gd name="T19" fmla="*/ 588178806 h 152"/>
              <a:gd name="T20" fmla="*/ 335395978 w 840"/>
              <a:gd name="T21" fmla="*/ 588178806 h 152"/>
              <a:gd name="T22" fmla="*/ 123566861 w 840"/>
              <a:gd name="T23" fmla="*/ 882268209 h 152"/>
              <a:gd name="T24" fmla="*/ 17653045 w 840"/>
              <a:gd name="T25" fmla="*/ 294089403 h 152"/>
              <a:gd name="T26" fmla="*/ 229480677 w 840"/>
              <a:gd name="T27" fmla="*/ 294089403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0" h="152">
                <a:moveTo>
                  <a:pt x="104" y="48"/>
                </a:moveTo>
                <a:cubicBezTo>
                  <a:pt x="160" y="40"/>
                  <a:pt x="280" y="0"/>
                  <a:pt x="344" y="0"/>
                </a:cubicBezTo>
                <a:cubicBezTo>
                  <a:pt x="408" y="0"/>
                  <a:pt x="432" y="48"/>
                  <a:pt x="488" y="48"/>
                </a:cubicBezTo>
                <a:cubicBezTo>
                  <a:pt x="544" y="48"/>
                  <a:pt x="624" y="0"/>
                  <a:pt x="680" y="0"/>
                </a:cubicBezTo>
                <a:cubicBezTo>
                  <a:pt x="736" y="0"/>
                  <a:pt x="808" y="32"/>
                  <a:pt x="824" y="48"/>
                </a:cubicBezTo>
                <a:cubicBezTo>
                  <a:pt x="840" y="64"/>
                  <a:pt x="800" y="88"/>
                  <a:pt x="776" y="96"/>
                </a:cubicBezTo>
                <a:cubicBezTo>
                  <a:pt x="752" y="104"/>
                  <a:pt x="728" y="96"/>
                  <a:pt x="680" y="96"/>
                </a:cubicBezTo>
                <a:cubicBezTo>
                  <a:pt x="632" y="96"/>
                  <a:pt x="544" y="96"/>
                  <a:pt x="488" y="96"/>
                </a:cubicBezTo>
                <a:cubicBezTo>
                  <a:pt x="432" y="96"/>
                  <a:pt x="384" y="96"/>
                  <a:pt x="344" y="96"/>
                </a:cubicBezTo>
                <a:cubicBezTo>
                  <a:pt x="304" y="96"/>
                  <a:pt x="280" y="96"/>
                  <a:pt x="248" y="96"/>
                </a:cubicBezTo>
                <a:cubicBezTo>
                  <a:pt x="216" y="96"/>
                  <a:pt x="184" y="88"/>
                  <a:pt x="152" y="96"/>
                </a:cubicBezTo>
                <a:cubicBezTo>
                  <a:pt x="120" y="104"/>
                  <a:pt x="80" y="152"/>
                  <a:pt x="56" y="144"/>
                </a:cubicBezTo>
                <a:cubicBezTo>
                  <a:pt x="32" y="136"/>
                  <a:pt x="0" y="64"/>
                  <a:pt x="8" y="48"/>
                </a:cubicBezTo>
                <a:cubicBezTo>
                  <a:pt x="16" y="32"/>
                  <a:pt x="48" y="56"/>
                  <a:pt x="104" y="48"/>
                </a:cubicBezTo>
                <a:close/>
              </a:path>
            </a:pathLst>
          </a:custGeom>
          <a:gradFill rotWithShape="1">
            <a:gsLst>
              <a:gs pos="0">
                <a:srgbClr val="A6A9A9"/>
              </a:gs>
              <a:gs pos="50000">
                <a:srgbClr val="F9FDFD"/>
              </a:gs>
              <a:gs pos="100000">
                <a:srgbClr val="A6A9A9"/>
              </a:gs>
            </a:gsLst>
            <a:lin ang="5400000" scaled="1"/>
          </a:gradFill>
          <a:ln w="952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29" name="WordArt 87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62007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Hàn chì vào mối nối dây</a:t>
            </a:r>
          </a:p>
        </p:txBody>
      </p:sp>
      <p:sp>
        <p:nvSpPr>
          <p:cNvPr id="28760" name="Oval 88"/>
          <p:cNvSpPr>
            <a:spLocks noChangeArrowheads="1"/>
          </p:cNvSpPr>
          <p:nvPr/>
        </p:nvSpPr>
        <p:spPr bwMode="auto">
          <a:xfrm>
            <a:off x="609600" y="1066800"/>
            <a:ext cx="8610600" cy="5791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28761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81534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2" name="Picture 9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3" name="Picture 9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726DA9-8E73-4944-9652-8EC1CC975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0BA8DD-2469-46BE-A92A-8F418E7020CC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1.65587E-6 L -0.12083 1.6558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2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8094E-6 L 0.09167 0.000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3000"/>
                                        <p:tgtEl>
                                          <p:spTgt spid="2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57" grpId="0" animBg="1"/>
      <p:bldP spid="28758" grpId="0" animBg="1"/>
      <p:bldP spid="2876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228600" y="152400"/>
            <a:ext cx="1295400" cy="1295400"/>
            <a:chOff x="1632" y="2880"/>
            <a:chExt cx="1288" cy="1233"/>
          </a:xfrm>
        </p:grpSpPr>
        <p:sp>
          <p:nvSpPr>
            <p:cNvPr id="67588" name="AutoShape 4"/>
            <p:cNvSpPr>
              <a:spLocks noChangeArrowheads="1"/>
            </p:cNvSpPr>
            <p:nvPr/>
          </p:nvSpPr>
          <p:spPr bwMode="auto">
            <a:xfrm>
              <a:off x="1736" y="3656"/>
              <a:ext cx="1120" cy="305"/>
            </a:xfrm>
            <a:prstGeom prst="cube">
              <a:avLst>
                <a:gd name="adj" fmla="val 84120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8575">
              <a:solidFill>
                <a:srgbClr val="FFFFFF"/>
              </a:solidFill>
              <a:miter lim="800000"/>
              <a:headEnd/>
              <a:tailEnd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89" name="AutoShape 5"/>
            <p:cNvSpPr>
              <a:spLocks noChangeArrowheads="1"/>
            </p:cNvSpPr>
            <p:nvPr/>
          </p:nvSpPr>
          <p:spPr bwMode="auto">
            <a:xfrm>
              <a:off x="2072" y="3656"/>
              <a:ext cx="392" cy="305"/>
            </a:xfrm>
            <a:prstGeom prst="star16">
              <a:avLst>
                <a:gd name="adj" fmla="val 2091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0" name="AutoShape 6"/>
            <p:cNvSpPr>
              <a:spLocks noChangeArrowheads="1"/>
            </p:cNvSpPr>
            <p:nvPr/>
          </p:nvSpPr>
          <p:spPr bwMode="auto">
            <a:xfrm>
              <a:off x="1848" y="3199"/>
              <a:ext cx="392" cy="610"/>
            </a:xfrm>
            <a:prstGeom prst="flowChartPunchedTap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1" name="AutoShape 7"/>
            <p:cNvSpPr>
              <a:spLocks noChangeArrowheads="1"/>
            </p:cNvSpPr>
            <p:nvPr/>
          </p:nvSpPr>
          <p:spPr bwMode="auto">
            <a:xfrm>
              <a:off x="2240" y="3199"/>
              <a:ext cx="392" cy="61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2" name="AutoShape 8"/>
            <p:cNvSpPr>
              <a:spLocks noChangeArrowheads="1"/>
            </p:cNvSpPr>
            <p:nvPr/>
          </p:nvSpPr>
          <p:spPr bwMode="auto">
            <a:xfrm>
              <a:off x="1904" y="3199"/>
              <a:ext cx="392" cy="610"/>
            </a:xfrm>
            <a:prstGeom prst="flowChartPunchedTape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3" name="AutoShape 9"/>
            <p:cNvSpPr>
              <a:spLocks noChangeArrowheads="1"/>
            </p:cNvSpPr>
            <p:nvPr/>
          </p:nvSpPr>
          <p:spPr bwMode="auto">
            <a:xfrm>
              <a:off x="2296" y="3199"/>
              <a:ext cx="392" cy="61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4" name="AutoShape 10"/>
            <p:cNvSpPr>
              <a:spLocks noChangeArrowheads="1"/>
            </p:cNvSpPr>
            <p:nvPr/>
          </p:nvSpPr>
          <p:spPr bwMode="auto">
            <a:xfrm>
              <a:off x="1736" y="3808"/>
              <a:ext cx="1008" cy="153"/>
            </a:xfrm>
            <a:prstGeom prst="ribbon">
              <a:avLst>
                <a:gd name="adj1" fmla="val 33333"/>
                <a:gd name="adj2" fmla="val 4524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5" name="Text Box 11"/>
            <p:cNvSpPr txBox="1">
              <a:spLocks noChangeArrowheads="1"/>
            </p:cNvSpPr>
            <p:nvPr/>
          </p:nvSpPr>
          <p:spPr bwMode="auto">
            <a:xfrm>
              <a:off x="1960" y="3808"/>
              <a:ext cx="616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vi-VN" sz="1200" b="1">
                  <a:solidFill>
                    <a:srgbClr val="000000"/>
                  </a:solidFill>
                </a:rPr>
                <a:t>GD</a:t>
              </a:r>
              <a:endParaRPr lang="en-US" altLang="vi-VN">
                <a:solidFill>
                  <a:srgbClr val="000000"/>
                </a:solidFill>
              </a:endParaRPr>
            </a:p>
          </p:txBody>
        </p:sp>
        <p:sp>
          <p:nvSpPr>
            <p:cNvPr id="67596" name="Line 12"/>
            <p:cNvSpPr>
              <a:spLocks noChangeShapeType="1"/>
            </p:cNvSpPr>
            <p:nvPr/>
          </p:nvSpPr>
          <p:spPr bwMode="auto">
            <a:xfrm>
              <a:off x="2128" y="3808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7" name="Line 13"/>
            <p:cNvSpPr>
              <a:spLocks noChangeShapeType="1"/>
            </p:cNvSpPr>
            <p:nvPr/>
          </p:nvSpPr>
          <p:spPr bwMode="auto">
            <a:xfrm>
              <a:off x="2128" y="3808"/>
              <a:ext cx="2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632" y="2880"/>
              <a:ext cx="1288" cy="1219"/>
            </a:xfrm>
            <a:prstGeom prst="rect">
              <a:avLst/>
            </a:prstGeom>
          </p:spPr>
          <p:txBody>
            <a:bodyPr wrap="none" fromWordArt="1">
              <a:prstTxWarp prst="textButtonPour">
                <a:avLst>
                  <a:gd name="adj1" fmla="val 10651789"/>
                  <a:gd name="adj2" fmla="val 86417"/>
                </a:avLst>
              </a:prstTxWarp>
            </a:bodyPr>
            <a:lstStyle/>
            <a:p>
              <a:pPr algn="ctr"/>
              <a:r>
                <a:rPr lang="fr-FR" sz="8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.VnTimeH"/>
                </a:rPr>
                <a:t>thi ®ua d¹y tèt - häc tèt</a:t>
              </a:r>
              <a:endParaRPr lang="vi-VN" sz="8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</a:endParaRPr>
            </a:p>
          </p:txBody>
        </p:sp>
      </p:grpSp>
      <p:pic>
        <p:nvPicPr>
          <p:cNvPr id="6760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7602" name="Group 18"/>
          <p:cNvGrpSpPr>
            <a:grpSpLocks/>
          </p:cNvGrpSpPr>
          <p:nvPr/>
        </p:nvGrpSpPr>
        <p:grpSpPr bwMode="auto">
          <a:xfrm>
            <a:off x="1828800" y="142104"/>
            <a:ext cx="5051758" cy="3591696"/>
            <a:chOff x="204" y="-6"/>
            <a:chExt cx="2451" cy="2093"/>
          </a:xfrm>
        </p:grpSpPr>
        <p:grpSp>
          <p:nvGrpSpPr>
            <p:cNvPr id="67603" name="Group 19"/>
            <p:cNvGrpSpPr>
              <a:grpSpLocks/>
            </p:cNvGrpSpPr>
            <p:nvPr/>
          </p:nvGrpSpPr>
          <p:grpSpPr bwMode="auto">
            <a:xfrm>
              <a:off x="241" y="-6"/>
              <a:ext cx="2414" cy="2070"/>
              <a:chOff x="1638" y="2382"/>
              <a:chExt cx="2346" cy="1774"/>
            </a:xfrm>
          </p:grpSpPr>
          <p:pic>
            <p:nvPicPr>
              <p:cNvPr id="67604" name="Picture 20" descr="BIRTHD~3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7605" name="Group 21"/>
              <p:cNvGrpSpPr>
                <a:grpSpLocks/>
              </p:cNvGrpSpPr>
              <p:nvPr/>
            </p:nvGrpSpPr>
            <p:grpSpPr bwMode="auto">
              <a:xfrm>
                <a:off x="1638" y="2382"/>
                <a:ext cx="2346" cy="500"/>
                <a:chOff x="1638" y="2406"/>
                <a:chExt cx="2346" cy="500"/>
              </a:xfrm>
            </p:grpSpPr>
            <p:sp>
              <p:nvSpPr>
                <p:cNvPr id="67606" name="AutoShape 22"/>
                <p:cNvSpPr>
                  <a:spLocks noChangeArrowheads="1"/>
                </p:cNvSpPr>
                <p:nvPr/>
              </p:nvSpPr>
              <p:spPr bwMode="auto">
                <a:xfrm>
                  <a:off x="1638" y="2470"/>
                  <a:ext cx="2322" cy="436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vi-VN" sz="2400" b="1" dirty="0">
                    <a:solidFill>
                      <a:srgbClr val="333399"/>
                    </a:solidFill>
                    <a:latin typeface=".VnArial" pitchFamily="34" charset="0"/>
                    <a:cs typeface="Arial" charset="0"/>
                  </a:endParaRPr>
                </a:p>
              </p:txBody>
            </p:sp>
            <p:sp>
              <p:nvSpPr>
                <p:cNvPr id="67607" name="Freeform 23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7608" name="Rectangle 24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</p:grpSp>
      <p:sp>
        <p:nvSpPr>
          <p:cNvPr id="2" name="Hình chữ nhật 1"/>
          <p:cNvSpPr/>
          <p:nvPr/>
        </p:nvSpPr>
        <p:spPr>
          <a:xfrm>
            <a:off x="2454181" y="616706"/>
            <a:ext cx="3796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DÂY ĐIỆN DÙNG PHỤ KIỆN)</a:t>
            </a: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gray">
          <a:xfrm>
            <a:off x="252484" y="3419875"/>
            <a:ext cx="8610600" cy="1219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/>
                </a:solidFill>
                <a:latin typeface="Arial"/>
                <a:cs typeface="Arial"/>
              </a:rPr>
              <a:t>NỐI DÂY ĐIỆN DÙNG PHỤ KIỆN</a:t>
            </a:r>
            <a:endParaRPr lang="en-US" altLang="vi-VN" sz="4400" b="1" dirty="0">
              <a:solidFill>
                <a:schemeClr val="accent3"/>
              </a:solidFill>
              <a:latin typeface="VNI-Helve" pitchFamily="2" charset="0"/>
              <a:cs typeface="Arial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A283EC25-81BA-41B4-8BD5-E1FD2F203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864B6-E0A2-474C-8C34-A16B8CFC37C7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71286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1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7724" r="2170" b="53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609600" y="990600"/>
            <a:ext cx="2514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khoen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hở</a:t>
            </a:r>
            <a:endParaRPr lang="vi-VN" sz="3600" kern="10" dirty="0">
              <a:ln w="1587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533400" y="3962400"/>
            <a:ext cx="2514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khoen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kín</a:t>
            </a:r>
            <a:endParaRPr lang="vi-VN" sz="3600" kern="10" dirty="0">
              <a:ln w="1587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533400" y="2686050"/>
            <a:ext cx="3578225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dây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lõi</a:t>
            </a:r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1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sợi</a:t>
            </a:r>
            <a:endParaRPr lang="vi-VN" sz="3600" kern="10" dirty="0">
              <a:ln w="1587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609600" y="5657850"/>
            <a:ext cx="28956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lõi</a:t>
            </a:r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nhiều</a:t>
            </a:r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sợi</a:t>
            </a:r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1524000" y="76200"/>
            <a:ext cx="6248400" cy="749300"/>
            <a:chOff x="960" y="0"/>
            <a:chExt cx="3936" cy="472"/>
          </a:xfrm>
        </p:grpSpPr>
        <p:pic>
          <p:nvPicPr>
            <p:cNvPr id="31769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3"/>
            <a:stretch>
              <a:fillRect/>
            </a:stretch>
          </p:blipFill>
          <p:spPr bwMode="auto">
            <a:xfrm>
              <a:off x="960" y="240"/>
              <a:ext cx="393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70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21"/>
            <a:stretch>
              <a:fillRect/>
            </a:stretch>
          </p:blipFill>
          <p:spPr bwMode="auto">
            <a:xfrm>
              <a:off x="960" y="0"/>
              <a:ext cx="393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708" name="Picture 12" descr="khoen ho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562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khoen kin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648200"/>
            <a:ext cx="5629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khoen ho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9750"/>
            <a:ext cx="6886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khoen ho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52575"/>
            <a:ext cx="60769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 descr="khoen ho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7338"/>
            <a:ext cx="5562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17" descr="khoen kin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4" y="5130611"/>
            <a:ext cx="7315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18" descr="khoen kin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130611"/>
            <a:ext cx="54006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19" descr="khoen kin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50849"/>
            <a:ext cx="53911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20" descr="khoen kin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5130611"/>
            <a:ext cx="53911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21" descr="khoen kin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03" y="4298574"/>
            <a:ext cx="5391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22" descr="khoen kin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5391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23" descr="khoen kin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72" y="4841499"/>
            <a:ext cx="53911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24" descr="khoen kin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9" y="5096497"/>
            <a:ext cx="5391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25" descr="khoen kin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9" y="5096497"/>
            <a:ext cx="5391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26" descr="khoen kin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00" y="4648200"/>
            <a:ext cx="5629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D765628-5423-42A8-AAD8-2D949369E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EC0446-6AC5-468B-BAF4-BF847D4F1950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0" grpId="0" animBg="1"/>
      <p:bldP spid="29701" grpId="0" animBg="1"/>
      <p:bldP spid="2970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7" t="2740" r="-5556" b="32877"/>
          <a:stretch>
            <a:fillRect/>
          </a:stretch>
        </p:blipFill>
        <p:spPr bwMode="auto">
          <a:xfrm>
            <a:off x="2400300" y="2701925"/>
            <a:ext cx="2857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1" b="69862"/>
          <a:stretch>
            <a:fillRect/>
          </a:stretch>
        </p:blipFill>
        <p:spPr bwMode="auto">
          <a:xfrm>
            <a:off x="1790700" y="2730500"/>
            <a:ext cx="400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1524000" y="0"/>
            <a:ext cx="6248400" cy="749300"/>
            <a:chOff x="960" y="0"/>
            <a:chExt cx="3936" cy="472"/>
          </a:xfrm>
        </p:grpSpPr>
        <p:pic>
          <p:nvPicPr>
            <p:cNvPr id="3278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3"/>
            <a:stretch>
              <a:fillRect/>
            </a:stretch>
          </p:blipFill>
          <p:spPr bwMode="auto">
            <a:xfrm>
              <a:off x="960" y="240"/>
              <a:ext cx="393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78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21"/>
            <a:stretch>
              <a:fillRect/>
            </a:stretch>
          </p:blipFill>
          <p:spPr bwMode="auto">
            <a:xfrm>
              <a:off x="960" y="0"/>
              <a:ext cx="393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27" name="Picture 7" descr="khoen ho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213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tuavit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977900"/>
            <a:ext cx="7334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khoen ho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213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 descr="vi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4216400"/>
            <a:ext cx="5048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tuavit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876300"/>
            <a:ext cx="7334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vi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076700"/>
            <a:ext cx="5048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3" t="41096" r="11111" b="-16438"/>
          <a:stretch>
            <a:fillRect/>
          </a:stretch>
        </p:blipFill>
        <p:spPr bwMode="auto">
          <a:xfrm>
            <a:off x="1562100" y="2971800"/>
            <a:ext cx="952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7" t="2740" r="-5556" b="32877"/>
          <a:stretch>
            <a:fillRect/>
          </a:stretch>
        </p:blipFill>
        <p:spPr bwMode="auto">
          <a:xfrm>
            <a:off x="8064500" y="2854325"/>
            <a:ext cx="2857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3" t="41096" r="11111" b="-16438"/>
          <a:stretch>
            <a:fillRect/>
          </a:stretch>
        </p:blipFill>
        <p:spPr bwMode="auto">
          <a:xfrm>
            <a:off x="7226300" y="3124200"/>
            <a:ext cx="952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1" b="69862"/>
          <a:stretch>
            <a:fillRect/>
          </a:stretch>
        </p:blipFill>
        <p:spPr bwMode="auto">
          <a:xfrm>
            <a:off x="7416800" y="2895600"/>
            <a:ext cx="400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7" name="Picture 17" descr="werkzeug-15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938625">
            <a:off x="736600" y="1447800"/>
            <a:ext cx="308610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8" name="Picture 18" descr="werkzeug-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61375">
            <a:off x="6400800" y="1295400"/>
            <a:ext cx="30861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EB25003-DE67-4986-BFEA-5709E7CB3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72F29-8284-4D9F-8DC0-851F9E40FB6E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01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7724" r="2170" b="53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4800600" y="6019800"/>
            <a:ext cx="3962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Khoen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lắp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vào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cùng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chiều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vặn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vít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1524000" y="0"/>
            <a:ext cx="6248400" cy="749300"/>
            <a:chOff x="960" y="0"/>
            <a:chExt cx="3936" cy="472"/>
          </a:xfrm>
        </p:grpSpPr>
        <p:pic>
          <p:nvPicPr>
            <p:cNvPr id="3380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3"/>
            <a:stretch>
              <a:fillRect/>
            </a:stretch>
          </p:blipFill>
          <p:spPr bwMode="auto">
            <a:xfrm>
              <a:off x="960" y="240"/>
              <a:ext cx="393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1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21"/>
            <a:stretch>
              <a:fillRect/>
            </a:stretch>
          </p:blipFill>
          <p:spPr bwMode="auto">
            <a:xfrm>
              <a:off x="960" y="0"/>
              <a:ext cx="393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572000"/>
            <a:ext cx="2216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21431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3"/>
          <a:stretch>
            <a:fillRect/>
          </a:stretch>
        </p:blipFill>
        <p:spPr bwMode="auto">
          <a:xfrm>
            <a:off x="5181600" y="3886200"/>
            <a:ext cx="3352800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4" name="Picture 10" descr="kinh lu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kinh lup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2230438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WordArt 12"/>
          <p:cNvSpPr>
            <a:spLocks noChangeArrowheads="1" noChangeShapeType="1" noTextEdit="1"/>
          </p:cNvSpPr>
          <p:nvPr/>
        </p:nvSpPr>
        <p:spPr bwMode="auto">
          <a:xfrm>
            <a:off x="381000" y="914400"/>
            <a:ext cx="396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Khoen </a:t>
            </a:r>
            <a:r>
              <a:rPr lang="vi-VN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lắp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vào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cùng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chiều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vặn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vít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31757" name="Picture 13" descr="kinh lup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2176463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6"/>
          <a:stretch>
            <a:fillRect/>
          </a:stretch>
        </p:blipFill>
        <p:spPr bwMode="auto">
          <a:xfrm>
            <a:off x="188913" y="4114800"/>
            <a:ext cx="3316287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9" name="Picture 15" descr="kinh lu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90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4787453" y="1143000"/>
            <a:ext cx="4038600" cy="5410200"/>
          </a:xfrm>
          <a:prstGeom prst="rect">
            <a:avLst/>
          </a:prstGeom>
          <a:gradFill rotWithShape="1">
            <a:gsLst>
              <a:gs pos="0">
                <a:srgbClr val="EAEAEA">
                  <a:alpha val="64998"/>
                </a:srgbClr>
              </a:gs>
              <a:gs pos="100000">
                <a:srgbClr val="DDDDDD">
                  <a:alpha val="67998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4939853" y="1219200"/>
            <a:ext cx="3810000" cy="5257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rot="4283854">
            <a:off x="4901753" y="1257300"/>
            <a:ext cx="3810000" cy="5257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8EF49D4-B09D-4E33-A4EB-E119FA05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5C8C0-81BF-4034-AB12-BED128BF1D08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5134E-6 L 0.25417 0.283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1415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0685E-6 L -0.34583 0.460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230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9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4533E-6 L 0.12916 -0.364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18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756" grpId="0" animBg="1"/>
      <p:bldP spid="31760" grpId="0" animBg="1"/>
      <p:bldP spid="31761" grpId="0" animBg="1"/>
      <p:bldP spid="317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495800" y="2743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22779" y="1225671"/>
            <a:ext cx="8352928" cy="500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qua.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Nhằm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Chịu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nhiệt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259632" y="476672"/>
            <a:ext cx="7994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43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1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7724" r="2170" b="53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khoen kin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966913"/>
            <a:ext cx="5629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5562600" y="1905000"/>
            <a:ext cx="1295400" cy="1295400"/>
            <a:chOff x="2544" y="1200"/>
            <a:chExt cx="816" cy="816"/>
          </a:xfrm>
        </p:grpSpPr>
        <p:grpSp>
          <p:nvGrpSpPr>
            <p:cNvPr id="34832" name="Group 5"/>
            <p:cNvGrpSpPr>
              <a:grpSpLocks/>
            </p:cNvGrpSpPr>
            <p:nvPr/>
          </p:nvGrpSpPr>
          <p:grpSpPr bwMode="auto">
            <a:xfrm>
              <a:off x="2544" y="1200"/>
              <a:ext cx="816" cy="816"/>
              <a:chOff x="4272" y="2400"/>
              <a:chExt cx="1008" cy="1008"/>
            </a:xfrm>
          </p:grpSpPr>
          <p:sp>
            <p:nvSpPr>
              <p:cNvPr id="34834" name="Oval 6"/>
              <p:cNvSpPr>
                <a:spLocks noChangeArrowheads="1"/>
              </p:cNvSpPr>
              <p:nvPr/>
            </p:nvSpPr>
            <p:spPr bwMode="auto">
              <a:xfrm>
                <a:off x="4272" y="2400"/>
                <a:ext cx="1008" cy="10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4835" name="Line 7"/>
              <p:cNvSpPr>
                <a:spLocks noChangeShapeType="1"/>
              </p:cNvSpPr>
              <p:nvPr/>
            </p:nvSpPr>
            <p:spPr bwMode="auto">
              <a:xfrm>
                <a:off x="4704" y="2400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4836" name="Line 8"/>
              <p:cNvSpPr>
                <a:spLocks noChangeShapeType="1"/>
              </p:cNvSpPr>
              <p:nvPr/>
            </p:nvSpPr>
            <p:spPr bwMode="auto">
              <a:xfrm>
                <a:off x="4800" y="2400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2880" y="1200"/>
              <a:ext cx="96" cy="8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</p:grp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5562600" y="1905000"/>
            <a:ext cx="1295400" cy="1295400"/>
            <a:chOff x="2544" y="1200"/>
            <a:chExt cx="816" cy="816"/>
          </a:xfrm>
        </p:grpSpPr>
        <p:grpSp>
          <p:nvGrpSpPr>
            <p:cNvPr id="34827" name="Group 11"/>
            <p:cNvGrpSpPr>
              <a:grpSpLocks/>
            </p:cNvGrpSpPr>
            <p:nvPr/>
          </p:nvGrpSpPr>
          <p:grpSpPr bwMode="auto">
            <a:xfrm>
              <a:off x="2544" y="1200"/>
              <a:ext cx="816" cy="816"/>
              <a:chOff x="4272" y="2400"/>
              <a:chExt cx="1008" cy="1008"/>
            </a:xfrm>
          </p:grpSpPr>
          <p:sp>
            <p:nvSpPr>
              <p:cNvPr id="34829" name="Oval 12"/>
              <p:cNvSpPr>
                <a:spLocks noChangeArrowheads="1"/>
              </p:cNvSpPr>
              <p:nvPr/>
            </p:nvSpPr>
            <p:spPr bwMode="auto">
              <a:xfrm>
                <a:off x="4272" y="2400"/>
                <a:ext cx="1008" cy="10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4830" name="Line 13"/>
              <p:cNvSpPr>
                <a:spLocks noChangeShapeType="1"/>
              </p:cNvSpPr>
              <p:nvPr/>
            </p:nvSpPr>
            <p:spPr bwMode="auto">
              <a:xfrm>
                <a:off x="4704" y="2400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4831" name="Line 14"/>
              <p:cNvSpPr>
                <a:spLocks noChangeShapeType="1"/>
              </p:cNvSpPr>
              <p:nvPr/>
            </p:nvSpPr>
            <p:spPr bwMode="auto">
              <a:xfrm>
                <a:off x="4800" y="2400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2880" y="1200"/>
              <a:ext cx="96" cy="8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</p:grpSp>
      <p:sp>
        <p:nvSpPr>
          <p:cNvPr id="32784" name="WordArt 16"/>
          <p:cNvSpPr>
            <a:spLocks noChangeArrowheads="1" noChangeShapeType="1" noTextEdit="1"/>
          </p:cNvSpPr>
          <p:nvPr/>
        </p:nvSpPr>
        <p:spPr bwMode="auto">
          <a:xfrm>
            <a:off x="6096000" y="3429000"/>
            <a:ext cx="2514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khoen kín</a:t>
            </a:r>
          </a:p>
        </p:txBody>
      </p:sp>
      <p:sp>
        <p:nvSpPr>
          <p:cNvPr id="32785" name="WordArt 17"/>
          <p:cNvSpPr>
            <a:spLocks noChangeArrowheads="1" noChangeShapeType="1" noTextEdit="1"/>
          </p:cNvSpPr>
          <p:nvPr/>
        </p:nvSpPr>
        <p:spPr bwMode="auto">
          <a:xfrm>
            <a:off x="838200" y="3962400"/>
            <a:ext cx="48006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dây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lõi</a:t>
            </a:r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nhiều</a:t>
            </a:r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sợi</a:t>
            </a:r>
            <a:endParaRPr lang="vi-VN" sz="3600" kern="10" dirty="0">
              <a:ln w="1587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grpSp>
        <p:nvGrpSpPr>
          <p:cNvPr id="34824" name="Group 18"/>
          <p:cNvGrpSpPr>
            <a:grpSpLocks/>
          </p:cNvGrpSpPr>
          <p:nvPr/>
        </p:nvGrpSpPr>
        <p:grpSpPr bwMode="auto">
          <a:xfrm>
            <a:off x="1524000" y="0"/>
            <a:ext cx="6248400" cy="749300"/>
            <a:chOff x="960" y="0"/>
            <a:chExt cx="3936" cy="472"/>
          </a:xfrm>
        </p:grpSpPr>
        <p:pic>
          <p:nvPicPr>
            <p:cNvPr id="34825" name="Picture 1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3"/>
            <a:stretch>
              <a:fillRect/>
            </a:stretch>
          </p:blipFill>
          <p:spPr bwMode="auto">
            <a:xfrm>
              <a:off x="960" y="240"/>
              <a:ext cx="393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826" name="Picture 2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21"/>
            <a:stretch>
              <a:fillRect/>
            </a:stretch>
          </p:blipFill>
          <p:spPr bwMode="auto">
            <a:xfrm>
              <a:off x="960" y="0"/>
              <a:ext cx="393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EC46682-92D6-4993-A1A3-E4D371C44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314B56-766B-487F-AE39-0D9372EB7161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4" grpId="0" animBg="1"/>
      <p:bldP spid="3278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90"/>
          <p:cNvSpPr>
            <a:spLocks noChangeArrowheads="1"/>
          </p:cNvSpPr>
          <p:nvPr/>
        </p:nvSpPr>
        <p:spPr bwMode="auto">
          <a:xfrm>
            <a:off x="0" y="0"/>
            <a:ext cx="4191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2467" name="Freeform 143"/>
          <p:cNvSpPr>
            <a:spLocks/>
          </p:cNvSpPr>
          <p:nvPr/>
        </p:nvSpPr>
        <p:spPr bwMode="auto">
          <a:xfrm rot="4365068">
            <a:off x="4648200" y="1066800"/>
            <a:ext cx="1828800" cy="914400"/>
          </a:xfrm>
          <a:custGeom>
            <a:avLst/>
            <a:gdLst>
              <a:gd name="T0" fmla="*/ 0 w 1440"/>
              <a:gd name="T1" fmla="*/ 1866355714 h 448"/>
              <a:gd name="T2" fmla="*/ 851611200 w 1440"/>
              <a:gd name="T3" fmla="*/ 266623120 h 448"/>
              <a:gd name="T4" fmla="*/ 2147483647 w 1440"/>
              <a:gd name="T5" fmla="*/ 266623120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2468" name="Freeform 140"/>
          <p:cNvSpPr>
            <a:spLocks/>
          </p:cNvSpPr>
          <p:nvPr/>
        </p:nvSpPr>
        <p:spPr bwMode="auto">
          <a:xfrm rot="-899737">
            <a:off x="6934200" y="1905000"/>
            <a:ext cx="1828800" cy="914400"/>
          </a:xfrm>
          <a:custGeom>
            <a:avLst/>
            <a:gdLst>
              <a:gd name="T0" fmla="*/ 0 w 1440"/>
              <a:gd name="T1" fmla="*/ 1866355714 h 448"/>
              <a:gd name="T2" fmla="*/ 851611200 w 1440"/>
              <a:gd name="T3" fmla="*/ 266623120 h 448"/>
              <a:gd name="T4" fmla="*/ 2147483647 w 1440"/>
              <a:gd name="T5" fmla="*/ 266623120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62469" name="Group 133"/>
          <p:cNvGrpSpPr>
            <a:grpSpLocks/>
          </p:cNvGrpSpPr>
          <p:nvPr/>
        </p:nvGrpSpPr>
        <p:grpSpPr bwMode="auto">
          <a:xfrm>
            <a:off x="5638800" y="2286000"/>
            <a:ext cx="1752600" cy="2514600"/>
            <a:chOff x="3792" y="1440"/>
            <a:chExt cx="1104" cy="1584"/>
          </a:xfrm>
        </p:grpSpPr>
        <p:sp>
          <p:nvSpPr>
            <p:cNvPr id="62506" name="AutoShape 30"/>
            <p:cNvSpPr>
              <a:spLocks noChangeArrowheads="1"/>
            </p:cNvSpPr>
            <p:nvPr/>
          </p:nvSpPr>
          <p:spPr bwMode="auto">
            <a:xfrm>
              <a:off x="3792" y="1440"/>
              <a:ext cx="1104" cy="1584"/>
            </a:xfrm>
            <a:prstGeom prst="roundRect">
              <a:avLst>
                <a:gd name="adj" fmla="val 5255"/>
              </a:avLst>
            </a:prstGeom>
            <a:solidFill>
              <a:srgbClr val="66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62507" name="Rectangle 31"/>
            <p:cNvSpPr>
              <a:spLocks noChangeArrowheads="1"/>
            </p:cNvSpPr>
            <p:nvPr/>
          </p:nvSpPr>
          <p:spPr bwMode="auto">
            <a:xfrm>
              <a:off x="4032" y="1680"/>
              <a:ext cx="192" cy="105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62508" name="Group 32"/>
            <p:cNvGrpSpPr>
              <a:grpSpLocks/>
            </p:cNvGrpSpPr>
            <p:nvPr/>
          </p:nvGrpSpPr>
          <p:grpSpPr bwMode="auto">
            <a:xfrm>
              <a:off x="4056" y="1728"/>
              <a:ext cx="156" cy="960"/>
              <a:chOff x="2424" y="2448"/>
              <a:chExt cx="156" cy="960"/>
            </a:xfrm>
          </p:grpSpPr>
          <p:sp>
            <p:nvSpPr>
              <p:cNvPr id="62523" name="AutoShape 33"/>
              <p:cNvSpPr>
                <a:spLocks noChangeArrowheads="1"/>
              </p:cNvSpPr>
              <p:nvPr/>
            </p:nvSpPr>
            <p:spPr bwMode="auto">
              <a:xfrm rot="-5185420">
                <a:off x="2304" y="2568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2524" name="AutoShape 34"/>
              <p:cNvSpPr>
                <a:spLocks noChangeArrowheads="1"/>
              </p:cNvSpPr>
              <p:nvPr/>
            </p:nvSpPr>
            <p:spPr bwMode="auto">
              <a:xfrm rot="-5400000">
                <a:off x="2304" y="3192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2525" name="AutoShape 35"/>
              <p:cNvSpPr>
                <a:spLocks noChangeArrowheads="1"/>
              </p:cNvSpPr>
              <p:nvPr/>
            </p:nvSpPr>
            <p:spPr bwMode="auto">
              <a:xfrm rot="5400000">
                <a:off x="2364" y="3192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2526" name="AutoShape 36"/>
              <p:cNvSpPr>
                <a:spLocks noChangeArrowheads="1"/>
              </p:cNvSpPr>
              <p:nvPr/>
            </p:nvSpPr>
            <p:spPr bwMode="auto">
              <a:xfrm rot="5400000">
                <a:off x="2352" y="2568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62509" name="Rectangle 37"/>
            <p:cNvSpPr>
              <a:spLocks noChangeArrowheads="1"/>
            </p:cNvSpPr>
            <p:nvPr/>
          </p:nvSpPr>
          <p:spPr bwMode="auto">
            <a:xfrm>
              <a:off x="4416" y="1680"/>
              <a:ext cx="192" cy="105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62510" name="Group 38"/>
            <p:cNvGrpSpPr>
              <a:grpSpLocks/>
            </p:cNvGrpSpPr>
            <p:nvPr/>
          </p:nvGrpSpPr>
          <p:grpSpPr bwMode="auto">
            <a:xfrm>
              <a:off x="4464" y="1728"/>
              <a:ext cx="156" cy="960"/>
              <a:chOff x="2424" y="2448"/>
              <a:chExt cx="156" cy="960"/>
            </a:xfrm>
          </p:grpSpPr>
          <p:sp>
            <p:nvSpPr>
              <p:cNvPr id="62519" name="AutoShape 39"/>
              <p:cNvSpPr>
                <a:spLocks noChangeArrowheads="1"/>
              </p:cNvSpPr>
              <p:nvPr/>
            </p:nvSpPr>
            <p:spPr bwMode="auto">
              <a:xfrm rot="-5185420">
                <a:off x="2304" y="2568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2520" name="AutoShape 40"/>
              <p:cNvSpPr>
                <a:spLocks noChangeArrowheads="1"/>
              </p:cNvSpPr>
              <p:nvPr/>
            </p:nvSpPr>
            <p:spPr bwMode="auto">
              <a:xfrm rot="-5400000">
                <a:off x="2304" y="3192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2521" name="AutoShape 41"/>
              <p:cNvSpPr>
                <a:spLocks noChangeArrowheads="1"/>
              </p:cNvSpPr>
              <p:nvPr/>
            </p:nvSpPr>
            <p:spPr bwMode="auto">
              <a:xfrm rot="5400000">
                <a:off x="2364" y="3192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2522" name="AutoShape 42"/>
              <p:cNvSpPr>
                <a:spLocks noChangeArrowheads="1"/>
              </p:cNvSpPr>
              <p:nvPr/>
            </p:nvSpPr>
            <p:spPr bwMode="auto">
              <a:xfrm rot="5400000">
                <a:off x="2352" y="2568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62511" name="Oval 45"/>
            <p:cNvSpPr>
              <a:spLocks noChangeArrowheads="1"/>
            </p:cNvSpPr>
            <p:nvPr/>
          </p:nvSpPr>
          <p:spPr bwMode="auto">
            <a:xfrm>
              <a:off x="4620" y="21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62512" name="Oval 46"/>
            <p:cNvSpPr>
              <a:spLocks noChangeArrowheads="1"/>
            </p:cNvSpPr>
            <p:nvPr/>
          </p:nvSpPr>
          <p:spPr bwMode="auto">
            <a:xfrm>
              <a:off x="3888" y="21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62513" name="Group 127"/>
            <p:cNvGrpSpPr>
              <a:grpSpLocks/>
            </p:cNvGrpSpPr>
            <p:nvPr/>
          </p:nvGrpSpPr>
          <p:grpSpPr bwMode="auto">
            <a:xfrm>
              <a:off x="3840" y="1920"/>
              <a:ext cx="192" cy="192"/>
              <a:chOff x="576" y="3024"/>
              <a:chExt cx="192" cy="192"/>
            </a:xfrm>
          </p:grpSpPr>
          <p:sp>
            <p:nvSpPr>
              <p:cNvPr id="62517" name="Oval 128"/>
              <p:cNvSpPr>
                <a:spLocks noChangeArrowheads="1"/>
              </p:cNvSpPr>
              <p:nvPr/>
            </p:nvSpPr>
            <p:spPr bwMode="auto">
              <a:xfrm>
                <a:off x="576" y="3024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62518" name="Line 129"/>
              <p:cNvSpPr>
                <a:spLocks noChangeShapeType="1"/>
              </p:cNvSpPr>
              <p:nvPr/>
            </p:nvSpPr>
            <p:spPr bwMode="auto">
              <a:xfrm>
                <a:off x="624" y="3072"/>
                <a:ext cx="96" cy="96"/>
              </a:xfrm>
              <a:prstGeom prst="line">
                <a:avLst/>
              </a:prstGeom>
              <a:noFill/>
              <a:ln w="57150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62514" name="Group 130"/>
            <p:cNvGrpSpPr>
              <a:grpSpLocks/>
            </p:cNvGrpSpPr>
            <p:nvPr/>
          </p:nvGrpSpPr>
          <p:grpSpPr bwMode="auto">
            <a:xfrm>
              <a:off x="4608" y="2256"/>
              <a:ext cx="192" cy="192"/>
              <a:chOff x="576" y="3024"/>
              <a:chExt cx="192" cy="192"/>
            </a:xfrm>
          </p:grpSpPr>
          <p:sp>
            <p:nvSpPr>
              <p:cNvPr id="62515" name="Oval 131"/>
              <p:cNvSpPr>
                <a:spLocks noChangeArrowheads="1"/>
              </p:cNvSpPr>
              <p:nvPr/>
            </p:nvSpPr>
            <p:spPr bwMode="auto">
              <a:xfrm>
                <a:off x="576" y="3024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62516" name="Line 132"/>
              <p:cNvSpPr>
                <a:spLocks noChangeShapeType="1"/>
              </p:cNvSpPr>
              <p:nvPr/>
            </p:nvSpPr>
            <p:spPr bwMode="auto">
              <a:xfrm>
                <a:off x="624" y="3072"/>
                <a:ext cx="96" cy="96"/>
              </a:xfrm>
              <a:prstGeom prst="line">
                <a:avLst/>
              </a:prstGeom>
              <a:noFill/>
              <a:ln w="57150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62470" name="Group 134"/>
          <p:cNvGrpSpPr>
            <a:grpSpLocks/>
          </p:cNvGrpSpPr>
          <p:nvPr/>
        </p:nvGrpSpPr>
        <p:grpSpPr bwMode="auto">
          <a:xfrm rot="-6047776">
            <a:off x="7031831" y="3445669"/>
            <a:ext cx="1247775" cy="738188"/>
            <a:chOff x="4974" y="1824"/>
            <a:chExt cx="786" cy="465"/>
          </a:xfrm>
        </p:grpSpPr>
        <p:sp>
          <p:nvSpPr>
            <p:cNvPr id="62502" name="Freeform 124"/>
            <p:cNvSpPr>
              <a:spLocks/>
            </p:cNvSpPr>
            <p:nvPr/>
          </p:nvSpPr>
          <p:spPr bwMode="auto">
            <a:xfrm rot="-1227928">
              <a:off x="5040" y="1824"/>
              <a:ext cx="720" cy="144"/>
            </a:xfrm>
            <a:custGeom>
              <a:avLst/>
              <a:gdLst>
                <a:gd name="T0" fmla="*/ 0 w 1440"/>
                <a:gd name="T1" fmla="*/ 46 h 448"/>
                <a:gd name="T2" fmla="*/ 132 w 1440"/>
                <a:gd name="T3" fmla="*/ 7 h 448"/>
                <a:gd name="T4" fmla="*/ 360 w 1440"/>
                <a:gd name="T5" fmla="*/ 7 h 4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0" h="448">
                  <a:moveTo>
                    <a:pt x="0" y="448"/>
                  </a:moveTo>
                  <a:cubicBezTo>
                    <a:pt x="144" y="288"/>
                    <a:pt x="288" y="128"/>
                    <a:pt x="528" y="64"/>
                  </a:cubicBezTo>
                  <a:cubicBezTo>
                    <a:pt x="768" y="0"/>
                    <a:pt x="1104" y="32"/>
                    <a:pt x="1440" y="64"/>
                  </a:cubicBezTo>
                </a:path>
              </a:pathLst>
            </a:custGeom>
            <a:noFill/>
            <a:ln w="1143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62503" name="Group 126"/>
            <p:cNvGrpSpPr>
              <a:grpSpLocks/>
            </p:cNvGrpSpPr>
            <p:nvPr/>
          </p:nvGrpSpPr>
          <p:grpSpPr bwMode="auto">
            <a:xfrm rot="1680822">
              <a:off x="4974" y="2070"/>
              <a:ext cx="161" cy="219"/>
              <a:chOff x="5080" y="2040"/>
              <a:chExt cx="161" cy="219"/>
            </a:xfrm>
          </p:grpSpPr>
          <p:sp>
            <p:nvSpPr>
              <p:cNvPr id="62504" name="Arc 120"/>
              <p:cNvSpPr>
                <a:spLocks/>
              </p:cNvSpPr>
              <p:nvPr/>
            </p:nvSpPr>
            <p:spPr bwMode="auto">
              <a:xfrm rot="-8885929">
                <a:off x="5080" y="2113"/>
                <a:ext cx="161" cy="146"/>
              </a:xfrm>
              <a:custGeom>
                <a:avLst/>
                <a:gdLst>
                  <a:gd name="T0" fmla="*/ 0 w 43200"/>
                  <a:gd name="T1" fmla="*/ 0 h 43200"/>
                  <a:gd name="T2" fmla="*/ 1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36036" y="37666"/>
                    </a:moveTo>
                    <a:cubicBezTo>
                      <a:pt x="32072" y="41229"/>
                      <a:pt x="2693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509"/>
                      <a:pt x="43142" y="23418"/>
                      <a:pt x="43027" y="24320"/>
                    </a:cubicBezTo>
                  </a:path>
                  <a:path w="43200" h="43200" stroke="0" extrusionOk="0">
                    <a:moveTo>
                      <a:pt x="36036" y="37666"/>
                    </a:moveTo>
                    <a:cubicBezTo>
                      <a:pt x="32072" y="41229"/>
                      <a:pt x="2693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509"/>
                      <a:pt x="43142" y="23418"/>
                      <a:pt x="43027" y="24320"/>
                    </a:cubicBezTo>
                    <a:lnTo>
                      <a:pt x="21600" y="21600"/>
                    </a:lnTo>
                    <a:lnTo>
                      <a:pt x="36036" y="37666"/>
                    </a:lnTo>
                    <a:close/>
                  </a:path>
                </a:pathLst>
              </a:cu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2505" name="Line 123"/>
              <p:cNvSpPr>
                <a:spLocks noChangeShapeType="1"/>
              </p:cNvSpPr>
              <p:nvPr/>
            </p:nvSpPr>
            <p:spPr bwMode="auto">
              <a:xfrm flipH="1">
                <a:off x="5148" y="2040"/>
                <a:ext cx="1" cy="92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62471" name="Freeform 136"/>
          <p:cNvSpPr>
            <a:spLocks/>
          </p:cNvSpPr>
          <p:nvPr/>
        </p:nvSpPr>
        <p:spPr bwMode="auto">
          <a:xfrm rot="-8230752">
            <a:off x="5715000" y="3352800"/>
            <a:ext cx="312738" cy="74613"/>
          </a:xfrm>
          <a:custGeom>
            <a:avLst/>
            <a:gdLst>
              <a:gd name="T0" fmla="*/ 0 w 1440"/>
              <a:gd name="T1" fmla="*/ 12426562 h 448"/>
              <a:gd name="T2" fmla="*/ 24904152 w 1440"/>
              <a:gd name="T3" fmla="*/ 1775223 h 448"/>
              <a:gd name="T4" fmla="*/ 67920178 w 1440"/>
              <a:gd name="T5" fmla="*/ 1775223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62472" name="Group 137"/>
          <p:cNvGrpSpPr>
            <a:grpSpLocks/>
          </p:cNvGrpSpPr>
          <p:nvPr/>
        </p:nvGrpSpPr>
        <p:grpSpPr bwMode="auto">
          <a:xfrm rot="7764368">
            <a:off x="5467350" y="3001963"/>
            <a:ext cx="255588" cy="347662"/>
            <a:chOff x="5080" y="2040"/>
            <a:chExt cx="161" cy="219"/>
          </a:xfrm>
        </p:grpSpPr>
        <p:sp>
          <p:nvSpPr>
            <p:cNvPr id="62500" name="Arc 138"/>
            <p:cNvSpPr>
              <a:spLocks/>
            </p:cNvSpPr>
            <p:nvPr/>
          </p:nvSpPr>
          <p:spPr bwMode="auto">
            <a:xfrm rot="-8885929">
              <a:off x="5080" y="2113"/>
              <a:ext cx="161" cy="146"/>
            </a:xfrm>
            <a:custGeom>
              <a:avLst/>
              <a:gdLst>
                <a:gd name="T0" fmla="*/ 0 w 43200"/>
                <a:gd name="T1" fmla="*/ 0 h 43200"/>
                <a:gd name="T2" fmla="*/ 1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</a:path>
                <a:path w="43200" h="43200" stroke="0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  <a:lnTo>
                    <a:pt x="21600" y="21600"/>
                  </a:lnTo>
                  <a:lnTo>
                    <a:pt x="36036" y="37666"/>
                  </a:lnTo>
                  <a:close/>
                </a:path>
              </a:pathLst>
            </a:cu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2501" name="Line 139"/>
            <p:cNvSpPr>
              <a:spLocks noChangeShapeType="1"/>
            </p:cNvSpPr>
            <p:nvPr/>
          </p:nvSpPr>
          <p:spPr bwMode="auto">
            <a:xfrm flipH="1">
              <a:off x="5148" y="2040"/>
              <a:ext cx="1" cy="92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2473" name="Group 152"/>
          <p:cNvGrpSpPr>
            <a:grpSpLocks/>
          </p:cNvGrpSpPr>
          <p:nvPr/>
        </p:nvGrpSpPr>
        <p:grpSpPr bwMode="auto">
          <a:xfrm rot="7765371">
            <a:off x="1806575" y="4175125"/>
            <a:ext cx="990600" cy="1193800"/>
            <a:chOff x="3944" y="2315"/>
            <a:chExt cx="492" cy="777"/>
          </a:xfrm>
        </p:grpSpPr>
        <p:sp>
          <p:nvSpPr>
            <p:cNvPr id="62498" name="Arc 153"/>
            <p:cNvSpPr>
              <a:spLocks/>
            </p:cNvSpPr>
            <p:nvPr/>
          </p:nvSpPr>
          <p:spPr bwMode="auto">
            <a:xfrm rot="-9555723">
              <a:off x="3944" y="2603"/>
              <a:ext cx="492" cy="489"/>
            </a:xfrm>
            <a:custGeom>
              <a:avLst/>
              <a:gdLst>
                <a:gd name="T0" fmla="*/ 5 w 43200"/>
                <a:gd name="T1" fmla="*/ 5 h 43200"/>
                <a:gd name="T2" fmla="*/ 6 w 43200"/>
                <a:gd name="T3" fmla="*/ 3 h 43200"/>
                <a:gd name="T4" fmla="*/ 3 w 43200"/>
                <a:gd name="T5" fmla="*/ 3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</a:path>
                <a:path w="43200" h="43200" stroke="0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  <a:lnTo>
                    <a:pt x="21600" y="21600"/>
                  </a:lnTo>
                  <a:lnTo>
                    <a:pt x="36036" y="37666"/>
                  </a:lnTo>
                  <a:close/>
                </a:path>
              </a:pathLst>
            </a:custGeom>
            <a:noFill/>
            <a:ln w="152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2499" name="AutoShape 154"/>
            <p:cNvSpPr>
              <a:spLocks noChangeArrowheads="1"/>
            </p:cNvSpPr>
            <p:nvPr/>
          </p:nvSpPr>
          <p:spPr bwMode="auto">
            <a:xfrm rot="3848534">
              <a:off x="3862" y="2454"/>
              <a:ext cx="346" cy="68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539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62474" name="Freeform 155"/>
          <p:cNvSpPr>
            <a:spLocks/>
          </p:cNvSpPr>
          <p:nvPr/>
        </p:nvSpPr>
        <p:spPr bwMode="auto">
          <a:xfrm rot="2868420">
            <a:off x="2710656" y="5018882"/>
            <a:ext cx="1550987" cy="381000"/>
          </a:xfrm>
          <a:custGeom>
            <a:avLst/>
            <a:gdLst>
              <a:gd name="T0" fmla="*/ 0 w 1440"/>
              <a:gd name="T1" fmla="*/ 324020089 h 448"/>
              <a:gd name="T2" fmla="*/ 612526772 w 1440"/>
              <a:gd name="T3" fmla="*/ 46288949 h 448"/>
              <a:gd name="T4" fmla="*/ 1670528246 w 1440"/>
              <a:gd name="T5" fmla="*/ 46288949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2540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62475" name="Group 169"/>
          <p:cNvGrpSpPr>
            <a:grpSpLocks/>
          </p:cNvGrpSpPr>
          <p:nvPr/>
        </p:nvGrpSpPr>
        <p:grpSpPr bwMode="auto">
          <a:xfrm>
            <a:off x="1504950" y="2563813"/>
            <a:ext cx="1295400" cy="1466850"/>
            <a:chOff x="528" y="240"/>
            <a:chExt cx="816" cy="924"/>
          </a:xfrm>
        </p:grpSpPr>
        <p:sp>
          <p:nvSpPr>
            <p:cNvPr id="23708" name="AutoShape 156"/>
            <p:cNvSpPr>
              <a:spLocks noChangeArrowheads="1"/>
            </p:cNvSpPr>
            <p:nvPr/>
          </p:nvSpPr>
          <p:spPr bwMode="auto">
            <a:xfrm>
              <a:off x="768" y="540"/>
              <a:ext cx="336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CC9900"/>
                </a:gs>
                <a:gs pos="100000">
                  <a:schemeClr val="bg1"/>
                </a:gs>
              </a:gsLst>
              <a:lin ang="0" scaled="1"/>
            </a:gradFill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62486" name="Line 157"/>
            <p:cNvSpPr>
              <a:spLocks noChangeShapeType="1"/>
            </p:cNvSpPr>
            <p:nvPr/>
          </p:nvSpPr>
          <p:spPr bwMode="auto">
            <a:xfrm>
              <a:off x="768" y="576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87" name="Line 158"/>
            <p:cNvSpPr>
              <a:spLocks noChangeShapeType="1"/>
            </p:cNvSpPr>
            <p:nvPr/>
          </p:nvSpPr>
          <p:spPr bwMode="auto">
            <a:xfrm>
              <a:off x="768" y="732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88" name="Line 159"/>
            <p:cNvSpPr>
              <a:spLocks noChangeShapeType="1"/>
            </p:cNvSpPr>
            <p:nvPr/>
          </p:nvSpPr>
          <p:spPr bwMode="auto">
            <a:xfrm>
              <a:off x="768" y="82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89" name="Line 160"/>
            <p:cNvSpPr>
              <a:spLocks noChangeShapeType="1"/>
            </p:cNvSpPr>
            <p:nvPr/>
          </p:nvSpPr>
          <p:spPr bwMode="auto">
            <a:xfrm>
              <a:off x="768" y="924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90" name="Line 161"/>
            <p:cNvSpPr>
              <a:spLocks noChangeShapeType="1"/>
            </p:cNvSpPr>
            <p:nvPr/>
          </p:nvSpPr>
          <p:spPr bwMode="auto">
            <a:xfrm>
              <a:off x="768" y="1020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91" name="Line 162"/>
            <p:cNvSpPr>
              <a:spLocks noChangeShapeType="1"/>
            </p:cNvSpPr>
            <p:nvPr/>
          </p:nvSpPr>
          <p:spPr bwMode="auto">
            <a:xfrm>
              <a:off x="768" y="1116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92" name="Line 163"/>
            <p:cNvSpPr>
              <a:spLocks noChangeShapeType="1"/>
            </p:cNvSpPr>
            <p:nvPr/>
          </p:nvSpPr>
          <p:spPr bwMode="auto">
            <a:xfrm>
              <a:off x="768" y="64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62493" name="Group 164"/>
            <p:cNvGrpSpPr>
              <a:grpSpLocks/>
            </p:cNvGrpSpPr>
            <p:nvPr/>
          </p:nvGrpSpPr>
          <p:grpSpPr bwMode="auto">
            <a:xfrm>
              <a:off x="528" y="240"/>
              <a:ext cx="816" cy="300"/>
              <a:chOff x="624" y="240"/>
              <a:chExt cx="816" cy="300"/>
            </a:xfrm>
          </p:grpSpPr>
          <p:sp>
            <p:nvSpPr>
              <p:cNvPr id="23717" name="AutoShape 165"/>
              <p:cNvSpPr>
                <a:spLocks/>
              </p:cNvSpPr>
              <p:nvPr/>
            </p:nvSpPr>
            <p:spPr bwMode="auto">
              <a:xfrm rot="5400000">
                <a:off x="888" y="-12"/>
                <a:ext cx="288" cy="816"/>
              </a:xfrm>
              <a:prstGeom prst="leftBracket">
                <a:avLst>
                  <a:gd name="adj" fmla="val 23611"/>
                </a:avLst>
              </a:prstGeom>
              <a:gradFill rotWithShape="1">
                <a:gsLst>
                  <a:gs pos="0">
                    <a:srgbClr val="CC9900"/>
                  </a:gs>
                  <a:gs pos="50000">
                    <a:schemeClr val="bg1"/>
                  </a:gs>
                  <a:gs pos="100000">
                    <a:srgbClr val="CC9900"/>
                  </a:gs>
                </a:gsLst>
                <a:lin ang="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  <a:cs typeface="+mn-cs"/>
                </a:endParaRPr>
              </a:p>
            </p:txBody>
          </p:sp>
          <p:sp>
            <p:nvSpPr>
              <p:cNvPr id="62496" name="Rectangle 166"/>
              <p:cNvSpPr>
                <a:spLocks noChangeArrowheads="1"/>
              </p:cNvSpPr>
              <p:nvPr/>
            </p:nvSpPr>
            <p:spPr bwMode="auto">
              <a:xfrm>
                <a:off x="960" y="24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62497" name="Line 167"/>
              <p:cNvSpPr>
                <a:spLocks noChangeShapeType="1"/>
              </p:cNvSpPr>
              <p:nvPr/>
            </p:nvSpPr>
            <p:spPr bwMode="auto">
              <a:xfrm>
                <a:off x="624" y="528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62494" name="Line 168"/>
            <p:cNvSpPr>
              <a:spLocks noChangeShapeType="1"/>
            </p:cNvSpPr>
            <p:nvPr/>
          </p:nvSpPr>
          <p:spPr bwMode="auto">
            <a:xfrm>
              <a:off x="864" y="240"/>
              <a:ext cx="1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2476" name="Rectangle 172"/>
          <p:cNvSpPr>
            <a:spLocks noChangeArrowheads="1"/>
          </p:cNvSpPr>
          <p:nvPr/>
        </p:nvSpPr>
        <p:spPr bwMode="auto">
          <a:xfrm>
            <a:off x="914400" y="5688013"/>
            <a:ext cx="1828800" cy="228600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CC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52363" dir="4557825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chemeClr val="tx2"/>
              </a:solidFill>
            </a:endParaRPr>
          </a:p>
        </p:txBody>
      </p:sp>
      <p:sp>
        <p:nvSpPr>
          <p:cNvPr id="62477" name="Oval 175"/>
          <p:cNvSpPr>
            <a:spLocks noChangeArrowheads="1"/>
          </p:cNvSpPr>
          <p:nvPr/>
        </p:nvSpPr>
        <p:spPr bwMode="auto">
          <a:xfrm rot="-285818">
            <a:off x="1752600" y="5384800"/>
            <a:ext cx="762000" cy="2286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2478" name="Line 180"/>
          <p:cNvSpPr>
            <a:spLocks noChangeShapeType="1"/>
          </p:cNvSpPr>
          <p:nvPr/>
        </p:nvSpPr>
        <p:spPr bwMode="auto">
          <a:xfrm>
            <a:off x="2133600" y="4049713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2479" name="Line 181"/>
          <p:cNvSpPr>
            <a:spLocks noChangeShapeType="1"/>
          </p:cNvSpPr>
          <p:nvPr/>
        </p:nvSpPr>
        <p:spPr bwMode="auto">
          <a:xfrm>
            <a:off x="2133600" y="5097463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2480" name="Line 182"/>
          <p:cNvSpPr>
            <a:spLocks noChangeShapeType="1"/>
          </p:cNvSpPr>
          <p:nvPr/>
        </p:nvSpPr>
        <p:spPr bwMode="auto">
          <a:xfrm>
            <a:off x="2133600" y="5916613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2481" name="AutoShape 189"/>
          <p:cNvSpPr>
            <a:spLocks noChangeArrowheads="1"/>
          </p:cNvSpPr>
          <p:nvPr/>
        </p:nvSpPr>
        <p:spPr bwMode="auto">
          <a:xfrm rot="10660827">
            <a:off x="1060450" y="685800"/>
            <a:ext cx="2057400" cy="1219200"/>
          </a:xfrm>
          <a:prstGeom prst="curvedLeftArrow">
            <a:avLst>
              <a:gd name="adj1" fmla="val 26713"/>
              <a:gd name="adj2" fmla="val 48231"/>
              <a:gd name="adj3" fmla="val 56250"/>
            </a:avLst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2482" name="AutoShape 194"/>
          <p:cNvSpPr>
            <a:spLocks noChangeArrowheads="1"/>
          </p:cNvSpPr>
          <p:nvPr/>
        </p:nvSpPr>
        <p:spPr bwMode="auto">
          <a:xfrm>
            <a:off x="6362700" y="3352800"/>
            <a:ext cx="228600" cy="228600"/>
          </a:xfrm>
          <a:custGeom>
            <a:avLst/>
            <a:gdLst>
              <a:gd name="T0" fmla="*/ 1209675 w 21600"/>
              <a:gd name="T1" fmla="*/ 0 h 21600"/>
              <a:gd name="T2" fmla="*/ 354277 w 21600"/>
              <a:gd name="T3" fmla="*/ 354277 h 21600"/>
              <a:gd name="T4" fmla="*/ 0 w 21600"/>
              <a:gd name="T5" fmla="*/ 1209675 h 21600"/>
              <a:gd name="T6" fmla="*/ 354277 w 21600"/>
              <a:gd name="T7" fmla="*/ 2065073 h 21600"/>
              <a:gd name="T8" fmla="*/ 1209675 w 21600"/>
              <a:gd name="T9" fmla="*/ 2419350 h 21600"/>
              <a:gd name="T10" fmla="*/ 2065073 w 21600"/>
              <a:gd name="T11" fmla="*/ 2065073 h 21600"/>
              <a:gd name="T12" fmla="*/ 2419350 w 21600"/>
              <a:gd name="T13" fmla="*/ 1209675 h 21600"/>
              <a:gd name="T14" fmla="*/ 2065073 w 21600"/>
              <a:gd name="T15" fmla="*/ 3542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2483" name="Oval 195"/>
          <p:cNvSpPr>
            <a:spLocks noChangeArrowheads="1"/>
          </p:cNvSpPr>
          <p:nvPr/>
        </p:nvSpPr>
        <p:spPr bwMode="auto">
          <a:xfrm rot="-979948">
            <a:off x="69342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2484" name="Oval 196"/>
          <p:cNvSpPr>
            <a:spLocks noChangeArrowheads="1"/>
          </p:cNvSpPr>
          <p:nvPr/>
        </p:nvSpPr>
        <p:spPr bwMode="auto">
          <a:xfrm rot="-979948">
            <a:off x="5715000" y="2362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C36AC17-B736-41D5-AB1E-705DCAA4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7EA63E-ABA5-4294-A1B7-97E455F5CE60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1198065"/>
      </p:ext>
    </p:extLst>
  </p:cSld>
  <p:clrMapOvr>
    <a:masterClrMapping/>
  </p:clrMapOvr>
  <p:transition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1524000" y="0"/>
            <a:ext cx="6248400" cy="749300"/>
            <a:chOff x="960" y="0"/>
            <a:chExt cx="3936" cy="472"/>
          </a:xfrm>
        </p:grpSpPr>
        <p:pic>
          <p:nvPicPr>
            <p:cNvPr id="3586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3"/>
            <a:stretch>
              <a:fillRect/>
            </a:stretch>
          </p:blipFill>
          <p:spPr bwMode="auto">
            <a:xfrm>
              <a:off x="960" y="240"/>
              <a:ext cx="393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86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21"/>
            <a:stretch>
              <a:fillRect/>
            </a:stretch>
          </p:blipFill>
          <p:spPr bwMode="auto">
            <a:xfrm>
              <a:off x="960" y="0"/>
              <a:ext cx="393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3200400" y="838200"/>
            <a:ext cx="2971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Nối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dây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vào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cọc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điện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grpSp>
        <p:nvGrpSpPr>
          <p:cNvPr id="33798" name="Group 6"/>
          <p:cNvGrpSpPr>
            <a:grpSpLocks/>
          </p:cNvGrpSpPr>
          <p:nvPr/>
        </p:nvGrpSpPr>
        <p:grpSpPr bwMode="auto">
          <a:xfrm>
            <a:off x="0" y="2895600"/>
            <a:ext cx="3568700" cy="228600"/>
            <a:chOff x="0" y="1440"/>
            <a:chExt cx="2248" cy="144"/>
          </a:xfrm>
        </p:grpSpPr>
        <p:pic>
          <p:nvPicPr>
            <p:cNvPr id="35864" name="Picture 7" descr="khoen ho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90"/>
            <a:stretch>
              <a:fillRect/>
            </a:stretch>
          </p:blipFill>
          <p:spPr bwMode="auto">
            <a:xfrm>
              <a:off x="1200" y="1440"/>
              <a:ext cx="10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5" name="Picture 8" descr="khoen ho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710"/>
            <a:stretch>
              <a:fillRect/>
            </a:stretch>
          </p:blipFill>
          <p:spPr bwMode="auto">
            <a:xfrm>
              <a:off x="0" y="1440"/>
              <a:ext cx="12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1" name="Group 9"/>
          <p:cNvGrpSpPr>
            <a:grpSpLocks/>
          </p:cNvGrpSpPr>
          <p:nvPr/>
        </p:nvGrpSpPr>
        <p:grpSpPr bwMode="auto">
          <a:xfrm>
            <a:off x="0" y="4038600"/>
            <a:ext cx="3568700" cy="228600"/>
            <a:chOff x="0" y="2592"/>
            <a:chExt cx="2248" cy="144"/>
          </a:xfrm>
        </p:grpSpPr>
        <p:pic>
          <p:nvPicPr>
            <p:cNvPr id="35862" name="Picture 10" descr="khoen ho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90"/>
            <a:stretch>
              <a:fillRect/>
            </a:stretch>
          </p:blipFill>
          <p:spPr bwMode="auto">
            <a:xfrm>
              <a:off x="1200" y="2592"/>
              <a:ext cx="10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3" name="Picture 11" descr="khoen ho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710"/>
            <a:stretch>
              <a:fillRect/>
            </a:stretch>
          </p:blipFill>
          <p:spPr bwMode="auto">
            <a:xfrm>
              <a:off x="0" y="2592"/>
              <a:ext cx="12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4" name="Group 12"/>
          <p:cNvGrpSpPr>
            <a:grpSpLocks/>
          </p:cNvGrpSpPr>
          <p:nvPr/>
        </p:nvGrpSpPr>
        <p:grpSpPr bwMode="auto">
          <a:xfrm flipH="1">
            <a:off x="5575300" y="2895600"/>
            <a:ext cx="3568700" cy="228600"/>
            <a:chOff x="0" y="1440"/>
            <a:chExt cx="2248" cy="144"/>
          </a:xfrm>
        </p:grpSpPr>
        <p:pic>
          <p:nvPicPr>
            <p:cNvPr id="35860" name="Picture 13" descr="khoen ho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90"/>
            <a:stretch>
              <a:fillRect/>
            </a:stretch>
          </p:blipFill>
          <p:spPr bwMode="auto">
            <a:xfrm>
              <a:off x="1200" y="1440"/>
              <a:ext cx="10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1" name="Picture 14" descr="khoen ho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710"/>
            <a:stretch>
              <a:fillRect/>
            </a:stretch>
          </p:blipFill>
          <p:spPr bwMode="auto">
            <a:xfrm>
              <a:off x="0" y="1440"/>
              <a:ext cx="12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7" name="Group 15"/>
          <p:cNvGrpSpPr>
            <a:grpSpLocks/>
          </p:cNvGrpSpPr>
          <p:nvPr/>
        </p:nvGrpSpPr>
        <p:grpSpPr bwMode="auto">
          <a:xfrm flipH="1">
            <a:off x="5575300" y="4038600"/>
            <a:ext cx="3568700" cy="228600"/>
            <a:chOff x="0" y="2592"/>
            <a:chExt cx="2248" cy="144"/>
          </a:xfrm>
        </p:grpSpPr>
        <p:pic>
          <p:nvPicPr>
            <p:cNvPr id="35858" name="Picture 16" descr="khoen ho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90"/>
            <a:stretch>
              <a:fillRect/>
            </a:stretch>
          </p:blipFill>
          <p:spPr bwMode="auto">
            <a:xfrm>
              <a:off x="1200" y="2592"/>
              <a:ext cx="10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9" name="Picture 17" descr="khoen ho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710"/>
            <a:stretch>
              <a:fillRect/>
            </a:stretch>
          </p:blipFill>
          <p:spPr bwMode="auto">
            <a:xfrm>
              <a:off x="0" y="2592"/>
              <a:ext cx="12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810" name="Picture 18" descr="tru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282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Picture 19" descr="tr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29146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20" descr="tr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019550"/>
            <a:ext cx="29146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Picture 21" descr="tru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895600"/>
            <a:ext cx="282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4" name="Picture 22" descr="tr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5" name="Picture 23" descr="tr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6" name="Picture 24" descr="domino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56"/>
          <a:stretch>
            <a:fillRect/>
          </a:stretch>
        </p:blipFill>
        <p:spPr bwMode="auto">
          <a:xfrm>
            <a:off x="3733800" y="1524000"/>
            <a:ext cx="1638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7" name="Picture 25" descr="tr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8" name="Picture 26" descr="tr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29175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9" name="Picture 27" descr="domino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26"/>
          <a:stretch>
            <a:fillRect/>
          </a:stretch>
        </p:blipFill>
        <p:spPr bwMode="auto">
          <a:xfrm>
            <a:off x="3752850" y="3657600"/>
            <a:ext cx="16383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45A064D-F5B9-4110-9527-28B1DE643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2292A7-B040-4E42-9F82-9F8BED1E5242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20364 -2.22222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21198 -2.22222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7341E-6 L 0.19115 1.7341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18385 -3.33333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7341E-6 L 0.19115 1.7341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18385 -3.33333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1524000" y="0"/>
            <a:ext cx="6248400" cy="749300"/>
            <a:chOff x="960" y="0"/>
            <a:chExt cx="3936" cy="472"/>
          </a:xfrm>
        </p:grpSpPr>
        <p:pic>
          <p:nvPicPr>
            <p:cNvPr id="3687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3"/>
            <a:stretch>
              <a:fillRect/>
            </a:stretch>
          </p:blipFill>
          <p:spPr bwMode="auto">
            <a:xfrm>
              <a:off x="960" y="240"/>
              <a:ext cx="393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87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21"/>
            <a:stretch>
              <a:fillRect/>
            </a:stretch>
          </p:blipFill>
          <p:spPr bwMode="auto">
            <a:xfrm>
              <a:off x="960" y="0"/>
              <a:ext cx="393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867" name="WordArt 5"/>
          <p:cNvSpPr>
            <a:spLocks noChangeArrowheads="1" noChangeShapeType="1" noTextEdit="1"/>
          </p:cNvSpPr>
          <p:nvPr/>
        </p:nvSpPr>
        <p:spPr bwMode="auto">
          <a:xfrm>
            <a:off x="3200400" y="838200"/>
            <a:ext cx="2971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Nối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dây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vào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cọc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điện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pic>
        <p:nvPicPr>
          <p:cNvPr id="36868" name="Picture 6" descr="tr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28956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 descr="tr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8768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 descr="tr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8956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9" descr="tr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1148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0" descr="tr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48768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1" descr="tr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41148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2" descr="domino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26"/>
          <a:stretch>
            <a:fillRect/>
          </a:stretch>
        </p:blipFill>
        <p:spPr bwMode="auto">
          <a:xfrm>
            <a:off x="3752850" y="3657600"/>
            <a:ext cx="16383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3" descr="domino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4" b="51456"/>
          <a:stretch>
            <a:fillRect/>
          </a:stretch>
        </p:blipFill>
        <p:spPr bwMode="auto">
          <a:xfrm>
            <a:off x="3733800" y="2205038"/>
            <a:ext cx="16383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FB9E354-49DC-41C4-92FC-41AA11E0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D2C5B-8178-4B1A-8A8C-969486C4EBB1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15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6705600" y="4167188"/>
            <a:ext cx="1143000" cy="1524000"/>
            <a:chOff x="240" y="1776"/>
            <a:chExt cx="720" cy="960"/>
          </a:xfrm>
        </p:grpSpPr>
        <p:sp>
          <p:nvSpPr>
            <p:cNvPr id="60489" name="AutoShape 4"/>
            <p:cNvSpPr>
              <a:spLocks noChangeArrowheads="1"/>
            </p:cNvSpPr>
            <p:nvPr/>
          </p:nvSpPr>
          <p:spPr bwMode="auto">
            <a:xfrm>
              <a:off x="240" y="1776"/>
              <a:ext cx="720" cy="9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90" name="AutoShape 5"/>
            <p:cNvSpPr>
              <a:spLocks noChangeArrowheads="1"/>
            </p:cNvSpPr>
            <p:nvPr/>
          </p:nvSpPr>
          <p:spPr bwMode="auto">
            <a:xfrm>
              <a:off x="288" y="1800"/>
              <a:ext cx="624" cy="91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91" name="Freeform 6"/>
            <p:cNvSpPr>
              <a:spLocks/>
            </p:cNvSpPr>
            <p:nvPr/>
          </p:nvSpPr>
          <p:spPr bwMode="auto">
            <a:xfrm>
              <a:off x="420" y="1812"/>
              <a:ext cx="492" cy="780"/>
            </a:xfrm>
            <a:custGeom>
              <a:avLst/>
              <a:gdLst>
                <a:gd name="T0" fmla="*/ 0 w 432"/>
                <a:gd name="T1" fmla="*/ 0 h 768"/>
                <a:gd name="T2" fmla="*/ 0 w 432"/>
                <a:gd name="T3" fmla="*/ 792 h 768"/>
                <a:gd name="T4" fmla="*/ 560 w 432"/>
                <a:gd name="T5" fmla="*/ 792 h 7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" h="768">
                  <a:moveTo>
                    <a:pt x="0" y="0"/>
                  </a:moveTo>
                  <a:lnTo>
                    <a:pt x="0" y="768"/>
                  </a:lnTo>
                  <a:lnTo>
                    <a:pt x="432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92" name="Rectangle 7"/>
            <p:cNvSpPr>
              <a:spLocks noChangeArrowheads="1"/>
            </p:cNvSpPr>
            <p:nvPr/>
          </p:nvSpPr>
          <p:spPr bwMode="auto">
            <a:xfrm>
              <a:off x="528" y="1824"/>
              <a:ext cx="24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2363" dir="4557825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93" name="AutoShape 8"/>
            <p:cNvSpPr>
              <a:spLocks noChangeArrowheads="1"/>
            </p:cNvSpPr>
            <p:nvPr/>
          </p:nvSpPr>
          <p:spPr bwMode="auto">
            <a:xfrm>
              <a:off x="576" y="216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94" name="AutoShape 9"/>
            <p:cNvSpPr>
              <a:spLocks noChangeArrowheads="1"/>
            </p:cNvSpPr>
            <p:nvPr/>
          </p:nvSpPr>
          <p:spPr bwMode="auto">
            <a:xfrm>
              <a:off x="576" y="192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95" name="Rectangle 10"/>
            <p:cNvSpPr>
              <a:spLocks noChangeArrowheads="1"/>
            </p:cNvSpPr>
            <p:nvPr/>
          </p:nvSpPr>
          <p:spPr bwMode="auto">
            <a:xfrm>
              <a:off x="552" y="189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96" name="Rectangle 11"/>
            <p:cNvSpPr>
              <a:spLocks noChangeArrowheads="1"/>
            </p:cNvSpPr>
            <p:nvPr/>
          </p:nvSpPr>
          <p:spPr bwMode="auto">
            <a:xfrm>
              <a:off x="552" y="21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60420" name="Group 12"/>
          <p:cNvGrpSpPr>
            <a:grpSpLocks/>
          </p:cNvGrpSpPr>
          <p:nvPr/>
        </p:nvGrpSpPr>
        <p:grpSpPr bwMode="auto">
          <a:xfrm>
            <a:off x="4152900" y="1447800"/>
            <a:ext cx="609600" cy="1828800"/>
            <a:chOff x="1296" y="288"/>
            <a:chExt cx="384" cy="1152"/>
          </a:xfrm>
        </p:grpSpPr>
        <p:sp>
          <p:nvSpPr>
            <p:cNvPr id="60481" name="AutoShape 13"/>
            <p:cNvSpPr>
              <a:spLocks noChangeArrowheads="1"/>
            </p:cNvSpPr>
            <p:nvPr/>
          </p:nvSpPr>
          <p:spPr bwMode="auto">
            <a:xfrm rot="5400000">
              <a:off x="936" y="696"/>
              <a:ext cx="1104" cy="384"/>
            </a:xfrm>
            <a:prstGeom prst="roundRect">
              <a:avLst>
                <a:gd name="adj" fmla="val 20236"/>
              </a:avLst>
            </a:prstGeom>
            <a:solidFill>
              <a:srgbClr val="EDF6F7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82" name="Line 14"/>
            <p:cNvSpPr>
              <a:spLocks noChangeShapeType="1"/>
            </p:cNvSpPr>
            <p:nvPr/>
          </p:nvSpPr>
          <p:spPr bwMode="auto">
            <a:xfrm>
              <a:off x="1452" y="288"/>
              <a:ext cx="14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83" name="AutoShape 15"/>
            <p:cNvSpPr>
              <a:spLocks noChangeArrowheads="1"/>
            </p:cNvSpPr>
            <p:nvPr/>
          </p:nvSpPr>
          <p:spPr bwMode="auto">
            <a:xfrm>
              <a:off x="1344" y="384"/>
              <a:ext cx="288" cy="10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84" name="Freeform 16"/>
            <p:cNvSpPr>
              <a:spLocks/>
            </p:cNvSpPr>
            <p:nvPr/>
          </p:nvSpPr>
          <p:spPr bwMode="auto">
            <a:xfrm>
              <a:off x="1392" y="384"/>
              <a:ext cx="240" cy="912"/>
            </a:xfrm>
            <a:custGeom>
              <a:avLst/>
              <a:gdLst>
                <a:gd name="T0" fmla="*/ 0 w 240"/>
                <a:gd name="T1" fmla="*/ 0 h 912"/>
                <a:gd name="T2" fmla="*/ 0 w 240"/>
                <a:gd name="T3" fmla="*/ 912 h 912"/>
                <a:gd name="T4" fmla="*/ 240 w 240"/>
                <a:gd name="T5" fmla="*/ 912 h 9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912">
                  <a:moveTo>
                    <a:pt x="0" y="0"/>
                  </a:moveTo>
                  <a:lnTo>
                    <a:pt x="0" y="912"/>
                  </a:lnTo>
                  <a:lnTo>
                    <a:pt x="240" y="9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85" name="AutoShape 17"/>
            <p:cNvSpPr>
              <a:spLocks noChangeArrowheads="1"/>
            </p:cNvSpPr>
            <p:nvPr/>
          </p:nvSpPr>
          <p:spPr bwMode="auto">
            <a:xfrm>
              <a:off x="1440" y="1086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86" name="Rectangle 18"/>
            <p:cNvSpPr>
              <a:spLocks noChangeArrowheads="1"/>
            </p:cNvSpPr>
            <p:nvPr/>
          </p:nvSpPr>
          <p:spPr bwMode="auto">
            <a:xfrm>
              <a:off x="1416" y="10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87" name="Rectangle 19"/>
            <p:cNvSpPr>
              <a:spLocks noChangeArrowheads="1"/>
            </p:cNvSpPr>
            <p:nvPr/>
          </p:nvSpPr>
          <p:spPr bwMode="auto">
            <a:xfrm>
              <a:off x="1410" y="43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88" name="AutoShape 20"/>
            <p:cNvSpPr>
              <a:spLocks noChangeArrowheads="1"/>
            </p:cNvSpPr>
            <p:nvPr/>
          </p:nvSpPr>
          <p:spPr bwMode="auto">
            <a:xfrm>
              <a:off x="1434" y="456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60421" name="Group 21"/>
          <p:cNvGrpSpPr>
            <a:grpSpLocks/>
          </p:cNvGrpSpPr>
          <p:nvPr/>
        </p:nvGrpSpPr>
        <p:grpSpPr bwMode="auto">
          <a:xfrm>
            <a:off x="5676900" y="1752600"/>
            <a:ext cx="609600" cy="1828800"/>
            <a:chOff x="480" y="192"/>
            <a:chExt cx="384" cy="1152"/>
          </a:xfrm>
        </p:grpSpPr>
        <p:sp>
          <p:nvSpPr>
            <p:cNvPr id="60473" name="AutoShape 22"/>
            <p:cNvSpPr>
              <a:spLocks noChangeArrowheads="1"/>
            </p:cNvSpPr>
            <p:nvPr/>
          </p:nvSpPr>
          <p:spPr bwMode="auto">
            <a:xfrm rot="5400000">
              <a:off x="120" y="600"/>
              <a:ext cx="1104" cy="384"/>
            </a:xfrm>
            <a:prstGeom prst="roundRect">
              <a:avLst>
                <a:gd name="adj" fmla="val 20236"/>
              </a:avLst>
            </a:prstGeom>
            <a:solidFill>
              <a:srgbClr val="EDF6F7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74" name="AutoShape 23"/>
            <p:cNvSpPr>
              <a:spLocks noChangeArrowheads="1"/>
            </p:cNvSpPr>
            <p:nvPr/>
          </p:nvSpPr>
          <p:spPr bwMode="auto">
            <a:xfrm>
              <a:off x="528" y="300"/>
              <a:ext cx="288" cy="10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75" name="Freeform 24"/>
            <p:cNvSpPr>
              <a:spLocks/>
            </p:cNvSpPr>
            <p:nvPr/>
          </p:nvSpPr>
          <p:spPr bwMode="auto">
            <a:xfrm>
              <a:off x="576" y="294"/>
              <a:ext cx="240" cy="912"/>
            </a:xfrm>
            <a:custGeom>
              <a:avLst/>
              <a:gdLst>
                <a:gd name="T0" fmla="*/ 0 w 240"/>
                <a:gd name="T1" fmla="*/ 0 h 912"/>
                <a:gd name="T2" fmla="*/ 0 w 240"/>
                <a:gd name="T3" fmla="*/ 912 h 912"/>
                <a:gd name="T4" fmla="*/ 240 w 240"/>
                <a:gd name="T5" fmla="*/ 912 h 9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912">
                  <a:moveTo>
                    <a:pt x="0" y="0"/>
                  </a:moveTo>
                  <a:lnTo>
                    <a:pt x="0" y="912"/>
                  </a:lnTo>
                  <a:lnTo>
                    <a:pt x="240" y="9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76" name="Line 25"/>
            <p:cNvSpPr>
              <a:spLocks noChangeShapeType="1"/>
            </p:cNvSpPr>
            <p:nvPr/>
          </p:nvSpPr>
          <p:spPr bwMode="auto">
            <a:xfrm>
              <a:off x="654" y="192"/>
              <a:ext cx="14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77" name="Rectangle 26"/>
            <p:cNvSpPr>
              <a:spLocks noChangeArrowheads="1"/>
            </p:cNvSpPr>
            <p:nvPr/>
          </p:nvSpPr>
          <p:spPr bwMode="auto">
            <a:xfrm>
              <a:off x="600" y="97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78" name="Rectangle 27"/>
            <p:cNvSpPr>
              <a:spLocks noChangeArrowheads="1"/>
            </p:cNvSpPr>
            <p:nvPr/>
          </p:nvSpPr>
          <p:spPr bwMode="auto">
            <a:xfrm>
              <a:off x="594" y="3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79" name="AutoShape 28"/>
            <p:cNvSpPr>
              <a:spLocks noChangeArrowheads="1"/>
            </p:cNvSpPr>
            <p:nvPr/>
          </p:nvSpPr>
          <p:spPr bwMode="auto">
            <a:xfrm>
              <a:off x="624" y="36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80" name="AutoShape 29"/>
            <p:cNvSpPr>
              <a:spLocks noChangeArrowheads="1"/>
            </p:cNvSpPr>
            <p:nvPr/>
          </p:nvSpPr>
          <p:spPr bwMode="auto">
            <a:xfrm>
              <a:off x="624" y="1008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60422" name="Freeform 30"/>
          <p:cNvSpPr>
            <a:spLocks/>
          </p:cNvSpPr>
          <p:nvPr/>
        </p:nvSpPr>
        <p:spPr bwMode="auto">
          <a:xfrm rot="-902783">
            <a:off x="4381500" y="304800"/>
            <a:ext cx="1828800" cy="914400"/>
          </a:xfrm>
          <a:custGeom>
            <a:avLst/>
            <a:gdLst>
              <a:gd name="T0" fmla="*/ 0 w 1440"/>
              <a:gd name="T1" fmla="*/ 1866355714 h 448"/>
              <a:gd name="T2" fmla="*/ 851611200 w 1440"/>
              <a:gd name="T3" fmla="*/ 266623120 h 448"/>
              <a:gd name="T4" fmla="*/ 2147483647 w 1440"/>
              <a:gd name="T5" fmla="*/ 266623120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3" name="Freeform 31"/>
          <p:cNvSpPr>
            <a:spLocks/>
          </p:cNvSpPr>
          <p:nvPr/>
        </p:nvSpPr>
        <p:spPr bwMode="auto">
          <a:xfrm rot="-1519065">
            <a:off x="5791200" y="476250"/>
            <a:ext cx="1828800" cy="914400"/>
          </a:xfrm>
          <a:custGeom>
            <a:avLst/>
            <a:gdLst>
              <a:gd name="T0" fmla="*/ 0 w 1440"/>
              <a:gd name="T1" fmla="*/ 1866355714 h 448"/>
              <a:gd name="T2" fmla="*/ 851611200 w 1440"/>
              <a:gd name="T3" fmla="*/ 266623120 h 448"/>
              <a:gd name="T4" fmla="*/ 2147483647 w 1440"/>
              <a:gd name="T5" fmla="*/ 266623120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4" name="Freeform 32"/>
          <p:cNvSpPr>
            <a:spLocks/>
          </p:cNvSpPr>
          <p:nvPr/>
        </p:nvSpPr>
        <p:spPr bwMode="auto">
          <a:xfrm rot="-6434022">
            <a:off x="4152900" y="3581400"/>
            <a:ext cx="1828800" cy="914400"/>
          </a:xfrm>
          <a:custGeom>
            <a:avLst/>
            <a:gdLst>
              <a:gd name="T0" fmla="*/ 0 w 1440"/>
              <a:gd name="T1" fmla="*/ 1866355714 h 448"/>
              <a:gd name="T2" fmla="*/ 851611200 w 1440"/>
              <a:gd name="T3" fmla="*/ 266623120 h 448"/>
              <a:gd name="T4" fmla="*/ 2147483647 w 1440"/>
              <a:gd name="T5" fmla="*/ 266623120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5" name="Freeform 33"/>
          <p:cNvSpPr>
            <a:spLocks/>
          </p:cNvSpPr>
          <p:nvPr/>
        </p:nvSpPr>
        <p:spPr bwMode="auto">
          <a:xfrm rot="-5591848">
            <a:off x="5086350" y="4533900"/>
            <a:ext cx="1981200" cy="76200"/>
          </a:xfrm>
          <a:custGeom>
            <a:avLst/>
            <a:gdLst>
              <a:gd name="T0" fmla="*/ 0 w 1440"/>
              <a:gd name="T1" fmla="*/ 12960804 h 448"/>
              <a:gd name="T2" fmla="*/ 999460367 w 1440"/>
              <a:gd name="T3" fmla="*/ 1851592 h 448"/>
              <a:gd name="T4" fmla="*/ 2147483647 w 1440"/>
              <a:gd name="T5" fmla="*/ 1851592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6" name="Freeform 34"/>
          <p:cNvSpPr>
            <a:spLocks/>
          </p:cNvSpPr>
          <p:nvPr/>
        </p:nvSpPr>
        <p:spPr bwMode="auto">
          <a:xfrm rot="3522268">
            <a:off x="7467600" y="4624388"/>
            <a:ext cx="1828800" cy="914400"/>
          </a:xfrm>
          <a:custGeom>
            <a:avLst/>
            <a:gdLst>
              <a:gd name="T0" fmla="*/ 0 w 1440"/>
              <a:gd name="T1" fmla="*/ 1866355714 h 448"/>
              <a:gd name="T2" fmla="*/ 851611200 w 1440"/>
              <a:gd name="T3" fmla="*/ 266623120 h 448"/>
              <a:gd name="T4" fmla="*/ 2147483647 w 1440"/>
              <a:gd name="T5" fmla="*/ 266623120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7" name="Freeform 35"/>
          <p:cNvSpPr>
            <a:spLocks/>
          </p:cNvSpPr>
          <p:nvPr/>
        </p:nvSpPr>
        <p:spPr bwMode="auto">
          <a:xfrm rot="3522268">
            <a:off x="7209632" y="5480844"/>
            <a:ext cx="2220912" cy="533400"/>
          </a:xfrm>
          <a:custGeom>
            <a:avLst/>
            <a:gdLst>
              <a:gd name="T0" fmla="*/ 0 w 1440"/>
              <a:gd name="T1" fmla="*/ 635079375 h 448"/>
              <a:gd name="T2" fmla="*/ 1255947328 w 1440"/>
              <a:gd name="T3" fmla="*/ 90725625 h 448"/>
              <a:gd name="T4" fmla="*/ 2147483647 w 1440"/>
              <a:gd name="T5" fmla="*/ 90725625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8" name="Line 36"/>
          <p:cNvSpPr>
            <a:spLocks noChangeShapeType="1"/>
          </p:cNvSpPr>
          <p:nvPr/>
        </p:nvSpPr>
        <p:spPr bwMode="auto">
          <a:xfrm flipH="1">
            <a:off x="6000750" y="3362325"/>
            <a:ext cx="1588" cy="14605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9" name="Line 37"/>
          <p:cNvSpPr>
            <a:spLocks noChangeShapeType="1"/>
          </p:cNvSpPr>
          <p:nvPr/>
        </p:nvSpPr>
        <p:spPr bwMode="auto">
          <a:xfrm flipH="1">
            <a:off x="6038850" y="1905000"/>
            <a:ext cx="1588" cy="73025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30" name="Line 38"/>
          <p:cNvSpPr>
            <a:spLocks noChangeShapeType="1"/>
          </p:cNvSpPr>
          <p:nvPr/>
        </p:nvSpPr>
        <p:spPr bwMode="auto">
          <a:xfrm flipH="1">
            <a:off x="4514850" y="1600200"/>
            <a:ext cx="1588" cy="73025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31" name="Line 39"/>
          <p:cNvSpPr>
            <a:spLocks noChangeShapeType="1"/>
          </p:cNvSpPr>
          <p:nvPr/>
        </p:nvSpPr>
        <p:spPr bwMode="auto">
          <a:xfrm flipH="1">
            <a:off x="4495800" y="3048000"/>
            <a:ext cx="1588" cy="14605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32" name="Line 40"/>
          <p:cNvSpPr>
            <a:spLocks noChangeShapeType="1"/>
          </p:cNvSpPr>
          <p:nvPr/>
        </p:nvSpPr>
        <p:spPr bwMode="auto">
          <a:xfrm flipH="1">
            <a:off x="4495800" y="198120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33" name="Line 41"/>
          <p:cNvSpPr>
            <a:spLocks noChangeShapeType="1"/>
          </p:cNvSpPr>
          <p:nvPr/>
        </p:nvSpPr>
        <p:spPr bwMode="auto">
          <a:xfrm flipH="1">
            <a:off x="7086600" y="4510088"/>
            <a:ext cx="109538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34" name="Line 42"/>
          <p:cNvSpPr>
            <a:spLocks noChangeShapeType="1"/>
          </p:cNvSpPr>
          <p:nvPr/>
        </p:nvSpPr>
        <p:spPr bwMode="auto">
          <a:xfrm flipH="1">
            <a:off x="7086600" y="4910138"/>
            <a:ext cx="109538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35" name="Oval 76"/>
          <p:cNvSpPr>
            <a:spLocks noChangeArrowheads="1"/>
          </p:cNvSpPr>
          <p:nvPr/>
        </p:nvSpPr>
        <p:spPr bwMode="auto">
          <a:xfrm>
            <a:off x="4381500" y="2209800"/>
            <a:ext cx="228600" cy="228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chemeClr val="bg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0436" name="Oval 77"/>
          <p:cNvSpPr>
            <a:spLocks noChangeArrowheads="1"/>
          </p:cNvSpPr>
          <p:nvPr/>
        </p:nvSpPr>
        <p:spPr bwMode="auto">
          <a:xfrm>
            <a:off x="5905500" y="2514600"/>
            <a:ext cx="228600" cy="228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chemeClr val="bg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0437" name="Oval 78"/>
          <p:cNvSpPr>
            <a:spLocks noChangeArrowheads="1"/>
          </p:cNvSpPr>
          <p:nvPr/>
        </p:nvSpPr>
        <p:spPr bwMode="auto">
          <a:xfrm>
            <a:off x="4419600" y="222885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0438" name="Oval 79"/>
          <p:cNvSpPr>
            <a:spLocks noChangeArrowheads="1"/>
          </p:cNvSpPr>
          <p:nvPr/>
        </p:nvSpPr>
        <p:spPr bwMode="auto">
          <a:xfrm>
            <a:off x="5924550" y="25527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0439" name="Line 80"/>
          <p:cNvSpPr>
            <a:spLocks noChangeShapeType="1"/>
          </p:cNvSpPr>
          <p:nvPr/>
        </p:nvSpPr>
        <p:spPr bwMode="auto">
          <a:xfrm flipH="1">
            <a:off x="4486275" y="257175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40" name="Line 81"/>
          <p:cNvSpPr>
            <a:spLocks noChangeShapeType="1"/>
          </p:cNvSpPr>
          <p:nvPr/>
        </p:nvSpPr>
        <p:spPr bwMode="auto">
          <a:xfrm flipH="1">
            <a:off x="6029325" y="228600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41" name="Line 82"/>
          <p:cNvSpPr>
            <a:spLocks noChangeShapeType="1"/>
          </p:cNvSpPr>
          <p:nvPr/>
        </p:nvSpPr>
        <p:spPr bwMode="auto">
          <a:xfrm flipH="1">
            <a:off x="6010275" y="289560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60442" name="Group 116"/>
          <p:cNvGrpSpPr>
            <a:grpSpLocks/>
          </p:cNvGrpSpPr>
          <p:nvPr/>
        </p:nvGrpSpPr>
        <p:grpSpPr bwMode="auto">
          <a:xfrm>
            <a:off x="533400" y="381000"/>
            <a:ext cx="3048000" cy="6019800"/>
            <a:chOff x="144" y="240"/>
            <a:chExt cx="1920" cy="3792"/>
          </a:xfrm>
        </p:grpSpPr>
        <p:sp>
          <p:nvSpPr>
            <p:cNvPr id="60445" name="AutoShape 111"/>
            <p:cNvSpPr>
              <a:spLocks noChangeArrowheads="1"/>
            </p:cNvSpPr>
            <p:nvPr/>
          </p:nvSpPr>
          <p:spPr bwMode="auto">
            <a:xfrm>
              <a:off x="144" y="3264"/>
              <a:ext cx="1440" cy="384"/>
            </a:xfrm>
            <a:prstGeom prst="roundRect">
              <a:avLst>
                <a:gd name="adj" fmla="val 16667"/>
              </a:avLst>
            </a:prstGeom>
            <a:solidFill>
              <a:srgbClr val="CC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46" name="AutoShape 89"/>
            <p:cNvSpPr>
              <a:spLocks noChangeArrowheads="1"/>
            </p:cNvSpPr>
            <p:nvPr/>
          </p:nvSpPr>
          <p:spPr bwMode="auto">
            <a:xfrm>
              <a:off x="432" y="732"/>
              <a:ext cx="1008" cy="1152"/>
            </a:xfrm>
            <a:prstGeom prst="roundRect">
              <a:avLst>
                <a:gd name="adj" fmla="val 16667"/>
              </a:avLst>
            </a:prstGeom>
            <a:solidFill>
              <a:srgbClr val="CC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47" name="Oval 90"/>
            <p:cNvSpPr>
              <a:spLocks noChangeArrowheads="1"/>
            </p:cNvSpPr>
            <p:nvPr/>
          </p:nvSpPr>
          <p:spPr bwMode="auto">
            <a:xfrm>
              <a:off x="600" y="972"/>
              <a:ext cx="672" cy="6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48" name="Line 85"/>
            <p:cNvSpPr>
              <a:spLocks noChangeShapeType="1"/>
            </p:cNvSpPr>
            <p:nvPr/>
          </p:nvSpPr>
          <p:spPr bwMode="auto">
            <a:xfrm>
              <a:off x="528" y="54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49" name="Line 86"/>
            <p:cNvSpPr>
              <a:spLocks noChangeShapeType="1"/>
            </p:cNvSpPr>
            <p:nvPr/>
          </p:nvSpPr>
          <p:spPr bwMode="auto">
            <a:xfrm>
              <a:off x="528" y="540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0" name="Line 87"/>
            <p:cNvSpPr>
              <a:spLocks noChangeShapeType="1"/>
            </p:cNvSpPr>
            <p:nvPr/>
          </p:nvSpPr>
          <p:spPr bwMode="auto">
            <a:xfrm>
              <a:off x="864" y="240"/>
              <a:ext cx="1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00444" name="AutoShape 92"/>
            <p:cNvSpPr>
              <a:spLocks noChangeArrowheads="1"/>
            </p:cNvSpPr>
            <p:nvPr/>
          </p:nvSpPr>
          <p:spPr bwMode="auto">
            <a:xfrm>
              <a:off x="768" y="540"/>
              <a:ext cx="336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CC9900"/>
                </a:gs>
                <a:gs pos="100000">
                  <a:schemeClr val="bg1"/>
                </a:gs>
              </a:gsLst>
              <a:lin ang="0" scaled="1"/>
            </a:gradFill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452" name="Line 94"/>
            <p:cNvSpPr>
              <a:spLocks noChangeShapeType="1"/>
            </p:cNvSpPr>
            <p:nvPr/>
          </p:nvSpPr>
          <p:spPr bwMode="auto">
            <a:xfrm>
              <a:off x="768" y="576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3" name="Line 95"/>
            <p:cNvSpPr>
              <a:spLocks noChangeShapeType="1"/>
            </p:cNvSpPr>
            <p:nvPr/>
          </p:nvSpPr>
          <p:spPr bwMode="auto">
            <a:xfrm>
              <a:off x="768" y="732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4" name="Line 96"/>
            <p:cNvSpPr>
              <a:spLocks noChangeShapeType="1"/>
            </p:cNvSpPr>
            <p:nvPr/>
          </p:nvSpPr>
          <p:spPr bwMode="auto">
            <a:xfrm>
              <a:off x="768" y="82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5" name="Line 97"/>
            <p:cNvSpPr>
              <a:spLocks noChangeShapeType="1"/>
            </p:cNvSpPr>
            <p:nvPr/>
          </p:nvSpPr>
          <p:spPr bwMode="auto">
            <a:xfrm>
              <a:off x="768" y="924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6" name="Line 98"/>
            <p:cNvSpPr>
              <a:spLocks noChangeShapeType="1"/>
            </p:cNvSpPr>
            <p:nvPr/>
          </p:nvSpPr>
          <p:spPr bwMode="auto">
            <a:xfrm>
              <a:off x="768" y="1020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7" name="Line 99"/>
            <p:cNvSpPr>
              <a:spLocks noChangeShapeType="1"/>
            </p:cNvSpPr>
            <p:nvPr/>
          </p:nvSpPr>
          <p:spPr bwMode="auto">
            <a:xfrm>
              <a:off x="768" y="1116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8" name="Line 100"/>
            <p:cNvSpPr>
              <a:spLocks noChangeShapeType="1"/>
            </p:cNvSpPr>
            <p:nvPr/>
          </p:nvSpPr>
          <p:spPr bwMode="auto">
            <a:xfrm>
              <a:off x="768" y="64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9" name="Oval 102"/>
            <p:cNvSpPr>
              <a:spLocks noChangeArrowheads="1"/>
            </p:cNvSpPr>
            <p:nvPr/>
          </p:nvSpPr>
          <p:spPr bwMode="auto">
            <a:xfrm>
              <a:off x="696" y="1164"/>
              <a:ext cx="480" cy="480"/>
            </a:xfrm>
            <a:prstGeom prst="ellipse">
              <a:avLst/>
            </a:prstGeom>
            <a:solidFill>
              <a:srgbClr val="CC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60" name="AutoShape 103"/>
            <p:cNvSpPr>
              <a:spLocks noChangeArrowheads="1"/>
            </p:cNvSpPr>
            <p:nvPr/>
          </p:nvSpPr>
          <p:spPr bwMode="auto">
            <a:xfrm>
              <a:off x="432" y="2880"/>
              <a:ext cx="1008" cy="1152"/>
            </a:xfrm>
            <a:prstGeom prst="roundRect">
              <a:avLst>
                <a:gd name="adj" fmla="val 16667"/>
              </a:avLst>
            </a:prstGeom>
            <a:solidFill>
              <a:srgbClr val="CC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grpSp>
          <p:nvGrpSpPr>
            <p:cNvPr id="60461" name="Group 105"/>
            <p:cNvGrpSpPr>
              <a:grpSpLocks/>
            </p:cNvGrpSpPr>
            <p:nvPr/>
          </p:nvGrpSpPr>
          <p:grpSpPr bwMode="auto">
            <a:xfrm>
              <a:off x="528" y="240"/>
              <a:ext cx="816" cy="300"/>
              <a:chOff x="624" y="240"/>
              <a:chExt cx="816" cy="300"/>
            </a:xfrm>
          </p:grpSpPr>
          <p:sp>
            <p:nvSpPr>
              <p:cNvPr id="100435" name="AutoShape 83"/>
              <p:cNvSpPr>
                <a:spLocks/>
              </p:cNvSpPr>
              <p:nvPr/>
            </p:nvSpPr>
            <p:spPr bwMode="auto">
              <a:xfrm rot="5400000">
                <a:off x="888" y="-12"/>
                <a:ext cx="288" cy="816"/>
              </a:xfrm>
              <a:prstGeom prst="leftBracket">
                <a:avLst>
                  <a:gd name="adj" fmla="val 23611"/>
                </a:avLst>
              </a:prstGeom>
              <a:gradFill rotWithShape="1">
                <a:gsLst>
                  <a:gs pos="0">
                    <a:srgbClr val="CC9900"/>
                  </a:gs>
                  <a:gs pos="50000">
                    <a:schemeClr val="bg1"/>
                  </a:gs>
                  <a:gs pos="100000">
                    <a:srgbClr val="CC9900"/>
                  </a:gs>
                </a:gsLst>
                <a:lin ang="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471" name="Rectangle 84"/>
              <p:cNvSpPr>
                <a:spLocks noChangeArrowheads="1"/>
              </p:cNvSpPr>
              <p:nvPr/>
            </p:nvSpPr>
            <p:spPr bwMode="auto">
              <a:xfrm>
                <a:off x="960" y="24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0472" name="Line 104"/>
              <p:cNvSpPr>
                <a:spLocks noChangeShapeType="1"/>
              </p:cNvSpPr>
              <p:nvPr/>
            </p:nvSpPr>
            <p:spPr bwMode="auto">
              <a:xfrm>
                <a:off x="624" y="528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0462" name="Group 106"/>
            <p:cNvGrpSpPr>
              <a:grpSpLocks/>
            </p:cNvGrpSpPr>
            <p:nvPr/>
          </p:nvGrpSpPr>
          <p:grpSpPr bwMode="auto">
            <a:xfrm>
              <a:off x="528" y="2532"/>
              <a:ext cx="816" cy="300"/>
              <a:chOff x="624" y="240"/>
              <a:chExt cx="816" cy="300"/>
            </a:xfrm>
          </p:grpSpPr>
          <p:sp>
            <p:nvSpPr>
              <p:cNvPr id="100459" name="AutoShape 107"/>
              <p:cNvSpPr>
                <a:spLocks/>
              </p:cNvSpPr>
              <p:nvPr/>
            </p:nvSpPr>
            <p:spPr bwMode="auto">
              <a:xfrm rot="5400000">
                <a:off x="888" y="-12"/>
                <a:ext cx="288" cy="816"/>
              </a:xfrm>
              <a:prstGeom prst="leftBracket">
                <a:avLst>
                  <a:gd name="adj" fmla="val 23611"/>
                </a:avLst>
              </a:prstGeom>
              <a:gradFill rotWithShape="1">
                <a:gsLst>
                  <a:gs pos="0">
                    <a:srgbClr val="CC9900"/>
                  </a:gs>
                  <a:gs pos="50000">
                    <a:schemeClr val="bg1"/>
                  </a:gs>
                  <a:gs pos="100000">
                    <a:srgbClr val="CC9900"/>
                  </a:gs>
                </a:gsLst>
                <a:lin ang="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468" name="Rectangle 108"/>
              <p:cNvSpPr>
                <a:spLocks noChangeArrowheads="1"/>
              </p:cNvSpPr>
              <p:nvPr/>
            </p:nvSpPr>
            <p:spPr bwMode="auto">
              <a:xfrm>
                <a:off x="960" y="24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0469" name="Line 109"/>
              <p:cNvSpPr>
                <a:spLocks noChangeShapeType="1"/>
              </p:cNvSpPr>
              <p:nvPr/>
            </p:nvSpPr>
            <p:spPr bwMode="auto">
              <a:xfrm>
                <a:off x="624" y="528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0463" name="Rectangle 110"/>
            <p:cNvSpPr>
              <a:spLocks noChangeArrowheads="1"/>
            </p:cNvSpPr>
            <p:nvPr/>
          </p:nvSpPr>
          <p:spPr bwMode="auto">
            <a:xfrm>
              <a:off x="780" y="2832"/>
              <a:ext cx="288" cy="4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64" name="Line 112"/>
            <p:cNvSpPr>
              <a:spLocks noChangeShapeType="1"/>
            </p:cNvSpPr>
            <p:nvPr/>
          </p:nvSpPr>
          <p:spPr bwMode="auto">
            <a:xfrm>
              <a:off x="864" y="2532"/>
              <a:ext cx="1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65" name="Line 113"/>
            <p:cNvSpPr>
              <a:spLocks noChangeShapeType="1"/>
            </p:cNvSpPr>
            <p:nvPr/>
          </p:nvSpPr>
          <p:spPr bwMode="auto">
            <a:xfrm>
              <a:off x="864" y="240"/>
              <a:ext cx="1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66" name="Rectangle 114"/>
            <p:cNvSpPr>
              <a:spLocks noChangeArrowheads="1"/>
            </p:cNvSpPr>
            <p:nvPr/>
          </p:nvSpPr>
          <p:spPr bwMode="auto">
            <a:xfrm>
              <a:off x="1488" y="3192"/>
              <a:ext cx="576" cy="528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60443" name="Line 117"/>
          <p:cNvSpPr>
            <a:spLocks noChangeShapeType="1"/>
          </p:cNvSpPr>
          <p:nvPr/>
        </p:nvSpPr>
        <p:spPr bwMode="auto">
          <a:xfrm>
            <a:off x="495300" y="59055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44" name="Text Box 118"/>
          <p:cNvSpPr txBox="1">
            <a:spLocks noChangeArrowheads="1"/>
          </p:cNvSpPr>
          <p:nvPr/>
        </p:nvSpPr>
        <p:spPr bwMode="auto">
          <a:xfrm>
            <a:off x="285750" y="5943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3mm</a:t>
            </a: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E21D94D-84E3-4AAA-8D46-AB0B415B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52DD97-EFC7-455D-A60E-0E546FD99898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Sáu, 12 Tháng Mười Một 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34608"/>
      </p:ext>
    </p:extLst>
  </p:cSld>
  <p:clrMapOvr>
    <a:masterClrMapping/>
  </p:clrMapOvr>
  <p:transition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06 Track 25.wav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962400"/>
            <a:ext cx="3048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3" name="cheng2.wav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" name="Picture 4" descr="010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6" b="46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23"/>
          <a:stretch>
            <a:fillRect/>
          </a:stretch>
        </p:blipFill>
        <p:spPr bwMode="auto">
          <a:xfrm>
            <a:off x="2057400" y="457200"/>
            <a:ext cx="451961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43"/>
          <a:stretch>
            <a:fillRect/>
          </a:stretch>
        </p:blipFill>
        <p:spPr bwMode="auto">
          <a:xfrm>
            <a:off x="2038350" y="838200"/>
            <a:ext cx="45196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101013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8561388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7269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51" name="Oval 11"/>
          <p:cNvSpPr>
            <a:spLocks noChangeArrowheads="1"/>
          </p:cNvSpPr>
          <p:nvPr/>
        </p:nvSpPr>
        <p:spPr bwMode="auto">
          <a:xfrm>
            <a:off x="8382000" y="2133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7924800" y="4267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5853" name="Oval 13"/>
          <p:cNvSpPr>
            <a:spLocks noChangeArrowheads="1"/>
          </p:cNvSpPr>
          <p:nvPr/>
        </p:nvSpPr>
        <p:spPr bwMode="auto">
          <a:xfrm>
            <a:off x="8305800" y="5334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B268554-2813-4072-8300-F32330BB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4CDF17-30B4-4BAA-AC46-D8AC045B95EC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50" fill="hold"/>
                                        <p:tgtEl>
                                          <p:spTgt spid="35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90404" fill="hold"/>
                                        <p:tgtEl>
                                          <p:spTgt spid="358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2"/>
                </p:tgtEl>
              </p:cMediaNode>
            </p:audio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3"/>
                </p:tgtEl>
              </p:cMediaNode>
            </p:audio>
          </p:childTnLst>
        </p:cTn>
      </p:par>
    </p:tnLst>
    <p:bldLst>
      <p:bldP spid="35851" grpId="0" animBg="1"/>
      <p:bldP spid="35852" grpId="0" animBg="1"/>
      <p:bldP spid="3585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succ393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NHAC3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NHAC3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009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8750" r="93439" b="1805"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009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8750" b="78601"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009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93781" b="1805"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5" name="Picture 11" descr="by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27432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luv4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17621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redbu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90800"/>
            <a:ext cx="314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redbu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5114" flipV="1">
            <a:off x="609600" y="2286000"/>
            <a:ext cx="314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redbu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5715000"/>
            <a:ext cx="314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redbu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72420" flipV="1">
            <a:off x="5867400" y="457200"/>
            <a:ext cx="314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7" descr="redbu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72420" flipV="1">
            <a:off x="2924175" y="542925"/>
            <a:ext cx="314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18" descr="redbu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867400"/>
            <a:ext cx="314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4CE9F52-0DC9-4080-BEE9-9D78514B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3F1CD3-C590-4212-80DB-EDD157212A4E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1" fill="hold"/>
                                        <p:tgtEl>
                                          <p:spTgt spid="368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645" fill="hold"/>
                                        <p:tgtEl>
                                          <p:spTgt spid="36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0"/>
                </p:tgtEl>
              </p:cMediaNode>
            </p:audio>
            <p:audio>
              <p:cMediaNode showWhenStopped="0">
                <p:cTn id="4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9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7"/>
                </p:tgtEl>
              </p:cMediaNode>
            </p:audio>
            <p:audio>
              <p:cMediaNode>
                <p:cTn id="4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8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495800" y="2743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22779" y="1219515"/>
            <a:ext cx="835292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Ampe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Watt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Volt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nguồn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Ohm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(VOM)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259632" y="14288"/>
            <a:ext cx="79948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3: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495800" y="2743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01065" y="386078"/>
            <a:ext cx="8175391" cy="610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việc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lắp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đặt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sửa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chữa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điện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thường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phải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̉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một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́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cụ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́.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Hiệu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quả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việc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̣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thuộc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một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phần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vào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việc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chọn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̀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̉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cụ lao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động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́.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búa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tuavít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khoan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Kìm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ù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ng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kẹp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giữ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vật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Búa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dùng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gia công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tạo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áp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lực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Khoan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dùng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gia 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Tua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vít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dùng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tháo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vít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55576" y="0"/>
            <a:ext cx="84989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4: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60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12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5"/>
          <p:cNvSpPr>
            <a:spLocks noChangeArrowheads="1"/>
          </p:cNvSpPr>
          <p:nvPr/>
        </p:nvSpPr>
        <p:spPr bwMode="gray">
          <a:xfrm>
            <a:off x="381000" y="685800"/>
            <a:ext cx="25146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THÖÏC HAØNH</a:t>
            </a:r>
          </a:p>
        </p:txBody>
      </p:sp>
      <p:sp>
        <p:nvSpPr>
          <p:cNvPr id="3076" name="AutoShape 15"/>
          <p:cNvSpPr>
            <a:spLocks noChangeArrowheads="1"/>
          </p:cNvSpPr>
          <p:nvPr/>
        </p:nvSpPr>
        <p:spPr bwMode="gray">
          <a:xfrm>
            <a:off x="2895600" y="685800"/>
            <a:ext cx="54864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NOÁI DAÂY DAÃN ÑIEÄN</a:t>
            </a:r>
          </a:p>
        </p:txBody>
      </p:sp>
      <p:sp>
        <p:nvSpPr>
          <p:cNvPr id="3077" name="AutoShape 16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-5638800" y="1981200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DUÏNG CUÏ, VAÄT LIEÄU, THIEÁT BÒ</a:t>
            </a:r>
          </a:p>
        </p:txBody>
      </p:sp>
      <p:sp>
        <p:nvSpPr>
          <p:cNvPr id="3078" name="AutoShape 16"/>
          <p:cNvSpPr>
            <a:spLocks noChangeArrowheads="1"/>
          </p:cNvSpPr>
          <p:nvPr/>
        </p:nvSpPr>
        <p:spPr bwMode="gray">
          <a:xfrm>
            <a:off x="409575" y="1885950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  <p:sp>
        <p:nvSpPr>
          <p:cNvPr id="3079" name="AutoShape 16"/>
          <p:cNvSpPr>
            <a:spLocks noChangeArrowheads="1"/>
          </p:cNvSpPr>
          <p:nvPr/>
        </p:nvSpPr>
        <p:spPr bwMode="gray">
          <a:xfrm>
            <a:off x="-5672138" y="2743200"/>
            <a:ext cx="6934201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NOÄI DUNG VAØ TRÌNH TÖÏ THÖÏC HAØNH</a:t>
            </a:r>
          </a:p>
        </p:txBody>
      </p:sp>
      <p:sp>
        <p:nvSpPr>
          <p:cNvPr id="3080" name="AutoShape 16"/>
          <p:cNvSpPr>
            <a:spLocks noChangeArrowheads="1"/>
          </p:cNvSpPr>
          <p:nvPr/>
        </p:nvSpPr>
        <p:spPr bwMode="gray">
          <a:xfrm>
            <a:off x="404813" y="2647950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  <p:sp>
        <p:nvSpPr>
          <p:cNvPr id="3081" name="AutoShape 17"/>
          <p:cNvSpPr>
            <a:spLocks noChangeArrowheads="1"/>
          </p:cNvSpPr>
          <p:nvPr/>
        </p:nvSpPr>
        <p:spPr bwMode="gray">
          <a:xfrm>
            <a:off x="1219200" y="3429000"/>
            <a:ext cx="5410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5E47">
                  <a:alpha val="73000"/>
                </a:srgbClr>
              </a:gs>
              <a:gs pos="50000">
                <a:srgbClr val="00CC99"/>
              </a:gs>
              <a:gs pos="100000">
                <a:srgbClr val="005E47">
                  <a:alpha val="73000"/>
                </a:srgb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vi-VN" sz="2400">
                <a:cs typeface="Arial" charset="0"/>
              </a:rPr>
              <a:t> </a:t>
            </a:r>
            <a:r>
              <a:rPr lang="en-US" altLang="vi-VN" sz="2400" b="1">
                <a:cs typeface="Arial" charset="0"/>
              </a:rPr>
              <a:t>Nối thẳng dây</a:t>
            </a:r>
            <a:endParaRPr lang="en-US" altLang="vi-VN" sz="2400">
              <a:cs typeface="Arial" charset="0"/>
            </a:endParaRPr>
          </a:p>
        </p:txBody>
      </p:sp>
      <p:sp>
        <p:nvSpPr>
          <p:cNvPr id="3082" name="AutoShape 17"/>
          <p:cNvSpPr>
            <a:spLocks noChangeArrowheads="1"/>
          </p:cNvSpPr>
          <p:nvPr/>
        </p:nvSpPr>
        <p:spPr bwMode="gray">
          <a:xfrm>
            <a:off x="1185863" y="4005263"/>
            <a:ext cx="5410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5E47">
                  <a:alpha val="73000"/>
                </a:srgbClr>
              </a:gs>
              <a:gs pos="50000">
                <a:srgbClr val="00CC99"/>
              </a:gs>
              <a:gs pos="100000">
                <a:srgbClr val="005E47">
                  <a:alpha val="73000"/>
                </a:srgb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vi-VN" sz="2400">
                <a:cs typeface="Arial" charset="0"/>
              </a:rPr>
              <a:t> </a:t>
            </a:r>
            <a:r>
              <a:rPr lang="en-US" altLang="vi-VN" sz="2400" b="1">
                <a:cs typeface="Arial" charset="0"/>
              </a:rPr>
              <a:t>Nối rẽ nhánh (phân nhánh)</a:t>
            </a:r>
            <a:endParaRPr lang="en-US" altLang="vi-VN" sz="2400">
              <a:cs typeface="Arial" charset="0"/>
            </a:endParaRPr>
          </a:p>
        </p:txBody>
      </p:sp>
      <p:sp>
        <p:nvSpPr>
          <p:cNvPr id="3083" name="AutoShape 17"/>
          <p:cNvSpPr>
            <a:spLocks noChangeArrowheads="1"/>
          </p:cNvSpPr>
          <p:nvPr/>
        </p:nvSpPr>
        <p:spPr bwMode="gray">
          <a:xfrm>
            <a:off x="1176338" y="4586288"/>
            <a:ext cx="5410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5E47">
                  <a:alpha val="73000"/>
                </a:srgbClr>
              </a:gs>
              <a:gs pos="50000">
                <a:srgbClr val="00CC99"/>
              </a:gs>
              <a:gs pos="100000">
                <a:srgbClr val="005E47">
                  <a:alpha val="73000"/>
                </a:srgb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vi-VN" sz="2400">
                <a:cs typeface="Arial" charset="0"/>
              </a:rPr>
              <a:t> </a:t>
            </a:r>
            <a:r>
              <a:rPr lang="en-US" altLang="vi-VN" sz="2400" b="1">
                <a:cs typeface="Arial" charset="0"/>
              </a:rPr>
              <a:t>Nối dây dùng phụ kiện</a:t>
            </a:r>
            <a:endParaRPr lang="en-US" altLang="vi-VN" sz="2400">
              <a:cs typeface="Arial" charset="0"/>
            </a:endParaRPr>
          </a:p>
        </p:txBody>
      </p:sp>
      <p:sp>
        <p:nvSpPr>
          <p:cNvPr id="3084" name="AutoShape 17"/>
          <p:cNvSpPr>
            <a:spLocks noChangeArrowheads="1"/>
          </p:cNvSpPr>
          <p:nvPr/>
        </p:nvSpPr>
        <p:spPr bwMode="gray">
          <a:xfrm>
            <a:off x="1169988" y="5181600"/>
            <a:ext cx="5410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5E47">
                  <a:alpha val="73000"/>
                </a:srgbClr>
              </a:gs>
              <a:gs pos="50000">
                <a:srgbClr val="00CC99"/>
              </a:gs>
              <a:gs pos="100000">
                <a:srgbClr val="005E47">
                  <a:alpha val="73000"/>
                </a:srgb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vi-VN" sz="2400">
                <a:cs typeface="Arial" charset="0"/>
              </a:rPr>
              <a:t> </a:t>
            </a:r>
            <a:r>
              <a:rPr lang="en-US" altLang="vi-VN" sz="2400" b="1">
                <a:cs typeface="Arial" charset="0"/>
              </a:rPr>
              <a:t>Hàn chì mối nối</a:t>
            </a:r>
            <a:endParaRPr lang="en-US" altLang="vi-VN" sz="2400">
              <a:cs typeface="Arial" charset="0"/>
            </a:endParaRPr>
          </a:p>
        </p:txBody>
      </p:sp>
      <p:sp>
        <p:nvSpPr>
          <p:cNvPr id="3085" name="AutoShape 15"/>
          <p:cNvSpPr>
            <a:spLocks noChangeArrowheads="1"/>
          </p:cNvSpPr>
          <p:nvPr/>
        </p:nvSpPr>
        <p:spPr bwMode="gray">
          <a:xfrm>
            <a:off x="381000" y="685800"/>
            <a:ext cx="25146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BAØI </a:t>
            </a:r>
            <a:r>
              <a:rPr lang="en-US" altLang="vi-VN" sz="36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5</a:t>
            </a: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1109663" y="3992563"/>
            <a:ext cx="5486400" cy="568325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1109663" y="4495800"/>
            <a:ext cx="5486400" cy="1295400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088" name="AutoShape 17"/>
          <p:cNvSpPr>
            <a:spLocks noChangeArrowheads="1"/>
          </p:cNvSpPr>
          <p:nvPr/>
        </p:nvSpPr>
        <p:spPr bwMode="gray">
          <a:xfrm>
            <a:off x="4829175" y="1566863"/>
            <a:ext cx="13716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5E47">
                  <a:alpha val="73000"/>
                </a:srgbClr>
              </a:gs>
              <a:gs pos="50000">
                <a:srgbClr val="00CC99"/>
              </a:gs>
              <a:gs pos="100000">
                <a:srgbClr val="005E47">
                  <a:alpha val="73000"/>
                </a:srgb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vi-VN" sz="2400">
                <a:cs typeface="Arial" charset="0"/>
              </a:rPr>
              <a:t> 3 Tiết</a:t>
            </a: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9A5A569-82F3-4439-AF42-DE9D077D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5607E-6 L 0.74583 1.15607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5607E-6 L 0.74583 1.15607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  <p:bldP spid="3077" grpId="1" animBg="1"/>
      <p:bldP spid="3078" grpId="0" animBg="1"/>
      <p:bldP spid="3079" grpId="0" animBg="1"/>
      <p:bldP spid="3079" grpId="1" animBg="1"/>
      <p:bldP spid="3080" grpId="0" animBg="1"/>
      <p:bldP spid="3085" grpId="0" animBg="1"/>
      <p:bldP spid="3085" grpId="1" animBg="1"/>
      <p:bldP spid="3086" grpId="0" animBg="1"/>
      <p:bldP spid="30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heng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AutoShape 15"/>
          <p:cNvSpPr>
            <a:spLocks noChangeArrowheads="1"/>
          </p:cNvSpPr>
          <p:nvPr/>
        </p:nvSpPr>
        <p:spPr bwMode="gray">
          <a:xfrm>
            <a:off x="381000" y="685800"/>
            <a:ext cx="25146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THÖÏC HAØNH</a:t>
            </a:r>
          </a:p>
        </p:txBody>
      </p:sp>
      <p:sp>
        <p:nvSpPr>
          <p:cNvPr id="6149" name="AutoShape 15"/>
          <p:cNvSpPr>
            <a:spLocks noChangeArrowheads="1"/>
          </p:cNvSpPr>
          <p:nvPr/>
        </p:nvSpPr>
        <p:spPr bwMode="gray">
          <a:xfrm>
            <a:off x="2895600" y="685800"/>
            <a:ext cx="54864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NOÁI DAÂY DAÃN ÑIEÄN</a:t>
            </a:r>
          </a:p>
        </p:txBody>
      </p:sp>
      <p:sp>
        <p:nvSpPr>
          <p:cNvPr id="6150" name="AutoShape 16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1176338" y="1981200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DUÏNG CUÏ, VAÄT LIEÄU, THIEÁT BÒ</a:t>
            </a:r>
          </a:p>
        </p:txBody>
      </p:sp>
      <p:sp>
        <p:nvSpPr>
          <p:cNvPr id="6151" name="AutoShape 16"/>
          <p:cNvSpPr>
            <a:spLocks noChangeArrowheads="1"/>
          </p:cNvSpPr>
          <p:nvPr/>
        </p:nvSpPr>
        <p:spPr bwMode="gray">
          <a:xfrm>
            <a:off x="409575" y="1885950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  <p:sp>
        <p:nvSpPr>
          <p:cNvPr id="4104" name="AutoShape 16"/>
          <p:cNvSpPr>
            <a:spLocks noChangeArrowheads="1"/>
          </p:cNvSpPr>
          <p:nvPr/>
        </p:nvSpPr>
        <p:spPr bwMode="gray">
          <a:xfrm>
            <a:off x="1133475" y="2743200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NOÄI DUNG VAØ TRÌNH TÖÏ THÖÏC HAØNH</a:t>
            </a:r>
          </a:p>
        </p:txBody>
      </p:sp>
      <p:sp>
        <p:nvSpPr>
          <p:cNvPr id="4105" name="AutoShape 16"/>
          <p:cNvSpPr>
            <a:spLocks noChangeArrowheads="1"/>
          </p:cNvSpPr>
          <p:nvPr/>
        </p:nvSpPr>
        <p:spPr bwMode="gray">
          <a:xfrm>
            <a:off x="404813" y="2647950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8"/>
                </p:tgtEl>
              </p:cMediaNode>
            </p:audio>
          </p:childTnLst>
        </p:cTn>
      </p:par>
    </p:tnLst>
    <p:bldLst>
      <p:bldP spid="4104" grpId="0" animBg="1"/>
      <p:bldP spid="41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17526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2 day loi kep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"/>
          <a:stretch>
            <a:fillRect/>
          </a:stretch>
        </p:blipFill>
        <p:spPr bwMode="auto">
          <a:xfrm>
            <a:off x="5029200" y="5156200"/>
            <a:ext cx="36576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khung1 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kem tuot day sa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349500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kem tuot day truo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36713"/>
            <a:ext cx="2371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kem kep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514475"/>
            <a:ext cx="1241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kem kep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147161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AutoShape 16">
            <a:hlinkClick r:id="rId12" action="ppaction://hlinksldjump"/>
          </p:cNvPr>
          <p:cNvSpPr>
            <a:spLocks noChangeArrowheads="1"/>
          </p:cNvSpPr>
          <p:nvPr/>
        </p:nvSpPr>
        <p:spPr bwMode="gray">
          <a:xfrm>
            <a:off x="1143000" y="533400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DUÏNG CUÏ, VAÄT LIEÄU, THIEÁT BÒ:</a:t>
            </a:r>
          </a:p>
        </p:txBody>
      </p:sp>
      <p:sp>
        <p:nvSpPr>
          <p:cNvPr id="7179" name="AutoShape 16"/>
          <p:cNvSpPr>
            <a:spLocks noChangeArrowheads="1"/>
          </p:cNvSpPr>
          <p:nvPr/>
        </p:nvSpPr>
        <p:spPr bwMode="gray">
          <a:xfrm>
            <a:off x="361950" y="438150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I. </a:t>
            </a:r>
          </a:p>
        </p:txBody>
      </p:sp>
      <p:pic>
        <p:nvPicPr>
          <p:cNvPr id="5132" name="Picture 12" descr="day xanh loi d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44196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day do loi d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57800"/>
            <a:ext cx="42672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228600" y="1066800"/>
            <a:ext cx="8610600" cy="541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135" name="AutoShape 16"/>
          <p:cNvSpPr>
            <a:spLocks noChangeArrowheads="1"/>
          </p:cNvSpPr>
          <p:nvPr/>
        </p:nvSpPr>
        <p:spPr bwMode="gray">
          <a:xfrm>
            <a:off x="1133475" y="2533650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NOÄI DUNG VAØ TRÌNH TÖÏ THÖÏC HAØNH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gray">
          <a:xfrm>
            <a:off x="404813" y="2438400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914400" y="30480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1. Kiến thức hỗ trợ: </a:t>
            </a:r>
            <a:r>
              <a:rPr lang="en-US" altLang="vi-VN" sz="2400" i="1"/>
              <a:t>(Trang 23, 24 SGK)</a:t>
            </a:r>
            <a:endParaRPr lang="en-US" altLang="vi-VN" sz="2400" b="1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219200" y="34290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a/ Các loại mối nối dây dẫn điện: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295400" y="37338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- Mối nối thẳng (nối tiếp)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1295400" y="41148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- Mối nối rẽ nhánh (phân nhánh)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281113" y="4495800"/>
            <a:ext cx="717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- Mối nối dùng phụ kiện (vít, hộp nối, domino…) </a:t>
            </a: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1143000" y="3454400"/>
            <a:ext cx="7315200" cy="165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1314450" y="3724275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b. </a:t>
            </a:r>
            <a:r>
              <a:rPr lang="en-US" altLang="vi-VN" sz="2400" b="1" dirty="0" err="1"/>
              <a:t>Yêu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cầu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mối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: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28601" y="4100513"/>
            <a:ext cx="805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vi-VN" sz="2400" b="1" dirty="0"/>
              <a:t>- </a:t>
            </a:r>
            <a:r>
              <a:rPr lang="en-US" altLang="vi-VN" sz="2400" b="1" dirty="0" err="1"/>
              <a:t>Dẫn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điện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tốt</a:t>
            </a:r>
            <a:r>
              <a:rPr lang="en-US" altLang="vi-VN" sz="2400" b="1" dirty="0"/>
              <a:t>: </a:t>
            </a:r>
            <a:r>
              <a:rPr lang="en-US" altLang="vi-VN" sz="2400" b="1" dirty="0" err="1"/>
              <a:t>phải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cạo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sạch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lõi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dây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trước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khi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dây</a:t>
            </a:r>
            <a:endParaRPr lang="en-US" altLang="vi-VN" sz="2400" b="1" dirty="0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266701" y="4529138"/>
            <a:ext cx="79978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- </a:t>
            </a:r>
            <a:r>
              <a:rPr lang="en-US" altLang="vi-VN" sz="2400" b="1" dirty="0" err="1"/>
              <a:t>Bảo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đảm</a:t>
            </a:r>
            <a:r>
              <a:rPr lang="en-US" altLang="vi-VN" sz="2400" b="1" dirty="0"/>
              <a:t> an </a:t>
            </a:r>
            <a:r>
              <a:rPr lang="en-US" altLang="vi-VN" sz="2400" b="1" dirty="0" err="1"/>
              <a:t>toàn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điện</a:t>
            </a:r>
            <a:r>
              <a:rPr lang="en-US" altLang="vi-VN" sz="2400" b="1" dirty="0"/>
              <a:t>: </a:t>
            </a:r>
            <a:r>
              <a:rPr lang="en-US" altLang="vi-VN" sz="2400" b="1" dirty="0" err="1"/>
              <a:t>phải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bọc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băng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keo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cách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điện</a:t>
            </a:r>
            <a:r>
              <a:rPr lang="en-US" altLang="vi-VN" sz="2400" b="1" dirty="0"/>
              <a:t>.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273843" y="4899026"/>
            <a:ext cx="82097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- </a:t>
            </a:r>
            <a:r>
              <a:rPr lang="en-US" altLang="vi-VN" sz="2400" b="1" dirty="0" err="1"/>
              <a:t>Có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độ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bền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cơ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học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cao</a:t>
            </a:r>
            <a:r>
              <a:rPr lang="en-US" altLang="vi-VN" sz="2400" b="1" dirty="0"/>
              <a:t>: </a:t>
            </a:r>
            <a:r>
              <a:rPr lang="en-US" altLang="vi-VN" sz="2400" b="1" dirty="0" err="1"/>
              <a:t>phải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xoắn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chặt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và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hàn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mối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.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239950" y="5364162"/>
            <a:ext cx="82097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- </a:t>
            </a:r>
            <a:r>
              <a:rPr lang="en-US" altLang="vi-VN" sz="2400" b="1" dirty="0" err="1"/>
              <a:t>Có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mỹ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thuật</a:t>
            </a:r>
            <a:r>
              <a:rPr lang="en-US" altLang="vi-VN" sz="2400" b="1" dirty="0"/>
              <a:t>: </a:t>
            </a:r>
            <a:r>
              <a:rPr lang="en-US" altLang="vi-VN" sz="2400" b="1" dirty="0" err="1"/>
              <a:t>mối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gọn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đẹp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chắc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chắn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thẩm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mỹ</a:t>
            </a:r>
            <a:r>
              <a:rPr lang="en-US" altLang="vi-VN" sz="2400" b="1" dirty="0"/>
              <a:t>.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1295400" y="33528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a. Các loại mối nối dây dẫn điện: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1066800" y="1042988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- Kềm, kềm tuốt dây.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066800" y="14478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- Dây lõi đơn, lõi nhiều sợi, giấy nhám,  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6858000" y="1447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nhựa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1281113" y="1828800"/>
            <a:ext cx="443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thông, chì hàn, mỏ hàn điện.  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6858000" y="1447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7607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B2B2B2"/>
                </a:solidFill>
              </a:rPr>
              <a:t>nhựa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1281113" y="1828800"/>
            <a:ext cx="443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B2B2B2"/>
                </a:solidFill>
              </a:rPr>
              <a:t>thông, chì hàn, mỏ hàn điện.</a:t>
            </a:r>
            <a:r>
              <a:rPr lang="en-US" altLang="vi-VN" sz="2400" b="1"/>
              <a:t>  </a:t>
            </a:r>
          </a:p>
        </p:txBody>
      </p:sp>
      <p:pic>
        <p:nvPicPr>
          <p:cNvPr id="5155" name="Picture 35" descr="day doi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863600"/>
            <a:ext cx="2159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Picture 36" descr="day doi 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914400"/>
            <a:ext cx="238125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7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183E546-42F1-4488-B04B-F9D8274A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C63FC-F7FF-475E-9EA2-5C82D636F591}" type="datetime2">
              <a:rPr lang="vi-VN" altLang="vi-VN" smtClean="0"/>
              <a:t>Thứ Sáu, 12 Tháng Mười Một 2021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2337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" fill="hold"/>
                                        <p:tgtEl>
                                          <p:spTgt spid="5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141" fill="hold"/>
                                        <p:tgtEl>
                                          <p:spTgt spid="5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2"/>
                </p:tgtEl>
              </p:cMediaNode>
            </p:audio>
            <p:audio>
              <p:cMediaNode>
                <p:cTn id="1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7"/>
                </p:tgtEl>
              </p:cMediaNode>
            </p:audio>
          </p:childTnLst>
        </p:cTn>
      </p:par>
    </p:tnLst>
    <p:bldLst>
      <p:bldP spid="5134" grpId="0" animBg="1"/>
      <p:bldP spid="5135" grpId="0" animBg="1"/>
      <p:bldP spid="5136" grpId="0" animBg="1"/>
      <p:bldP spid="5137" grpId="0"/>
      <p:bldP spid="5138" grpId="0"/>
      <p:bldP spid="5139" grpId="0"/>
      <p:bldP spid="5140" grpId="0"/>
      <p:bldP spid="5141" grpId="0"/>
      <p:bldP spid="5142" grpId="0" animBg="1"/>
      <p:bldP spid="5143" grpId="0"/>
      <p:bldP spid="5144" grpId="0"/>
      <p:bldP spid="5145" grpId="0"/>
      <p:bldP spid="5146" grpId="0"/>
      <p:bldP spid="5147" grpId="0"/>
      <p:bldP spid="5148" grpId="0"/>
      <p:bldP spid="5149" grpId="0"/>
      <p:bldP spid="5150" grpId="0"/>
      <p:bldP spid="5151" grpId="0"/>
      <p:bldP spid="5152" grpId="0"/>
      <p:bldP spid="5153" grpId="0"/>
      <p:bldP spid="51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79277DBE-11EB-457D-ACC5-B4C06A79DD3C}"/>
  <p:tag name="ISPRING_RESOURCE_FOLDER" val="E:\Hiep\Giao An day Online\CN 9\Bai 5 Thuc hanh Noi day dan dien1\"/>
  <p:tag name="ISPRING_PRESENTATION_PATH" val="E:\Hiep\Giao An day Online\CN 9\Bai 5 Thuc hanh Noi day dan dien1.pptx"/>
  <p:tag name="ISPRING_PROJECT_VERSION" val="9"/>
  <p:tag name="ISPRING_PROJECT_FOLDER_UPDATED" val="1"/>
  <p:tag name="ISPRING_SCREEN_RECS_UPDATED" val="E:\Hiep\Giao An day Online\CN 9\Bai 5 Thuc hanh Noi day dan dien1\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1471</Words>
  <Application>Microsoft Office PowerPoint</Application>
  <PresentationFormat>On-screen Show (4:3)</PresentationFormat>
  <Paragraphs>267</Paragraphs>
  <Slides>46</Slides>
  <Notes>46</Notes>
  <HiddenSlides>0</HiddenSlides>
  <MMClips>25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.VnArial</vt:lpstr>
      <vt:lpstr>.VnTimeH</vt:lpstr>
      <vt:lpstr>Arial</vt:lpstr>
      <vt:lpstr>Calibri</vt:lpstr>
      <vt:lpstr>Times New Roman</vt:lpstr>
      <vt:lpstr>VNI-Helve</vt:lpstr>
      <vt:lpstr>Wingdings</vt:lpstr>
      <vt:lpstr>Default Design</vt:lpstr>
      <vt:lpstr>Office Theme</vt:lpstr>
      <vt:lpstr>1_Default Design</vt:lpstr>
      <vt:lpstr>1_Office Theme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Cong nghe</dc:creator>
  <cp:lastModifiedBy>Đỗ Tuấn Hiệp</cp:lastModifiedBy>
  <cp:revision>107</cp:revision>
  <dcterms:created xsi:type="dcterms:W3CDTF">2009-04-13T11:54:25Z</dcterms:created>
  <dcterms:modified xsi:type="dcterms:W3CDTF">2021-11-12T01:13:43Z</dcterms:modified>
</cp:coreProperties>
</file>