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0" r:id="rId2"/>
    <p:sldId id="291" r:id="rId3"/>
    <p:sldId id="258" r:id="rId4"/>
    <p:sldId id="281" r:id="rId5"/>
    <p:sldId id="304" r:id="rId6"/>
    <p:sldId id="284" r:id="rId7"/>
    <p:sldId id="292" r:id="rId8"/>
    <p:sldId id="295" r:id="rId9"/>
    <p:sldId id="288" r:id="rId10"/>
    <p:sldId id="300" r:id="rId11"/>
    <p:sldId id="301" r:id="rId12"/>
    <p:sldId id="302" r:id="rId13"/>
    <p:sldId id="303" r:id="rId14"/>
    <p:sldId id="289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1"/>
    <p:restoredTop sz="94853"/>
  </p:normalViewPr>
  <p:slideViewPr>
    <p:cSldViewPr snapToGrid="0" snapToObjects="1" showGuides="1">
      <p:cViewPr varScale="1">
        <p:scale>
          <a:sx n="60" d="100"/>
          <a:sy n="60" d="100"/>
        </p:scale>
        <p:origin x="344" y="44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09/07/2023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943784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Hệ thống quan trọng nhất của kính hiển 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hệ thống phóng đại.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ệ 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ệ 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ệ 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473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đặt lên bộ phận nào của kính hiển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D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301533" y="5574889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472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36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36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A. vật kính.</a:t>
            </a:r>
            <a:r>
              <a:rPr lang="en-VN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36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thị kính.</a:t>
            </a:r>
            <a:endParaRPr lang="en-VN" sz="36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C. bàn kính.</a:t>
            </a:r>
            <a:r>
              <a:rPr lang="en-VN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36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D</a:t>
            </a:r>
            <a:r>
              <a:rPr lang="en-VN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3600" dirty="0">
                <a:latin typeface="Lucida Grande" panose="020B0600040502020204" pitchFamily="34" charset="0"/>
                <a:cs typeface="Lucida Grande" panose="020B0600040502020204" pitchFamily="34" charset="0"/>
              </a:rPr>
              <a:t>chân kính.</a:t>
            </a:r>
            <a:endParaRPr lang="en-VN" sz="36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4846905"/>
            <a:ext cx="747516" cy="6623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153864" y="1338257"/>
            <a:ext cx="12038136" cy="538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3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3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3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3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sử 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3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hiển vi</a:t>
            </a:r>
            <a:r>
              <a:rPr lang="en-US" sz="3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3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ta cần lưu ý điều gì?</a:t>
            </a:r>
            <a:endParaRPr lang="en-VN" sz="30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3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3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53864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185945"/>
            <a:ext cx="63711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vật </a:t>
            </a:r>
            <a:r>
              <a:rPr lang="en-US" sz="4000" dirty="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trang 17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en-VN" sz="36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86" y="570395"/>
            <a:ext cx="117702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b="1" dirty="0" smtClean="0">
                <a:solidFill>
                  <a:srgbClr val="000000"/>
                </a:solidFill>
              </a:rPr>
              <a:t>Thị kính: </a:t>
            </a:r>
            <a:r>
              <a:rPr lang="vi-VN" sz="2400" dirty="0" smtClean="0">
                <a:solidFill>
                  <a:srgbClr val="000000"/>
                </a:solidFill>
              </a:rPr>
              <a:t>(kính để mắt vào quan sát), có ghi độ phóng đại × 10 (gấp 10 lần); × 20 (gấp 20 lần);……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b="1" dirty="0" smtClean="0">
                <a:solidFill>
                  <a:srgbClr val="000000"/>
                </a:solidFill>
              </a:rPr>
              <a:t>Đĩa quay gắn các vật kính: </a:t>
            </a:r>
            <a:r>
              <a:rPr lang="vi-VN" sz="2400" dirty="0" smtClean="0">
                <a:solidFill>
                  <a:srgbClr val="000000"/>
                </a:solidFill>
              </a:rPr>
              <a:t>chọn được vật kính phù hợp với mức phóng đại mà người quan sát muốn.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b="1" dirty="0" smtClean="0">
                <a:solidFill>
                  <a:srgbClr val="000000"/>
                </a:solidFill>
              </a:rPr>
              <a:t>Vật kính: </a:t>
            </a:r>
            <a:r>
              <a:rPr lang="vi-VN" sz="2400" dirty="0" smtClean="0">
                <a:solidFill>
                  <a:srgbClr val="000000"/>
                </a:solidFill>
              </a:rPr>
              <a:t>tạo ra ảnh ảo cho phép phóng đại vật với độ lớn cao.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b="1" dirty="0" smtClean="0">
                <a:solidFill>
                  <a:srgbClr val="000000"/>
                </a:solidFill>
              </a:rPr>
              <a:t>Bàn kính: </a:t>
            </a:r>
            <a:r>
              <a:rPr lang="vi-VN" sz="2400" dirty="0" smtClean="0">
                <a:solidFill>
                  <a:srgbClr val="000000"/>
                </a:solidFill>
              </a:rPr>
              <a:t>cho phép điều chỉnh độ cao của mẫu vật để lấy nét trong quá trình tạo ảnh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b="1" dirty="0" smtClean="0">
                <a:solidFill>
                  <a:srgbClr val="000000"/>
                </a:solidFill>
              </a:rPr>
              <a:t>Gương phản chiếu ánh sáng: </a:t>
            </a:r>
            <a:r>
              <a:rPr lang="vi-VN" sz="2400" dirty="0" smtClean="0">
                <a:solidFill>
                  <a:srgbClr val="000000"/>
                </a:solidFill>
              </a:rPr>
              <a:t>phản chiếu ánh sáng để chiếu sáng mẫu vật.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b="1" dirty="0" smtClean="0">
                <a:solidFill>
                  <a:srgbClr val="000000"/>
                </a:solidFill>
              </a:rPr>
              <a:t>Chân kính: </a:t>
            </a:r>
            <a:r>
              <a:rPr lang="vi-VN" sz="2400" dirty="0" smtClean="0">
                <a:solidFill>
                  <a:srgbClr val="000000"/>
                </a:solidFill>
              </a:rPr>
              <a:t>giữ vững cho kính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solidFill>
                  <a:srgbClr val="000000"/>
                </a:solidFill>
              </a:rPr>
              <a:t> Bộ phận quan trọng nhất là </a:t>
            </a:r>
            <a:r>
              <a:rPr lang="vi-VN" sz="2400" b="1" dirty="0" smtClean="0">
                <a:solidFill>
                  <a:srgbClr val="000000"/>
                </a:solidFill>
              </a:rPr>
              <a:t>vật kính </a:t>
            </a:r>
            <a:r>
              <a:rPr lang="vi-VN" sz="2400" dirty="0" smtClean="0">
                <a:solidFill>
                  <a:srgbClr val="000000"/>
                </a:solidFill>
              </a:rPr>
              <a:t>vì đây là bộ phận tạo ra ảnh của vật với độ phóng đại cao giúp nhìn rõ vật.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688" y="38341"/>
            <a:ext cx="113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CHỨC NĂNG 1 SỐ BỘ PHẬN CỦA KÍNH HIỂN VI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38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90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Câu 1</a:t>
            </a: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bằng kính hiển 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</a:t>
            </a:r>
            <a:r>
              <a:rPr lang="en-VN" sz="40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</a:t>
            </a:r>
            <a:r>
              <a:rPr lang="en-VN" sz="4000" dirty="0" smtClean="0">
                <a:latin typeface="Lucida Grande" panose="020B0600040502020204" pitchFamily="34" charset="0"/>
                <a:cs typeface="Lucida Grande" panose="020B0600040502020204" pitchFamily="34" charset="0"/>
              </a:rPr>
              <a:t>D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6322268" y="4872637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1854</Words>
  <Application>Microsoft Office PowerPoint</Application>
  <PresentationFormat>Widescreen</PresentationFormat>
  <Paragraphs>502</Paragraphs>
  <Slides>14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Ayuthaya</vt:lpstr>
      <vt:lpstr>Calibri</vt:lpstr>
      <vt:lpstr>Calibri Light</vt:lpstr>
      <vt:lpstr>Hiragino Kaku Gothic StdN W8</vt:lpstr>
      <vt:lpstr>Lucida Grande</vt:lpstr>
      <vt:lpstr>STHupo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269</cp:revision>
  <dcterms:created xsi:type="dcterms:W3CDTF">2021-04-13T15:15:30Z</dcterms:created>
  <dcterms:modified xsi:type="dcterms:W3CDTF">2023-09-07T15:14:00Z</dcterms:modified>
</cp:coreProperties>
</file>