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346" r:id="rId10"/>
    <p:sldId id="264" r:id="rId11"/>
    <p:sldId id="265" r:id="rId12"/>
    <p:sldId id="347" r:id="rId13"/>
    <p:sldId id="348" r:id="rId14"/>
    <p:sldId id="349" r:id="rId15"/>
    <p:sldId id="296" r:id="rId16"/>
    <p:sldId id="350" r:id="rId17"/>
    <p:sldId id="351" r:id="rId18"/>
    <p:sldId id="295" r:id="rId19"/>
    <p:sldId id="294" r:id="rId20"/>
    <p:sldId id="352" r:id="rId21"/>
    <p:sldId id="266" r:id="rId22"/>
    <p:sldId id="298" r:id="rId23"/>
    <p:sldId id="267" r:id="rId24"/>
    <p:sldId id="300" r:id="rId25"/>
    <p:sldId id="268" r:id="rId26"/>
    <p:sldId id="297" r:id="rId27"/>
    <p:sldId id="301" r:id="rId28"/>
    <p:sldId id="299" r:id="rId29"/>
    <p:sldId id="302" r:id="rId30"/>
    <p:sldId id="26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CE4E0-CB12-493B-A9E5-DC7829BD38FD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4B68-6F60-4FBD-8DDD-442EADC0E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E186-6125-47FD-AF3C-1EB9342B5FC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7ED3F-C12A-49E3-BDB2-6D66EDFA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ED3F-C12A-49E3-BDB2-6D66EDFAD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BCA8-534F-4579-8F8E-3D7B8AD33891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9F7-4B70-412C-83F9-D6A5BF9362AC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22CB-F31D-4E9E-96C2-AC1EB61E15BF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758-CEBD-46C7-89A0-E09D1AE20E25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C5B-8630-467A-A1EE-E656EEE33276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8656-D077-4F3E-9CEB-D65D65CE8795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9C8-7F9B-449E-8F7F-5AE772C4EF45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0537-B2D6-4D82-A486-200D7C05F511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8CAD-CB63-44F7-AE72-0EFEB264AD36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977F-E993-4074-A460-955CB92B7357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2969-5A2B-493B-830F-743401C7D005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CAD8-BA93-4F00-86C1-3A7C12BE3BDF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FE87-7851-40FC-9F59-17D3CE9AE41B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3672-5DC2-47A9-A096-3D921E8AB66A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DF8-5147-4358-8323-F8B399114723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CD03-A28E-432A-BD2C-BDEBF9BF84D9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C30F-9E8D-40D1-8438-3418B0DF446B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133829-65AB-41F5-A62F-A8F71F681E9C}" type="datetime1">
              <a:rPr lang="en-US" smtClean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tv.vn/benh-sot-ret.html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4" y="759854"/>
            <a:ext cx="10818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75 + 76 - BÀI 30. 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6" y="788830"/>
            <a:ext cx="5163624" cy="413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95" y="788829"/>
            <a:ext cx="5428983" cy="4130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22" y="5318974"/>
            <a:ext cx="379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710" y="5241701"/>
            <a:ext cx="46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321972"/>
            <a:ext cx="1114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9" y="969948"/>
            <a:ext cx="65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trong tự nhiên.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15470-21E0-42BA-A1DE-2E3F60BD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" y="73811"/>
            <a:ext cx="5720080" cy="5575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D5673-0D6B-47D2-992A-8A266F07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8A18D-534A-4D6A-B6F8-E15E9410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361" y="73810"/>
            <a:ext cx="6309358" cy="557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820B8-3185-4684-A344-C6414F885232}"/>
              </a:ext>
            </a:extLst>
          </p:cNvPr>
          <p:cNvSpPr txBox="1"/>
          <p:nvPr/>
        </p:nvSpPr>
        <p:spPr>
          <a:xfrm>
            <a:off x="843280" y="5862320"/>
            <a:ext cx="971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Cung cấp oxygen cho các loài động vật ở dưới nước.</a:t>
            </a:r>
          </a:p>
        </p:txBody>
      </p:sp>
    </p:spTree>
    <p:extLst>
      <p:ext uri="{BB962C8B-B14F-4D97-AF65-F5344CB8AC3E}">
        <p14:creationId xmlns:p14="http://schemas.microsoft.com/office/powerpoint/2010/main" val="5574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2264-93DD-41D4-8BC4-391A1158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43186"/>
            <a:ext cx="11698014" cy="65716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4E50D-A125-4BEB-9E8A-CB53686A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8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34C2A-D478-4004-9517-CD7E8BFE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295728"/>
            <a:ext cx="6629501" cy="60420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ACD11-AB71-4263-8C77-87973FD9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9B691-9676-4695-806F-535D9D831E4D}"/>
              </a:ext>
            </a:extLst>
          </p:cNvPr>
          <p:cNvSpPr txBox="1"/>
          <p:nvPr/>
        </p:nvSpPr>
        <p:spPr>
          <a:xfrm>
            <a:off x="1587062" y="5680895"/>
            <a:ext cx="30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Địa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9CCCA-92EF-4245-B843-0BD8CA20BFFF}"/>
              </a:ext>
            </a:extLst>
          </p:cNvPr>
          <p:cNvSpPr txBox="1"/>
          <p:nvPr/>
        </p:nvSpPr>
        <p:spPr>
          <a:xfrm>
            <a:off x="7451834" y="1681655"/>
            <a:ext cx="4193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Một số sống cộng sinh tạo nên mối quan hệ cần thiết cho sự sống của các loài động vật khác</a:t>
            </a:r>
          </a:p>
        </p:txBody>
      </p:sp>
    </p:spTree>
    <p:extLst>
      <p:ext uri="{BB962C8B-B14F-4D97-AF65-F5344CB8AC3E}">
        <p14:creationId xmlns:p14="http://schemas.microsoft.com/office/powerpoint/2010/main" val="38410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5" y="888642"/>
            <a:ext cx="119079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1, </a:t>
            </a:r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vai trò trong tự nhiên</a:t>
            </a:r>
          </a:p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 oxygen cho các loài động vật dưới nước</a:t>
            </a:r>
          </a:p>
          <a:p>
            <a:pPr marL="285750" indent="-285750">
              <a:buFontTx/>
              <a:buChar char="-"/>
            </a:pPr>
            <a:r>
              <a:rPr lang="vi-VN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 cộng sinh tạo nên mối quan hệ cần thiết cho sự sống của các loài động vật khác.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9DE5-164E-4BD1-BC0B-BDE0B353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4F293-762E-4340-9DCB-F4D758267765}"/>
              </a:ext>
            </a:extLst>
          </p:cNvPr>
          <p:cNvSpPr txBox="1"/>
          <p:nvPr/>
        </p:nvSpPr>
        <p:spPr>
          <a:xfrm>
            <a:off x="346841" y="295729"/>
            <a:ext cx="732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2. Vai trò đối với con người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16F33-C55E-48DC-A951-3A4BC95D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242847"/>
            <a:ext cx="5181600" cy="4895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59ACA-9484-4931-8AFE-D050E6B0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26" y="1242847"/>
            <a:ext cx="5822733" cy="4895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1D44A-A70C-4A7F-A5A4-7CAB88AFA3DC}"/>
              </a:ext>
            </a:extLst>
          </p:cNvPr>
          <p:cNvSpPr txBox="1"/>
          <p:nvPr/>
        </p:nvSpPr>
        <p:spPr>
          <a:xfrm>
            <a:off x="1345324" y="6138040"/>
            <a:ext cx="784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Làm thức ăn cho con người</a:t>
            </a:r>
          </a:p>
        </p:txBody>
      </p:sp>
    </p:spTree>
    <p:extLst>
      <p:ext uri="{BB962C8B-B14F-4D97-AF65-F5344CB8AC3E}">
        <p14:creationId xmlns:p14="http://schemas.microsoft.com/office/powerpoint/2010/main" val="33962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D142B-A97D-4020-8CFD-FD3FCCA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13F8C-CB32-4834-8077-BA246AE7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" y="153220"/>
            <a:ext cx="5715000" cy="5869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EC56A-C270-4F7E-9649-586E489E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10" y="153220"/>
            <a:ext cx="6074980" cy="5869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221AA-D655-4AC3-AAA6-70A3144B5090}"/>
              </a:ext>
            </a:extLst>
          </p:cNvPr>
          <p:cNvSpPr txBox="1"/>
          <p:nvPr/>
        </p:nvSpPr>
        <p:spPr>
          <a:xfrm>
            <a:off x="451945" y="6222124"/>
            <a:ext cx="385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Sản xuất thạch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804E9-ED9C-4218-8B4C-9835F90D3653}"/>
              </a:ext>
            </a:extLst>
          </p:cNvPr>
          <p:cNvSpPr txBox="1"/>
          <p:nvPr/>
        </p:nvSpPr>
        <p:spPr>
          <a:xfrm>
            <a:off x="6096000" y="6039051"/>
            <a:ext cx="59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Chai nước tự phân hủy được làm từ tảo</a:t>
            </a:r>
          </a:p>
        </p:txBody>
      </p:sp>
    </p:spTree>
    <p:extLst>
      <p:ext uri="{BB962C8B-B14F-4D97-AF65-F5344CB8AC3E}">
        <p14:creationId xmlns:p14="http://schemas.microsoft.com/office/powerpoint/2010/main" val="37371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404142"/>
            <a:ext cx="5475584" cy="4686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344" y="404143"/>
            <a:ext cx="5573976" cy="4686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385" y="5542352"/>
            <a:ext cx="1044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8600" y="5819639"/>
            <a:ext cx="720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Hoá thạch Trùng lỗ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84254"/>
            <a:ext cx="11765280" cy="5615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0" y="1442097"/>
            <a:ext cx="5274498" cy="3509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69" y="1442097"/>
            <a:ext cx="6238500" cy="350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460" y="5254580"/>
            <a:ext cx="1165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D8C27-9530-4B67-9046-512DEDD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B1BF2-39B7-4514-944B-C7BBC3CE109F}"/>
              </a:ext>
            </a:extLst>
          </p:cNvPr>
          <p:cNvSpPr txBox="1"/>
          <p:nvPr/>
        </p:nvSpPr>
        <p:spPr>
          <a:xfrm>
            <a:off x="353291" y="187036"/>
            <a:ext cx="686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2. Vai trò với con người</a:t>
            </a:r>
            <a:r>
              <a:rPr lang="en-US" sz="3200" dirty="0">
                <a:latin typeface="+mj-lt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85E8D-F1E5-4BC4-A8C8-D56C29DD58D1}"/>
              </a:ext>
            </a:extLst>
          </p:cNvPr>
          <p:cNvSpPr txBox="1"/>
          <p:nvPr/>
        </p:nvSpPr>
        <p:spPr>
          <a:xfrm>
            <a:off x="426026" y="1063416"/>
            <a:ext cx="10931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- Làm thức ăn cho con người</a:t>
            </a:r>
          </a:p>
          <a:p>
            <a:r>
              <a:rPr lang="vi-VN" sz="4000" dirty="0">
                <a:latin typeface="+mj-lt"/>
              </a:rPr>
              <a:t>- Sản xuất thạch, làm chất dẻo, xăng,....</a:t>
            </a:r>
          </a:p>
          <a:p>
            <a:r>
              <a:rPr lang="vi-VN" sz="4000" dirty="0">
                <a:latin typeface="+mj-lt"/>
              </a:rPr>
              <a:t>- Góp phần quan trọng trong hệ thống xử lí nước thải và chỉ thị độ sạch của môi trường nước....</a:t>
            </a:r>
          </a:p>
        </p:txBody>
      </p:sp>
    </p:spTree>
    <p:extLst>
      <p:ext uri="{BB962C8B-B14F-4D97-AF65-F5344CB8AC3E}">
        <p14:creationId xmlns:p14="http://schemas.microsoft.com/office/powerpoint/2010/main" val="10580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451" y="0"/>
            <a:ext cx="779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bệnh do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1093629"/>
            <a:ext cx="5160672" cy="516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04" y="468864"/>
            <a:ext cx="4968025" cy="288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29" y="3465910"/>
            <a:ext cx="4876800" cy="3171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2" y="566671"/>
            <a:ext cx="107924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nhiễm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51" y="314042"/>
            <a:ext cx="6787166" cy="4707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22039"/>
            <a:ext cx="12003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SHD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Sốt Rét là một bệnh lây nhiễm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Ký sinh trùng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gây 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anophen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2" y="566671"/>
            <a:ext cx="10792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sinh trùng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gây 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anophen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58" y="121409"/>
            <a:ext cx="9524333" cy="6368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" y="502276"/>
            <a:ext cx="1532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82" y="321011"/>
            <a:ext cx="10792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sinh trùng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gây 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anophen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vi-VN" sz="2400" dirty="0">
                <a:latin typeface="+mj-lt"/>
              </a:rPr>
              <a:t> Thường xuyên ngủ màn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						-</a:t>
            </a:r>
            <a:r>
              <a:rPr lang="vi-VN" sz="2400" dirty="0">
                <a:latin typeface="+mj-lt"/>
              </a:rPr>
              <a:t> Sử dụng một số biện pháp xua đuổi muỗi 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						-</a:t>
            </a:r>
            <a:r>
              <a:rPr lang="vi-VN" sz="2400" dirty="0">
                <a:latin typeface="+mj-lt"/>
              </a:rPr>
              <a:t> Cần vệ sinh môi trường xung quanh nơi ở, phát quang bụi rậm, sắp xếp vật dụng sinh hoạt trong gia đình ngăn nắp.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						-</a:t>
            </a:r>
            <a:r>
              <a:rPr lang="vi-VN" sz="2400" dirty="0">
                <a:latin typeface="+mj-lt"/>
              </a:rPr>
              <a:t> Những người đi làm ở vùng rừng núi cần mang theo màn để ngủ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							-</a:t>
            </a:r>
            <a:r>
              <a:rPr lang="vi-VN" sz="2400" dirty="0">
                <a:latin typeface="+mj-lt"/>
              </a:rPr>
              <a:t> Khi thấy các triệu chứng của </a:t>
            </a:r>
            <a:r>
              <a:rPr lang="vi-VN" sz="2400" u="sng" dirty="0">
                <a:latin typeface="+mj-lt"/>
                <a:hlinkClick r:id="rId2" tooltip="bệnh sốt rét"/>
              </a:rPr>
              <a:t>bệnh sốt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+mj-lt"/>
              </a:rPr>
              <a:t>cần đến ngay cơ sở y tế gần nhất để được chẩn đoán và điều trị kịp thời.</a:t>
            </a:r>
            <a:endParaRPr lang="en-US" sz="2400" dirty="0">
              <a:latin typeface="+mj-lt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2" y="566671"/>
            <a:ext cx="10792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nhiễm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425003"/>
            <a:ext cx="2485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SHD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75" y="425003"/>
            <a:ext cx="8031701" cy="53447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2" y="566671"/>
            <a:ext cx="10792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360608"/>
            <a:ext cx="1151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nguyên sinh vật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4" y="1081825"/>
            <a:ext cx="11539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SHD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số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…..(1)………..,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kích thước hiển vi.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….(2)……ở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….(3)…….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24" y="4689055"/>
            <a:ext cx="11539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2-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3-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8" y="334216"/>
            <a:ext cx="9982061" cy="62886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437882"/>
            <a:ext cx="977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SHD,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72" y="1512320"/>
            <a:ext cx="2734883" cy="357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41" y="1512322"/>
            <a:ext cx="3090461" cy="357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7" y="1512320"/>
            <a:ext cx="3858299" cy="3575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428" y="5512158"/>
            <a:ext cx="363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2456" y="5383369"/>
            <a:ext cx="25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8085" y="5383369"/>
            <a:ext cx="234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113" y="1622738"/>
            <a:ext cx="94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8225" y="1622738"/>
            <a:ext cx="6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17487" y="1622738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71340"/>
              </p:ext>
            </p:extLst>
          </p:nvPr>
        </p:nvGraphicFramePr>
        <p:xfrm>
          <a:off x="230494" y="550569"/>
          <a:ext cx="11779536" cy="612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5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642" y="181237"/>
            <a:ext cx="105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SHD,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99" y="1389601"/>
            <a:ext cx="2212820" cy="162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640" y="1596981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40" y="3425780"/>
            <a:ext cx="10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9" y="3012725"/>
            <a:ext cx="2720594" cy="1636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308" y="4997003"/>
            <a:ext cx="88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4" y="4828244"/>
            <a:ext cx="2099524" cy="1733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1458" y="3148780"/>
            <a:ext cx="598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dài,di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8486" y="1352064"/>
            <a:ext cx="59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4431" y="4997003"/>
            <a:ext cx="5981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19133"/>
              </p:ext>
            </p:extLst>
          </p:nvPr>
        </p:nvGraphicFramePr>
        <p:xfrm>
          <a:off x="462199" y="766295"/>
          <a:ext cx="11310513" cy="609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41" y="1596981"/>
            <a:ext cx="2212820" cy="162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640" y="1596981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40" y="3425780"/>
            <a:ext cx="10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9" y="3254088"/>
            <a:ext cx="2720594" cy="1636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308" y="4997003"/>
            <a:ext cx="88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182" y="4964384"/>
            <a:ext cx="2099524" cy="1733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4432" y="3166641"/>
            <a:ext cx="587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4586" y="1596981"/>
            <a:ext cx="560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4586" y="5197057"/>
            <a:ext cx="566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8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360608"/>
            <a:ext cx="111015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Đa dạng nguyên sinh vật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 sinh vật là những cơ thể đơn bào, nhân thực, có kích thước hiển vi</a:t>
            </a:r>
          </a:p>
          <a:p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Chúng đa dạng về môi trường sống, hình dạng, cấu tạo....</a:t>
            </a:r>
          </a:p>
          <a:p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Một số đại diện như</a:t>
            </a:r>
          </a:p>
          <a:p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Tảo lục đơn bào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373487"/>
            <a:ext cx="1142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76" y="1433610"/>
            <a:ext cx="4034105" cy="3383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0" y="1433610"/>
            <a:ext cx="5085545" cy="3381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8551" y="4817203"/>
            <a:ext cx="476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00A5E-71B8-48DF-AE04-759C5288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"/>
            <a:ext cx="6268720" cy="60629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2633-45F4-42AB-A0A2-03EBE829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D85BC-B5C4-4907-A401-EA5493AA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39" y="205740"/>
            <a:ext cx="5611362" cy="60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3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2726</TotalTime>
  <Words>1092</Words>
  <Application>Microsoft Office PowerPoint</Application>
  <PresentationFormat>Widescreen</PresentationFormat>
  <Paragraphs>136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Administrator</cp:lastModifiedBy>
  <cp:revision>180</cp:revision>
  <cp:lastPrinted>2020-04-05T14:53:05Z</cp:lastPrinted>
  <dcterms:created xsi:type="dcterms:W3CDTF">2020-03-30T05:07:09Z</dcterms:created>
  <dcterms:modified xsi:type="dcterms:W3CDTF">2023-08-17T13:44:26Z</dcterms:modified>
</cp:coreProperties>
</file>