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5" r:id="rId2"/>
    <p:sldId id="266" r:id="rId3"/>
    <p:sldId id="257" r:id="rId4"/>
    <p:sldId id="267" r:id="rId5"/>
    <p:sldId id="268" r:id="rId6"/>
    <p:sldId id="270" r:id="rId7"/>
    <p:sldId id="269" r:id="rId8"/>
    <p:sldId id="271" r:id="rId9"/>
    <p:sldId id="272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D818B3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17/8/2023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17/8/2023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17/8/2023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17/8/2023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17/8/2023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17/8/2023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17/8/2023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17/8/2023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17/8/2023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17/8/2023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17/8/2023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17/8/2023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8309" y="1800497"/>
            <a:ext cx="578684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1026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286"/>
            <a:ext cx="5042261" cy="504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395574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CƠ THỂ SINH VẬT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502" y="783773"/>
            <a:ext cx="3540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CƠ THỂ LÀ GÌ?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Tấn công voi con, dân làng hứng nộ khí từ voi m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604" y="783772"/>
            <a:ext cx="8705396" cy="607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-1" y="1337771"/>
            <a:ext cx="4284617" cy="4475200"/>
            <a:chOff x="-1" y="1337771"/>
            <a:chExt cx="4284617" cy="4475200"/>
          </a:xfrm>
        </p:grpSpPr>
        <p:sp>
          <p:nvSpPr>
            <p:cNvPr id="4" name="Cloud Callout 3"/>
            <p:cNvSpPr/>
            <p:nvPr/>
          </p:nvSpPr>
          <p:spPr>
            <a:xfrm>
              <a:off x="-1" y="1337771"/>
              <a:ext cx="4284617" cy="4475200"/>
            </a:xfrm>
            <a:prstGeom prst="cloudCallout">
              <a:avLst>
                <a:gd name="adj1" fmla="val 53850"/>
                <a:gd name="adj2" fmla="val 4853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7384" y="2063931"/>
              <a:ext cx="3788228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Hãy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1.1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đọc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thông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tin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trang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92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sgk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cho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thể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gì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thể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gồm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những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chủ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yếu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nào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</a:p>
          </p:txBody>
        </p:sp>
      </p:grpSp>
      <p:sp>
        <p:nvSpPr>
          <p:cNvPr id="7" name="Rounded Rectangular Callout 6"/>
          <p:cNvSpPr/>
          <p:nvPr/>
        </p:nvSpPr>
        <p:spPr>
          <a:xfrm>
            <a:off x="9067710" y="2610393"/>
            <a:ext cx="2259874" cy="731520"/>
          </a:xfrm>
          <a:prstGeom prst="wedgeRoundRectCallout">
            <a:avLst>
              <a:gd name="adj1" fmla="val -58983"/>
              <a:gd name="adj2" fmla="val 164520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638006" y="1363897"/>
            <a:ext cx="2259874" cy="731520"/>
          </a:xfrm>
          <a:prstGeom prst="wedgeRoundRectCallout">
            <a:avLst>
              <a:gd name="adj1" fmla="val 57780"/>
              <a:gd name="adj2" fmla="val 168092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9768841" y="4362993"/>
            <a:ext cx="2259874" cy="731520"/>
          </a:xfrm>
          <a:prstGeom prst="wedgeRoundRectCallout">
            <a:avLst>
              <a:gd name="adj1" fmla="val -73434"/>
              <a:gd name="adj2" fmla="val 2020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8342813" y="6035038"/>
            <a:ext cx="2392679" cy="731520"/>
          </a:xfrm>
          <a:prstGeom prst="wedgeRoundRectCallout">
            <a:avLst>
              <a:gd name="adj1" fmla="val -75361"/>
              <a:gd name="adj2" fmla="val -133694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Dinh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3636917" y="3252442"/>
            <a:ext cx="2259874" cy="731520"/>
          </a:xfrm>
          <a:prstGeom prst="wedgeRoundRectCallout">
            <a:avLst>
              <a:gd name="adj1" fmla="val 69341"/>
              <a:gd name="adj2" fmla="val 96663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Hô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hấp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8547464" y="929640"/>
            <a:ext cx="2259874" cy="731520"/>
          </a:xfrm>
          <a:prstGeom prst="wedgeRoundRectCallout">
            <a:avLst>
              <a:gd name="adj1" fmla="val -58983"/>
              <a:gd name="adj2" fmla="val 164520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3636917" y="4806715"/>
            <a:ext cx="2455819" cy="731520"/>
          </a:xfrm>
          <a:prstGeom prst="wedgeRoundRectCallout">
            <a:avLst>
              <a:gd name="adj1" fmla="val 69341"/>
              <a:gd name="adj2" fmla="val 96663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282" y="1635184"/>
            <a:ext cx="3330259" cy="22467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817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CƠ THỂ SINH VẬT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502" y="783773"/>
            <a:ext cx="3540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CƠ THỂ LÀ GÌ?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4" y="1031966"/>
            <a:ext cx="8648947" cy="578693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1" y="1337771"/>
            <a:ext cx="4284617" cy="2790092"/>
            <a:chOff x="-1" y="1337771"/>
            <a:chExt cx="4284617" cy="4475200"/>
          </a:xfrm>
        </p:grpSpPr>
        <p:sp>
          <p:nvSpPr>
            <p:cNvPr id="6" name="Cloud Callout 5"/>
            <p:cNvSpPr/>
            <p:nvPr/>
          </p:nvSpPr>
          <p:spPr>
            <a:xfrm>
              <a:off x="-1" y="1337771"/>
              <a:ext cx="4284617" cy="4475200"/>
            </a:xfrm>
            <a:prstGeom prst="cloudCallout">
              <a:avLst>
                <a:gd name="adj1" fmla="val 66045"/>
                <a:gd name="adj2" fmla="val 5695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7384" y="2063931"/>
              <a:ext cx="378822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Kể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tên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thể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em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ảnh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bên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-78381" y="2101373"/>
            <a:ext cx="4284617" cy="2790092"/>
            <a:chOff x="-1" y="1337771"/>
            <a:chExt cx="4284617" cy="4475200"/>
          </a:xfrm>
        </p:grpSpPr>
        <p:sp>
          <p:nvSpPr>
            <p:cNvPr id="10" name="Cloud Callout 9"/>
            <p:cNvSpPr/>
            <p:nvPr/>
          </p:nvSpPr>
          <p:spPr>
            <a:xfrm>
              <a:off x="-1" y="1337771"/>
              <a:ext cx="4284617" cy="4475200"/>
            </a:xfrm>
            <a:prstGeom prst="cloudCallout">
              <a:avLst>
                <a:gd name="adj1" fmla="val 66045"/>
                <a:gd name="adj2" fmla="val 5695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7384" y="2063931"/>
              <a:ext cx="3788228" cy="2912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Thảo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luận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hoàn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thành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phiếu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học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bên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phút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646887"/>
              </p:ext>
            </p:extLst>
          </p:nvPr>
        </p:nvGraphicFramePr>
        <p:xfrm>
          <a:off x="4362996" y="783773"/>
          <a:ext cx="7837714" cy="6035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170">
                  <a:extLst>
                    <a:ext uri="{9D8B030D-6E8A-4147-A177-3AD203B41FA5}">
                      <a16:colId xmlns:a16="http://schemas.microsoft.com/office/drawing/2014/main" val="1324452679"/>
                    </a:ext>
                  </a:extLst>
                </a:gridCol>
                <a:gridCol w="3031707">
                  <a:extLst>
                    <a:ext uri="{9D8B030D-6E8A-4147-A177-3AD203B41FA5}">
                      <a16:colId xmlns:a16="http://schemas.microsoft.com/office/drawing/2014/main" val="4125618998"/>
                    </a:ext>
                  </a:extLst>
                </a:gridCol>
                <a:gridCol w="3107837">
                  <a:extLst>
                    <a:ext uri="{9D8B030D-6E8A-4147-A177-3AD203B41FA5}">
                      <a16:colId xmlns:a16="http://schemas.microsoft.com/office/drawing/2014/main" val="3440511584"/>
                    </a:ext>
                  </a:extLst>
                </a:gridCol>
              </a:tblGrid>
              <a:tr h="97701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Nội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sống</a:t>
                      </a:r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không</a:t>
                      </a:r>
                      <a:r>
                        <a:rPr lang="en-US" sz="2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sống</a:t>
                      </a:r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5746481"/>
                  </a:ext>
                </a:extLst>
              </a:tr>
              <a:tr h="252905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Ví</a:t>
                      </a:r>
                      <a:r>
                        <a:rPr lang="en-US" sz="28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dụ</a:t>
                      </a:r>
                      <a:endParaRPr lang="en-US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156095"/>
                  </a:ext>
                </a:extLst>
              </a:tr>
              <a:tr h="252905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Điểm</a:t>
                      </a:r>
                      <a:r>
                        <a:rPr lang="en-US" sz="2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phân</a:t>
                      </a:r>
                      <a:r>
                        <a:rPr lang="en-US" sz="28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biệt</a:t>
                      </a:r>
                      <a:endParaRPr lang="en-US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174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907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CƠ THỂ SINH VẬT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66974"/>
            <a:ext cx="3540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CƠ THỂ LÀ GÌ?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969392"/>
              </p:ext>
            </p:extLst>
          </p:nvPr>
        </p:nvGraphicFramePr>
        <p:xfrm>
          <a:off x="94130" y="1220971"/>
          <a:ext cx="12025898" cy="5502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576">
                  <a:extLst>
                    <a:ext uri="{9D8B030D-6E8A-4147-A177-3AD203B41FA5}">
                      <a16:colId xmlns:a16="http://schemas.microsoft.com/office/drawing/2014/main" val="1324452679"/>
                    </a:ext>
                  </a:extLst>
                </a:gridCol>
                <a:gridCol w="4863772">
                  <a:extLst>
                    <a:ext uri="{9D8B030D-6E8A-4147-A177-3AD203B41FA5}">
                      <a16:colId xmlns:a16="http://schemas.microsoft.com/office/drawing/2014/main" val="4125618998"/>
                    </a:ext>
                  </a:extLst>
                </a:gridCol>
                <a:gridCol w="4768550">
                  <a:extLst>
                    <a:ext uri="{9D8B030D-6E8A-4147-A177-3AD203B41FA5}">
                      <a16:colId xmlns:a16="http://schemas.microsoft.com/office/drawing/2014/main" val="3440511584"/>
                    </a:ext>
                  </a:extLst>
                </a:gridCol>
              </a:tblGrid>
              <a:tr h="104858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Nội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sống</a:t>
                      </a:r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không</a:t>
                      </a:r>
                      <a:r>
                        <a:rPr lang="en-US" sz="2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sống</a:t>
                      </a:r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5746481"/>
                  </a:ext>
                </a:extLst>
              </a:tr>
              <a:tr h="173965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Ví</a:t>
                      </a:r>
                      <a:r>
                        <a:rPr lang="en-US" sz="28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dụ</a:t>
                      </a:r>
                      <a:endParaRPr lang="en-US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156095"/>
                  </a:ext>
                </a:extLst>
              </a:tr>
              <a:tr h="271431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Điểm</a:t>
                      </a:r>
                      <a:r>
                        <a:rPr lang="en-US" sz="2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phân</a:t>
                      </a:r>
                      <a:r>
                        <a:rPr lang="en-US" sz="28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biệt</a:t>
                      </a:r>
                      <a:endParaRPr lang="en-US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17465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83541" y="2393577"/>
            <a:ext cx="40206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Con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con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sư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con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hươu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88623" y="2393576"/>
            <a:ext cx="4020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bờ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suối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hòn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83540" y="4180114"/>
            <a:ext cx="4020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trao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83285" y="4180114"/>
            <a:ext cx="4020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trao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3539" y="5271658"/>
            <a:ext cx="40206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3285" y="5271658"/>
            <a:ext cx="40206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37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CƠ THỂ SINH VẬT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66974"/>
            <a:ext cx="8046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CƠ THỂ ĐƠN BÀO VÀ CƠ THỂ ĐA BÀO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490" y="2585574"/>
            <a:ext cx="7850777" cy="38763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70661" y="1477578"/>
            <a:ext cx="46895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2776" y="1231025"/>
            <a:ext cx="9744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Luật</a:t>
            </a:r>
            <a:r>
              <a:rPr lang="en-US" sz="3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2776" y="2537520"/>
            <a:ext cx="97448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phút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sắp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xếp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sẵn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loài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2776" y="4997691"/>
            <a:ext cx="97448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HS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phía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vũ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nhắc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91212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accel="100000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75" accel="100000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CƠ THỂ SINH VẬT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0" y="776014"/>
            <a:ext cx="4417289" cy="24505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019" y="776014"/>
            <a:ext cx="2619375" cy="20847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394" y="776014"/>
            <a:ext cx="2375083" cy="20847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6834" y="776014"/>
            <a:ext cx="2795166" cy="20847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0" y="4062549"/>
            <a:ext cx="2379483" cy="22206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0503" y="4062548"/>
            <a:ext cx="2194560" cy="22206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5064" y="4062547"/>
            <a:ext cx="2625634" cy="22206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1242" y="4062545"/>
            <a:ext cx="2259875" cy="22206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83635" y="4062544"/>
            <a:ext cx="2708365" cy="22206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001123" y="2860766"/>
            <a:ext cx="1489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Thủy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tức</a:t>
            </a:r>
            <a:endParaRPr lang="en-U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66296" y="2830174"/>
            <a:ext cx="859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Voi</a:t>
            </a:r>
            <a:endParaRPr lang="en-U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01768" y="2830173"/>
            <a:ext cx="1146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Sư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tử</a:t>
            </a:r>
            <a:endParaRPr lang="en-U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9452" y="6283231"/>
            <a:ext cx="1489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Sán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dây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23162" y="6283231"/>
            <a:ext cx="2050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Trùng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đế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giày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69986" y="6283230"/>
            <a:ext cx="2194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Trùng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roi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xanh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49468" y="6283230"/>
            <a:ext cx="2341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Trùng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hình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90725" y="6283229"/>
            <a:ext cx="2613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Dương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xỉ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sừng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hươu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92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CƠ THỂ SINH VẬT</a:t>
            </a:r>
          </a:p>
        </p:txBody>
      </p:sp>
      <p:sp>
        <p:nvSpPr>
          <p:cNvPr id="7" name="Freeform 6"/>
          <p:cNvSpPr/>
          <p:nvPr/>
        </p:nvSpPr>
        <p:spPr>
          <a:xfrm>
            <a:off x="1060992" y="3120331"/>
            <a:ext cx="4627723" cy="3620105"/>
          </a:xfrm>
          <a:custGeom>
            <a:avLst/>
            <a:gdLst>
              <a:gd name="connsiteX0" fmla="*/ 250698 w 2387600"/>
              <a:gd name="connsiteY0" fmla="*/ 0 h 2980266"/>
              <a:gd name="connsiteX1" fmla="*/ 2136902 w 2387600"/>
              <a:gd name="connsiteY1" fmla="*/ 0 h 2980266"/>
              <a:gd name="connsiteX2" fmla="*/ 2387600 w 2387600"/>
              <a:gd name="connsiteY2" fmla="*/ 250698 h 2980266"/>
              <a:gd name="connsiteX3" fmla="*/ 2387600 w 2387600"/>
              <a:gd name="connsiteY3" fmla="*/ 2980266 h 2980266"/>
              <a:gd name="connsiteX4" fmla="*/ 2387600 w 2387600"/>
              <a:gd name="connsiteY4" fmla="*/ 2980266 h 2980266"/>
              <a:gd name="connsiteX5" fmla="*/ 0 w 2387600"/>
              <a:gd name="connsiteY5" fmla="*/ 2980266 h 2980266"/>
              <a:gd name="connsiteX6" fmla="*/ 0 w 2387600"/>
              <a:gd name="connsiteY6" fmla="*/ 2980266 h 2980266"/>
              <a:gd name="connsiteX7" fmla="*/ 0 w 2387600"/>
              <a:gd name="connsiteY7" fmla="*/ 250698 h 2980266"/>
              <a:gd name="connsiteX8" fmla="*/ 250698 w 2387600"/>
              <a:gd name="connsiteY8" fmla="*/ 0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600" h="2980266">
                <a:moveTo>
                  <a:pt x="2136902" y="2980266"/>
                </a:moveTo>
                <a:lnTo>
                  <a:pt x="250698" y="2980266"/>
                </a:lnTo>
                <a:cubicBezTo>
                  <a:pt x="112241" y="2980266"/>
                  <a:pt x="0" y="2868025"/>
                  <a:pt x="0" y="2729568"/>
                </a:cubicBezTo>
                <a:lnTo>
                  <a:pt x="0" y="0"/>
                </a:lnTo>
                <a:lnTo>
                  <a:pt x="0" y="0"/>
                </a:lnTo>
                <a:lnTo>
                  <a:pt x="2387600" y="0"/>
                </a:lnTo>
                <a:lnTo>
                  <a:pt x="2387600" y="0"/>
                </a:lnTo>
                <a:lnTo>
                  <a:pt x="2387600" y="2729568"/>
                </a:lnTo>
                <a:cubicBezTo>
                  <a:pt x="2387600" y="2868025"/>
                  <a:pt x="2275359" y="2980266"/>
                  <a:pt x="2136902" y="2980266"/>
                </a:cubicBez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0579" tIns="327152" rIns="400579" bIns="400579" numCol="1" spcCol="1270" anchor="t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600" kern="1200"/>
          </a:p>
        </p:txBody>
      </p:sp>
      <p:sp>
        <p:nvSpPr>
          <p:cNvPr id="11" name="Freeform 10"/>
          <p:cNvSpPr/>
          <p:nvPr/>
        </p:nvSpPr>
        <p:spPr>
          <a:xfrm>
            <a:off x="6113417" y="3094205"/>
            <a:ext cx="4781006" cy="3620105"/>
          </a:xfrm>
          <a:custGeom>
            <a:avLst/>
            <a:gdLst>
              <a:gd name="connsiteX0" fmla="*/ 250698 w 2387600"/>
              <a:gd name="connsiteY0" fmla="*/ 0 h 2980266"/>
              <a:gd name="connsiteX1" fmla="*/ 2136902 w 2387600"/>
              <a:gd name="connsiteY1" fmla="*/ 0 h 2980266"/>
              <a:gd name="connsiteX2" fmla="*/ 2387600 w 2387600"/>
              <a:gd name="connsiteY2" fmla="*/ 250698 h 2980266"/>
              <a:gd name="connsiteX3" fmla="*/ 2387600 w 2387600"/>
              <a:gd name="connsiteY3" fmla="*/ 2980266 h 2980266"/>
              <a:gd name="connsiteX4" fmla="*/ 2387600 w 2387600"/>
              <a:gd name="connsiteY4" fmla="*/ 2980266 h 2980266"/>
              <a:gd name="connsiteX5" fmla="*/ 0 w 2387600"/>
              <a:gd name="connsiteY5" fmla="*/ 2980266 h 2980266"/>
              <a:gd name="connsiteX6" fmla="*/ 0 w 2387600"/>
              <a:gd name="connsiteY6" fmla="*/ 2980266 h 2980266"/>
              <a:gd name="connsiteX7" fmla="*/ 0 w 2387600"/>
              <a:gd name="connsiteY7" fmla="*/ 250698 h 2980266"/>
              <a:gd name="connsiteX8" fmla="*/ 250698 w 2387600"/>
              <a:gd name="connsiteY8" fmla="*/ 0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600" h="2980266">
                <a:moveTo>
                  <a:pt x="2136902" y="2980266"/>
                </a:moveTo>
                <a:lnTo>
                  <a:pt x="250698" y="2980266"/>
                </a:lnTo>
                <a:cubicBezTo>
                  <a:pt x="112241" y="2980266"/>
                  <a:pt x="0" y="2868025"/>
                  <a:pt x="0" y="2729568"/>
                </a:cubicBezTo>
                <a:lnTo>
                  <a:pt x="0" y="0"/>
                </a:lnTo>
                <a:lnTo>
                  <a:pt x="0" y="0"/>
                </a:lnTo>
                <a:lnTo>
                  <a:pt x="2387600" y="0"/>
                </a:lnTo>
                <a:lnTo>
                  <a:pt x="2387600" y="0"/>
                </a:lnTo>
                <a:lnTo>
                  <a:pt x="2387600" y="2729568"/>
                </a:lnTo>
                <a:cubicBezTo>
                  <a:pt x="2387600" y="2868025"/>
                  <a:pt x="2275359" y="2980266"/>
                  <a:pt x="2136902" y="2980266"/>
                </a:cubicBez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0579" tIns="327152" rIns="400580" bIns="400579" numCol="1" spcCol="1270" anchor="t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600" kern="1200"/>
          </a:p>
        </p:txBody>
      </p:sp>
      <p:grpSp>
        <p:nvGrpSpPr>
          <p:cNvPr id="15" name="Group 14"/>
          <p:cNvGrpSpPr/>
          <p:nvPr/>
        </p:nvGrpSpPr>
        <p:grpSpPr>
          <a:xfrm>
            <a:off x="1060992" y="1070912"/>
            <a:ext cx="4627724" cy="1958418"/>
            <a:chOff x="1060992" y="1070912"/>
            <a:chExt cx="4627724" cy="1958418"/>
          </a:xfrm>
        </p:grpSpPr>
        <p:sp>
          <p:nvSpPr>
            <p:cNvPr id="6" name="Rounded Rectangle 5"/>
            <p:cNvSpPr/>
            <p:nvPr/>
          </p:nvSpPr>
          <p:spPr>
            <a:xfrm>
              <a:off x="1060992" y="1070912"/>
              <a:ext cx="4627724" cy="1958418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xtBox 11"/>
            <p:cNvSpPr txBox="1"/>
            <p:nvPr/>
          </p:nvSpPr>
          <p:spPr>
            <a:xfrm>
              <a:off x="1712685" y="1095375"/>
              <a:ext cx="34224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Sinh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vật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đơn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bào</a:t>
              </a:r>
              <a:endPara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13416" y="1044786"/>
            <a:ext cx="4781005" cy="1958418"/>
            <a:chOff x="6113416" y="1044786"/>
            <a:chExt cx="4781005" cy="1958418"/>
          </a:xfrm>
        </p:grpSpPr>
        <p:sp>
          <p:nvSpPr>
            <p:cNvPr id="10" name="Rounded Rectangle 9"/>
            <p:cNvSpPr/>
            <p:nvPr/>
          </p:nvSpPr>
          <p:spPr>
            <a:xfrm>
              <a:off x="6113416" y="1044786"/>
              <a:ext cx="4781005" cy="1958418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7014751" y="1044786"/>
              <a:ext cx="34224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Sinh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vật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đa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bào</a:t>
              </a:r>
              <a:endPara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118324" y="1568006"/>
            <a:ext cx="4513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tiểu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silic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90185" y="1568006"/>
            <a:ext cx="4513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sư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dây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dương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xỉ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sừng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hươu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thủy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0992" y="3410931"/>
            <a:ext cx="4513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90185" y="3399449"/>
            <a:ext cx="4513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18323" y="4597830"/>
            <a:ext cx="4513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47389" y="4467541"/>
            <a:ext cx="45130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phối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2993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CƠ THỂ SINH VẬT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844" y="1266930"/>
            <a:ext cx="10006148" cy="44284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05796" y="640080"/>
            <a:ext cx="5708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133" y="5741593"/>
            <a:ext cx="11551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minh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cập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kahoot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nhé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1002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CƠ THỂ SINH VẬT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601980" y="1071154"/>
            <a:ext cx="7590020" cy="5656923"/>
            <a:chOff x="4601980" y="1071154"/>
            <a:chExt cx="7590020" cy="565692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01980" y="1071154"/>
              <a:ext cx="7590020" cy="513370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348934" y="6204857"/>
              <a:ext cx="46634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Tế</a:t>
              </a:r>
              <a:r>
                <a:rPr lang="en-US" sz="2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bào</a:t>
              </a:r>
              <a:r>
                <a:rPr lang="en-US" sz="2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hồng</a:t>
              </a:r>
              <a:r>
                <a:rPr lang="en-US" sz="2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cầu</a:t>
              </a:r>
              <a:r>
                <a:rPr lang="en-US" sz="2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người</a:t>
              </a:r>
              <a:endPara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" name="Cloud 5"/>
          <p:cNvSpPr/>
          <p:nvPr/>
        </p:nvSpPr>
        <p:spPr>
          <a:xfrm>
            <a:off x="182880" y="1293223"/>
            <a:ext cx="4937760" cy="3461657"/>
          </a:xfrm>
          <a:prstGeom prst="cloud">
            <a:avLst/>
          </a:prstGeom>
          <a:solidFill>
            <a:srgbClr val="FF00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329" y="1613647"/>
            <a:ext cx="40316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người,ngoài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hồng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đạng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dặc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6901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6478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56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1863" y="653453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924235"/>
            <a:ext cx="12191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CHƠI: 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NGHE THÔNG TIN, ĐOÁN VẬT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6651" y="4501303"/>
            <a:ext cx="8007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Luật</a:t>
            </a:r>
            <a:r>
              <a:rPr lang="en-US" sz="3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đưa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gợi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nghe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đoán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8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20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656" y="2586447"/>
            <a:ext cx="49508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ngắn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Mỏ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bẹt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Hay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kêu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cạp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cạp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6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957353" y="1490447"/>
            <a:ext cx="7208521" cy="4583782"/>
            <a:chOff x="5290458" y="1490447"/>
            <a:chExt cx="6901542" cy="430946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0458" y="1490447"/>
              <a:ext cx="6895138" cy="430946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363201" y="1490447"/>
              <a:ext cx="182879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 </a:t>
              </a:r>
              <a:r>
                <a:rPr lang="en-US" sz="3000" b="1" dirty="0" err="1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vịt</a:t>
              </a:r>
              <a:endParaRPr lang="en-US" sz="3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440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5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39" y="2638699"/>
            <a:ext cx="65183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mỏ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xinh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xinh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Hai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xíu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Lông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dịu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“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Chiếp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chiếp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suốt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469654" y="1214845"/>
            <a:ext cx="5469799" cy="5469799"/>
            <a:chOff x="6469654" y="1188719"/>
            <a:chExt cx="5469799" cy="546979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9654" y="1188719"/>
              <a:ext cx="5469799" cy="546979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688184" y="1385944"/>
              <a:ext cx="24079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gà</a:t>
              </a:r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con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827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5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39" y="2638699"/>
            <a:ext cx="65183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ăn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cỏ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sừng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Lỗ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mũi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buộc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thừng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Kéo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cày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rất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342015" y="1490448"/>
            <a:ext cx="6846325" cy="5120497"/>
            <a:chOff x="5342015" y="1490448"/>
            <a:chExt cx="6846325" cy="512049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42015" y="1490448"/>
              <a:ext cx="6846325" cy="456649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859486" y="6056947"/>
              <a:ext cx="226423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trâu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096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5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39" y="2638699"/>
            <a:ext cx="70278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đen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mua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 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đỏ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     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xám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xịt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vứt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755266" y="1751103"/>
            <a:ext cx="5201603" cy="4253776"/>
            <a:chOff x="6716077" y="1751103"/>
            <a:chExt cx="5201603" cy="42537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16077" y="1751103"/>
              <a:ext cx="5201603" cy="352489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316685" y="5450881"/>
              <a:ext cx="25124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Hòn</a:t>
              </a:r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than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523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5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39" y="2638699"/>
            <a:ext cx="65183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mắt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veo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sưởi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nắng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trèo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446124" y="1642236"/>
            <a:ext cx="6745876" cy="4223993"/>
            <a:chOff x="5446124" y="1642236"/>
            <a:chExt cx="6745876" cy="422399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46124" y="1642236"/>
              <a:ext cx="6745876" cy="41148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807234" y="5312231"/>
              <a:ext cx="235567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mèo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23570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39" y="2638699"/>
            <a:ext cx="71192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Cắm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tươi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Rút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chảy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xuống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sàn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210696" y="1149531"/>
            <a:ext cx="4981303" cy="5684991"/>
            <a:chOff x="7210696" y="1149531"/>
            <a:chExt cx="4981303" cy="56849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10696" y="1149531"/>
              <a:ext cx="4981303" cy="513099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305798" y="6280524"/>
              <a:ext cx="259080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Cái</a:t>
              </a:r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tủ</a:t>
              </a:r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lạnh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8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65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80252" cy="2926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205" y="0"/>
            <a:ext cx="3670664" cy="40067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3841" y="39189"/>
            <a:ext cx="4206934" cy="35075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7782" y="3953490"/>
            <a:ext cx="4654731" cy="24823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06" y="3043646"/>
            <a:ext cx="3615207" cy="37515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4468" y="3641872"/>
            <a:ext cx="4197532" cy="2902931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>
          <a:xfrm>
            <a:off x="5754383" y="2474524"/>
            <a:ext cx="4020671" cy="2554941"/>
          </a:xfrm>
          <a:prstGeom prst="wedgeRoundRectCallout">
            <a:avLst>
              <a:gd name="adj1" fmla="val -80365"/>
              <a:gd name="adj2" fmla="val 20395"/>
              <a:gd name="adj3" fmla="val 1666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tượng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mấy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49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517</TotalTime>
  <Words>778</Words>
  <Application>Microsoft Office PowerPoint</Application>
  <PresentationFormat>Widescreen</PresentationFormat>
  <Paragraphs>106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 Light</vt:lpstr>
      <vt:lpstr>Rockwell</vt:lpstr>
      <vt:lpstr>Tahoma</vt:lpstr>
      <vt:lpstr>Wingdings</vt:lpstr>
      <vt:lpstr>Atlas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ThienIT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39</cp:revision>
  <dcterms:created xsi:type="dcterms:W3CDTF">2021-04-19T03:59:13Z</dcterms:created>
  <dcterms:modified xsi:type="dcterms:W3CDTF">2023-08-17T13:24:14Z</dcterms:modified>
</cp:coreProperties>
</file>