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85" r:id="rId2"/>
    <p:sldId id="477" r:id="rId3"/>
    <p:sldId id="511" r:id="rId4"/>
    <p:sldId id="512" r:id="rId5"/>
    <p:sldId id="513" r:id="rId6"/>
    <p:sldId id="464" r:id="rId7"/>
    <p:sldId id="509" r:id="rId8"/>
    <p:sldId id="516" r:id="rId9"/>
    <p:sldId id="517" r:id="rId10"/>
    <p:sldId id="463" r:id="rId11"/>
    <p:sldId id="515" r:id="rId12"/>
    <p:sldId id="514" r:id="rId13"/>
    <p:sldId id="478" r:id="rId14"/>
    <p:sldId id="508" r:id="rId15"/>
    <p:sldId id="510" r:id="rId16"/>
    <p:sldId id="2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880"/>
    <a:srgbClr val="FF884C"/>
    <a:srgbClr val="B6E388"/>
    <a:srgbClr val="FFD384"/>
    <a:srgbClr val="F0EABE"/>
    <a:srgbClr val="3B9AE1"/>
    <a:srgbClr val="A7D2CB"/>
    <a:srgbClr val="F2D388"/>
    <a:srgbClr val="A461ED"/>
    <a:srgbClr val="905F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84A37-23D9-49E6-BD8E-02AE33620A06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CC24F-3941-472F-AC8D-0D3C3C3E3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4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594475"/>
            <a:ext cx="12192000" cy="254000"/>
          </a:xfrm>
          <a:prstGeom prst="rect">
            <a:avLst/>
          </a:prstGeom>
          <a:solidFill>
            <a:srgbClr val="22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342689" y="781965"/>
            <a:ext cx="11602860" cy="573578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AB74A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1365">
            <a:off x="11455400" y="220671"/>
            <a:ext cx="865604" cy="86560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5158">
            <a:off x="-81530" y="3311480"/>
            <a:ext cx="848439" cy="84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3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8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0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6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9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6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4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06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9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9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81891"/>
          </a:xfrm>
          <a:prstGeom prst="rect">
            <a:avLst/>
          </a:prstGeom>
          <a:solidFill>
            <a:srgbClr val="22B1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baseline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Tiết</a:t>
            </a:r>
            <a:r>
              <a:rPr lang="en-US" sz="2600" b="1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33,34,35. HỖN HỢP CÁC CHẤT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594475"/>
            <a:ext cx="12192000" cy="254000"/>
          </a:xfrm>
          <a:prstGeom prst="rect">
            <a:avLst/>
          </a:prstGeom>
          <a:solidFill>
            <a:srgbClr val="22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 rot="1454166">
            <a:off x="10768390" y="-169322"/>
            <a:ext cx="150165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 rot="1454166">
            <a:off x="11034630" y="-181611"/>
            <a:ext cx="150165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 rot="1454166">
            <a:off x="11275207" y="-169321"/>
            <a:ext cx="153368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370367" y="845745"/>
            <a:ext cx="11602860" cy="573578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AB74A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1365">
            <a:off x="11455400" y="220671"/>
            <a:ext cx="865604" cy="86560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5158">
            <a:off x="-81530" y="3311480"/>
            <a:ext cx="848439" cy="84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4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fif"/><Relationship Id="rId4" Type="http://schemas.openxmlformats.org/officeDocument/2006/relationships/image" Target="../media/image8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fif"/><Relationship Id="rId4" Type="http://schemas.openxmlformats.org/officeDocument/2006/relationships/image" Target="../media/image12.jf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6000" y="914400"/>
            <a:ext cx="477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Nội</a:t>
            </a:r>
            <a:r>
              <a:rPr lang="en-US" sz="4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dung </a:t>
            </a:r>
            <a:r>
              <a:rPr lang="en-US" sz="4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chính</a:t>
            </a:r>
            <a:endParaRPr lang="en-US" sz="4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1343" y="1893554"/>
            <a:ext cx="10498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1847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1343" y="3027267"/>
            <a:ext cx="10498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1847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1343" y="4268442"/>
            <a:ext cx="10498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1847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71210" y="1955110"/>
            <a:ext cx="8445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endParaRPr lang="en-US" sz="3600" b="1" dirty="0">
              <a:solidFill>
                <a:srgbClr val="FF741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71209" y="4355456"/>
            <a:ext cx="9394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Dung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endParaRPr lang="en-US" sz="3600" b="1" dirty="0">
              <a:solidFill>
                <a:srgbClr val="FF741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71208" y="3106586"/>
            <a:ext cx="9394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Huyền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phù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nhũ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</a:t>
            </a:r>
            <a:endParaRPr lang="en-US" sz="3600" b="1" dirty="0">
              <a:solidFill>
                <a:srgbClr val="FF741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21343" y="5386507"/>
            <a:ext cx="10498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1847A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71209" y="5386507"/>
            <a:ext cx="9394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600" b="1" dirty="0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741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600" b="1" dirty="0">
              <a:solidFill>
                <a:srgbClr val="FF741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20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79733" y="2107016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Huyền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phù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đồng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8924" y="897148"/>
            <a:ext cx="5174853" cy="498516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Huyền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phù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nhũ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</a:t>
            </a:r>
            <a:endParaRPr lang="en-US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93093" y="2965679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VD: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phù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mì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dây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79733" y="4269701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Nhũ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đồng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93093" y="5039218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VD: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Sữa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dầu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khuấy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trộn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),…</a:t>
            </a:r>
          </a:p>
        </p:txBody>
      </p:sp>
    </p:spTree>
    <p:extLst>
      <p:ext uri="{BB962C8B-B14F-4D97-AF65-F5344CB8AC3E}">
        <p14:creationId xmlns:p14="http://schemas.microsoft.com/office/powerpoint/2010/main" val="234520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444237" y="1370436"/>
            <a:ext cx="5747763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THẢO LUẬN NHÓM</a:t>
            </a:r>
          </a:p>
          <a:p>
            <a:r>
              <a:rPr lang="en-U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Thời</a:t>
            </a:r>
            <a:r>
              <a:rPr lang="en-U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gian</a:t>
            </a:r>
            <a:r>
              <a:rPr lang="en-U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3 </a:t>
            </a:r>
            <a:r>
              <a:rPr lang="en-US" sz="2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phút</a:t>
            </a:r>
            <a:r>
              <a:rPr lang="en-U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615369" y="3034407"/>
            <a:ext cx="10396957" cy="639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Yêu</a:t>
            </a:r>
            <a:r>
              <a:rPr lang="en-US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cầu</a:t>
            </a:r>
            <a:r>
              <a:rPr lang="en-US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Quan</a:t>
            </a:r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sát</a:t>
            </a:r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trả</a:t>
            </a:r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hỏi</a:t>
            </a:r>
            <a:endParaRPr lang="en-US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266" y="3814813"/>
            <a:ext cx="11377061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366984" y="899786"/>
            <a:ext cx="3261742" cy="559119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Dung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265" y="4472901"/>
            <a:ext cx="11377061" cy="1025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Lấy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thêm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ví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tế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thấy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5266" y="5548574"/>
            <a:ext cx="11295680" cy="107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thế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hòa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nhanh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12" name="Picture 2" descr="United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795" y="1084543"/>
            <a:ext cx="1663970" cy="1663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01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6984" y="899786"/>
            <a:ext cx="3261742" cy="559119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Dung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5" descr="D:\hoi gian chuyen de\nuoc muoi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32" t="18226" r="10188" b="2052"/>
          <a:stretch/>
        </p:blipFill>
        <p:spPr bwMode="auto">
          <a:xfrm>
            <a:off x="8779594" y="1334653"/>
            <a:ext cx="2136809" cy="243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496702" y="3854621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9" name="Down Arrow 8"/>
          <p:cNvSpPr/>
          <p:nvPr/>
        </p:nvSpPr>
        <p:spPr>
          <a:xfrm>
            <a:off x="9929262" y="4337068"/>
            <a:ext cx="369770" cy="552566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567287" y="4953271"/>
            <a:ext cx="331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đồng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endParaRPr lang="en-US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9929262" y="5499355"/>
            <a:ext cx="369770" cy="552566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123547" y="6066359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Dung </a:t>
            </a:r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endParaRPr lang="en-US" sz="2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753" y="1729023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5" descr="D:\hoi gian chuyen de\nuoc muoi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5" t="17925" r="9007" b="2039"/>
          <a:stretch/>
        </p:blipFill>
        <p:spPr bwMode="auto">
          <a:xfrm>
            <a:off x="5038152" y="1150583"/>
            <a:ext cx="2136808" cy="2444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200753" y="3595400"/>
            <a:ext cx="2619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endParaRPr lang="en-US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39315" y="3623788"/>
            <a:ext cx="2619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endParaRPr lang="en-US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6148990" y="4125323"/>
            <a:ext cx="381000" cy="91440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440330" y="505535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Dung </a:t>
            </a:r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môi</a:t>
            </a:r>
            <a:endParaRPr lang="en-US" sz="2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319940" y="4057065"/>
            <a:ext cx="381000" cy="91440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519840" y="4996712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</a:t>
            </a:r>
          </a:p>
        </p:txBody>
      </p:sp>
    </p:spTree>
    <p:extLst>
      <p:ext uri="{BB962C8B-B14F-4D97-AF65-F5344CB8AC3E}">
        <p14:creationId xmlns:p14="http://schemas.microsoft.com/office/powerpoint/2010/main" val="376224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 animBg="1"/>
      <p:bldP spid="12" grpId="0"/>
      <p:bldP spid="15" grpId="0"/>
      <p:bldP spid="16" grpId="0"/>
      <p:bldP spid="17" grpId="0" animBg="1"/>
      <p:bldP spid="18" grpId="0"/>
      <p:bldP spid="19" grpId="0" animBg="1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9842" y="2145856"/>
            <a:ext cx="1142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Dung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đồng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giữa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dung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5464" y="2935857"/>
            <a:ext cx="105204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VD: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,...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8925" y="897148"/>
            <a:ext cx="3261742" cy="559119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Dung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9843" y="3907279"/>
            <a:ext cx="11422157" cy="730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tan. VD: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9843" y="4881151"/>
            <a:ext cx="11422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Dung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dùng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tan. VD: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val="163402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925" y="1665724"/>
            <a:ext cx="10532533" cy="583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2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0532" y="2505409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khác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nhau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6800" y="3951998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giấm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rượu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acid,…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nhiều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16800" y="4737258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Oxi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Hidro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,…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6800" y="5499515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vôi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thạch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gạo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mì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,…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925" y="897147"/>
            <a:ext cx="4396276" cy="66159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30532" y="3290669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Ví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71093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0532" y="2505409"/>
            <a:ext cx="10532533" cy="107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tăng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nhiều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nhanh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ngược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925" y="897147"/>
            <a:ext cx="4396276" cy="66159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8925" y="1665724"/>
            <a:ext cx="10532533" cy="53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Ảnh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hưởng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đến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30532" y="4120466"/>
            <a:ext cx="10992135" cy="107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Lưu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ý: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còn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nhanh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khuấy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trộn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hoặc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nghiền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thành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hạt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nhỏ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mịn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666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ảnh cảm ơn thầy cô đã lắng nghe để chèn vào Slide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09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52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925" y="897148"/>
            <a:ext cx="6225075" cy="64400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948268" y="2828217"/>
            <a:ext cx="3352800" cy="1998133"/>
          </a:xfrm>
          <a:prstGeom prst="cloud">
            <a:avLst/>
          </a:prstGeom>
          <a:solidFill>
            <a:srgbClr val="F0EA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Vật</a:t>
            </a:r>
            <a:r>
              <a:rPr lang="en-US" sz="3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endParaRPr lang="en-US" sz="3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4165" y="2201333"/>
            <a:ext cx="4632502" cy="965200"/>
          </a:xfrm>
          <a:prstGeom prst="rect">
            <a:avLst/>
          </a:prstGeom>
          <a:solidFill>
            <a:srgbClr val="B6E3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74165" y="4047067"/>
            <a:ext cx="4632502" cy="965200"/>
          </a:xfrm>
          <a:prstGeom prst="rect">
            <a:avLst/>
          </a:prstGeom>
          <a:solidFill>
            <a:srgbClr val="B6E3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nhiều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khác</a:t>
            </a:r>
            <a:r>
              <a:rPr lang="en-US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nhau</a:t>
            </a:r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 rot="19979206">
            <a:off x="4944634" y="2899124"/>
            <a:ext cx="785962" cy="420103"/>
          </a:xfrm>
          <a:prstGeom prst="righ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288434">
            <a:off x="4937718" y="3985091"/>
            <a:ext cx="743555" cy="390198"/>
          </a:xfrm>
          <a:prstGeom prst="righ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4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925" y="897148"/>
            <a:ext cx="6225075" cy="64400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1163" y="1599622"/>
            <a:ext cx="2124075" cy="21621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443" y="1873742"/>
            <a:ext cx="2466975" cy="18478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75710" y="4046103"/>
            <a:ext cx="275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cất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41494" y="4003381"/>
            <a:ext cx="275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Thìa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bạc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05370" y="4046103"/>
            <a:ext cx="275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Oxi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608" y="1865660"/>
            <a:ext cx="3441910" cy="1855932"/>
          </a:xfrm>
          <a:prstGeom prst="rect">
            <a:avLst/>
          </a:prstGeom>
        </p:spPr>
      </p:pic>
      <p:sp>
        <p:nvSpPr>
          <p:cNvPr id="17" name="Right Arrow 16"/>
          <p:cNvSpPr/>
          <p:nvPr/>
        </p:nvSpPr>
        <p:spPr>
          <a:xfrm rot="2562305">
            <a:off x="2456676" y="4876018"/>
            <a:ext cx="743555" cy="390198"/>
          </a:xfrm>
          <a:prstGeom prst="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5400000">
            <a:off x="6004784" y="4852277"/>
            <a:ext cx="743555" cy="390198"/>
          </a:xfrm>
          <a:prstGeom prst="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8296724">
            <a:off x="9855956" y="4828820"/>
            <a:ext cx="743555" cy="390198"/>
          </a:xfrm>
          <a:prstGeom prst="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131734" y="5706532"/>
            <a:ext cx="4632502" cy="655480"/>
          </a:xfrm>
          <a:prstGeom prst="rect">
            <a:avLst/>
          </a:prstGeom>
          <a:solidFill>
            <a:srgbClr val="B6E3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22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925" y="897148"/>
            <a:ext cx="6225075" cy="64400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5508" y="2012894"/>
            <a:ext cx="3206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30179" y="1541149"/>
            <a:ext cx="4418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duy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5986" y="2777173"/>
            <a:ext cx="5458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xác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 rot="2562305">
            <a:off x="4098332" y="2798087"/>
            <a:ext cx="743555" cy="390198"/>
          </a:xfrm>
          <a:prstGeom prst="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19641305">
            <a:off x="4178246" y="1848274"/>
            <a:ext cx="743555" cy="390198"/>
          </a:xfrm>
          <a:prstGeom prst="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3653" y="3578171"/>
            <a:ext cx="2044233" cy="1951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212" y="3578171"/>
            <a:ext cx="2044233" cy="204423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022" y="3578171"/>
            <a:ext cx="3140994" cy="20440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35" y="3806707"/>
            <a:ext cx="3068632" cy="181546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12792" y="5689904"/>
            <a:ext cx="3177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Sôi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100</a:t>
            </a:r>
            <a:r>
              <a:rPr lang="en-US" sz="2400" baseline="30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44189" y="5689904"/>
            <a:ext cx="3177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0</a:t>
            </a:r>
            <a:r>
              <a:rPr lang="en-US" sz="2400" baseline="30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66050" y="5670654"/>
            <a:ext cx="2778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Oxi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-183</a:t>
            </a:r>
            <a:r>
              <a:rPr lang="en-US" sz="2400" baseline="30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82445" y="5639409"/>
            <a:ext cx="2859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Oxi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-218</a:t>
            </a:r>
            <a:r>
              <a:rPr lang="en-US" sz="2400" baseline="30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49825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7" grpId="0" animBg="1"/>
      <p:bldP spid="19" grpId="0" animBg="1"/>
      <p:bldP spid="20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925" y="897148"/>
            <a:ext cx="6225075" cy="64400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011" y="4307749"/>
            <a:ext cx="2429294" cy="18196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0889" y="1696438"/>
            <a:ext cx="2367212" cy="17731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48" y="4302216"/>
            <a:ext cx="2663782" cy="16695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55" y="1696438"/>
            <a:ext cx="2513449" cy="167258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17756" y="3453026"/>
            <a:ext cx="2756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3011" y="3469562"/>
            <a:ext cx="2756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29651" y="6052971"/>
            <a:ext cx="2756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64896" y="6111085"/>
            <a:ext cx="2756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Sữa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9275893" y="3847957"/>
            <a:ext cx="743555" cy="289648"/>
          </a:xfrm>
          <a:prstGeom prst="rightArrow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216051" y="3683347"/>
            <a:ext cx="1624429" cy="618869"/>
          </a:xfrm>
          <a:prstGeom prst="rect">
            <a:avLst/>
          </a:prstGeom>
          <a:solidFill>
            <a:srgbClr val="B6E3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46531" y="1919583"/>
            <a:ext cx="920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46531" y="2620623"/>
            <a:ext cx="1008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30183" y="1667525"/>
            <a:ext cx="920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30183" y="2089418"/>
            <a:ext cx="1008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40625" y="2530070"/>
            <a:ext cx="1332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2000" dirty="0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dầu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40625" y="3044328"/>
            <a:ext cx="1592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Acid </a:t>
            </a:r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hữu</a:t>
            </a:r>
            <a:r>
              <a:rPr lang="en-US" sz="2000" dirty="0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cơ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25432" y="4467602"/>
            <a:ext cx="920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5432" y="5168642"/>
            <a:ext cx="1095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2000" dirty="0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52525" y="4446299"/>
            <a:ext cx="920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52767" y="4871609"/>
            <a:ext cx="1008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052767" y="5300952"/>
            <a:ext cx="1332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Protein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59040" y="4555373"/>
            <a:ext cx="14703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Vitamin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59040" y="4977266"/>
            <a:ext cx="1008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Lipid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669481" y="5417918"/>
            <a:ext cx="1668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Khoáng</a:t>
            </a:r>
            <a:r>
              <a:rPr lang="en-US" sz="2000" dirty="0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rgbClr val="FF58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2000" dirty="0">
              <a:solidFill>
                <a:srgbClr val="FF588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52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0369" y="1761474"/>
            <a:ext cx="10520412" cy="730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chỉ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duy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8925" y="897148"/>
            <a:ext cx="6225075" cy="64400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981" y="2686553"/>
            <a:ext cx="10520412" cy="730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VD: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Oxygen,…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0369" y="3776982"/>
            <a:ext cx="10520412" cy="730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xác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981" y="4812604"/>
            <a:ext cx="10520412" cy="1469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VD: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sôi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100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0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C; Oxygen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- 183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- 218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151445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5309" y="1541149"/>
            <a:ext cx="10520412" cy="730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trở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lên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8925" y="897148"/>
            <a:ext cx="6225075" cy="64400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02181" y="2394194"/>
            <a:ext cx="105204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VD: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cam,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sữa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5309" y="3540279"/>
            <a:ext cx="109141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thay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tuỳ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thuộc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thành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phần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2181" y="4931283"/>
            <a:ext cx="105204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VD: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cam: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thêm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ngọt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thêm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nhạt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76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5833543" y="1272528"/>
            <a:ext cx="6711482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THẢO LUẬN NHÓM</a:t>
            </a:r>
          </a:p>
          <a:p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Thời</a:t>
            </a:r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gian</a:t>
            </a:r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5 </a:t>
            </a:r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phút</a:t>
            </a:r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47398" y="2367900"/>
            <a:ext cx="12140200" cy="639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Yêu</a:t>
            </a:r>
            <a:r>
              <a:rPr lang="en-US" sz="2400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cầu</a:t>
            </a:r>
            <a:r>
              <a:rPr lang="en-US" sz="2400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Tiến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trả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hỏi</a:t>
            </a:r>
            <a:endParaRPr lang="en-US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9971" y="2888649"/>
            <a:ext cx="101425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Tiến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(1), (2),(3);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sẵn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100ml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Cho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(1): 1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nhỏ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khuấy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đều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Cho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(2): 1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nhỏ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vôi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khuấy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đều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Cho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(3): 1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nhỏ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dầu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khuấy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đều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9971" y="4949258"/>
            <a:ext cx="118976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Trả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hỏi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(1) (2) (3)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hay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khiết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khuấy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suốt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nhìn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rõ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thành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phần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phút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ở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8924" y="897148"/>
            <a:ext cx="5174853" cy="498516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Huyền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phù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nhũ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</a:t>
            </a:r>
            <a:endParaRPr lang="en-US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United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184" y="982013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42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924" y="897148"/>
            <a:ext cx="5174853" cy="498516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Huyền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phù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nhũ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</a:t>
            </a:r>
            <a:endParaRPr lang="en-US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5" descr="D:\hoi gian chuyen de\nuoc muoi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4" t="17101" r="9863" b="3525"/>
          <a:stretch/>
        </p:blipFill>
        <p:spPr bwMode="auto">
          <a:xfrm>
            <a:off x="1453854" y="1591833"/>
            <a:ext cx="1925053" cy="2204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D:\hoi gian chuyen de\nuoc dau 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857" y="1580247"/>
            <a:ext cx="2107732" cy="224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53118" y="3830934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24918" y="3894763"/>
            <a:ext cx="3885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2: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Dầu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9" name="Down Arrow 8"/>
          <p:cNvSpPr/>
          <p:nvPr/>
        </p:nvSpPr>
        <p:spPr>
          <a:xfrm>
            <a:off x="2142863" y="4728065"/>
            <a:ext cx="381000" cy="91440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7636" y="5728218"/>
            <a:ext cx="3311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đồng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endParaRPr lang="en-US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7784099" y="4979296"/>
            <a:ext cx="398856" cy="752058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0978" y="5916133"/>
            <a:ext cx="4575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Hỗn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đồng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endParaRPr lang="en-US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38336" y="3963854"/>
            <a:ext cx="3763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3: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bột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</a:t>
            </a: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vôi</a:t>
            </a:r>
            <a:endParaRPr lang="en-US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6417220" y="1924247"/>
            <a:ext cx="473708" cy="819829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60887" y="1414461"/>
            <a:ext cx="3163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Dầu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82679" y="1057917"/>
            <a:ext cx="2481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7" name="Picture 13" descr="D:\hoi gian chuyen de\nuoc bot să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806" y="1857329"/>
            <a:ext cx="1941720" cy="19153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cxnSp>
        <p:nvCxnSpPr>
          <p:cNvPr id="18" name="Straight Arrow Connector 17"/>
          <p:cNvCxnSpPr>
            <a:stCxn id="16" idx="2"/>
          </p:cNvCxnSpPr>
          <p:nvPr/>
        </p:nvCxnSpPr>
        <p:spPr>
          <a:xfrm flipH="1">
            <a:off x="10119944" y="1519582"/>
            <a:ext cx="303528" cy="115819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622533" y="4748464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Nhũ</a:t>
            </a:r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</a:t>
            </a:r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881694" y="4728065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Huyền</a:t>
            </a:r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phù</a:t>
            </a:r>
            <a:r>
              <a:rPr lang="en-US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970287" y="3233081"/>
            <a:ext cx="609600" cy="23878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455301" y="2709861"/>
            <a:ext cx="1124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48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/>
      <p:bldP spid="11" grpId="0" animBg="1"/>
      <p:bldP spid="12" grpId="0"/>
      <p:bldP spid="13" grpId="0"/>
      <p:bldP spid="15" grpId="0"/>
      <p:bldP spid="16" grpId="0"/>
      <p:bldP spid="19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4087</TotalTime>
  <Words>872</Words>
  <Application>Microsoft Office PowerPoint</Application>
  <PresentationFormat>Widescreen</PresentationFormat>
  <Paragraphs>120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629</cp:revision>
  <dcterms:created xsi:type="dcterms:W3CDTF">2022-08-04T05:40:57Z</dcterms:created>
  <dcterms:modified xsi:type="dcterms:W3CDTF">2023-08-03T03:22:53Z</dcterms:modified>
</cp:coreProperties>
</file>