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85" r:id="rId2"/>
    <p:sldId id="386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02" r:id="rId11"/>
    <p:sldId id="394" r:id="rId12"/>
    <p:sldId id="339" r:id="rId13"/>
    <p:sldId id="383" r:id="rId14"/>
    <p:sldId id="384" r:id="rId15"/>
    <p:sldId id="395" r:id="rId16"/>
    <p:sldId id="396" r:id="rId17"/>
    <p:sldId id="397" r:id="rId18"/>
    <p:sldId id="399" r:id="rId19"/>
    <p:sldId id="400" r:id="rId20"/>
    <p:sldId id="401" r:id="rId21"/>
    <p:sldId id="406" r:id="rId22"/>
    <p:sldId id="402" r:id="rId23"/>
    <p:sldId id="420" r:id="rId24"/>
    <p:sldId id="403" r:id="rId25"/>
    <p:sldId id="404" r:id="rId26"/>
    <p:sldId id="405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19" r:id="rId40"/>
    <p:sldId id="2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A50"/>
    <a:srgbClr val="FBB1BF"/>
    <a:srgbClr val="EDA631"/>
    <a:srgbClr val="F44583"/>
    <a:srgbClr val="F48783"/>
    <a:srgbClr val="ED9931"/>
    <a:srgbClr val="F7637F"/>
    <a:srgbClr val="158493"/>
    <a:srgbClr val="FF3399"/>
    <a:srgbClr val="FB3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84A37-23D9-49E6-BD8E-02AE33620A0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CC24F-3941-472F-AC8D-0D3C3C3E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86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0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57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50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86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4475"/>
            <a:ext cx="12192000" cy="254000"/>
          </a:xfrm>
          <a:prstGeom prst="rect">
            <a:avLst/>
          </a:prstGeom>
          <a:solidFill>
            <a:srgbClr val="22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342689" y="781965"/>
            <a:ext cx="11602860" cy="57357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AB74A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365">
            <a:off x="11455400" y="220671"/>
            <a:ext cx="865604" cy="865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158">
            <a:off x="-81530" y="3311480"/>
            <a:ext cx="848439" cy="8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3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6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1891"/>
          </a:xfrm>
          <a:prstGeom prst="rect">
            <a:avLst/>
          </a:prstGeom>
          <a:solidFill>
            <a:srgbClr val="22B1B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11. OXYGEN – KHÔNG KHÍ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594475"/>
            <a:ext cx="12192000" cy="254000"/>
          </a:xfrm>
          <a:prstGeom prst="rect">
            <a:avLst/>
          </a:prstGeom>
          <a:solidFill>
            <a:srgbClr val="22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1454166">
            <a:off x="10768390" y="-169322"/>
            <a:ext cx="150165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454166">
            <a:off x="11034630" y="-181611"/>
            <a:ext cx="150165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1454166">
            <a:off x="11275207" y="-169321"/>
            <a:ext cx="153368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0367" y="845745"/>
            <a:ext cx="11602860" cy="57357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AB74A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365">
            <a:off x="11455400" y="220671"/>
            <a:ext cx="865604" cy="865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158">
            <a:off x="-81530" y="3311480"/>
            <a:ext cx="848439" cy="848439"/>
          </a:xfrm>
          <a:prstGeom prst="rect">
            <a:avLst/>
          </a:prstGeom>
        </p:spPr>
      </p:pic>
      <p:pic>
        <p:nvPicPr>
          <p:cNvPr id="1026" name="Picture 2" descr="Human 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6" y="0"/>
            <a:ext cx="663575" cy="6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4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fif"/><Relationship Id="rId4" Type="http://schemas.openxmlformats.org/officeDocument/2006/relationships/image" Target="../media/image52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f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f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8" y="829733"/>
            <a:ext cx="1056588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0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vi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40" y="1588028"/>
            <a:ext cx="4423301" cy="44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ộ đồ du hành vũ trụ vĩ đại nhất lịch sử, nhưng ai cũng phải bất ngờ khi  biết nơi nó được chế tạ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3" y="1588028"/>
            <a:ext cx="4750569" cy="441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6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ững hình ảnh bầu trời xanh, mây trắng đẹp và thư thá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49587"/>
            <a:ext cx="33528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ai Trò Của Giun Đất Trong Canh Tác Nông Nghiệ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97867"/>
            <a:ext cx="335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ến Nha Trang 'đi bộ' dưới đáy đại dương | Mytour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49587"/>
            <a:ext cx="32004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ộ đồ du hành vũ trụ vĩ đại nhất lịch sử, nhưng ai cũng phải bất ngờ khi  biết nơi nó được chế tạ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4097867"/>
            <a:ext cx="308263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62200" y="348826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608924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48826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7164" y="60338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4555" y="3486641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600286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92983" y="349844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72200" y="601021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89414" y="3486641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1398" y="6002867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5160" y="3447126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8924" y="897148"/>
            <a:ext cx="4921209" cy="366060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4" y="897147"/>
            <a:ext cx="4938142" cy="686651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7995" y="5566693"/>
            <a:ext cx="638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8" y="2231833"/>
            <a:ext cx="4858808" cy="2686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58" y="2231833"/>
            <a:ext cx="5109911" cy="26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4" y="897147"/>
            <a:ext cx="4938142" cy="686651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8934" y="5618664"/>
            <a:ext cx="360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86" y="1955672"/>
            <a:ext cx="4270014" cy="3291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67" y="1955672"/>
            <a:ext cx="4393810" cy="3291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9558" y="5618664"/>
            <a:ext cx="423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3" y="897147"/>
            <a:ext cx="5039743" cy="6268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7093" y="5915330"/>
            <a:ext cx="849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khắp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2" y="1674664"/>
            <a:ext cx="3313260" cy="1832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71" y="1674664"/>
            <a:ext cx="3484489" cy="183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55" y="3809189"/>
            <a:ext cx="2719648" cy="2096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35" y="3809189"/>
            <a:ext cx="2798496" cy="20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52600" y="1902798"/>
            <a:ext cx="10144992" cy="50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HS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SGK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Unite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8" y="1590532"/>
            <a:ext cx="10287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69758" y="2719019"/>
            <a:ext cx="10144992" cy="501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758" y="3191852"/>
            <a:ext cx="1102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………; ……… …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………….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758" y="3960083"/>
            <a:ext cx="1102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ở……………..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C;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ở……………….. 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758" y="4804406"/>
            <a:ext cx="1102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………………………………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69758" y="5721801"/>
            <a:ext cx="11027834" cy="5463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sục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2254" y="3218026"/>
            <a:ext cx="1185334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21349" y="3191852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endParaRPr lang="en-US" sz="2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0094" y="3191852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57358" y="3947459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-183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795969" y="3919285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-218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94168" y="4742231"/>
            <a:ext cx="2098548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nhạt</a:t>
            </a:r>
            <a:endParaRPr lang="en-US" sz="2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56" y="3293930"/>
            <a:ext cx="2400635" cy="189574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95857" y="1556408"/>
            <a:ext cx="3600409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541068" y="2482783"/>
            <a:ext cx="1790299" cy="1174282"/>
          </a:xfrm>
          <a:prstGeom prst="wedgeEllipseCallout">
            <a:avLst>
              <a:gd name="adj1" fmla="val 71987"/>
              <a:gd name="adj2" fmla="val 38587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6189041" y="1786264"/>
            <a:ext cx="1790299" cy="1174282"/>
          </a:xfrm>
          <a:prstGeom prst="wedgeEllipseCallout">
            <a:avLst>
              <a:gd name="adj1" fmla="val -60271"/>
              <a:gd name="adj2" fmla="val 77931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219972" y="3368307"/>
            <a:ext cx="1790299" cy="1174282"/>
          </a:xfrm>
          <a:prstGeom prst="wedgeEllipseCallout">
            <a:avLst>
              <a:gd name="adj1" fmla="val -93067"/>
              <a:gd name="adj2" fmla="val 39407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7498077" y="5296666"/>
            <a:ext cx="2088685" cy="939969"/>
          </a:xfrm>
          <a:prstGeom prst="wedgeEllipseCallout">
            <a:avLst>
              <a:gd name="adj1" fmla="val -75248"/>
              <a:gd name="adj2" fmla="val -59154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1183908" y="5004603"/>
            <a:ext cx="2399449" cy="1301063"/>
          </a:xfrm>
          <a:prstGeom prst="wedgeEllipseCallout">
            <a:avLst>
              <a:gd name="adj1" fmla="val 117310"/>
              <a:gd name="adj2" fmla="val -36932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16" y="3268747"/>
            <a:ext cx="240063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857" y="1556408"/>
            <a:ext cx="3600409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25" y="2929467"/>
            <a:ext cx="2421849" cy="193977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996266" y="2085010"/>
            <a:ext cx="3835492" cy="1174282"/>
          </a:xfrm>
          <a:prstGeom prst="wedgeEllipseCallout">
            <a:avLst>
              <a:gd name="adj1" fmla="val -65127"/>
              <a:gd name="adj2" fmla="val 88025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-183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996266" y="4869242"/>
            <a:ext cx="3835492" cy="1174282"/>
          </a:xfrm>
          <a:prstGeom prst="wedgeEllipseCallout">
            <a:avLst>
              <a:gd name="adj1" fmla="val -64245"/>
              <a:gd name="adj2" fmla="val -76364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-218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50" y="4146909"/>
            <a:ext cx="2397950" cy="228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50" y="1556408"/>
            <a:ext cx="2397950" cy="23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770" y="3475214"/>
            <a:ext cx="9097170" cy="660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4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SGK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8080" y="236817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</a:t>
            </a:r>
          </a:p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(2HS/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680" y="4135296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2" descr="Unite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" y="2293888"/>
            <a:ext cx="10287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857" y="1556408"/>
            <a:ext cx="5129044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6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ÌNH DƯỠNG KHÍ MINI SỬ DỤNG CHẤT KHÍ NÀO?"/>
          <p:cNvSpPr>
            <a:spLocks noChangeAspect="1" noChangeArrowheads="1"/>
          </p:cNvSpPr>
          <p:nvPr/>
        </p:nvSpPr>
        <p:spPr bwMode="auto">
          <a:xfrm>
            <a:off x="1679575" y="-144462"/>
            <a:ext cx="228451" cy="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91" y="1536252"/>
            <a:ext cx="3310662" cy="17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6208" y="3289505"/>
            <a:ext cx="413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00" y="1802970"/>
            <a:ext cx="2758935" cy="1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76" y="4029224"/>
            <a:ext cx="3020459" cy="179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8562" y="3484449"/>
            <a:ext cx="50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562" y="5811717"/>
            <a:ext cx="414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Picture 2" descr="Bình khí thở cho lính cứu ho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23" y="3805661"/>
            <a:ext cx="2612708" cy="18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8923" y="897147"/>
            <a:ext cx="9789947" cy="36567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8922" y="1323617"/>
            <a:ext cx="5184479" cy="4185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4087" y="5712534"/>
            <a:ext cx="595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14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294" y="2225463"/>
            <a:ext cx="5388284" cy="4046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2987013" y="11777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734386" y="369993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20036" y="222546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892126" y="290745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345766" y="2065443"/>
            <a:ext cx="601980" cy="47244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3728296" y="11777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446743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519895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42577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15729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788881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3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8" y="2453560"/>
            <a:ext cx="3402184" cy="216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199" y="4768637"/>
            <a:ext cx="30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lửa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95" y="2453561"/>
            <a:ext cx="3487641" cy="21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00485" y="4841929"/>
            <a:ext cx="255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xì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axetilen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04" y="2453561"/>
            <a:ext cx="3148629" cy="21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31882" y="4841929"/>
            <a:ext cx="2897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9789947" cy="36567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2" y="1323617"/>
            <a:ext cx="5184479" cy="4185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3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xi can cho su c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025" y="849078"/>
            <a:ext cx="10178711" cy="57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1674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/>
        </p:blipFill>
        <p:spPr>
          <a:xfrm>
            <a:off x="1480079" y="2682951"/>
            <a:ext cx="2485778" cy="2820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768" y="5747885"/>
            <a:ext cx="218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Mayow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(1941 – 1679)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75200" y="3471333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52933" y="3471333"/>
            <a:ext cx="2892143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8365" y="5666770"/>
            <a:ext cx="870338" cy="312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70134" y="5521980"/>
            <a:ext cx="545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69376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Joseph Back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(1728 – 1799)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dioxide</a:t>
            </a: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3" y="2850408"/>
            <a:ext cx="2126645" cy="27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 Rutherford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(1749 – 1819)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Nitrogen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72" y="2682951"/>
            <a:ext cx="2508565" cy="2944837"/>
          </a:xfrm>
          <a:prstGeom prst="rect">
            <a:avLst/>
          </a:prstGeom>
        </p:spPr>
      </p:pic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Joseph Priestley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(1733 – 1804)</a:t>
            </a:r>
          </a:p>
        </p:txBody>
      </p:sp>
      <p:sp>
        <p:nvSpPr>
          <p:cNvPr id="8" name="Cloud 7"/>
          <p:cNvSpPr/>
          <p:nvPr/>
        </p:nvSpPr>
        <p:spPr>
          <a:xfrm>
            <a:off x="7874001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00509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842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17" y="2603287"/>
            <a:ext cx="2547820" cy="3084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5069" y="5706382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Carl Scheele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(1742 – 1786)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7" y="2621249"/>
            <a:ext cx="2448302" cy="30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1785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Henry Cavendish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(1731 – 1810)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8" y="2682951"/>
            <a:ext cx="2760132" cy="30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77"/>
          <a:stretch/>
        </p:blipFill>
        <p:spPr>
          <a:xfrm>
            <a:off x="3031066" y="1673596"/>
            <a:ext cx="6412975" cy="41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5180" y="5954514"/>
            <a:ext cx="755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52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74"/>
          <a:stretch/>
        </p:blipFill>
        <p:spPr>
          <a:xfrm>
            <a:off x="1075878" y="1800208"/>
            <a:ext cx="4579855" cy="4506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6933" y="2489199"/>
            <a:ext cx="533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6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8666" y="2074858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cọ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4" descr="Thiên thạch khổng lồ sắp bay sượt qua Trái đất vào ngày 15/2 -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6" y="2185450"/>
            <a:ext cx="5454715" cy="35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7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28" y="2276263"/>
            <a:ext cx="5388284" cy="4046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3003947" y="12285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751320" y="375073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36970" y="227626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909060" y="295825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16040" y="2203873"/>
            <a:ext cx="480060" cy="38481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3745230" y="12285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448437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521589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442710" y="1224703"/>
            <a:ext cx="678180" cy="666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17423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790575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6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333" y="2185450"/>
            <a:ext cx="4588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</a:p>
        </p:txBody>
      </p:sp>
      <p:pic>
        <p:nvPicPr>
          <p:cNvPr id="2050" name="Picture 2" descr="Girl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2" y="1796527"/>
            <a:ext cx="1924051" cy="192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cling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27" y="2185450"/>
            <a:ext cx="1779589" cy="17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rs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29" y="2063769"/>
            <a:ext cx="1685395" cy="16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lephant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88" y="4098473"/>
            <a:ext cx="1649939" cy="164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orest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2" y="4187334"/>
            <a:ext cx="2090206" cy="20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mpfire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67" y="4474128"/>
            <a:ext cx="2025649" cy="2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8666" y="2074858"/>
            <a:ext cx="4995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nitrogen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7" y="1848292"/>
            <a:ext cx="5096933" cy="44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599" y="2752191"/>
            <a:ext cx="4995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dioxide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26" y="1809016"/>
            <a:ext cx="5133388" cy="46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87540" y="3443771"/>
            <a:ext cx="2394366" cy="608526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9841410">
            <a:off x="3319035" y="2867528"/>
            <a:ext cx="1288514" cy="463270"/>
          </a:xfrm>
          <a:prstGeom prst="rightArrow">
            <a:avLst/>
          </a:prstGeom>
          <a:solidFill>
            <a:srgbClr val="EDA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527978">
            <a:off x="3277828" y="4126573"/>
            <a:ext cx="1280861" cy="415066"/>
          </a:xfrm>
          <a:prstGeom prst="rightArrow">
            <a:avLst/>
          </a:prstGeom>
          <a:solidFill>
            <a:srgbClr val="EDA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50096" y="2201042"/>
            <a:ext cx="2487107" cy="40920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9234" y="4477743"/>
            <a:ext cx="2473213" cy="412696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34" y="2708310"/>
            <a:ext cx="2528386" cy="1570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3" y="2733906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69" y="4985212"/>
            <a:ext cx="2182178" cy="1550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28" y="4904081"/>
            <a:ext cx="28289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42" y="2503005"/>
            <a:ext cx="5282522" cy="3084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215" y="2270869"/>
            <a:ext cx="3678998" cy="33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389" y="5825068"/>
            <a:ext cx="472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9855" y="5825068"/>
            <a:ext cx="291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17361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389" y="5609624"/>
            <a:ext cx="4729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1944" y="5825067"/>
            <a:ext cx="356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ozone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63" y="2474572"/>
            <a:ext cx="4560310" cy="3045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35" y="2474572"/>
            <a:ext cx="5321407" cy="3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27805" y="2445499"/>
            <a:ext cx="2990193" cy="1331429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808" y="2072101"/>
            <a:ext cx="2942438" cy="1990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6664"/>
          <a:stretch/>
        </p:blipFill>
        <p:spPr>
          <a:xfrm>
            <a:off x="8424729" y="1172855"/>
            <a:ext cx="3038933" cy="1990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72" y="4165023"/>
            <a:ext cx="3096978" cy="1939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453" y="4425412"/>
            <a:ext cx="2410783" cy="1724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46" y="3776928"/>
            <a:ext cx="2383716" cy="2373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5721" y="3963747"/>
            <a:ext cx="303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3447" y="3196950"/>
            <a:ext cx="303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5272" y="6150050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4510" y="6104122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3447" y="6104242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7579" y="2310013"/>
            <a:ext cx="3876646" cy="150958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ngặt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10" y="3945467"/>
            <a:ext cx="4144231" cy="255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68" y="3819594"/>
            <a:ext cx="3810532" cy="267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91" y="986357"/>
            <a:ext cx="4223809" cy="25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1338" y="3309079"/>
            <a:ext cx="3876646" cy="150958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0885"/>
            <a:ext cx="5672667" cy="51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8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6480" y="5423762"/>
            <a:ext cx="3876646" cy="771854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bừa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12" y="2225995"/>
            <a:ext cx="3058975" cy="303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85"/>
          <a:stretch/>
        </p:blipFill>
        <p:spPr>
          <a:xfrm>
            <a:off x="7552266" y="2057405"/>
            <a:ext cx="3615721" cy="315063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166537" y="5431452"/>
            <a:ext cx="4466662" cy="737987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38" y="1403350"/>
            <a:ext cx="3294548" cy="3634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695336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44412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6979496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7747619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8524864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1026" name="Picture 2" descr="Vài hình ảnh trực quan về tim, phổi và hệ hô hấp của con người">
            <a:extLst>
              <a:ext uri="{FF2B5EF4-FFF2-40B4-BE49-F238E27FC236}">
                <a16:creationId xmlns:a16="http://schemas.microsoft.com/office/drawing/2014/main" id="{81226785-25B3-4029-A1BF-AA0144EB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83" y="1642427"/>
            <a:ext cx="4672432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5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ảm ơn thầy cô đã lắng nghe để chèn vào Slid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05" y="1589617"/>
            <a:ext cx="3294548" cy="3634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716754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5830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7388929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8157052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8934297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2050" name="Picture 2" descr="Vài hình ảnh trực quan về tim, phổi và hệ hô hấp của con người">
            <a:extLst>
              <a:ext uri="{FF2B5EF4-FFF2-40B4-BE49-F238E27FC236}">
                <a16:creationId xmlns:a16="http://schemas.microsoft.com/office/drawing/2014/main" id="{164564D6-3684-4E3E-ABC6-F131E431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96" y="1579562"/>
            <a:ext cx="5015238" cy="36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3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3737604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78829" y="5419937"/>
            <a:ext cx="678180" cy="6781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4469129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86449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616472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355617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094761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8" y="1442299"/>
            <a:ext cx="5970572" cy="33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3737604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78829" y="5386070"/>
            <a:ext cx="678180" cy="6781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4469129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86449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616472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355617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094761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8" y="1408432"/>
            <a:ext cx="5970572" cy="33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5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3340065" y="1396577"/>
            <a:ext cx="5562673" cy="40690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1703466" y="5732357"/>
            <a:ext cx="3023474" cy="49149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996972" y="5732357"/>
            <a:ext cx="981314" cy="49149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229746" y="5732357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266066" y="5732357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8302386" y="5732357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8911986" y="5732357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9414906" y="5732357"/>
            <a:ext cx="973694" cy="49149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90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3390865" y="1447376"/>
            <a:ext cx="5562673" cy="40690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1754266" y="5783156"/>
            <a:ext cx="3023474" cy="49149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5047772" y="5783156"/>
            <a:ext cx="981314" cy="49149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280546" y="5783156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316866" y="5783156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8353186" y="5783156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8962786" y="5783156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9465706" y="5783156"/>
            <a:ext cx="973694" cy="49149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407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961</Words>
  <Application>Microsoft Office PowerPoint</Application>
  <PresentationFormat>Widescreen</PresentationFormat>
  <Paragraphs>173</Paragraphs>
  <Slides>40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#9Slide04 Rokkitt Bold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415</cp:revision>
  <dcterms:created xsi:type="dcterms:W3CDTF">2022-08-04T05:40:57Z</dcterms:created>
  <dcterms:modified xsi:type="dcterms:W3CDTF">2023-08-03T03:16:13Z</dcterms:modified>
</cp:coreProperties>
</file>