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302" r:id="rId2"/>
    <p:sldId id="344" r:id="rId3"/>
    <p:sldId id="345" r:id="rId4"/>
    <p:sldId id="327" r:id="rId5"/>
    <p:sldId id="339" r:id="rId6"/>
    <p:sldId id="346" r:id="rId7"/>
    <p:sldId id="363" r:id="rId8"/>
    <p:sldId id="364" r:id="rId9"/>
    <p:sldId id="365" r:id="rId10"/>
    <p:sldId id="366" r:id="rId11"/>
    <p:sldId id="367" r:id="rId12"/>
    <p:sldId id="368" r:id="rId13"/>
    <p:sldId id="369" r:id="rId14"/>
    <p:sldId id="370" r:id="rId15"/>
    <p:sldId id="371" r:id="rId16"/>
    <p:sldId id="372" r:id="rId17"/>
    <p:sldId id="373" r:id="rId18"/>
    <p:sldId id="374" r:id="rId19"/>
    <p:sldId id="375" r:id="rId20"/>
    <p:sldId id="376" r:id="rId21"/>
    <p:sldId id="377" r:id="rId22"/>
    <p:sldId id="378" r:id="rId23"/>
    <p:sldId id="379" r:id="rId24"/>
    <p:sldId id="380" r:id="rId25"/>
    <p:sldId id="381" r:id="rId26"/>
    <p:sldId id="382" r:id="rId27"/>
    <p:sldId id="280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A631"/>
    <a:srgbClr val="F44583"/>
    <a:srgbClr val="F48783"/>
    <a:srgbClr val="FBB1BF"/>
    <a:srgbClr val="ED9931"/>
    <a:srgbClr val="F7637F"/>
    <a:srgbClr val="158493"/>
    <a:srgbClr val="FF3399"/>
    <a:srgbClr val="FB39BF"/>
    <a:srgbClr val="E749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184A37-23D9-49E6-BD8E-02AE33620A06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ECC24F-3941-472F-AC8D-0D3C3C3E3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449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594475"/>
            <a:ext cx="12192000" cy="254000"/>
          </a:xfrm>
          <a:prstGeom prst="rect">
            <a:avLst/>
          </a:prstGeom>
          <a:solidFill>
            <a:srgbClr val="22B1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342689" y="781965"/>
            <a:ext cx="11602860" cy="5735782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AB74A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41365">
            <a:off x="11455400" y="220671"/>
            <a:ext cx="865604" cy="86560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25158">
            <a:off x="-81530" y="3311480"/>
            <a:ext cx="848439" cy="848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437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885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307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160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298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63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540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067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599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199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38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581891"/>
          </a:xfrm>
          <a:prstGeom prst="rect">
            <a:avLst/>
          </a:prstGeom>
          <a:solidFill>
            <a:srgbClr val="22B1B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</a:t>
            </a:r>
            <a:r>
              <a:rPr lang="en-US" sz="2600" b="1" baseline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10. CÁC THỂ CỦA CHẤT VÀ SỰ CHUYỂN THỂ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594475"/>
            <a:ext cx="12192000" cy="254000"/>
          </a:xfrm>
          <a:prstGeom prst="rect">
            <a:avLst/>
          </a:prstGeom>
          <a:solidFill>
            <a:srgbClr val="22B1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 rot="1454166">
            <a:off x="10768390" y="-169322"/>
            <a:ext cx="150165" cy="96358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 rot="1454166">
            <a:off x="11034630" y="-181611"/>
            <a:ext cx="150165" cy="96358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 rot="1454166">
            <a:off x="11275207" y="-169321"/>
            <a:ext cx="153368" cy="96358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342689" y="781965"/>
            <a:ext cx="11602860" cy="5735782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AB74A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41365">
            <a:off x="11455400" y="220671"/>
            <a:ext cx="865604" cy="86560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25158">
            <a:off x="-81530" y="3311480"/>
            <a:ext cx="848439" cy="848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242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f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fi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jf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f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fif"/><Relationship Id="rId2" Type="http://schemas.openxmlformats.org/officeDocument/2006/relationships/image" Target="../media/image17.jf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fif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f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fif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f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fif"/><Relationship Id="rId2" Type="http://schemas.openxmlformats.org/officeDocument/2006/relationships/image" Target="../media/image25.jf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f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fif"/><Relationship Id="rId2" Type="http://schemas.openxmlformats.org/officeDocument/2006/relationships/image" Target="../media/image28.jf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9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fif"/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fif"/><Relationship Id="rId5" Type="http://schemas.openxmlformats.org/officeDocument/2006/relationships/image" Target="../media/image10.jfif"/><Relationship Id="rId4" Type="http://schemas.openxmlformats.org/officeDocument/2006/relationships/image" Target="../media/image9.jf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fif"/><Relationship Id="rId2" Type="http://schemas.openxmlformats.org/officeDocument/2006/relationships/image" Target="../media/image9.jf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fif"/><Relationship Id="rId5" Type="http://schemas.openxmlformats.org/officeDocument/2006/relationships/image" Target="../media/image11.jfif"/><Relationship Id="rId4" Type="http://schemas.openxmlformats.org/officeDocument/2006/relationships/image" Target="../media/image4.jf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fif"/><Relationship Id="rId2" Type="http://schemas.openxmlformats.org/officeDocument/2006/relationships/image" Target="../media/image9.jf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fif"/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8721" y="991658"/>
            <a:ext cx="4098604" cy="303076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697" y="4224611"/>
            <a:ext cx="3941290" cy="215925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705" y="4177474"/>
            <a:ext cx="3939987" cy="2206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63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5058" y="897147"/>
            <a:ext cx="4362409" cy="686651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599529"/>
              </p:ext>
            </p:extLst>
          </p:nvPr>
        </p:nvGraphicFramePr>
        <p:xfrm>
          <a:off x="880531" y="1794933"/>
          <a:ext cx="10972804" cy="4605868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2946402">
                  <a:extLst>
                    <a:ext uri="{9D8B030D-6E8A-4147-A177-3AD203B41FA5}">
                      <a16:colId xmlns:a16="http://schemas.microsoft.com/office/drawing/2014/main" val="153473262"/>
                    </a:ext>
                  </a:extLst>
                </a:gridCol>
                <a:gridCol w="2540000">
                  <a:extLst>
                    <a:ext uri="{9D8B030D-6E8A-4147-A177-3AD203B41FA5}">
                      <a16:colId xmlns:a16="http://schemas.microsoft.com/office/drawing/2014/main" val="643462637"/>
                    </a:ext>
                  </a:extLst>
                </a:gridCol>
                <a:gridCol w="2743201">
                  <a:extLst>
                    <a:ext uri="{9D8B030D-6E8A-4147-A177-3AD203B41FA5}">
                      <a16:colId xmlns:a16="http://schemas.microsoft.com/office/drawing/2014/main" val="3869955440"/>
                    </a:ext>
                  </a:extLst>
                </a:gridCol>
                <a:gridCol w="2743201">
                  <a:extLst>
                    <a:ext uri="{9D8B030D-6E8A-4147-A177-3AD203B41FA5}">
                      <a16:colId xmlns:a16="http://schemas.microsoft.com/office/drawing/2014/main" val="1453288703"/>
                    </a:ext>
                  </a:extLst>
                </a:gridCol>
              </a:tblGrid>
              <a:tr h="575734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Thể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rắn</a:t>
                      </a:r>
                      <a:endParaRPr lang="en-US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Thể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lỏng</a:t>
                      </a:r>
                      <a:endParaRPr lang="en-US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Thể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khí</a:t>
                      </a:r>
                      <a:endParaRPr lang="en-US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9725542"/>
                  </a:ext>
                </a:extLst>
              </a:tr>
              <a:tr h="113453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Hình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dạng</a:t>
                      </a:r>
                      <a:endParaRPr lang="en-US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Hình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dạng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cố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định</a:t>
                      </a:r>
                      <a:endParaRPr lang="en-US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Có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hình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dạng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của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phần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vật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chứa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nó</a:t>
                      </a:r>
                      <a:endParaRPr lang="en-US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Có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hình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dạng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của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phần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vật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chứa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nó</a:t>
                      </a:r>
                      <a:endParaRPr lang="en-US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endParaRPr lang="en-US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8135200"/>
                  </a:ext>
                </a:extLst>
              </a:tr>
              <a:tr h="170688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Khả</a:t>
                      </a:r>
                      <a:r>
                        <a:rPr lang="en-US" sz="2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năng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lan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truyền</a:t>
                      </a:r>
                      <a:endParaRPr lang="en-US" sz="2400" baseline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khả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năng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chảy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  <a:endParaRPr lang="en-US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Không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chảy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được</a:t>
                      </a:r>
                      <a:endParaRPr lang="en-US" sz="2400" baseline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Không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tự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di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chuyển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được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  <a:endParaRPr lang="en-US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Có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thể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rót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được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và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chảy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tràn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trên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bề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mặt</a:t>
                      </a:r>
                      <a:endParaRPr lang="en-US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Dễ</a:t>
                      </a:r>
                      <a:r>
                        <a:rPr lang="en-US" sz="2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dàng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lan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truyền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trong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không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gian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theo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mọi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hướng</a:t>
                      </a:r>
                      <a:endParaRPr lang="en-US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8729324"/>
                  </a:ext>
                </a:extLst>
              </a:tr>
              <a:tr h="113453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Khả</a:t>
                      </a:r>
                      <a:r>
                        <a:rPr lang="en-US" sz="2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năng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chịu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nén</a:t>
                      </a:r>
                      <a:endParaRPr lang="en-US" sz="2400" baseline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Rất</a:t>
                      </a:r>
                      <a:r>
                        <a:rPr lang="en-US" sz="2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khó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nén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en-US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Khó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nén</a:t>
                      </a:r>
                      <a:endParaRPr lang="en-US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Dễ</a:t>
                      </a:r>
                      <a:r>
                        <a:rPr lang="en-US" sz="2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bị</a:t>
                      </a:r>
                      <a:r>
                        <a:rPr lang="en-US" sz="24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baseline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nén</a:t>
                      </a:r>
                      <a:endParaRPr lang="en-US" sz="2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9831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1828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5058" y="897147"/>
            <a:ext cx="4362409" cy="686651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 descr="Who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442" y="1790216"/>
            <a:ext cx="1063625" cy="1063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323062" y="2029641"/>
            <a:ext cx="59912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Cát</a:t>
            </a:r>
            <a:r>
              <a:rPr lang="en-US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sz="32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lỏng</a:t>
            </a:r>
            <a:r>
              <a:rPr lang="en-US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hay </a:t>
            </a:r>
            <a:r>
              <a:rPr lang="en-US" sz="32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rắn</a:t>
            </a:r>
            <a:r>
              <a:rPr lang="en-US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3254" y="3060259"/>
            <a:ext cx="4511013" cy="300187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940" y="3060259"/>
            <a:ext cx="4781905" cy="2869143"/>
          </a:xfrm>
          <a:prstGeom prst="rect">
            <a:avLst/>
          </a:prstGeom>
        </p:spPr>
      </p:pic>
      <p:pic>
        <p:nvPicPr>
          <p:cNvPr id="1028" name="Picture 4" descr="Technology 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654" y="1747260"/>
            <a:ext cx="1219200" cy="121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323062" y="2029384"/>
            <a:ext cx="59912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Cát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rắn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39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5058" y="897147"/>
            <a:ext cx="4362409" cy="686651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 descr="Who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1705549"/>
            <a:ext cx="1063625" cy="1063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826174" y="1691957"/>
            <a:ext cx="1004409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hiện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tượng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dưới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đây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hiện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tính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gì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mỗi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loại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rắn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lỏng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khí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50905" y="2890926"/>
            <a:ext cx="4686298" cy="1071348"/>
          </a:xfrm>
          <a:prstGeom prst="roundRect">
            <a:avLst/>
          </a:prstGeom>
          <a:solidFill>
            <a:srgbClr val="FBB1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mở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lọ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hoa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một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lát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sau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ngửi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thấy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mùi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hoa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50904" y="4144035"/>
            <a:ext cx="4686298" cy="107134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từ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nhà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máy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dẫn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đến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nhà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dân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qua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đường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ống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50903" y="5363278"/>
            <a:ext cx="4686298" cy="107134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trên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mặt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đóng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băng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đủ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dày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2" name="Right Arrow 1"/>
          <p:cNvSpPr/>
          <p:nvPr/>
        </p:nvSpPr>
        <p:spPr>
          <a:xfrm>
            <a:off x="5630335" y="3200269"/>
            <a:ext cx="643466" cy="372533"/>
          </a:xfrm>
          <a:prstGeom prst="rightArrow">
            <a:avLst/>
          </a:prstGeom>
          <a:solidFill>
            <a:schemeClr val="bg1"/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5630335" y="4493442"/>
            <a:ext cx="643466" cy="372533"/>
          </a:xfrm>
          <a:prstGeom prst="rightArrow">
            <a:avLst/>
          </a:prstGeom>
          <a:solidFill>
            <a:schemeClr val="bg1"/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5630335" y="5712685"/>
            <a:ext cx="643466" cy="372533"/>
          </a:xfrm>
          <a:prstGeom prst="rightArrow">
            <a:avLst/>
          </a:prstGeom>
          <a:solidFill>
            <a:schemeClr val="bg1"/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6383867" y="2890926"/>
            <a:ext cx="5465236" cy="1071348"/>
          </a:xfrm>
          <a:prstGeom prst="round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Tính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truyền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gian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theo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mọi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hướng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khí</a:t>
            </a:r>
            <a:endParaRPr lang="en-US" sz="2400" dirty="0"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383866" y="4144035"/>
            <a:ext cx="5465236" cy="1071348"/>
          </a:xfrm>
          <a:prstGeom prst="round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Tính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truyền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lỏng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383865" y="5363278"/>
            <a:ext cx="5465236" cy="1071348"/>
          </a:xfrm>
          <a:prstGeom prst="round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Tính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giữ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dạng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cố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định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bị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nén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rắn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0955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animBg="1"/>
      <p:bldP spid="11" grpId="0" animBg="1"/>
      <p:bldP spid="12" grpId="0" animBg="1"/>
      <p:bldP spid="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5058" y="897147"/>
            <a:ext cx="5730622" cy="576057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chuyển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45058" y="1590273"/>
            <a:ext cx="6072675" cy="66040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762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nóng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đông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đặc</a:t>
            </a:r>
            <a:endParaRPr lang="en-US" sz="3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2934" y="2543381"/>
            <a:ext cx="5424170" cy="314418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303867" y="5936710"/>
            <a:ext cx="96181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Băng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tan ở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Bắc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Cực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đang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đổ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14 000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tấn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mỗi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giây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vào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đại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dương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395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24462" y="5648846"/>
            <a:ext cx="49498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Mùa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đông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dầu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ăn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bị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đông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lại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596" y="2733041"/>
            <a:ext cx="5028084" cy="251404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0934" y="2578287"/>
            <a:ext cx="4243086" cy="266879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620934" y="5648846"/>
            <a:ext cx="49498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Dùng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thiếc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kim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loại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5058" y="897147"/>
            <a:ext cx="5730622" cy="576057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chuyển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45058" y="1590273"/>
            <a:ext cx="6072675" cy="66040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762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nóng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đông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đặc</a:t>
            </a:r>
            <a:endParaRPr lang="en-US" sz="3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541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2140608" y="3178787"/>
            <a:ext cx="1858428" cy="580407"/>
          </a:xfrm>
          <a:prstGeom prst="roundRect">
            <a:avLst/>
          </a:prstGeom>
          <a:solidFill>
            <a:srgbClr val="FBB1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rắn</a:t>
            </a:r>
            <a:endParaRPr lang="en-US" sz="2400" dirty="0"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216903" y="3178787"/>
            <a:ext cx="1790697" cy="58040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lỏng</a:t>
            </a:r>
            <a:endParaRPr lang="en-US" sz="2400" dirty="0"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4622800" y="3217329"/>
            <a:ext cx="3149600" cy="45720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927600" y="2694109"/>
            <a:ext cx="284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nóng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1200" y="4533447"/>
            <a:ext cx="1119293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Quá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trình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rắn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chuyển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sang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lỏng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gọi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26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nóng</a:t>
            </a:r>
            <a:r>
              <a:rPr lang="en-US" sz="26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endParaRPr lang="en-US" sz="26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1200" y="5541833"/>
            <a:ext cx="1119293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Quá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trình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này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xảy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một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nhiệt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xác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định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gọi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nhiệt</a:t>
            </a:r>
            <a:r>
              <a:rPr lang="en-US" sz="26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r>
              <a:rPr lang="en-US" sz="26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nóng</a:t>
            </a:r>
            <a:r>
              <a:rPr lang="en-US" sz="26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endParaRPr lang="en-US" sz="26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1200" y="4533447"/>
            <a:ext cx="1119293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Quá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trình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lỏng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chuyển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sang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rắn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gọi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26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đông</a:t>
            </a:r>
            <a:r>
              <a:rPr lang="en-US" sz="26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đặc</a:t>
            </a:r>
            <a:endParaRPr lang="en-US" sz="26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1200" y="5541833"/>
            <a:ext cx="1119293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Quá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trình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này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xảy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một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nhiệt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xác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định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gọi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nhiệt</a:t>
            </a:r>
            <a:r>
              <a:rPr lang="en-US" sz="26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r>
              <a:rPr lang="en-US" sz="26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đông</a:t>
            </a:r>
            <a:r>
              <a:rPr lang="en-US" sz="26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đặc</a:t>
            </a:r>
            <a:endParaRPr lang="en-US" sz="26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45058" y="897147"/>
            <a:ext cx="5730622" cy="576057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chuyển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45058" y="1590273"/>
            <a:ext cx="6072675" cy="66040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762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nóng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đông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đặc</a:t>
            </a:r>
            <a:endParaRPr lang="en-US" sz="3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85266" y="2690471"/>
            <a:ext cx="284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đông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đặc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801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2.96296E-6 L 0.49831 -0.00278 " pathEditMode="relative" rAng="0" ptsTypes="AA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909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96296E-6 L -0.4957 -2.96296E-6 " pathEditMode="relative" rAng="0" ptsTypes="AA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831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2" grpId="0" animBg="1"/>
      <p:bldP spid="3" grpId="0"/>
      <p:bldP spid="3" grpId="1"/>
      <p:bldP spid="10" grpId="0"/>
      <p:bldP spid="10" grpId="1"/>
      <p:bldP spid="11" grpId="0"/>
      <p:bldP spid="11" grpId="1"/>
      <p:bldP spid="12" grpId="0"/>
      <p:bldP spid="13" grpId="0"/>
      <p:bldP spid="18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2215115" y="3449718"/>
            <a:ext cx="1858428" cy="580407"/>
          </a:xfrm>
          <a:prstGeom prst="roundRect">
            <a:avLst/>
          </a:prstGeom>
          <a:solidFill>
            <a:srgbClr val="FBB1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rắn</a:t>
            </a:r>
            <a:endParaRPr lang="en-US" sz="2400" dirty="0"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301570" y="3449718"/>
            <a:ext cx="1790697" cy="58040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lỏng</a:t>
            </a:r>
            <a:endParaRPr lang="en-US" sz="2400" dirty="0"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4622800" y="3217329"/>
            <a:ext cx="3149600" cy="45720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927600" y="2694109"/>
            <a:ext cx="284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nóng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98133" y="5420331"/>
            <a:ext cx="11192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Mỗi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nóng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đông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đặc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cùng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một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nhiệt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endParaRPr lang="en-US" sz="28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Right Arrow 13"/>
          <p:cNvSpPr/>
          <p:nvPr/>
        </p:nvSpPr>
        <p:spPr>
          <a:xfrm rot="10800000">
            <a:off x="4622800" y="3814637"/>
            <a:ext cx="3149600" cy="45720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130797" y="4145694"/>
            <a:ext cx="284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đông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đặc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5058" y="897147"/>
            <a:ext cx="5730622" cy="576057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chuyển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45058" y="1590273"/>
            <a:ext cx="6072675" cy="66040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762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nóng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đông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đặc</a:t>
            </a:r>
            <a:endParaRPr lang="en-US" sz="3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619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ce cube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74" y="3061228"/>
            <a:ext cx="2113491" cy="2113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790" r="5140" b="-1311"/>
          <a:stretch/>
        </p:blipFill>
        <p:spPr>
          <a:xfrm>
            <a:off x="7017678" y="3061228"/>
            <a:ext cx="4378455" cy="1900239"/>
          </a:xfrm>
          <a:prstGeom prst="rect">
            <a:avLst/>
          </a:prstGeom>
        </p:spPr>
      </p:pic>
      <p:sp>
        <p:nvSpPr>
          <p:cNvPr id="7" name="Curved Down Arrow 6"/>
          <p:cNvSpPr/>
          <p:nvPr/>
        </p:nvSpPr>
        <p:spPr>
          <a:xfrm>
            <a:off x="4097864" y="3061229"/>
            <a:ext cx="2658536" cy="748772"/>
          </a:xfrm>
          <a:prstGeom prst="curvedDownArrow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urved Down Arrow 9"/>
          <p:cNvSpPr/>
          <p:nvPr/>
        </p:nvSpPr>
        <p:spPr>
          <a:xfrm rot="10800000">
            <a:off x="4047065" y="4080934"/>
            <a:ext cx="2658536" cy="839788"/>
          </a:xfrm>
          <a:prstGeom prst="curvedDownArrow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39008" y="2449068"/>
            <a:ext cx="284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nóng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51867" y="4970790"/>
            <a:ext cx="284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đông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đặc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77631" y="5503234"/>
            <a:ext cx="6680201" cy="500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600" dirty="0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nóng</a:t>
            </a:r>
            <a:r>
              <a:rPr lang="en-US" sz="2600" dirty="0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2600" dirty="0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600" dirty="0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đông</a:t>
            </a:r>
            <a:r>
              <a:rPr lang="en-US" sz="2600" dirty="0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đặc</a:t>
            </a:r>
            <a:r>
              <a:rPr lang="en-US" sz="2600" dirty="0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sz="2600" dirty="0" err="1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cùng</a:t>
            </a:r>
            <a:r>
              <a:rPr lang="en-US" sz="2600" dirty="0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0</a:t>
            </a:r>
            <a:r>
              <a:rPr lang="en-US" sz="2600" baseline="30000" dirty="0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en-US" sz="2600" dirty="0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84374" y="6012678"/>
            <a:ext cx="1119293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600" dirty="0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quá</a:t>
            </a:r>
            <a:r>
              <a:rPr lang="en-US" sz="2600" dirty="0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trình</a:t>
            </a:r>
            <a:r>
              <a:rPr lang="en-US" sz="2600" dirty="0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nóng</a:t>
            </a:r>
            <a:r>
              <a:rPr lang="en-US" sz="2600" dirty="0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2600" dirty="0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600" dirty="0" err="1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nhiệt</a:t>
            </a:r>
            <a:r>
              <a:rPr lang="en-US" sz="2600" dirty="0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r>
              <a:rPr lang="en-US" sz="2600" dirty="0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600" dirty="0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600" dirty="0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đá</a:t>
            </a:r>
            <a:r>
              <a:rPr lang="en-US" sz="2600" dirty="0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600" dirty="0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đổi</a:t>
            </a:r>
            <a:r>
              <a:rPr lang="en-US" sz="2600" dirty="0">
                <a:solidFill>
                  <a:srgbClr val="F4458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45058" y="897147"/>
            <a:ext cx="5730622" cy="576057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chuyển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45058" y="1590273"/>
            <a:ext cx="6072675" cy="66040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762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nóng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đông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đặc</a:t>
            </a:r>
            <a:endParaRPr lang="en-US" sz="3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843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/>
      <p:bldP spid="12" grpId="0"/>
      <p:bldP spid="13" grpId="0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345058" y="897147"/>
            <a:ext cx="5730622" cy="576057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chuyển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45058" y="1590273"/>
            <a:ext cx="5564675" cy="60479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762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hoá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hơi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ngưng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tụ</a:t>
            </a:r>
            <a:endParaRPr lang="en-US" sz="3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6346" y="2362938"/>
            <a:ext cx="6198667" cy="4124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26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345058" y="897147"/>
            <a:ext cx="5730622" cy="576057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chuyển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45058" y="1590273"/>
            <a:ext cx="5564675" cy="60479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762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n-US" sz="3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hoá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hơi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ngưng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tụ</a:t>
            </a:r>
            <a:endParaRPr lang="en-US" sz="3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5680" y="2296332"/>
            <a:ext cx="5466245" cy="364416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42995" y="3102750"/>
            <a:ext cx="436879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tự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nhiên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lỏng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hơi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chuyển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hoá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qua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lại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ngừng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03239" y="5839233"/>
            <a:ext cx="641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Vòng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tuần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hoàn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hơi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tự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nhiên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7725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8088" y="807514"/>
            <a:ext cx="9968872" cy="5725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3874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2198181" y="3214974"/>
            <a:ext cx="1858428" cy="580407"/>
          </a:xfrm>
          <a:prstGeom prst="roundRect">
            <a:avLst/>
          </a:prstGeom>
          <a:solidFill>
            <a:srgbClr val="FBB1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khí</a:t>
            </a:r>
            <a:endParaRPr lang="en-US" sz="2400" dirty="0"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284636" y="3214974"/>
            <a:ext cx="1790697" cy="58040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lỏng</a:t>
            </a:r>
            <a:endParaRPr lang="en-US" sz="2400" dirty="0"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4605866" y="2982585"/>
            <a:ext cx="3149600" cy="45720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910666" y="2459365"/>
            <a:ext cx="284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ngưng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tụ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0400" y="4612831"/>
            <a:ext cx="11192933" cy="1074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Quá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trình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chuyển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từ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khí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hơi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sang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lỏng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gọi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ngưng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tụ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14" name="Right Arrow 13"/>
          <p:cNvSpPr/>
          <p:nvPr/>
        </p:nvSpPr>
        <p:spPr>
          <a:xfrm rot="10800000">
            <a:off x="4605866" y="3579893"/>
            <a:ext cx="3149600" cy="45720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175251" y="3894021"/>
            <a:ext cx="284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hoá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hơi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5058" y="897147"/>
            <a:ext cx="5730622" cy="576057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chuyển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45058" y="1590273"/>
            <a:ext cx="5564675" cy="60479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762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n-US" sz="3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hoá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hơi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ngưng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tụ</a:t>
            </a:r>
            <a:endParaRPr lang="en-US" sz="3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60400" y="5842319"/>
            <a:ext cx="11192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Quá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trình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chuyển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từ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lỏng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sang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khí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gọi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hoá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hơi</a:t>
            </a:r>
            <a:r>
              <a:rPr lang="en-US" sz="2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9737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2" grpId="0" animBg="1"/>
      <p:bldP spid="3" grpId="0"/>
      <p:bldP spid="11" grpId="0"/>
      <p:bldP spid="14" grpId="0" animBg="1"/>
      <p:bldP spid="15" grpId="0"/>
      <p:bldP spid="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99843" y="3453336"/>
            <a:ext cx="2468032" cy="659588"/>
          </a:xfrm>
          <a:prstGeom prst="roundRect">
            <a:avLst/>
          </a:prstGeom>
          <a:solidFill>
            <a:srgbClr val="F763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hoá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hơi</a:t>
            </a:r>
            <a:endParaRPr lang="en-US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5058" y="897147"/>
            <a:ext cx="5730622" cy="576057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chuyển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45058" y="1590273"/>
            <a:ext cx="5564675" cy="60479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762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n-US" sz="3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hoá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hơi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ngưng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tụ</a:t>
            </a:r>
            <a:endParaRPr lang="en-US" sz="3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Right Arrow 6"/>
          <p:cNvSpPr/>
          <p:nvPr/>
        </p:nvSpPr>
        <p:spPr>
          <a:xfrm rot="19716831">
            <a:off x="3747530" y="2739719"/>
            <a:ext cx="1091544" cy="463270"/>
          </a:xfrm>
          <a:prstGeom prst="rightArrow">
            <a:avLst/>
          </a:prstGeom>
          <a:solidFill>
            <a:srgbClr val="EDA6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1875318">
            <a:off x="3741217" y="4074617"/>
            <a:ext cx="1091544" cy="463270"/>
          </a:xfrm>
          <a:prstGeom prst="rightArrow">
            <a:avLst/>
          </a:prstGeom>
          <a:solidFill>
            <a:srgbClr val="EDA6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918989" y="2347126"/>
            <a:ext cx="2468032" cy="659588"/>
          </a:xfrm>
          <a:prstGeom prst="roundRect">
            <a:avLst/>
          </a:prstGeom>
          <a:solidFill>
            <a:srgbClr val="F763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bay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hơi</a:t>
            </a:r>
            <a:endParaRPr lang="en-US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918989" y="4313309"/>
            <a:ext cx="1769678" cy="648158"/>
          </a:xfrm>
          <a:prstGeom prst="roundRect">
            <a:avLst/>
          </a:prstGeom>
          <a:solidFill>
            <a:srgbClr val="F763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sôi</a:t>
            </a:r>
            <a:endParaRPr lang="en-US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112612" y="3166670"/>
            <a:ext cx="3455654" cy="10264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hoá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hơi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xảy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trên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bề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mặt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lỏng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043872" y="5134767"/>
            <a:ext cx="3524394" cy="131213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hoá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hơi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xảy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cả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trên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bề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mặt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lòng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khối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4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lỏng</a:t>
            </a:r>
            <a:endParaRPr lang="en-US" sz="2400" dirty="0"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8" name="Picture 4" descr="Coffee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2026" y="2263671"/>
            <a:ext cx="1849250" cy="1849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73"/>
          <a:stretch/>
        </p:blipFill>
        <p:spPr>
          <a:xfrm>
            <a:off x="8802587" y="4313309"/>
            <a:ext cx="2861530" cy="2133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390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864374" y="2362182"/>
            <a:ext cx="2844025" cy="644532"/>
          </a:xfrm>
          <a:prstGeom prst="roundRect">
            <a:avLst/>
          </a:prstGeom>
          <a:solidFill>
            <a:srgbClr val="F763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ngưng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tụ</a:t>
            </a:r>
            <a:endParaRPr lang="en-US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5058" y="897147"/>
            <a:ext cx="5730622" cy="576057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chuyển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45058" y="1590273"/>
            <a:ext cx="5564675" cy="60479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7620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n-US" sz="3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hoá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hơi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ngưng</a:t>
            </a: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tụ</a:t>
            </a:r>
            <a:endParaRPr lang="en-US" sz="3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220635" y="2347126"/>
            <a:ext cx="2468032" cy="659588"/>
          </a:xfrm>
          <a:prstGeom prst="roundRect">
            <a:avLst/>
          </a:prstGeom>
          <a:solidFill>
            <a:srgbClr val="F763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bay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hơi</a:t>
            </a:r>
            <a:endParaRPr lang="en-US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8881992" y="2336898"/>
            <a:ext cx="1769678" cy="648158"/>
          </a:xfrm>
          <a:prstGeom prst="roundRect">
            <a:avLst/>
          </a:prstGeom>
          <a:solidFill>
            <a:srgbClr val="F763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sôi</a:t>
            </a:r>
            <a:endParaRPr lang="en-US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196474" y="3308892"/>
            <a:ext cx="4048321" cy="7120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US" sz="28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Xảy</a:t>
            </a:r>
            <a:r>
              <a:rPr lang="en-US" sz="28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</a:t>
            </a:r>
            <a:r>
              <a:rPr lang="en-US" sz="28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sz="28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mọi</a:t>
            </a:r>
            <a:r>
              <a:rPr lang="en-US" sz="28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nhiệt</a:t>
            </a:r>
            <a:r>
              <a:rPr lang="en-US" sz="28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endParaRPr lang="en-US" sz="2800" dirty="0"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702406" y="3372554"/>
            <a:ext cx="4128850" cy="58472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US" sz="28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Xảy</a:t>
            </a:r>
            <a:r>
              <a:rPr lang="en-US" sz="28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</a:t>
            </a:r>
            <a:r>
              <a:rPr lang="en-US" sz="28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sz="28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nhiệt</a:t>
            </a:r>
            <a:r>
              <a:rPr lang="en-US" sz="28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r>
              <a:rPr lang="en-US" sz="2800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sôi</a:t>
            </a:r>
            <a:endParaRPr lang="en-US" sz="2800" dirty="0"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73"/>
          <a:stretch/>
        </p:blipFill>
        <p:spPr>
          <a:xfrm>
            <a:off x="8336066" y="4313309"/>
            <a:ext cx="2861530" cy="213359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923999" y="4866525"/>
            <a:ext cx="33189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VD: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sôi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100</a:t>
            </a:r>
            <a:r>
              <a:rPr lang="en-US" sz="24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55497" y="5577348"/>
            <a:ext cx="38559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quá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trình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sôi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nhiệt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đổi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635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2" grpId="0"/>
      <p:bldP spid="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5058" y="897147"/>
            <a:ext cx="3075475" cy="576053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0473" y="2237845"/>
            <a:ext cx="2541178" cy="254117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45066" y="1620635"/>
            <a:ext cx="93641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Vì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sao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bình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chứa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phải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rắn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7808" y="2635898"/>
            <a:ext cx="2143125" cy="214312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658533" y="5188068"/>
            <a:ext cx="70950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Vì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rắn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thì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dạng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cố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định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509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5058" y="897147"/>
            <a:ext cx="3075475" cy="576053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5062" y="1682420"/>
            <a:ext cx="11040535" cy="1516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US" sz="2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một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cục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nến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nóng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ta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cần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đun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nóng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nóng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một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cục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đá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ta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chỉ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cần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cục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đá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nhiệt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Hãy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so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sánh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nhiệt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nóng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nến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so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với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nhiệt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5062" y="3534574"/>
            <a:ext cx="11277605" cy="1408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US" sz="25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Giải</a:t>
            </a:r>
            <a:endParaRPr lang="en-US" sz="25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14000"/>
              </a:lnSpc>
            </a:pP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Nến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nhiệt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nóng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cao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hơn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nhiệt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do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đó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nhiệt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nến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rắn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Ta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cần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đun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nóng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thì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nến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mới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chuyển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từ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rắn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sang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lỏng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5062" y="5277852"/>
            <a:ext cx="11277605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nhiệt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nóng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thấp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hơn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nhiệt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do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đó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nhiệt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lỏng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rắn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đá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sẽ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tự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chuyển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sang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5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lỏng</a:t>
            </a:r>
            <a:r>
              <a:rPr lang="en-US" sz="2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97795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050" y="1924049"/>
            <a:ext cx="4378212" cy="307128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5058" y="897147"/>
            <a:ext cx="3075475" cy="576053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4195" y="5184571"/>
            <a:ext cx="54243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Phơi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quần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áo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nơi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nắng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gió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232243" y="1529290"/>
            <a:ext cx="1404690" cy="659588"/>
          </a:xfrm>
          <a:prstGeom prst="roundRect">
            <a:avLst/>
          </a:prstGeom>
          <a:solidFill>
            <a:srgbClr val="F763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Gió</a:t>
            </a:r>
            <a:endParaRPr lang="en-US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9686643" y="1529290"/>
            <a:ext cx="2014290" cy="659588"/>
          </a:xfrm>
          <a:prstGeom prst="roundRect">
            <a:avLst/>
          </a:prstGeom>
          <a:solidFill>
            <a:srgbClr val="F763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Nhiệt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endParaRPr lang="en-US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638174" y="2496070"/>
            <a:ext cx="4588933" cy="1272771"/>
          </a:xfrm>
          <a:prstGeom prst="roundRect">
            <a:avLst/>
          </a:prstGeom>
          <a:solidFill>
            <a:srgbClr val="F763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Diện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tích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mặt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thoáng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lỏng</a:t>
            </a:r>
            <a:endParaRPr lang="en-US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Right Arrow 10"/>
          <p:cNvSpPr/>
          <p:nvPr/>
        </p:nvSpPr>
        <p:spPr>
          <a:xfrm rot="5400000">
            <a:off x="8580443" y="4078642"/>
            <a:ext cx="751851" cy="510728"/>
          </a:xfrm>
          <a:prstGeom prst="rightArrow">
            <a:avLst/>
          </a:prstGeom>
          <a:solidFill>
            <a:srgbClr val="EDA6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232243" y="4753684"/>
            <a:ext cx="5424379" cy="1297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bay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nhanh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chậm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lỏng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133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7" grpId="1" animBg="1"/>
      <p:bldP spid="9" grpId="0" animBg="1"/>
      <p:bldP spid="9" grpId="1" animBg="1"/>
      <p:bldP spid="10" grpId="0" animBg="1"/>
      <p:bldP spid="10" grpId="1" animBg="1"/>
      <p:bldP spid="11" grpId="0" animBg="1"/>
      <p:bldP spid="1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5058" y="897147"/>
            <a:ext cx="3075475" cy="576053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2795" y="1973261"/>
            <a:ext cx="2236259" cy="223625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1674" y="1973261"/>
            <a:ext cx="3403537" cy="2236259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5083710" y="2714005"/>
            <a:ext cx="1706557" cy="774262"/>
          </a:xfrm>
          <a:prstGeom prst="rightArrow">
            <a:avLst/>
          </a:prstGeom>
          <a:solidFill>
            <a:srgbClr val="EDA6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77333" y="4753684"/>
            <a:ext cx="1097928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cốc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nguội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nhanh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thì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đổ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bát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lớn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rồi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thổi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trên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mặt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588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ình ảnh cảm ơn thầy cô đã lắng nghe để chèn vào Slide PowerPoi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09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6529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honeycomb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7463" y="816167"/>
            <a:ext cx="7619999" cy="5707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6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KHTN 6</a:t>
            </a:r>
          </a:p>
        </p:txBody>
      </p:sp>
      <p:grpSp>
        <p:nvGrpSpPr>
          <p:cNvPr id="6" name="组合 23"/>
          <p:cNvGrpSpPr/>
          <p:nvPr/>
        </p:nvGrpSpPr>
        <p:grpSpPr>
          <a:xfrm>
            <a:off x="488352" y="3113034"/>
            <a:ext cx="11337688" cy="453896"/>
            <a:chOff x="366264" y="2693948"/>
            <a:chExt cx="8503266" cy="340422"/>
          </a:xfrm>
          <a:solidFill>
            <a:schemeClr val="bg1">
              <a:lumMod val="85000"/>
            </a:schemeClr>
          </a:solidFill>
        </p:grpSpPr>
        <p:sp>
          <p:nvSpPr>
            <p:cNvPr id="7" name="矩形 24"/>
            <p:cNvSpPr/>
            <p:nvPr/>
          </p:nvSpPr>
          <p:spPr>
            <a:xfrm>
              <a:off x="8536311" y="2798477"/>
              <a:ext cx="39157" cy="131361"/>
            </a:xfrm>
            <a:prstGeom prst="rect">
              <a:avLst/>
            </a:prstGeom>
            <a:gradFill>
              <a:gsLst>
                <a:gs pos="33000">
                  <a:srgbClr val="F9F9F9"/>
                </a:gs>
                <a:gs pos="100000">
                  <a:srgbClr val="D7D7D7"/>
                </a:gs>
              </a:gsLst>
              <a:lin ang="5400000" scaled="0"/>
            </a:gradFill>
            <a:ln w="3175" cap="flat" cmpd="sng" algn="ctr">
              <a:solidFill>
                <a:srgbClr val="D7D7D7"/>
              </a:solidFill>
              <a:prstDash val="solid"/>
            </a:ln>
            <a:effectLst>
              <a:outerShdw blurRad="50800" dist="38100" sx="97000" sy="97000" algn="ctr" rotWithShape="0">
                <a:srgbClr val="000000">
                  <a:alpha val="40000"/>
                </a:srgbClr>
              </a:outerShdw>
            </a:effectLst>
          </p:spPr>
          <p:txBody>
            <a:bodyPr anchor="ctr"/>
            <a:lstStyle/>
            <a:p>
              <a:pPr algn="ctr" defTabSz="1219170">
                <a:lnSpc>
                  <a:spcPct val="120000"/>
                </a:lnSpc>
              </a:pPr>
              <a:endParaRPr lang="zh-CN" altLang="en-US" sz="2400" b="1" kern="0">
                <a:solidFill>
                  <a:prstClr val="black">
                    <a:lumMod val="50000"/>
                    <a:lumOff val="50000"/>
                  </a:prstClr>
                </a:solidFill>
                <a:latin typeface="Calibri"/>
                <a:sym typeface="+mn-lt"/>
              </a:endParaRPr>
            </a:p>
          </p:txBody>
        </p:sp>
        <p:grpSp>
          <p:nvGrpSpPr>
            <p:cNvPr id="8" name="组合 25"/>
            <p:cNvGrpSpPr/>
            <p:nvPr/>
          </p:nvGrpSpPr>
          <p:grpSpPr>
            <a:xfrm>
              <a:off x="366264" y="2693948"/>
              <a:ext cx="8503266" cy="340422"/>
              <a:chOff x="623889" y="3209929"/>
              <a:chExt cx="10944224" cy="438144"/>
            </a:xfrm>
            <a:grpFill/>
          </p:grpSpPr>
          <p:sp>
            <p:nvSpPr>
              <p:cNvPr id="9" name="矩形 26"/>
              <p:cNvSpPr/>
              <p:nvPr/>
            </p:nvSpPr>
            <p:spPr>
              <a:xfrm>
                <a:off x="623889" y="3344465"/>
                <a:ext cx="50397" cy="169069"/>
              </a:xfrm>
              <a:prstGeom prst="rect">
                <a:avLst/>
              </a:prstGeom>
              <a:gradFill>
                <a:gsLst>
                  <a:gs pos="33000">
                    <a:srgbClr val="F9F9F9"/>
                  </a:gs>
                  <a:gs pos="100000">
                    <a:srgbClr val="D7D7D7"/>
                  </a:gs>
                </a:gsLst>
                <a:lin ang="5400000" scaled="0"/>
              </a:gradFill>
              <a:ln w="3175" cap="flat" cmpd="sng" algn="ctr">
                <a:solidFill>
                  <a:srgbClr val="D7D7D7"/>
                </a:solidFill>
                <a:prstDash val="solid"/>
              </a:ln>
              <a:effectLst>
                <a:outerShdw blurRad="50800" dist="38100" sx="97000" sy="97000" algn="ctr" rotWithShape="0">
                  <a:srgbClr val="000000">
                    <a:alpha val="40000"/>
                  </a:srgbClr>
                </a:outerShdw>
              </a:effectLst>
            </p:spPr>
            <p:txBody>
              <a:bodyPr anchor="ctr"/>
              <a:lstStyle/>
              <a:p>
                <a:pPr algn="ctr" defTabSz="1219170">
                  <a:lnSpc>
                    <a:spcPct val="120000"/>
                  </a:lnSpc>
                </a:pPr>
                <a:endParaRPr lang="zh-CN" altLang="en-US" sz="2400" b="1" kern="0">
                  <a:solidFill>
                    <a:prstClr val="black">
                      <a:lumMod val="50000"/>
                      <a:lumOff val="50000"/>
                    </a:prstClr>
                  </a:solidFill>
                  <a:latin typeface="Calibri"/>
                  <a:sym typeface="+mn-lt"/>
                </a:endParaRPr>
              </a:p>
            </p:txBody>
          </p:sp>
          <p:sp>
            <p:nvSpPr>
              <p:cNvPr id="10" name="矩形 27"/>
              <p:cNvSpPr/>
              <p:nvPr/>
            </p:nvSpPr>
            <p:spPr>
              <a:xfrm>
                <a:off x="717047" y="3344465"/>
                <a:ext cx="107093" cy="169069"/>
              </a:xfrm>
              <a:prstGeom prst="rect">
                <a:avLst/>
              </a:prstGeom>
              <a:gradFill>
                <a:gsLst>
                  <a:gs pos="33000">
                    <a:srgbClr val="F9F9F9"/>
                  </a:gs>
                  <a:gs pos="100000">
                    <a:srgbClr val="D7D7D7"/>
                  </a:gs>
                </a:gsLst>
                <a:lin ang="5400000" scaled="0"/>
              </a:gradFill>
              <a:ln w="3175" cap="flat" cmpd="sng" algn="ctr">
                <a:solidFill>
                  <a:srgbClr val="D7D7D7"/>
                </a:solidFill>
                <a:prstDash val="solid"/>
              </a:ln>
              <a:effectLst>
                <a:outerShdw blurRad="50800" dist="38100" sx="97000" sy="97000" algn="ctr" rotWithShape="0">
                  <a:srgbClr val="000000">
                    <a:alpha val="40000"/>
                  </a:srgbClr>
                </a:outerShdw>
              </a:effectLst>
            </p:spPr>
            <p:txBody>
              <a:bodyPr anchor="ctr"/>
              <a:lstStyle/>
              <a:p>
                <a:pPr algn="ctr" defTabSz="1219170">
                  <a:lnSpc>
                    <a:spcPct val="120000"/>
                  </a:lnSpc>
                </a:pPr>
                <a:endParaRPr lang="zh-CN" altLang="en-US" sz="2400" b="1" kern="0">
                  <a:solidFill>
                    <a:prstClr val="black">
                      <a:lumMod val="50000"/>
                      <a:lumOff val="50000"/>
                    </a:prstClr>
                  </a:solidFill>
                  <a:latin typeface="Calibri"/>
                  <a:sym typeface="+mn-lt"/>
                </a:endParaRPr>
              </a:p>
            </p:txBody>
          </p:sp>
          <p:sp>
            <p:nvSpPr>
              <p:cNvPr id="11" name="矩形 28"/>
              <p:cNvSpPr/>
              <p:nvPr/>
            </p:nvSpPr>
            <p:spPr>
              <a:xfrm>
                <a:off x="866901" y="3344465"/>
                <a:ext cx="198437" cy="169069"/>
              </a:xfrm>
              <a:prstGeom prst="rect">
                <a:avLst/>
              </a:prstGeom>
              <a:gradFill>
                <a:gsLst>
                  <a:gs pos="33000">
                    <a:srgbClr val="F9F9F9"/>
                  </a:gs>
                  <a:gs pos="100000">
                    <a:srgbClr val="D7D7D7"/>
                  </a:gs>
                </a:gsLst>
                <a:lin ang="5400000" scaled="0"/>
              </a:gradFill>
              <a:ln w="3175" cap="flat" cmpd="sng" algn="ctr">
                <a:solidFill>
                  <a:srgbClr val="D7D7D7"/>
                </a:solidFill>
                <a:prstDash val="solid"/>
              </a:ln>
              <a:effectLst>
                <a:outerShdw blurRad="50800" dist="38100" sx="97000" sy="97000" algn="ctr" rotWithShape="0">
                  <a:srgbClr val="000000">
                    <a:alpha val="40000"/>
                  </a:srgbClr>
                </a:outerShdw>
              </a:effectLst>
            </p:spPr>
            <p:txBody>
              <a:bodyPr anchor="ctr"/>
              <a:lstStyle/>
              <a:p>
                <a:pPr algn="ctr" defTabSz="1219170">
                  <a:lnSpc>
                    <a:spcPct val="120000"/>
                  </a:lnSpc>
                </a:pPr>
                <a:endParaRPr lang="zh-CN" altLang="en-US" sz="2400" b="1" kern="0">
                  <a:solidFill>
                    <a:prstClr val="black">
                      <a:lumMod val="50000"/>
                      <a:lumOff val="50000"/>
                    </a:prstClr>
                  </a:solidFill>
                  <a:latin typeface="Calibri"/>
                  <a:sym typeface="+mn-lt"/>
                </a:endParaRPr>
              </a:p>
            </p:txBody>
          </p:sp>
          <p:sp>
            <p:nvSpPr>
              <p:cNvPr id="12" name="矩形 29"/>
              <p:cNvSpPr/>
              <p:nvPr/>
            </p:nvSpPr>
            <p:spPr>
              <a:xfrm>
                <a:off x="1108099" y="3344465"/>
                <a:ext cx="9613876" cy="169069"/>
              </a:xfrm>
              <a:prstGeom prst="rect">
                <a:avLst/>
              </a:prstGeom>
              <a:gradFill>
                <a:gsLst>
                  <a:gs pos="33000">
                    <a:srgbClr val="F9F9F9"/>
                  </a:gs>
                  <a:gs pos="100000">
                    <a:srgbClr val="D7D7D7"/>
                  </a:gs>
                </a:gsLst>
                <a:lin ang="5400000" scaled="0"/>
              </a:gradFill>
              <a:ln w="3175" cap="flat" cmpd="sng" algn="ctr">
                <a:solidFill>
                  <a:srgbClr val="D7D7D7"/>
                </a:solidFill>
                <a:prstDash val="solid"/>
              </a:ln>
              <a:effectLst>
                <a:outerShdw blurRad="50800" dist="50800" dir="8100000" algn="tr" rotWithShape="0">
                  <a:prstClr val="black">
                    <a:alpha val="40000"/>
                  </a:prstClr>
                </a:outerShdw>
              </a:effectLst>
            </p:spPr>
            <p:txBody>
              <a:bodyPr anchor="ctr"/>
              <a:lstStyle/>
              <a:p>
                <a:pPr algn="ctr" defTabSz="1219170">
                  <a:lnSpc>
                    <a:spcPct val="120000"/>
                  </a:lnSpc>
                </a:pPr>
                <a:endParaRPr lang="zh-CN" altLang="en-US" sz="2400" b="1" kern="0">
                  <a:solidFill>
                    <a:prstClr val="black">
                      <a:lumMod val="50000"/>
                      <a:lumOff val="50000"/>
                    </a:prstClr>
                  </a:solidFill>
                  <a:latin typeface="Calibri"/>
                  <a:sym typeface="+mn-lt"/>
                </a:endParaRPr>
              </a:p>
            </p:txBody>
          </p:sp>
          <p:sp>
            <p:nvSpPr>
              <p:cNvPr id="13" name="矩形 30"/>
              <p:cNvSpPr/>
              <p:nvPr/>
            </p:nvSpPr>
            <p:spPr>
              <a:xfrm>
                <a:off x="10994902" y="3344465"/>
                <a:ext cx="107093" cy="169069"/>
              </a:xfrm>
              <a:prstGeom prst="rect">
                <a:avLst/>
              </a:prstGeom>
              <a:gradFill>
                <a:gsLst>
                  <a:gs pos="33000">
                    <a:srgbClr val="F9F9F9"/>
                  </a:gs>
                  <a:gs pos="100000">
                    <a:srgbClr val="D7D7D7"/>
                  </a:gs>
                </a:gsLst>
                <a:lin ang="5400000" scaled="0"/>
              </a:gradFill>
              <a:ln w="3175" cap="flat" cmpd="sng" algn="ctr">
                <a:solidFill>
                  <a:srgbClr val="D7D7D7"/>
                </a:solidFill>
                <a:prstDash val="solid"/>
              </a:ln>
              <a:effectLst>
                <a:outerShdw blurRad="50800" dist="38100" sx="97000" sy="97000" algn="ctr" rotWithShape="0">
                  <a:srgbClr val="000000">
                    <a:alpha val="40000"/>
                  </a:srgbClr>
                </a:outerShdw>
              </a:effectLst>
            </p:spPr>
            <p:txBody>
              <a:bodyPr anchor="ctr"/>
              <a:lstStyle/>
              <a:p>
                <a:pPr algn="ctr" defTabSz="1219170">
                  <a:lnSpc>
                    <a:spcPct val="120000"/>
                  </a:lnSpc>
                </a:pPr>
                <a:endParaRPr lang="zh-CN" altLang="en-US" sz="2400" b="1" kern="0">
                  <a:solidFill>
                    <a:prstClr val="black">
                      <a:lumMod val="50000"/>
                      <a:lumOff val="50000"/>
                    </a:prstClr>
                  </a:solidFill>
                  <a:latin typeface="Calibri"/>
                  <a:sym typeface="+mn-lt"/>
                </a:endParaRPr>
              </a:p>
            </p:txBody>
          </p:sp>
          <p:sp>
            <p:nvSpPr>
              <p:cNvPr id="14" name="矩形 31"/>
              <p:cNvSpPr/>
              <p:nvPr/>
            </p:nvSpPr>
            <p:spPr>
              <a:xfrm>
                <a:off x="10759220" y="3344465"/>
                <a:ext cx="198437" cy="169069"/>
              </a:xfrm>
              <a:prstGeom prst="rect">
                <a:avLst/>
              </a:prstGeom>
              <a:gradFill>
                <a:gsLst>
                  <a:gs pos="33000">
                    <a:srgbClr val="F9F9F9"/>
                  </a:gs>
                  <a:gs pos="100000">
                    <a:srgbClr val="D7D7D7"/>
                  </a:gs>
                </a:gsLst>
                <a:lin ang="5400000" scaled="0"/>
              </a:gradFill>
              <a:ln w="3175" cap="flat" cmpd="sng" algn="ctr">
                <a:solidFill>
                  <a:srgbClr val="D7D7D7"/>
                </a:solidFill>
                <a:prstDash val="solid"/>
              </a:ln>
              <a:effectLst>
                <a:outerShdw blurRad="50800" dist="38100" sx="97000" sy="97000" algn="ctr" rotWithShape="0">
                  <a:srgbClr val="000000">
                    <a:alpha val="40000"/>
                  </a:srgbClr>
                </a:outerShdw>
              </a:effectLst>
            </p:spPr>
            <p:txBody>
              <a:bodyPr anchor="ctr"/>
              <a:lstStyle/>
              <a:p>
                <a:pPr algn="ctr" defTabSz="1219170">
                  <a:lnSpc>
                    <a:spcPct val="120000"/>
                  </a:lnSpc>
                </a:pPr>
                <a:endParaRPr lang="zh-CN" altLang="en-US" sz="2400" b="1" kern="0">
                  <a:solidFill>
                    <a:prstClr val="black">
                      <a:lumMod val="50000"/>
                      <a:lumOff val="50000"/>
                    </a:prstClr>
                  </a:solidFill>
                  <a:latin typeface="Calibri"/>
                  <a:sym typeface="+mn-lt"/>
                </a:endParaRPr>
              </a:p>
            </p:txBody>
          </p:sp>
          <p:sp>
            <p:nvSpPr>
              <p:cNvPr id="15" name="等腰三角形 32"/>
              <p:cNvSpPr/>
              <p:nvPr/>
            </p:nvSpPr>
            <p:spPr>
              <a:xfrm rot="5400000">
                <a:off x="11159803" y="3239763"/>
                <a:ext cx="438144" cy="378476"/>
              </a:xfrm>
              <a:prstGeom prst="triangle">
                <a:avLst/>
              </a:prstGeom>
              <a:gradFill>
                <a:gsLst>
                  <a:gs pos="33000">
                    <a:srgbClr val="F9F9F9"/>
                  </a:gs>
                  <a:gs pos="100000">
                    <a:srgbClr val="D7D7D7"/>
                  </a:gs>
                </a:gsLst>
                <a:lin ang="5400000" scaled="0"/>
              </a:gradFill>
              <a:ln w="3175" cap="flat" cmpd="sng" algn="ctr">
                <a:solidFill>
                  <a:srgbClr val="D7D7D7"/>
                </a:solidFill>
                <a:prstDash val="solid"/>
              </a:ln>
              <a:effectLst>
                <a:outerShdw blurRad="50800" dist="38100" sx="97000" sy="97000" algn="ctr" rotWithShape="0">
                  <a:srgbClr val="000000">
                    <a:alpha val="40000"/>
                  </a:srgbClr>
                </a:outerShdw>
              </a:effectLst>
            </p:spPr>
            <p:txBody>
              <a:bodyPr anchor="ctr"/>
              <a:lstStyle/>
              <a:p>
                <a:pPr algn="ctr" defTabSz="1219170">
                  <a:lnSpc>
                    <a:spcPct val="120000"/>
                  </a:lnSpc>
                </a:pPr>
                <a:endParaRPr lang="zh-CN" altLang="en-US" sz="2400" b="1" kern="0">
                  <a:solidFill>
                    <a:prstClr val="black">
                      <a:lumMod val="50000"/>
                      <a:lumOff val="50000"/>
                    </a:prstClr>
                  </a:solidFill>
                  <a:latin typeface="Calibri"/>
                  <a:sym typeface="+mn-lt"/>
                </a:endParaRPr>
              </a:p>
            </p:txBody>
          </p:sp>
        </p:grpSp>
      </p:grpSp>
      <p:sp>
        <p:nvSpPr>
          <p:cNvPr id="16" name="MH_Text_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989970" y="4422540"/>
            <a:ext cx="4615570" cy="1293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5809" tIns="67903" rIns="135809" bIns="67903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defTabSz="1219170"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4000" dirty="0" err="1">
                <a:solidFill>
                  <a:srgbClr val="002060"/>
                </a:solidFill>
                <a:latin typeface="Acumin Pro Condensed" panose="020B0806020202020204" pitchFamily="34" charset="0"/>
                <a:sym typeface="+mn-lt"/>
              </a:rPr>
              <a:t>Các</a:t>
            </a:r>
            <a:r>
              <a:rPr lang="en-US" altLang="zh-CN" sz="4000" dirty="0">
                <a:solidFill>
                  <a:srgbClr val="002060"/>
                </a:solidFill>
                <a:latin typeface="Acumin Pro Condensed" panose="020B0806020202020204" pitchFamily="34" charset="0"/>
                <a:sym typeface="+mn-lt"/>
              </a:rPr>
              <a:t> </a:t>
            </a:r>
            <a:r>
              <a:rPr lang="en-US" altLang="zh-CN" sz="4000" dirty="0" err="1">
                <a:solidFill>
                  <a:srgbClr val="002060"/>
                </a:solidFill>
                <a:latin typeface="Acumin Pro Condensed" panose="020B0806020202020204" pitchFamily="34" charset="0"/>
                <a:sym typeface="+mn-lt"/>
              </a:rPr>
              <a:t>thể</a:t>
            </a:r>
            <a:r>
              <a:rPr lang="en-US" altLang="zh-CN" sz="4000" dirty="0">
                <a:solidFill>
                  <a:srgbClr val="002060"/>
                </a:solidFill>
                <a:latin typeface="Acumin Pro Condensed" panose="020B0806020202020204" pitchFamily="34" charset="0"/>
                <a:sym typeface="+mn-lt"/>
              </a:rPr>
              <a:t> </a:t>
            </a:r>
            <a:r>
              <a:rPr lang="en-US" altLang="zh-CN" sz="4000" dirty="0" err="1">
                <a:solidFill>
                  <a:srgbClr val="002060"/>
                </a:solidFill>
                <a:latin typeface="Acumin Pro Condensed" panose="020B0806020202020204" pitchFamily="34" charset="0"/>
                <a:sym typeface="+mn-lt"/>
              </a:rPr>
              <a:t>của</a:t>
            </a:r>
            <a:r>
              <a:rPr lang="en-US" altLang="zh-CN" sz="4000" dirty="0">
                <a:solidFill>
                  <a:srgbClr val="002060"/>
                </a:solidFill>
                <a:latin typeface="Acumin Pro Condensed" panose="020B0806020202020204" pitchFamily="34" charset="0"/>
                <a:sym typeface="+mn-lt"/>
              </a:rPr>
              <a:t> </a:t>
            </a:r>
            <a:r>
              <a:rPr lang="en-US" altLang="zh-CN" sz="4000" dirty="0" err="1">
                <a:solidFill>
                  <a:srgbClr val="002060"/>
                </a:solidFill>
                <a:latin typeface="Acumin Pro Condensed" panose="020B0806020202020204" pitchFamily="34" charset="0"/>
                <a:sym typeface="+mn-lt"/>
              </a:rPr>
              <a:t>chất</a:t>
            </a:r>
            <a:endParaRPr lang="en-US" altLang="zh-CN" sz="4000" dirty="0">
              <a:solidFill>
                <a:srgbClr val="002060"/>
              </a:solidFill>
              <a:latin typeface="Acumin Pro Condensed" panose="020B0806020202020204" pitchFamily="34" charset="0"/>
              <a:sym typeface="+mn-lt"/>
            </a:endParaRPr>
          </a:p>
        </p:txBody>
      </p:sp>
      <p:grpSp>
        <p:nvGrpSpPr>
          <p:cNvPr id="17" name="组合 20"/>
          <p:cNvGrpSpPr/>
          <p:nvPr/>
        </p:nvGrpSpPr>
        <p:grpSpPr>
          <a:xfrm>
            <a:off x="2348606" y="2499982"/>
            <a:ext cx="1680000" cy="1680000"/>
            <a:chOff x="1403649" y="1535626"/>
            <a:chExt cx="1260000" cy="1260000"/>
          </a:xfrm>
        </p:grpSpPr>
        <p:sp>
          <p:nvSpPr>
            <p:cNvPr id="18" name="MH_Other_8"/>
            <p:cNvSpPr/>
            <p:nvPr>
              <p:custDataLst>
                <p:tags r:id="rId7"/>
              </p:custDataLst>
            </p:nvPr>
          </p:nvSpPr>
          <p:spPr>
            <a:xfrm>
              <a:off x="1403649" y="1535626"/>
              <a:ext cx="1260000" cy="1260000"/>
            </a:xfrm>
            <a:prstGeom prst="ellipse">
              <a:avLst/>
            </a:prstGeom>
            <a:gradFill flip="none" rotWithShape="1">
              <a:gsLst>
                <a:gs pos="100000">
                  <a:schemeClr val="bg1"/>
                </a:gs>
                <a:gs pos="0">
                  <a:srgbClr val="E0E0E0"/>
                </a:gs>
              </a:gsLst>
              <a:lin ang="8100000" scaled="0"/>
              <a:tileRect/>
            </a:gradFill>
            <a:ln w="34925">
              <a:gradFill>
                <a:gsLst>
                  <a:gs pos="100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8100000" scaled="0"/>
              </a:gradFill>
            </a:ln>
            <a:effectLst>
              <a:outerShdw blurRad="279400" dist="2540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219170"/>
              <a:endParaRPr lang="zh-CN" altLang="en-US" sz="2400">
                <a:solidFill>
                  <a:prstClr val="white"/>
                </a:solidFill>
                <a:latin typeface="Calibri"/>
                <a:sym typeface="+mn-lt"/>
              </a:endParaRPr>
            </a:p>
          </p:txBody>
        </p:sp>
        <p:sp>
          <p:nvSpPr>
            <p:cNvPr id="19" name="MH_Other_9"/>
            <p:cNvSpPr/>
            <p:nvPr>
              <p:custDataLst>
                <p:tags r:id="rId8"/>
              </p:custDataLst>
            </p:nvPr>
          </p:nvSpPr>
          <p:spPr>
            <a:xfrm>
              <a:off x="1589817" y="1711246"/>
              <a:ext cx="907200" cy="90875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3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defTabSz="1219170">
                <a:defRPr/>
              </a:pPr>
              <a:endParaRPr lang="zh-CN" altLang="en-US" sz="3600">
                <a:solidFill>
                  <a:prstClr val="white"/>
                </a:solidFill>
                <a:latin typeface="Calibri"/>
                <a:sym typeface="+mn-lt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978889" y="1832945"/>
              <a:ext cx="13854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1219170"/>
              <a:endParaRPr lang="zh-CN" altLang="en-US" sz="2667" dirty="0">
                <a:solidFill>
                  <a:prstClr val="white"/>
                </a:solidFill>
                <a:latin typeface="Calibri"/>
                <a:sym typeface="+mn-lt"/>
              </a:endParaRPr>
            </a:p>
          </p:txBody>
        </p:sp>
      </p:grpSp>
      <p:grpSp>
        <p:nvGrpSpPr>
          <p:cNvPr id="21" name="组合 75"/>
          <p:cNvGrpSpPr/>
          <p:nvPr/>
        </p:nvGrpSpPr>
        <p:grpSpPr>
          <a:xfrm>
            <a:off x="7746839" y="2450286"/>
            <a:ext cx="1680000" cy="1680000"/>
            <a:chOff x="3804700" y="1535626"/>
            <a:chExt cx="1260000" cy="1260000"/>
          </a:xfrm>
        </p:grpSpPr>
        <p:sp>
          <p:nvSpPr>
            <p:cNvPr id="22" name="MH_Other_4"/>
            <p:cNvSpPr/>
            <p:nvPr>
              <p:custDataLst>
                <p:tags r:id="rId5"/>
              </p:custDataLst>
            </p:nvPr>
          </p:nvSpPr>
          <p:spPr>
            <a:xfrm>
              <a:off x="3804700" y="1535626"/>
              <a:ext cx="1260000" cy="1260000"/>
            </a:xfrm>
            <a:prstGeom prst="ellipse">
              <a:avLst/>
            </a:prstGeom>
            <a:gradFill flip="none" rotWithShape="1">
              <a:gsLst>
                <a:gs pos="100000">
                  <a:schemeClr val="bg1"/>
                </a:gs>
                <a:gs pos="0">
                  <a:srgbClr val="E0E0E0"/>
                </a:gs>
              </a:gsLst>
              <a:lin ang="8100000" scaled="0"/>
              <a:tileRect/>
            </a:gradFill>
            <a:ln w="34925">
              <a:gradFill>
                <a:gsLst>
                  <a:gs pos="100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8100000" scaled="0"/>
              </a:gradFill>
            </a:ln>
            <a:effectLst>
              <a:outerShdw blurRad="279400" dist="2540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219170"/>
              <a:endParaRPr lang="zh-CN" altLang="en-US" sz="2400">
                <a:solidFill>
                  <a:prstClr val="white"/>
                </a:solidFill>
                <a:latin typeface="Calibri"/>
                <a:sym typeface="+mn-lt"/>
              </a:endParaRPr>
            </a:p>
          </p:txBody>
        </p:sp>
        <p:sp>
          <p:nvSpPr>
            <p:cNvPr id="23" name="MH_Other_5"/>
            <p:cNvSpPr/>
            <p:nvPr>
              <p:custDataLst>
                <p:tags r:id="rId6"/>
              </p:custDataLst>
            </p:nvPr>
          </p:nvSpPr>
          <p:spPr>
            <a:xfrm>
              <a:off x="3991867" y="1711246"/>
              <a:ext cx="907200" cy="908758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3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defTabSz="1219170">
                <a:defRPr/>
              </a:pPr>
              <a:endParaRPr lang="zh-CN" altLang="en-US" sz="3600">
                <a:solidFill>
                  <a:prstClr val="white"/>
                </a:solidFill>
                <a:latin typeface="Calibri"/>
                <a:sym typeface="+mn-lt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376193" y="1832945"/>
              <a:ext cx="13854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1219170"/>
              <a:endParaRPr lang="zh-CN" altLang="en-US" sz="2667" dirty="0">
                <a:solidFill>
                  <a:prstClr val="white"/>
                </a:solidFill>
                <a:latin typeface="Calibri"/>
                <a:sym typeface="+mn-lt"/>
              </a:endParaRPr>
            </a:p>
          </p:txBody>
        </p:sp>
      </p:grpSp>
      <p:grpSp>
        <p:nvGrpSpPr>
          <p:cNvPr id="25" name="组合 76"/>
          <p:cNvGrpSpPr/>
          <p:nvPr/>
        </p:nvGrpSpPr>
        <p:grpSpPr>
          <a:xfrm>
            <a:off x="582595" y="875369"/>
            <a:ext cx="1299513" cy="1202636"/>
            <a:chOff x="6133743" y="1535626"/>
            <a:chExt cx="1260000" cy="1260000"/>
          </a:xfrm>
        </p:grpSpPr>
        <p:sp>
          <p:nvSpPr>
            <p:cNvPr id="26" name="MH_Other_10"/>
            <p:cNvSpPr/>
            <p:nvPr>
              <p:custDataLst>
                <p:tags r:id="rId3"/>
              </p:custDataLst>
            </p:nvPr>
          </p:nvSpPr>
          <p:spPr>
            <a:xfrm flipH="1">
              <a:off x="6133743" y="1535626"/>
              <a:ext cx="1260000" cy="1260000"/>
            </a:xfrm>
            <a:prstGeom prst="ellipse">
              <a:avLst/>
            </a:prstGeom>
            <a:gradFill flip="none" rotWithShape="1">
              <a:gsLst>
                <a:gs pos="100000">
                  <a:schemeClr val="bg1"/>
                </a:gs>
                <a:gs pos="0">
                  <a:srgbClr val="E0E0E0"/>
                </a:gs>
              </a:gsLst>
              <a:lin ang="8100000" scaled="0"/>
              <a:tileRect/>
            </a:gradFill>
            <a:ln w="34925">
              <a:gradFill>
                <a:gsLst>
                  <a:gs pos="100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8100000" scaled="0"/>
              </a:gradFill>
            </a:ln>
            <a:effectLst>
              <a:outerShdw blurRad="279400" dist="2540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219170"/>
              <a:endParaRPr lang="zh-CN" altLang="en-US" sz="2400">
                <a:solidFill>
                  <a:prstClr val="white"/>
                </a:solidFill>
                <a:latin typeface="Calibri"/>
                <a:sym typeface="+mn-lt"/>
              </a:endParaRPr>
            </a:p>
          </p:txBody>
        </p:sp>
        <p:sp>
          <p:nvSpPr>
            <p:cNvPr id="27" name="MH_Other_11"/>
            <p:cNvSpPr/>
            <p:nvPr>
              <p:custDataLst>
                <p:tags r:id="rId4"/>
              </p:custDataLst>
            </p:nvPr>
          </p:nvSpPr>
          <p:spPr>
            <a:xfrm>
              <a:off x="6320909" y="1711955"/>
              <a:ext cx="907200" cy="907341"/>
            </a:xfrm>
            <a:prstGeom prst="ellipse">
              <a:avLst/>
            </a:prstGeom>
            <a:ln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defTabSz="1219170">
                <a:defRPr/>
              </a:pPr>
              <a:endParaRPr lang="zh-CN" altLang="en-US" sz="3600">
                <a:solidFill>
                  <a:prstClr val="white"/>
                </a:solidFill>
                <a:latin typeface="Calibri"/>
                <a:sym typeface="+mn-lt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694469" y="1832945"/>
              <a:ext cx="138548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1219170"/>
              <a:endParaRPr lang="zh-CN" altLang="en-US" sz="2667" dirty="0">
                <a:solidFill>
                  <a:prstClr val="white"/>
                </a:solidFill>
                <a:latin typeface="Calibri"/>
                <a:sym typeface="+mn-lt"/>
              </a:endParaRPr>
            </a:p>
          </p:txBody>
        </p:sp>
      </p:grpSp>
      <p:sp>
        <p:nvSpPr>
          <p:cNvPr id="29" name="椭圆 57"/>
          <p:cNvSpPr>
            <a:spLocks noChangeAspect="1"/>
          </p:cNvSpPr>
          <p:nvPr/>
        </p:nvSpPr>
        <p:spPr>
          <a:xfrm>
            <a:off x="9052395" y="2187979"/>
            <a:ext cx="624000" cy="624000"/>
          </a:xfrm>
          <a:prstGeom prst="ellipse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E0E0E0"/>
              </a:gs>
            </a:gsLst>
            <a:lin ang="8100000" scaled="0"/>
            <a:tileRect/>
          </a:gradFill>
          <a:ln w="15875">
            <a:gradFill>
              <a:gsLst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8100000" scaled="0"/>
            </a:gradFill>
          </a:ln>
          <a:effectLst>
            <a:outerShdw blurRad="279400" dist="2540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67903" rIns="0" bIns="67903" anchor="ctr"/>
          <a:lstStyle/>
          <a:p>
            <a:pPr algn="ctr" defTabSz="1219170"/>
            <a:r>
              <a:rPr lang="en-US" altLang="zh-CN" sz="2400" dirty="0">
                <a:solidFill>
                  <a:srgbClr val="118C3B"/>
                </a:solidFill>
                <a:latin typeface="Calibri"/>
                <a:sym typeface="+mn-lt"/>
              </a:rPr>
              <a:t>02</a:t>
            </a:r>
            <a:endParaRPr lang="zh-CN" altLang="en-US" sz="2400" dirty="0">
              <a:solidFill>
                <a:srgbClr val="118C3B"/>
              </a:solidFill>
              <a:latin typeface="Calibri"/>
              <a:sym typeface="+mn-lt"/>
            </a:endParaRPr>
          </a:p>
        </p:txBody>
      </p:sp>
      <p:sp>
        <p:nvSpPr>
          <p:cNvPr id="30" name="椭圆 60"/>
          <p:cNvSpPr>
            <a:spLocks noChangeAspect="1"/>
          </p:cNvSpPr>
          <p:nvPr/>
        </p:nvSpPr>
        <p:spPr>
          <a:xfrm>
            <a:off x="3538857" y="2190038"/>
            <a:ext cx="624000" cy="624000"/>
          </a:xfrm>
          <a:prstGeom prst="ellipse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E0E0E0"/>
              </a:gs>
            </a:gsLst>
            <a:lin ang="8100000" scaled="0"/>
            <a:tileRect/>
          </a:gradFill>
          <a:ln w="15875">
            <a:gradFill>
              <a:gsLst>
                <a:gs pos="100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8100000" scaled="0"/>
            </a:gradFill>
          </a:ln>
          <a:effectLst>
            <a:outerShdw blurRad="279400" dist="2540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67903" rIns="0" bIns="67903" anchor="ctr"/>
          <a:lstStyle/>
          <a:p>
            <a:pPr algn="ctr" defTabSz="1219170"/>
            <a:r>
              <a:rPr lang="en-US" altLang="zh-CN" sz="2400" dirty="0">
                <a:solidFill>
                  <a:srgbClr val="92D050"/>
                </a:solidFill>
                <a:latin typeface="Calibri"/>
                <a:sym typeface="+mn-lt"/>
              </a:rPr>
              <a:t>01</a:t>
            </a:r>
            <a:endParaRPr lang="zh-CN" altLang="en-US" sz="2400" dirty="0">
              <a:solidFill>
                <a:srgbClr val="92D050"/>
              </a:solidFill>
              <a:latin typeface="Calibri"/>
              <a:sym typeface="+mn-lt"/>
            </a:endParaRPr>
          </a:p>
        </p:txBody>
      </p:sp>
      <p:sp>
        <p:nvSpPr>
          <p:cNvPr id="31" name="MH_Text_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660498" y="4334492"/>
            <a:ext cx="3881394" cy="1293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5809" tIns="67903" rIns="135809" bIns="67903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defTabSz="1219170"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4000" dirty="0" err="1">
                <a:solidFill>
                  <a:srgbClr val="002060"/>
                </a:solidFill>
                <a:latin typeface="Acumin Pro Condensed" panose="020B0806020202020204" pitchFamily="34" charset="0"/>
                <a:sym typeface="+mn-lt"/>
              </a:rPr>
              <a:t>Sự</a:t>
            </a:r>
            <a:r>
              <a:rPr lang="en-US" altLang="zh-CN" sz="4000" dirty="0">
                <a:solidFill>
                  <a:srgbClr val="002060"/>
                </a:solidFill>
                <a:latin typeface="Acumin Pro Condensed" panose="020B0806020202020204" pitchFamily="34" charset="0"/>
                <a:sym typeface="+mn-lt"/>
              </a:rPr>
              <a:t> </a:t>
            </a:r>
            <a:r>
              <a:rPr lang="en-US" altLang="zh-CN" sz="4000" dirty="0" err="1">
                <a:solidFill>
                  <a:srgbClr val="002060"/>
                </a:solidFill>
                <a:latin typeface="Acumin Pro Condensed" panose="020B0806020202020204" pitchFamily="34" charset="0"/>
                <a:sym typeface="+mn-lt"/>
              </a:rPr>
              <a:t>chuyển</a:t>
            </a:r>
            <a:r>
              <a:rPr lang="en-US" altLang="zh-CN" sz="4000" dirty="0">
                <a:solidFill>
                  <a:srgbClr val="002060"/>
                </a:solidFill>
                <a:latin typeface="Acumin Pro Condensed" panose="020B0806020202020204" pitchFamily="34" charset="0"/>
                <a:sym typeface="+mn-lt"/>
              </a:rPr>
              <a:t> </a:t>
            </a:r>
            <a:r>
              <a:rPr lang="en-US" altLang="zh-CN" sz="4000" dirty="0" err="1">
                <a:solidFill>
                  <a:srgbClr val="002060"/>
                </a:solidFill>
                <a:latin typeface="Acumin Pro Condensed" panose="020B0806020202020204" pitchFamily="34" charset="0"/>
                <a:sym typeface="+mn-lt"/>
              </a:rPr>
              <a:t>thể</a:t>
            </a:r>
            <a:r>
              <a:rPr lang="en-US" altLang="zh-CN" sz="4000" dirty="0">
                <a:solidFill>
                  <a:srgbClr val="002060"/>
                </a:solidFill>
                <a:latin typeface="Acumin Pro Condensed" panose="020B0806020202020204" pitchFamily="34" charset="0"/>
                <a:sym typeface="+mn-lt"/>
              </a:rPr>
              <a:t> </a:t>
            </a:r>
            <a:r>
              <a:rPr lang="en-US" altLang="zh-CN" sz="4000" dirty="0" err="1">
                <a:solidFill>
                  <a:srgbClr val="002060"/>
                </a:solidFill>
                <a:latin typeface="Acumin Pro Condensed" panose="020B0806020202020204" pitchFamily="34" charset="0"/>
                <a:sym typeface="+mn-lt"/>
              </a:rPr>
              <a:t>của</a:t>
            </a:r>
            <a:r>
              <a:rPr lang="en-US" altLang="zh-CN" sz="4000" dirty="0">
                <a:solidFill>
                  <a:srgbClr val="002060"/>
                </a:solidFill>
                <a:latin typeface="Acumin Pro Condensed" panose="020B0806020202020204" pitchFamily="34" charset="0"/>
                <a:sym typeface="+mn-lt"/>
              </a:rPr>
              <a:t> </a:t>
            </a:r>
            <a:r>
              <a:rPr lang="en-US" altLang="zh-CN" sz="4000" dirty="0" err="1">
                <a:solidFill>
                  <a:srgbClr val="002060"/>
                </a:solidFill>
                <a:latin typeface="Acumin Pro Condensed" panose="020B0806020202020204" pitchFamily="34" charset="0"/>
                <a:sym typeface="+mn-lt"/>
              </a:rPr>
              <a:t>chất</a:t>
            </a:r>
            <a:endParaRPr lang="en-US" altLang="zh-CN" sz="4000" dirty="0">
              <a:solidFill>
                <a:srgbClr val="002060"/>
              </a:solidFill>
              <a:latin typeface="Acumin Pro Condensed" panose="020B0806020202020204" pitchFamily="34" charset="0"/>
              <a:sym typeface="+mn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904313" y="1195052"/>
            <a:ext cx="50891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/>
            <a:r>
              <a:rPr lang="en-US" sz="3600" b="1" dirty="0">
                <a:solidFill>
                  <a:srgbClr val="118C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BÀI HỌC</a:t>
            </a:r>
          </a:p>
        </p:txBody>
      </p:sp>
    </p:spTree>
    <p:extLst>
      <p:ext uri="{BB962C8B-B14F-4D97-AF65-F5344CB8AC3E}">
        <p14:creationId xmlns:p14="http://schemas.microsoft.com/office/powerpoint/2010/main" val="4065801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9" grpId="0" animBg="1"/>
      <p:bldP spid="30" grpId="0" animBg="1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45058" y="897147"/>
            <a:ext cx="4362409" cy="686651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0636" y="3356419"/>
            <a:ext cx="11582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Đá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44325" y="3479242"/>
            <a:ext cx="12123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7467" y="1828800"/>
            <a:ext cx="2886075" cy="15811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5252" y="2586037"/>
            <a:ext cx="3194427" cy="239273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512" y="1828800"/>
            <a:ext cx="2857500" cy="1600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0816" y="4107237"/>
            <a:ext cx="2619375" cy="17430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427" y="4002462"/>
            <a:ext cx="2466975" cy="184785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449650" y="5126426"/>
            <a:ext cx="27256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Khí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kinh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khí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cầu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54480" y="5900554"/>
            <a:ext cx="1648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Dầu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ăn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504190" y="5957953"/>
            <a:ext cx="1850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Đai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sắt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035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9" grpId="0"/>
      <p:bldP spid="16" grpId="0"/>
      <p:bldP spid="18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45058" y="897147"/>
            <a:ext cx="4362409" cy="686651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219201" y="1826917"/>
            <a:ext cx="2830726" cy="4502878"/>
            <a:chOff x="1219201" y="1826917"/>
            <a:chExt cx="2830726" cy="4502878"/>
          </a:xfrm>
        </p:grpSpPr>
        <p:sp>
          <p:nvSpPr>
            <p:cNvPr id="2" name="Rounded Rectangle 1"/>
            <p:cNvSpPr/>
            <p:nvPr/>
          </p:nvSpPr>
          <p:spPr>
            <a:xfrm>
              <a:off x="1219201" y="1826917"/>
              <a:ext cx="2830726" cy="4502878"/>
            </a:xfrm>
            <a:prstGeom prst="roundRect">
              <a:avLst/>
            </a:prstGeom>
            <a:noFill/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315744" y="3808973"/>
              <a:ext cx="7480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Đá</a:t>
              </a:r>
              <a:endPara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6307" y="2621756"/>
              <a:ext cx="2146905" cy="1202267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6307" y="4432086"/>
              <a:ext cx="2146905" cy="1428668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2130637" y="5791525"/>
              <a:ext cx="137282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Đai</a:t>
              </a:r>
              <a:r>
                <a:rPr lang="en-US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28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sắt</a:t>
              </a:r>
              <a:endPara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364046" y="1912069"/>
              <a:ext cx="246575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err="1">
                  <a:solidFill>
                    <a:srgbClr val="ED993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Thể</a:t>
              </a:r>
              <a:r>
                <a:rPr lang="en-US" sz="3200" b="1" dirty="0">
                  <a:solidFill>
                    <a:srgbClr val="ED993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3200" b="1" dirty="0" err="1">
                  <a:solidFill>
                    <a:srgbClr val="ED993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rắn</a:t>
              </a:r>
              <a:endParaRPr lang="en-US" sz="3200" b="1" dirty="0">
                <a:solidFill>
                  <a:srgbClr val="ED993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867899" y="1811867"/>
            <a:ext cx="2830726" cy="4518319"/>
            <a:chOff x="4867899" y="1811867"/>
            <a:chExt cx="2830726" cy="4518319"/>
          </a:xfrm>
        </p:grpSpPr>
        <p:sp>
          <p:nvSpPr>
            <p:cNvPr id="16" name="Rounded Rectangle 15"/>
            <p:cNvSpPr/>
            <p:nvPr/>
          </p:nvSpPr>
          <p:spPr>
            <a:xfrm>
              <a:off x="4867899" y="1811867"/>
              <a:ext cx="2830726" cy="4502878"/>
            </a:xfrm>
            <a:prstGeom prst="roundRect">
              <a:avLst/>
            </a:prstGeom>
            <a:noFill/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012744" y="1897019"/>
              <a:ext cx="246575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err="1">
                  <a:solidFill>
                    <a:srgbClr val="ED993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Thể</a:t>
              </a:r>
              <a:r>
                <a:rPr lang="en-US" sz="3200" b="1" dirty="0">
                  <a:solidFill>
                    <a:srgbClr val="ED993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3200" b="1" dirty="0" err="1">
                  <a:solidFill>
                    <a:srgbClr val="ED993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lỏng</a:t>
              </a:r>
              <a:endParaRPr lang="en-US" sz="3200" b="1" dirty="0">
                <a:solidFill>
                  <a:srgbClr val="ED993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681915" y="3835562"/>
              <a:ext cx="112740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Nước</a:t>
              </a:r>
              <a:endPara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28019" y="2595556"/>
              <a:ext cx="2235200" cy="1224565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5681915" y="5806966"/>
              <a:ext cx="178138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Dầu</a:t>
              </a:r>
              <a:r>
                <a:rPr lang="en-US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28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ăn</a:t>
              </a:r>
              <a:endPara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5579" y="4435569"/>
              <a:ext cx="1910617" cy="1431119"/>
            </a:xfrm>
            <a:prstGeom prst="rect">
              <a:avLst/>
            </a:prstGeom>
          </p:spPr>
        </p:pic>
      </p:grpSp>
      <p:grpSp>
        <p:nvGrpSpPr>
          <p:cNvPr id="10" name="Group 9"/>
          <p:cNvGrpSpPr/>
          <p:nvPr/>
        </p:nvGrpSpPr>
        <p:grpSpPr>
          <a:xfrm>
            <a:off x="8595225" y="1811867"/>
            <a:ext cx="2830726" cy="4502878"/>
            <a:chOff x="8595225" y="1811867"/>
            <a:chExt cx="2830726" cy="4502878"/>
          </a:xfrm>
        </p:grpSpPr>
        <p:sp>
          <p:nvSpPr>
            <p:cNvPr id="20" name="Rounded Rectangle 19"/>
            <p:cNvSpPr/>
            <p:nvPr/>
          </p:nvSpPr>
          <p:spPr>
            <a:xfrm>
              <a:off x="8595225" y="1811867"/>
              <a:ext cx="2830726" cy="4502878"/>
            </a:xfrm>
            <a:prstGeom prst="roundRect">
              <a:avLst/>
            </a:prstGeom>
            <a:noFill/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740070" y="1897019"/>
              <a:ext cx="246575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err="1">
                  <a:solidFill>
                    <a:srgbClr val="ED993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Thể</a:t>
              </a:r>
              <a:r>
                <a:rPr lang="en-US" sz="3200" b="1" dirty="0">
                  <a:solidFill>
                    <a:srgbClr val="ED993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3200" b="1" dirty="0" err="1">
                  <a:solidFill>
                    <a:srgbClr val="ED993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khí</a:t>
              </a:r>
              <a:endParaRPr lang="en-US" sz="3200" b="1" dirty="0">
                <a:solidFill>
                  <a:srgbClr val="ED993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78303" y="2870898"/>
              <a:ext cx="2464570" cy="1846049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8610129" y="4878910"/>
              <a:ext cx="272563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Khí</a:t>
              </a:r>
              <a:r>
                <a:rPr lang="en-US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28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trong</a:t>
              </a:r>
              <a:r>
                <a:rPr lang="en-US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28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kinh</a:t>
              </a:r>
              <a:r>
                <a:rPr lang="en-US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28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khí</a:t>
              </a:r>
              <a:r>
                <a:rPr lang="en-US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28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cầu</a:t>
              </a:r>
              <a:endPara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75979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45058" y="897147"/>
            <a:ext cx="4362409" cy="686651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219201" y="1811867"/>
            <a:ext cx="2830726" cy="4502878"/>
          </a:xfrm>
          <a:prstGeom prst="roundRect">
            <a:avLst/>
          </a:prstGeom>
          <a:noFill/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315744" y="3793923"/>
            <a:ext cx="7480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Đá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6307" y="2606706"/>
            <a:ext cx="2146905" cy="120226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6307" y="4432086"/>
            <a:ext cx="2146905" cy="1428668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2130637" y="5791525"/>
            <a:ext cx="1372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Đai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sắt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64046" y="1897019"/>
            <a:ext cx="2465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ED993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3200" b="1" dirty="0">
                <a:solidFill>
                  <a:srgbClr val="ED993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solidFill>
                  <a:srgbClr val="ED993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rắn</a:t>
            </a:r>
            <a:endParaRPr lang="en-US" sz="3200" b="1" dirty="0">
              <a:solidFill>
                <a:srgbClr val="ED993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4830234" y="1948145"/>
            <a:ext cx="3031178" cy="686016"/>
          </a:xfrm>
          <a:prstGeom prst="roundRect">
            <a:avLst/>
          </a:prstGeom>
          <a:solidFill>
            <a:srgbClr val="F763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dạng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830234" y="3525073"/>
            <a:ext cx="3031178" cy="1076466"/>
          </a:xfrm>
          <a:prstGeom prst="roundRect">
            <a:avLst/>
          </a:prstGeom>
          <a:solidFill>
            <a:srgbClr val="F763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Khả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năng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truyền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khả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năng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4830234" y="5310202"/>
            <a:ext cx="3031178" cy="686016"/>
          </a:xfrm>
          <a:prstGeom prst="roundRect">
            <a:avLst/>
          </a:prstGeom>
          <a:solidFill>
            <a:srgbClr val="F763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Khả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năng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chịu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nén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32800" y="2029543"/>
            <a:ext cx="31326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dạng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cố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định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432799" y="3547363"/>
            <a:ext cx="35052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tự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chuyển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432798" y="5391600"/>
            <a:ext cx="31326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Rất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khó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nén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727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9" grpId="0" animBg="1"/>
      <p:bldP spid="30" grpId="0" animBg="1"/>
      <p:bldP spid="3" grpId="0"/>
      <p:bldP spid="32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45058" y="897147"/>
            <a:ext cx="4362409" cy="686651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4830234" y="1948145"/>
            <a:ext cx="3031178" cy="686016"/>
          </a:xfrm>
          <a:prstGeom prst="roundRect">
            <a:avLst/>
          </a:prstGeom>
          <a:solidFill>
            <a:srgbClr val="F763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dạng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830234" y="3525073"/>
            <a:ext cx="3031178" cy="1076466"/>
          </a:xfrm>
          <a:prstGeom prst="roundRect">
            <a:avLst/>
          </a:prstGeom>
          <a:solidFill>
            <a:srgbClr val="F763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Khả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năng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truyền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khả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năng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4830234" y="5310202"/>
            <a:ext cx="3031178" cy="686016"/>
          </a:xfrm>
          <a:prstGeom prst="roundRect">
            <a:avLst/>
          </a:prstGeom>
          <a:solidFill>
            <a:srgbClr val="F763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Khả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năng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chịu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nén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32798" y="1864290"/>
            <a:ext cx="31326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dạng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phần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chứa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nó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29601" y="3547363"/>
            <a:ext cx="3708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rót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tràn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trên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bề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mặt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432798" y="5391600"/>
            <a:ext cx="31326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Khó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nén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990166" y="1765256"/>
            <a:ext cx="2830726" cy="4518319"/>
            <a:chOff x="4867899" y="1811867"/>
            <a:chExt cx="2830726" cy="4518319"/>
          </a:xfrm>
        </p:grpSpPr>
        <p:sp>
          <p:nvSpPr>
            <p:cNvPr id="27" name="Rounded Rectangle 26"/>
            <p:cNvSpPr/>
            <p:nvPr/>
          </p:nvSpPr>
          <p:spPr>
            <a:xfrm>
              <a:off x="4867899" y="1811867"/>
              <a:ext cx="2830726" cy="4502878"/>
            </a:xfrm>
            <a:prstGeom prst="roundRect">
              <a:avLst/>
            </a:prstGeom>
            <a:noFill/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012744" y="1897019"/>
              <a:ext cx="246575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err="1">
                  <a:solidFill>
                    <a:srgbClr val="ED993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Thể</a:t>
              </a:r>
              <a:r>
                <a:rPr lang="en-US" sz="3200" b="1" dirty="0">
                  <a:solidFill>
                    <a:srgbClr val="ED993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3200" b="1" dirty="0" err="1">
                  <a:solidFill>
                    <a:srgbClr val="ED993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lỏng</a:t>
              </a:r>
              <a:endParaRPr lang="en-US" sz="3200" b="1" dirty="0">
                <a:solidFill>
                  <a:srgbClr val="ED993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681915" y="3835562"/>
              <a:ext cx="112740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Nước</a:t>
              </a:r>
              <a:endPara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28019" y="2595556"/>
              <a:ext cx="2235200" cy="1224565"/>
            </a:xfrm>
            <a:prstGeom prst="rect">
              <a:avLst/>
            </a:prstGeom>
          </p:spPr>
        </p:pic>
        <p:sp>
          <p:nvSpPr>
            <p:cNvPr id="35" name="TextBox 34"/>
            <p:cNvSpPr txBox="1"/>
            <p:nvPr/>
          </p:nvSpPr>
          <p:spPr>
            <a:xfrm>
              <a:off x="5681915" y="5806966"/>
              <a:ext cx="178138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Dầu</a:t>
              </a:r>
              <a:r>
                <a:rPr lang="en-US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28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ăn</a:t>
              </a:r>
              <a:endPara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5579" y="4435569"/>
              <a:ext cx="1910617" cy="14311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6965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9" grpId="0" animBg="1"/>
      <p:bldP spid="30" grpId="0" animBg="1"/>
      <p:bldP spid="3" grpId="0"/>
      <p:bldP spid="32" grpId="0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45058" y="897147"/>
            <a:ext cx="4362409" cy="686651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4830234" y="1948145"/>
            <a:ext cx="3031178" cy="686016"/>
          </a:xfrm>
          <a:prstGeom prst="roundRect">
            <a:avLst/>
          </a:prstGeom>
          <a:solidFill>
            <a:srgbClr val="F763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dạng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830234" y="3525073"/>
            <a:ext cx="3031178" cy="1076466"/>
          </a:xfrm>
          <a:prstGeom prst="roundRect">
            <a:avLst/>
          </a:prstGeom>
          <a:solidFill>
            <a:srgbClr val="F763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Khả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năng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truyền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khả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năng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4830234" y="5310202"/>
            <a:ext cx="3031178" cy="686016"/>
          </a:xfrm>
          <a:prstGeom prst="roundRect">
            <a:avLst/>
          </a:prstGeom>
          <a:solidFill>
            <a:srgbClr val="F763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Khả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năng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chịu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nén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32798" y="1864290"/>
            <a:ext cx="31326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dạng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phần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vật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chứa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nó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432797" y="3547363"/>
            <a:ext cx="325120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Dễ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truyền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gian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theo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mọi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hướng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432798" y="5391600"/>
            <a:ext cx="31326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Dễ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bị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nén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110899" y="1864290"/>
            <a:ext cx="2830726" cy="4502878"/>
            <a:chOff x="8595225" y="1811867"/>
            <a:chExt cx="2830726" cy="4502878"/>
          </a:xfrm>
        </p:grpSpPr>
        <p:sp>
          <p:nvSpPr>
            <p:cNvPr id="18" name="Rounded Rectangle 17"/>
            <p:cNvSpPr/>
            <p:nvPr/>
          </p:nvSpPr>
          <p:spPr>
            <a:xfrm>
              <a:off x="8595225" y="1811867"/>
              <a:ext cx="2830726" cy="4502878"/>
            </a:xfrm>
            <a:prstGeom prst="roundRect">
              <a:avLst/>
            </a:prstGeom>
            <a:noFill/>
            <a:ln w="3810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740070" y="1897019"/>
              <a:ext cx="246575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err="1">
                  <a:solidFill>
                    <a:srgbClr val="ED993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Thể</a:t>
              </a:r>
              <a:r>
                <a:rPr lang="en-US" sz="3200" b="1" dirty="0">
                  <a:solidFill>
                    <a:srgbClr val="ED993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3200" b="1" dirty="0" err="1">
                  <a:solidFill>
                    <a:srgbClr val="ED993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khí</a:t>
              </a:r>
              <a:endParaRPr lang="en-US" sz="3200" b="1" dirty="0">
                <a:solidFill>
                  <a:srgbClr val="ED993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78303" y="2870898"/>
              <a:ext cx="2464570" cy="1846049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8610129" y="4878910"/>
              <a:ext cx="272563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Khí</a:t>
              </a:r>
              <a:r>
                <a:rPr lang="en-US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28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trong</a:t>
              </a:r>
              <a:r>
                <a:rPr lang="en-US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28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kinh</a:t>
              </a:r>
              <a:r>
                <a:rPr lang="en-US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28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khí</a:t>
              </a:r>
              <a:r>
                <a:rPr lang="en-US" sz="28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28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cầu</a:t>
              </a:r>
              <a:endPara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72640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9" grpId="0" animBg="1"/>
      <p:bldP spid="30" grpId="0" animBg="1"/>
      <p:bldP spid="3" grpId="0"/>
      <p:bldP spid="32" grpId="0"/>
      <p:bldP spid="3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2082519"/>
  <p:tag name="MH_LIBRARY" val="GRAPHIC"/>
  <p:tag name="MH_TYPE" val="Text"/>
  <p:tag name="MH_ORDER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2082519"/>
  <p:tag name="MH_LIBRARY" val="GRAPHIC"/>
  <p:tag name="MH_TYPE" val="Text"/>
  <p:tag name="MH_ORDER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2215101"/>
  <p:tag name="MH_LIBRARY" val="GRAPHIC"/>
  <p:tag name="MH_TYPE" val="Other"/>
  <p:tag name="MH_ORDER" val="1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2215101"/>
  <p:tag name="MH_LIBRARY" val="GRAPHIC"/>
  <p:tag name="MH_TYPE" val="Other"/>
  <p:tag name="MH_ORDER" val="1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2215101"/>
  <p:tag name="MH_LIBRARY" val="GRAPHIC"/>
  <p:tag name="MH_TYPE" val="Other"/>
  <p:tag name="MH_ORDER" val="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2215101"/>
  <p:tag name="MH_LIBRARY" val="GRAPHIC"/>
  <p:tag name="MH_TYPE" val="Other"/>
  <p:tag name="MH_ORDER" val="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2215101"/>
  <p:tag name="MH_LIBRARY" val="GRAPHIC"/>
  <p:tag name="MH_TYPE" val="Other"/>
  <p:tag name="MH_ORDER" val="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2215101"/>
  <p:tag name="MH_LIBRARY" val="GRAPHIC"/>
  <p:tag name="MH_TYPE" val="Other"/>
  <p:tag name="MH_ORDER" val="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2211</TotalTime>
  <Words>1098</Words>
  <Application>Microsoft Office PowerPoint</Application>
  <PresentationFormat>Widescreen</PresentationFormat>
  <Paragraphs>160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Acumin Pro Condensed</vt:lpstr>
      <vt:lpstr>Arial</vt:lpstr>
      <vt:lpstr>Calibri</vt:lpstr>
      <vt:lpstr>Calibri Light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356</cp:revision>
  <dcterms:created xsi:type="dcterms:W3CDTF">2022-08-04T05:40:57Z</dcterms:created>
  <dcterms:modified xsi:type="dcterms:W3CDTF">2023-08-03T03:15:23Z</dcterms:modified>
</cp:coreProperties>
</file>