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380" r:id="rId2"/>
    <p:sldId id="377" r:id="rId3"/>
    <p:sldId id="284" r:id="rId4"/>
    <p:sldId id="381" r:id="rId5"/>
    <p:sldId id="387" r:id="rId6"/>
    <p:sldId id="388" r:id="rId7"/>
    <p:sldId id="382" r:id="rId8"/>
    <p:sldId id="389" r:id="rId9"/>
    <p:sldId id="390" r:id="rId10"/>
    <p:sldId id="391" r:id="rId11"/>
    <p:sldId id="353" r:id="rId12"/>
    <p:sldId id="392" r:id="rId13"/>
    <p:sldId id="3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909FF"/>
    <a:srgbClr val="A1B3B9"/>
    <a:srgbClr val="FFD41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BCFADD-0324-A470-385E-C06BD029E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F16EA7C-5282-9BBD-E3AD-D03CAD07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2477CF-8CA9-E771-494E-F71BC59E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F8FCE7-E014-9B5A-5CFF-685935DA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B5F1CA-C39A-32FD-F8E5-0B09538B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1885DA-FFEE-E832-F3C6-6847C54E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73195F-E347-094C-9AFC-9D53946E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923833-FE93-70A9-8695-CFCE116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7C1959-5314-8B4D-0A8D-FDBB0030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11077F-BEAF-38E2-6C37-509E52B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7BE101-8F38-1ED0-D44D-9893506E6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E774E8-1981-0FDF-4D2F-9830E24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E61A92-A223-3B73-ABF7-EE9AE5AF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2D6108-C5E1-3060-CB15-77591C7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076C74-62DE-F94C-0362-05C82F2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A2528E-6C01-7909-A0F9-54634F8B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CFD68F-3D8D-FA34-BB2E-64579205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AA087-DC1F-21BC-EFD1-F6235D6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6B2CEA-9CAF-86AC-7E7A-83A027DE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10FB3E-F61D-CEC9-5C07-8AA4ABB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48A246-030C-81E7-BC47-1C0D200D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38B717-14E1-A669-B05E-CBA0FA48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86A1C5-0192-F5ED-7749-41C0180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785681-B478-6065-9B37-7A393D52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24AF94-D844-7DB9-4C1C-ED3BDC21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F3378-5F79-B542-040C-8CE9C84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48DC2E-1469-256A-A90A-1C1769068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0B254D0-B686-578F-FF17-CAEE5C44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B6494C-F1F1-F710-F337-B00434BF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60FA7D-3ADA-86E9-91FD-03741A7A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A06079-42DA-2795-9598-01A30BF8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359B5D-6FAB-4D5E-5830-1EDE760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B017EC-8E66-925A-D7CE-5221D0EA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49E8E5C-E8F7-145A-63D8-5E2A9DE0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EE79048-EFBC-1909-6046-AE50C14DB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28512C-4DF7-FB3F-F6D4-C39248FA2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388CD0C-F219-FC6A-F24B-BCF21B99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8F2163-7238-6F92-6408-9FD5790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0421B5-1E4E-EDA5-523A-1F532F11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D5ECAE-1F4D-6A06-AB95-FB684CA0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5571E85-B1C1-21CE-ECCB-1A2FC25D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E9064CD-EB88-E893-B3AA-F1A97C0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170EAB2-D746-F162-53FB-42E4844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5430207-6736-8D05-72D4-FB7BE51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C95E1F-BE99-9134-D04C-B89A15CE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F91F1F4-9DC8-B271-94AF-B3652C48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3E3EDD-3B14-3366-3ABE-8CEDD04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C2EA55-C8FA-FF85-6F77-120F9133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A90300C-CE71-539F-F180-4B415464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DF27F2-E180-4738-022A-C8EA11F1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7AF3A-3C71-3182-8F44-49926BDC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B0D2A0-FA1F-BC4D-7B66-E2425160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88877-3B27-4E0A-24BD-E1BD915F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47F1F4-B4D9-1756-091D-978988D19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351CDAB-9DF1-123D-1C4F-30811B5A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3384B5B-0451-8EF5-535D-AD6D0448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5F88AB-10E4-D7A3-D2A4-2B2412E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55C793-0FF0-848C-285C-093ECE98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083D624-A2CD-8391-6B04-D6064E7A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3395C0-A6F5-F9C2-D139-444D52F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BD7C68-9557-5885-EF2C-DFE566F0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210601-1422-37A9-BCAF-424A32103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D457EC-B6B0-D331-4EC2-63E0033C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DE95E70-E7BF-0DD9-69A1-B260CE3F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E46B9C5-70AF-7EC1-D863-B45FFEDFA57B}"/>
              </a:ext>
            </a:extLst>
          </p:cNvPr>
          <p:cNvSpPr txBox="1">
            <a:spLocks noChangeArrowheads="1"/>
          </p:cNvSpPr>
          <p:nvPr/>
        </p:nvSpPr>
        <p:spPr>
          <a:xfrm>
            <a:off x="1114777" y="1863891"/>
            <a:ext cx="591355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ĐỒ THỊ QUÃNG ĐƯƠNG – THỜI GIAN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118" y="251857"/>
            <a:ext cx="2149662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Phương pháp rèn luyện trí nhớ cho trẻ">
            <a:extLst>
              <a:ext uri="{FF2B5EF4-FFF2-40B4-BE49-F238E27FC236}">
                <a16:creationId xmlns:a16="http://schemas.microsoft.com/office/drawing/2014/main" id="{9235A32B-B31C-8DE5-BE0C-AE8BDF70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" y="4071321"/>
            <a:ext cx="3539424" cy="265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A8E3920-BFC2-3506-9D7E-A7E883D552EC}"/>
              </a:ext>
            </a:extLst>
          </p:cNvPr>
          <p:cNvSpPr/>
          <p:nvPr/>
        </p:nvSpPr>
        <p:spPr>
          <a:xfrm>
            <a:off x="618565" y="1290920"/>
            <a:ext cx="3146611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1201DF88-BAC8-5A66-D22B-37493F53FA11}"/>
              </a:ext>
            </a:extLst>
          </p:cNvPr>
          <p:cNvSpPr/>
          <p:nvPr/>
        </p:nvSpPr>
        <p:spPr>
          <a:xfrm>
            <a:off x="4344449" y="1295400"/>
            <a:ext cx="314661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5E1697E-C6A3-66A5-0F59-9C3B8A815E29}"/>
              </a:ext>
            </a:extLst>
          </p:cNvPr>
          <p:cNvSpPr/>
          <p:nvPr/>
        </p:nvSpPr>
        <p:spPr>
          <a:xfrm>
            <a:off x="8222734" y="1295400"/>
            <a:ext cx="3146611" cy="2133600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Ảnh 2" descr="hinh-anh-hoa-dep">
            <a:extLst>
              <a:ext uri="{FF2B5EF4-FFF2-40B4-BE49-F238E27FC236}">
                <a16:creationId xmlns:a16="http://schemas.microsoft.com/office/drawing/2014/main" id="{F02B0C77-169B-4B61-B7B6-F9CE9C1F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21" y="4385310"/>
            <a:ext cx="288036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148128-3A7D-7264-6921-BD9BB6524E7E}"/>
              </a:ext>
            </a:extLst>
          </p:cNvPr>
          <p:cNvSpPr txBox="1"/>
          <p:nvPr/>
        </p:nvSpPr>
        <p:spPr>
          <a:xfrm>
            <a:off x="80681" y="246093"/>
            <a:ext cx="111520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10.1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dưới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đây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 h.</a:t>
            </a:r>
            <a:endParaRPr lang="en-US" sz="2600" dirty="0">
              <a:latin typeface="+mj-lt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EDC27220-48A7-D51A-CE22-E378539D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" y="738536"/>
            <a:ext cx="10210801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A68B9D-5992-D13E-184C-9AA66C98D588}"/>
              </a:ext>
            </a:extLst>
          </p:cNvPr>
          <p:cNvSpPr txBox="1"/>
          <p:nvPr/>
        </p:nvSpPr>
        <p:spPr>
          <a:xfrm>
            <a:off x="80681" y="2085295"/>
            <a:ext cx="122368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trên?</a:t>
            </a:r>
            <a:endParaRPr lang="en-US" sz="2600" dirty="0">
              <a:latin typeface="+mj-lt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7861B35B-C76C-AAF7-8973-5FE1E8B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2" y="2577738"/>
            <a:ext cx="11489671" cy="43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5">
            <a:extLst>
              <a:ext uri="{FF2B5EF4-FFF2-40B4-BE49-F238E27FC236}">
                <a16:creationId xmlns:a16="http://schemas.microsoft.com/office/drawing/2014/main" id="{3E591098-86E7-4BFB-552B-9F067D2B2852}"/>
              </a:ext>
            </a:extLst>
          </p:cNvPr>
          <p:cNvSpPr/>
          <p:nvPr/>
        </p:nvSpPr>
        <p:spPr>
          <a:xfrm>
            <a:off x="8196256" y="6450012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0652D6D-39CC-85C4-C00A-FC6F7ED38D36}"/>
              </a:ext>
            </a:extLst>
          </p:cNvPr>
          <p:cNvSpPr txBox="1"/>
          <p:nvPr/>
        </p:nvSpPr>
        <p:spPr>
          <a:xfrm>
            <a:off x="134469" y="197241"/>
            <a:ext cx="119678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10.2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32 SBT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10.1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thông tin sau đây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sai.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705C86-45C2-3EEE-479E-21BA4186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59" y="1089793"/>
            <a:ext cx="6715071" cy="47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340A310-0803-164A-E3EC-49AD33896270}"/>
              </a:ext>
            </a:extLst>
          </p:cNvPr>
          <p:cNvSpPr txBox="1"/>
          <p:nvPr/>
        </p:nvSpPr>
        <p:spPr>
          <a:xfrm>
            <a:off x="5997387" y="1357571"/>
            <a:ext cx="59525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2 m/s.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Sau 2 s,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giây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thứ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12 m.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d)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vật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8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4 s.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FB35BD-71DD-FDCD-9A20-11049272F37C}"/>
              </a:ext>
            </a:extLst>
          </p:cNvPr>
          <p:cNvSpPr/>
          <p:nvPr/>
        </p:nvSpPr>
        <p:spPr>
          <a:xfrm>
            <a:off x="9924200" y="1357571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C388BC-7891-BF28-0D51-6F3FCAC76CE4}"/>
              </a:ext>
            </a:extLst>
          </p:cNvPr>
          <p:cNvSpPr/>
          <p:nvPr/>
        </p:nvSpPr>
        <p:spPr>
          <a:xfrm>
            <a:off x="9924200" y="174690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56F6E7-CACA-B3EE-77D0-5C8E7352B6F3}"/>
              </a:ext>
            </a:extLst>
          </p:cNvPr>
          <p:cNvSpPr/>
          <p:nvPr/>
        </p:nvSpPr>
        <p:spPr>
          <a:xfrm>
            <a:off x="6952924" y="2553680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9987E2A-7E92-BA35-CBAF-74E2C1AC623C}"/>
              </a:ext>
            </a:extLst>
          </p:cNvPr>
          <p:cNvSpPr/>
          <p:nvPr/>
        </p:nvSpPr>
        <p:spPr>
          <a:xfrm>
            <a:off x="11120582" y="2927232"/>
            <a:ext cx="11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2D64C7F-BB38-4428-7B57-709571422B3B}"/>
              </a:ext>
            </a:extLst>
          </p:cNvPr>
          <p:cNvSpPr txBox="1"/>
          <p:nvPr/>
        </p:nvSpPr>
        <p:spPr>
          <a:xfrm>
            <a:off x="92362" y="152645"/>
            <a:ext cx="120996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10.3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 33 SBT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B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ga B 15 min. Sau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h 15 min.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đây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1379B5A-9E7B-FD03-2CEB-A6D43A61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" y="2035309"/>
            <a:ext cx="6640947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F67AEB9-9555-AEFD-7986-CDCB7DA7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05" y="2035629"/>
            <a:ext cx="5720475" cy="38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>
            <a:extLst>
              <a:ext uri="{FF2B5EF4-FFF2-40B4-BE49-F238E27FC236}">
                <a16:creationId xmlns:a16="http://schemas.microsoft.com/office/drawing/2014/main" id="{204453E8-D819-FEA4-FAD7-6334ED13DCAB}"/>
              </a:ext>
            </a:extLst>
          </p:cNvPr>
          <p:cNvSpPr/>
          <p:nvPr/>
        </p:nvSpPr>
        <p:spPr>
          <a:xfrm>
            <a:off x="4789670" y="5480168"/>
            <a:ext cx="440341" cy="44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214" y="888445"/>
            <a:ext cx="104171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j-lt"/>
              </a:rPr>
              <a:t>Một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đo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học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cách</a:t>
            </a:r>
            <a:r>
              <a:rPr lang="vi-VN" sz="2600" dirty="0">
                <a:latin typeface="+mj-lt"/>
              </a:rPr>
              <a:t> sau: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từ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nhà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trường</a:t>
            </a:r>
            <a:r>
              <a:rPr lang="vi-VN" sz="2600" dirty="0">
                <a:latin typeface="+mj-lt"/>
              </a:rPr>
              <a:t>;</a:t>
            </a:r>
          </a:p>
          <a:p>
            <a:r>
              <a:rPr lang="vi-VN" sz="2600" dirty="0">
                <a:latin typeface="+mj-lt"/>
              </a:rPr>
              <a:t>- Đo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đồng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hồ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bấm</a:t>
            </a:r>
            <a:r>
              <a:rPr lang="vi-VN" sz="2600" dirty="0">
                <a:latin typeface="+mj-lt"/>
              </a:rPr>
              <a:t> giây;</a:t>
            </a:r>
          </a:p>
          <a:p>
            <a:r>
              <a:rPr lang="vi-VN" sz="2600" dirty="0">
                <a:latin typeface="+mj-lt"/>
              </a:rPr>
              <a:t>-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bằng</a:t>
            </a:r>
            <a:r>
              <a:rPr lang="vi-VN" sz="2600" dirty="0">
                <a:latin typeface="+mj-lt"/>
              </a:rPr>
              <a:t> công </a:t>
            </a:r>
            <a:r>
              <a:rPr lang="vi-VN" sz="2600" dirty="0" err="1">
                <a:latin typeface="+mj-lt"/>
              </a:rPr>
              <a:t>thức</a:t>
            </a:r>
            <a:r>
              <a:rPr lang="vi-VN" sz="2600" dirty="0">
                <a:latin typeface="+mj-lt"/>
              </a:rPr>
              <a:t>: v =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 err="1">
                <a:latin typeface="+mj-lt"/>
              </a:rPr>
              <a:t>Biết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số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đếm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được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1 212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, </a:t>
            </a:r>
            <a:r>
              <a:rPr lang="vi-VN" sz="2600" dirty="0" err="1">
                <a:latin typeface="+mj-lt"/>
              </a:rPr>
              <a:t>mỗi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bước</a:t>
            </a:r>
            <a:r>
              <a:rPr lang="vi-VN" sz="2600" dirty="0">
                <a:latin typeface="+mj-lt"/>
              </a:rPr>
              <a:t> trung </a:t>
            </a:r>
            <a:r>
              <a:rPr lang="vi-VN" sz="2600" dirty="0" err="1">
                <a:latin typeface="+mj-lt"/>
              </a:rPr>
              <a:t>bình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dài</a:t>
            </a:r>
            <a:r>
              <a:rPr lang="vi-VN" sz="2600" dirty="0">
                <a:latin typeface="+mj-lt"/>
              </a:rPr>
              <a:t> 0,5 m </a:t>
            </a:r>
            <a:r>
              <a:rPr lang="vi-VN" sz="2600" dirty="0" err="1">
                <a:latin typeface="+mj-lt"/>
              </a:rPr>
              <a:t>và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đi </a:t>
            </a:r>
            <a:r>
              <a:rPr lang="vi-VN" sz="2600" dirty="0" err="1">
                <a:latin typeface="+mj-lt"/>
              </a:rPr>
              <a:t>là</a:t>
            </a:r>
            <a:r>
              <a:rPr lang="vi-VN" sz="2600" dirty="0">
                <a:latin typeface="+mj-lt"/>
              </a:rPr>
              <a:t> 10 min. </a:t>
            </a:r>
            <a:r>
              <a:rPr lang="vi-VN" sz="2600" dirty="0" err="1">
                <a:latin typeface="+mj-lt"/>
              </a:rPr>
              <a:t>Tính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tốc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độ</a:t>
            </a:r>
            <a:r>
              <a:rPr lang="vi-VN" sz="2600" dirty="0">
                <a:latin typeface="+mj-lt"/>
              </a:rPr>
              <a:t> đi </a:t>
            </a:r>
            <a:r>
              <a:rPr lang="vi-VN" sz="2600" dirty="0" err="1">
                <a:latin typeface="+mj-lt"/>
              </a:rPr>
              <a:t>của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bạn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đó</a:t>
            </a:r>
            <a:r>
              <a:rPr lang="vi-VN" sz="2600" dirty="0">
                <a:latin typeface="+mj-lt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1 212 . 0,5 = 606 m</a:t>
            </a: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 = 10 min = 10 . 60 = 600 s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606 : 600 = 1,01 m/s = 3,636km/h</a:t>
            </a:r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6" y="0"/>
            <a:ext cx="57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14" y="6492973"/>
            <a:ext cx="1857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26" y="6590976"/>
            <a:ext cx="2093119" cy="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2950" y="125412"/>
            <a:ext cx="4565650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A5DA818-2173-DBEC-BC67-B7F725F824BC}"/>
              </a:ext>
            </a:extLst>
          </p:cNvPr>
          <p:cNvSpPr/>
          <p:nvPr/>
        </p:nvSpPr>
        <p:spPr>
          <a:xfrm>
            <a:off x="5246558" y="419724"/>
            <a:ext cx="2023672" cy="134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F2ABCFF7-C391-2A76-AD19-15FA843D658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182256" y="1768839"/>
            <a:ext cx="2076138" cy="113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476D62D-7D04-3FF4-E394-ADD0C11D2E9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258394" y="1768839"/>
            <a:ext cx="2076138" cy="131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5AAD5C7-5D37-80ED-6746-4017355B15E5}"/>
              </a:ext>
            </a:extLst>
          </p:cNvPr>
          <p:cNvSpPr/>
          <p:nvPr/>
        </p:nvSpPr>
        <p:spPr>
          <a:xfrm>
            <a:off x="2985542" y="3069236"/>
            <a:ext cx="2023672" cy="1349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 . t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E13B88C-A2B5-0876-1F8F-CD50570248DC}"/>
              </a:ext>
            </a:extLst>
          </p:cNvPr>
          <p:cNvSpPr/>
          <p:nvPr/>
        </p:nvSpPr>
        <p:spPr>
          <a:xfrm>
            <a:off x="7632493" y="3095469"/>
            <a:ext cx="2023672" cy="1349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F1C66F8-B8CD-F9EA-67FC-8A2ABD21AF6C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699B017-218C-C0B4-C6CE-2A57CEC4FAB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989703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22BD7F1-F28E-1FD3-BEA9-BD3530C3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6" y="1370181"/>
            <a:ext cx="9633761" cy="1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6D85EB7-422A-58D6-43D8-4C67A05BF843}"/>
              </a:ext>
            </a:extLst>
          </p:cNvPr>
          <p:cNvSpPr txBox="1"/>
          <p:nvPr/>
        </p:nvSpPr>
        <p:spPr>
          <a:xfrm>
            <a:off x="340659" y="3018845"/>
            <a:ext cx="115106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9AE3281-1164-0976-572B-2D056AE547C8}"/>
              </a:ext>
            </a:extLst>
          </p:cNvPr>
          <p:cNvSpPr txBox="1"/>
          <p:nvPr/>
        </p:nvSpPr>
        <p:spPr>
          <a:xfrm>
            <a:off x="340659" y="3143070"/>
            <a:ext cx="75763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3h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km/h?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4CA7A65-4625-D891-EE06-367FBEB09AA5}"/>
              </a:ext>
            </a:extLst>
          </p:cNvPr>
          <p:cNvSpPr txBox="1"/>
          <p:nvPr/>
        </p:nvSpPr>
        <p:spPr>
          <a:xfrm>
            <a:off x="394444" y="3750583"/>
            <a:ext cx="10050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dirty="0">
                <a:latin typeface="+mj-lt"/>
              </a:rPr>
              <a:t>Trong </a:t>
            </a:r>
            <a:r>
              <a:rPr lang="vi-VN" sz="2600" dirty="0" err="1">
                <a:latin typeface="+mj-lt"/>
              </a:rPr>
              <a:t>khoảng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thời</a:t>
            </a:r>
            <a:r>
              <a:rPr lang="vi-VN" sz="2600" dirty="0">
                <a:latin typeface="+mj-lt"/>
              </a:rPr>
              <a:t> gian </a:t>
            </a:r>
            <a:r>
              <a:rPr lang="vi-VN" sz="2600" dirty="0" err="1">
                <a:latin typeface="+mj-lt"/>
              </a:rPr>
              <a:t>nào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thì</a:t>
            </a:r>
            <a:r>
              <a:rPr lang="vi-VN" sz="2600" dirty="0">
                <a:latin typeface="+mj-lt"/>
              </a:rPr>
              <a:t> ô tô </a:t>
            </a:r>
            <a:r>
              <a:rPr lang="vi-VN" sz="2600" dirty="0" err="1">
                <a:latin typeface="+mj-lt"/>
              </a:rPr>
              <a:t>dừng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lại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để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hành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khách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nghỉ</a:t>
            </a:r>
            <a:r>
              <a:rPr lang="vi-VN" sz="2600" dirty="0">
                <a:latin typeface="+mj-lt"/>
              </a:rPr>
              <a:t> ngơi?</a:t>
            </a:r>
            <a:endParaRPr lang="en-US" sz="2600" b="0" i="0" dirty="0">
              <a:solidFill>
                <a:srgbClr val="333333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84B006E-BFEC-88E3-DEF5-78BFF1B8FB77}"/>
              </a:ext>
            </a:extLst>
          </p:cNvPr>
          <p:cNvSpPr/>
          <p:nvPr/>
        </p:nvSpPr>
        <p:spPr>
          <a:xfrm>
            <a:off x="6763063" y="1955629"/>
            <a:ext cx="426631" cy="403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8D1B20D0-A8C1-A2CA-E1AD-D5941A22270B}"/>
              </a:ext>
            </a:extLst>
          </p:cNvPr>
          <p:cNvSpPr/>
          <p:nvPr/>
        </p:nvSpPr>
        <p:spPr>
          <a:xfrm>
            <a:off x="6763063" y="2493353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A311A34-E098-E523-65EA-117B6507CF90}"/>
              </a:ext>
            </a:extLst>
          </p:cNvPr>
          <p:cNvSpPr txBox="1"/>
          <p:nvPr/>
        </p:nvSpPr>
        <p:spPr>
          <a:xfrm>
            <a:off x="7607138" y="3140511"/>
            <a:ext cx="14343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km/h</a:t>
            </a:r>
            <a:endParaRPr lang="en-US" sz="2600" b="1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04FDF30F-B7E9-FF73-BBAF-394126C1D646}"/>
              </a:ext>
            </a:extLst>
          </p:cNvPr>
          <p:cNvCxnSpPr>
            <a:cxnSpLocks/>
          </p:cNvCxnSpPr>
          <p:nvPr/>
        </p:nvCxnSpPr>
        <p:spPr>
          <a:xfrm>
            <a:off x="5585012" y="4198479"/>
            <a:ext cx="11116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D63971B5-E168-F4B4-A235-75186E99B971}"/>
              </a:ext>
            </a:extLst>
          </p:cNvPr>
          <p:cNvCxnSpPr>
            <a:cxnSpLocks/>
          </p:cNvCxnSpPr>
          <p:nvPr/>
        </p:nvCxnSpPr>
        <p:spPr>
          <a:xfrm>
            <a:off x="7280520" y="2194513"/>
            <a:ext cx="500845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5">
            <a:extLst>
              <a:ext uri="{FF2B5EF4-FFF2-40B4-BE49-F238E27FC236}">
                <a16:creationId xmlns:a16="http://schemas.microsoft.com/office/drawing/2014/main" id="{C1DD16FD-0221-2570-7719-CCC0FD18E7B6}"/>
              </a:ext>
            </a:extLst>
          </p:cNvPr>
          <p:cNvSpPr/>
          <p:nvPr/>
        </p:nvSpPr>
        <p:spPr>
          <a:xfrm>
            <a:off x="7774899" y="2471436"/>
            <a:ext cx="507167" cy="492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149F373E-EBC3-4936-95AD-A6A28746EA2E}"/>
              </a:ext>
            </a:extLst>
          </p:cNvPr>
          <p:cNvSpPr txBox="1"/>
          <p:nvPr/>
        </p:nvSpPr>
        <p:spPr>
          <a:xfrm>
            <a:off x="502020" y="4405697"/>
            <a:ext cx="109907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thì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ô tô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dừng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lại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để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hành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khách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nghỉ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 ngơi?</a:t>
            </a:r>
            <a:endParaRPr lang="en-US" sz="2600" b="0" i="0" dirty="0">
              <a:solidFill>
                <a:srgbClr val="0909FF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3" grpId="0"/>
      <p:bldP spid="23" grpId="1"/>
      <p:bldP spid="27" grpId="0"/>
      <p:bldP spid="28" grpId="0"/>
      <p:bldP spid="29" grpId="0" animBg="1"/>
      <p:bldP spid="30" grpId="0" animBg="1"/>
      <p:bldP spid="31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êu đề 1">
            <a:extLst>
              <a:ext uri="{FF2B5EF4-FFF2-40B4-BE49-F238E27FC236}">
                <a16:creationId xmlns:a16="http://schemas.microsoft.com/office/drawing/2014/main" id="{9057DA2A-FBE3-2E42-4C51-CA9FF07792D7}"/>
              </a:ext>
            </a:extLst>
          </p:cNvPr>
          <p:cNvSpPr txBox="1">
            <a:spLocks/>
          </p:cNvSpPr>
          <p:nvPr/>
        </p:nvSpPr>
        <p:spPr>
          <a:xfrm>
            <a:off x="8005482" y="1269166"/>
            <a:ext cx="3881717" cy="1554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iêu đề 1">
            <a:extLst>
              <a:ext uri="{FF2B5EF4-FFF2-40B4-BE49-F238E27FC236}">
                <a16:creationId xmlns:a16="http://schemas.microsoft.com/office/drawing/2014/main" id="{1B3C95BF-D220-F28B-0F69-C053449EA577}"/>
              </a:ext>
            </a:extLst>
          </p:cNvPr>
          <p:cNvSpPr txBox="1">
            <a:spLocks/>
          </p:cNvSpPr>
          <p:nvPr/>
        </p:nvSpPr>
        <p:spPr>
          <a:xfrm>
            <a:off x="8005482" y="1526569"/>
            <a:ext cx="3881717" cy="1039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19" y="867002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">
            <a:extLst>
              <a:ext uri="{FF2B5EF4-FFF2-40B4-BE49-F238E27FC236}">
                <a16:creationId xmlns:a16="http://schemas.microsoft.com/office/drawing/2014/main" id="{52ABF2BE-198A-5C20-ECE1-8149FDBB8301}"/>
              </a:ext>
            </a:extLst>
          </p:cNvPr>
          <p:cNvSpPr/>
          <p:nvPr/>
        </p:nvSpPr>
        <p:spPr>
          <a:xfrm>
            <a:off x="5853390" y="2695202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1h, 2h, 3h, 4h.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ED13F5-E05F-CDBE-1DBA-22F260673099}"/>
              </a:ext>
            </a:extLst>
          </p:cNvPr>
          <p:cNvSpPr/>
          <p:nvPr/>
        </p:nvSpPr>
        <p:spPr>
          <a:xfrm>
            <a:off x="5790075" y="3747575"/>
            <a:ext cx="6258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1AE3C99C-013E-FB7C-0871-CC39B6E0CB6E}"/>
              </a:ext>
            </a:extLst>
          </p:cNvPr>
          <p:cNvSpPr/>
          <p:nvPr/>
        </p:nvSpPr>
        <p:spPr>
          <a:xfrm>
            <a:off x="5628709" y="4724727"/>
            <a:ext cx="6258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A95F048-CC46-48EC-D27D-2EF1E0DAAFC3}"/>
              </a:ext>
            </a:extLst>
          </p:cNvPr>
          <p:cNvSpPr txBox="1">
            <a:spLocks noChangeArrowheads="1"/>
          </p:cNvSpPr>
          <p:nvPr/>
        </p:nvSpPr>
        <p:spPr>
          <a:xfrm>
            <a:off x="5128229" y="692739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34E41ED-B886-7F36-F00B-080985C51E92}"/>
              </a:ext>
            </a:extLst>
          </p:cNvPr>
          <p:cNvSpPr txBox="1">
            <a:spLocks noChangeArrowheads="1"/>
          </p:cNvSpPr>
          <p:nvPr/>
        </p:nvSpPr>
        <p:spPr>
          <a:xfrm>
            <a:off x="5117719" y="121879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B, C: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52521B0C-2A9B-F768-BB6F-48BC3B43EEAD}"/>
              </a:ext>
            </a:extLst>
          </p:cNvPr>
          <p:cNvGrpSpPr/>
          <p:nvPr/>
        </p:nvGrpSpPr>
        <p:grpSpPr>
          <a:xfrm>
            <a:off x="5024717" y="1723037"/>
            <a:ext cx="7207626" cy="615550"/>
            <a:chOff x="4679573" y="5683223"/>
            <a:chExt cx="7207626" cy="61555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8A18A344-7A36-DC88-3FA1-B74CB6374F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5" name="Đường kết nối Mũi tên Thẳng 24">
              <a:extLst>
                <a:ext uri="{FF2B5EF4-FFF2-40B4-BE49-F238E27FC236}">
                  <a16:creationId xmlns:a16="http://schemas.microsoft.com/office/drawing/2014/main" id="{EBADDFD3-B18F-B40A-4DA9-8C1470820059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9315295E-7347-175F-2346-2897CFC81617}"/>
              </a:ext>
            </a:extLst>
          </p:cNvPr>
          <p:cNvSpPr txBox="1">
            <a:spLocks noChangeArrowheads="1"/>
          </p:cNvSpPr>
          <p:nvPr/>
        </p:nvSpPr>
        <p:spPr>
          <a:xfrm>
            <a:off x="5136631" y="2382604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D: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7C468CB-681E-FA49-CFFC-0E0779BB1D0D}"/>
              </a:ext>
            </a:extLst>
          </p:cNvPr>
          <p:cNvGrpSpPr/>
          <p:nvPr/>
        </p:nvGrpSpPr>
        <p:grpSpPr>
          <a:xfrm>
            <a:off x="4861814" y="2836474"/>
            <a:ext cx="7207626" cy="615550"/>
            <a:chOff x="4679573" y="5683223"/>
            <a:chExt cx="7207626" cy="615550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506DEC3E-D905-B257-0955-E2468654501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7207626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id="{770042EC-DCDB-FC01-2F66-261A6E08E25D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4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5" grpId="1"/>
      <p:bldP spid="57" grpId="0"/>
      <p:bldP spid="57" grpId="1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4" grpId="0"/>
      <p:bldP spid="4" grpId="1"/>
      <p:bldP spid="11" grpId="0"/>
      <p:bldP spid="11" grpId="1"/>
      <p:bldP spid="13" grpId="0"/>
      <p:bldP spid="1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-595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58174-3EA7-11E7-A4D0-16CE83F71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617"/>
            <a:ext cx="2528047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4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3E9FF248-5BDA-2632-59DD-38743ECC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17" y="945665"/>
            <a:ext cx="6930846" cy="1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9F5E4EA4-A6A7-F56D-06D1-34D452A3D0B7}"/>
              </a:ext>
            </a:extLst>
          </p:cNvPr>
          <p:cNvSpPr txBox="1"/>
          <p:nvPr/>
        </p:nvSpPr>
        <p:spPr>
          <a:xfrm flipH="1">
            <a:off x="3135261" y="2736924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CD5B1A0-5126-BB3D-B5C0-1A03FA09FD41}"/>
              </a:ext>
            </a:extLst>
          </p:cNvPr>
          <p:cNvCxnSpPr>
            <a:cxnSpLocks/>
            <a:endCxn id="76" idx="3"/>
          </p:cNvCxnSpPr>
          <p:nvPr/>
        </p:nvCxnSpPr>
        <p:spPr>
          <a:xfrm flipV="1">
            <a:off x="2336543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A976A611-022B-A29C-A607-0D94A747B08D}"/>
              </a:ext>
            </a:extLst>
          </p:cNvPr>
          <p:cNvSpPr/>
          <p:nvPr/>
        </p:nvSpPr>
        <p:spPr>
          <a:xfrm>
            <a:off x="5512169" y="2933308"/>
            <a:ext cx="62584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2387ECF4-7625-4663-5CFF-3442A58DDC19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2641293"/>
            <a:ext cx="16049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3A410F79-B068-843F-28A9-552007D115C8}"/>
              </a:ext>
            </a:extLst>
          </p:cNvPr>
          <p:cNvSpPr txBox="1">
            <a:spLocks noChangeArrowheads="1"/>
          </p:cNvSpPr>
          <p:nvPr/>
        </p:nvSpPr>
        <p:spPr>
          <a:xfrm>
            <a:off x="5427552" y="3083533"/>
            <a:ext cx="6930845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4D2A2BA2-765A-BC4D-3339-32DE678B8E01}"/>
              </a:ext>
            </a:extLst>
          </p:cNvPr>
          <p:cNvGrpSpPr/>
          <p:nvPr/>
        </p:nvGrpSpPr>
        <p:grpSpPr>
          <a:xfrm>
            <a:off x="5871866" y="3554557"/>
            <a:ext cx="3021108" cy="615550"/>
            <a:chOff x="4679573" y="5683223"/>
            <a:chExt cx="3172530" cy="615550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6564E39D-AF6B-B85D-9885-DE1C40698E3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79573" y="5683223"/>
              <a:ext cx="3172530" cy="61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77" name="Đường kết nối Mũi tên Thẳng 76">
              <a:extLst>
                <a:ext uri="{FF2B5EF4-FFF2-40B4-BE49-F238E27FC236}">
                  <a16:creationId xmlns:a16="http://schemas.microsoft.com/office/drawing/2014/main" id="{E636F043-B479-BAED-CB1B-C2582A493273}"/>
                </a:ext>
              </a:extLst>
            </p:cNvPr>
            <p:cNvCxnSpPr/>
            <p:nvPr/>
          </p:nvCxnSpPr>
          <p:spPr>
            <a:xfrm>
              <a:off x="4755776" y="6065733"/>
              <a:ext cx="2734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Rectangle 2">
            <a:extLst>
              <a:ext uri="{FF2B5EF4-FFF2-40B4-BE49-F238E27FC236}">
                <a16:creationId xmlns:a16="http://schemas.microsoft.com/office/drawing/2014/main" id="{F5881416-4F64-4890-1444-9A2B8AD4ABE0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2" y="4185066"/>
            <a:ext cx="646916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27761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5" grpId="0"/>
      <p:bldP spid="76" grpId="0"/>
      <p:bldP spid="59" grpId="0"/>
      <p:bldP spid="59" grpId="1"/>
      <p:bldP spid="60" grpId="0"/>
      <p:bldP spid="61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9F5E4EA4-A6A7-F56D-06D1-34D452A3D0B7}"/>
              </a:ext>
            </a:extLst>
          </p:cNvPr>
          <p:cNvSpPr txBox="1"/>
          <p:nvPr/>
        </p:nvSpPr>
        <p:spPr>
          <a:xfrm flipH="1">
            <a:off x="3151658" y="274457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CD5B1A0-5126-BB3D-B5C0-1A03FA09FD41}"/>
              </a:ext>
            </a:extLst>
          </p:cNvPr>
          <p:cNvCxnSpPr>
            <a:cxnSpLocks/>
          </p:cNvCxnSpPr>
          <p:nvPr/>
        </p:nvCxnSpPr>
        <p:spPr>
          <a:xfrm flipV="1">
            <a:off x="2372400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25C94B-55A1-A9EA-A4FA-BCB892C2B53D}"/>
              </a:ext>
            </a:extLst>
          </p:cNvPr>
          <p:cNvSpPr txBox="1"/>
          <p:nvPr/>
        </p:nvSpPr>
        <p:spPr>
          <a:xfrm>
            <a:off x="5764304" y="2062598"/>
            <a:ext cx="61049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9" name="Hình ảnh 8" descr="1️⃣ Hình ảnh dấu chấm hỏi đẹp ™ WikiLaptop.com">
            <a:extLst>
              <a:ext uri="{FF2B5EF4-FFF2-40B4-BE49-F238E27FC236}">
                <a16:creationId xmlns:a16="http://schemas.microsoft.com/office/drawing/2014/main" id="{8B9A1415-A9C8-1332-DDD8-5606A914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81" y="675758"/>
            <a:ext cx="1071245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88CDA48-E09D-C901-707B-A441CDF60C48}"/>
              </a:ext>
            </a:extLst>
          </p:cNvPr>
          <p:cNvSpPr txBox="1"/>
          <p:nvPr/>
        </p:nvSpPr>
        <p:spPr>
          <a:xfrm>
            <a:off x="5667914" y="1034027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7C2F7FA-0970-DDED-BA49-96BA2DDCF379}"/>
              </a:ext>
            </a:extLst>
          </p:cNvPr>
          <p:cNvCxnSpPr>
            <a:cxnSpLocks/>
          </p:cNvCxnSpPr>
          <p:nvPr/>
        </p:nvCxnSpPr>
        <p:spPr>
          <a:xfrm>
            <a:off x="6508376" y="1925772"/>
            <a:ext cx="9502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:a16="http://schemas.microsoft.com/office/drawing/2014/main" id="{BC9FACD3-7A4F-FF90-4176-05C518C4F46D}"/>
              </a:ext>
            </a:extLst>
          </p:cNvPr>
          <p:cNvCxnSpPr>
            <a:endCxn id="50" idx="2"/>
          </p:cNvCxnSpPr>
          <p:nvPr/>
        </p:nvCxnSpPr>
        <p:spPr>
          <a:xfrm>
            <a:off x="1019734" y="4799545"/>
            <a:ext cx="9614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Đường nối Thẳng 85">
            <a:extLst>
              <a:ext uri="{FF2B5EF4-FFF2-40B4-BE49-F238E27FC236}">
                <a16:creationId xmlns:a16="http://schemas.microsoft.com/office/drawing/2014/main" id="{5EFAB4C0-683A-DB9D-EB46-F25ADAB4E6F6}"/>
              </a:ext>
            </a:extLst>
          </p:cNvPr>
          <p:cNvCxnSpPr>
            <a:cxnSpLocks/>
          </p:cNvCxnSpPr>
          <p:nvPr/>
        </p:nvCxnSpPr>
        <p:spPr>
          <a:xfrm flipV="1">
            <a:off x="1981199" y="4471838"/>
            <a:ext cx="367553" cy="1216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6BBC84D-647C-9739-BDBC-27485A5C1626}"/>
              </a:ext>
            </a:extLst>
          </p:cNvPr>
          <p:cNvSpPr txBox="1"/>
          <p:nvPr/>
        </p:nvSpPr>
        <p:spPr>
          <a:xfrm>
            <a:off x="5755340" y="1944846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rong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h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đầu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180km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Hình Bầu dục 87">
            <a:extLst>
              <a:ext uri="{FF2B5EF4-FFF2-40B4-BE49-F238E27FC236}">
                <a16:creationId xmlns:a16="http://schemas.microsoft.com/office/drawing/2014/main" id="{25C4803B-8126-8FCF-79D8-3EA520F9C35A}"/>
              </a:ext>
            </a:extLst>
          </p:cNvPr>
          <p:cNvSpPr/>
          <p:nvPr/>
        </p:nvSpPr>
        <p:spPr>
          <a:xfrm>
            <a:off x="344575" y="3192099"/>
            <a:ext cx="515750" cy="36933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Đường nối Thẳng 89">
            <a:extLst>
              <a:ext uri="{FF2B5EF4-FFF2-40B4-BE49-F238E27FC236}">
                <a16:creationId xmlns:a16="http://schemas.microsoft.com/office/drawing/2014/main" id="{78D2DCB8-C789-0EA3-86B8-2DD3EAD0CAD4}"/>
              </a:ext>
            </a:extLst>
          </p:cNvPr>
          <p:cNvCxnSpPr/>
          <p:nvPr/>
        </p:nvCxnSpPr>
        <p:spPr>
          <a:xfrm>
            <a:off x="1990166" y="3338661"/>
            <a:ext cx="36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C80C4A4E-6788-DC84-138C-CAF2426BBB62}"/>
              </a:ext>
            </a:extLst>
          </p:cNvPr>
          <p:cNvSpPr txBox="1"/>
          <p:nvPr/>
        </p:nvSpPr>
        <p:spPr>
          <a:xfrm>
            <a:off x="5817806" y="3375520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A409148B-8BD8-1520-598C-18BBD2F3DD15}"/>
              </a:ext>
            </a:extLst>
          </p:cNvPr>
          <p:cNvSpPr txBox="1"/>
          <p:nvPr/>
        </p:nvSpPr>
        <p:spPr>
          <a:xfrm>
            <a:off x="5817806" y="2837242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2830669B-54F2-4BA8-4085-D8045D0939A8}"/>
              </a:ext>
            </a:extLst>
          </p:cNvPr>
          <p:cNvSpPr txBox="1"/>
          <p:nvPr/>
        </p:nvSpPr>
        <p:spPr>
          <a:xfrm>
            <a:off x="6248392" y="3814790"/>
            <a:ext cx="36307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180 : 3 = 60km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28CC6716-AEE3-B677-0C03-51DFDB6C2076}"/>
              </a:ext>
            </a:extLst>
          </p:cNvPr>
          <p:cNvSpPr txBox="1"/>
          <p:nvPr/>
        </p:nvSpPr>
        <p:spPr>
          <a:xfrm>
            <a:off x="5827058" y="4326362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+mj-lt"/>
              </a:rPr>
              <a:t>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en-US" sz="2600" dirty="0">
              <a:latin typeface="+mj-lt"/>
            </a:endParaRP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A323693D-4AEF-A42C-FC3C-2AE19D70A349}"/>
              </a:ext>
            </a:extLst>
          </p:cNvPr>
          <p:cNvSpPr txBox="1"/>
          <p:nvPr/>
        </p:nvSpPr>
        <p:spPr>
          <a:xfrm>
            <a:off x="6033239" y="5239691"/>
            <a:ext cx="36307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1h30min = 1,5h</a:t>
            </a:r>
          </a:p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. t = 60 . 1,5 = 90km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Đường nối Thẳng 103">
            <a:extLst>
              <a:ext uri="{FF2B5EF4-FFF2-40B4-BE49-F238E27FC236}">
                <a16:creationId xmlns:a16="http://schemas.microsoft.com/office/drawing/2014/main" id="{42890AD4-BD84-E55D-BE49-9EEC21198407}"/>
              </a:ext>
            </a:extLst>
          </p:cNvPr>
          <p:cNvCxnSpPr>
            <a:cxnSpLocks/>
          </p:cNvCxnSpPr>
          <p:nvPr/>
        </p:nvCxnSpPr>
        <p:spPr>
          <a:xfrm>
            <a:off x="1387762" y="3843914"/>
            <a:ext cx="0" cy="57377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:a16="http://schemas.microsoft.com/office/drawing/2014/main" id="{D91848FD-FC14-0F57-3CEE-810007175DF4}"/>
              </a:ext>
            </a:extLst>
          </p:cNvPr>
          <p:cNvCxnSpPr/>
          <p:nvPr/>
        </p:nvCxnSpPr>
        <p:spPr>
          <a:xfrm flipH="1">
            <a:off x="813547" y="3870809"/>
            <a:ext cx="549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7A4E0EC7-8E19-4133-F0B8-EB43569E9FCB}"/>
              </a:ext>
            </a:extLst>
          </p:cNvPr>
          <p:cNvSpPr txBox="1"/>
          <p:nvPr/>
        </p:nvSpPr>
        <p:spPr>
          <a:xfrm flipH="1">
            <a:off x="1198607" y="357082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EE7CACF9-CD5A-4A7C-5F2A-D122F6C64034}"/>
              </a:ext>
            </a:extLst>
          </p:cNvPr>
          <p:cNvSpPr txBox="1"/>
          <p:nvPr/>
        </p:nvSpPr>
        <p:spPr>
          <a:xfrm>
            <a:off x="1232363" y="359486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Hộp Văn bản 113">
            <a:extLst>
              <a:ext uri="{FF2B5EF4-FFF2-40B4-BE49-F238E27FC236}">
                <a16:creationId xmlns:a16="http://schemas.microsoft.com/office/drawing/2014/main" id="{60E1FD18-2FC7-AAFF-40DC-CFF22AB4916D}"/>
              </a:ext>
            </a:extLst>
          </p:cNvPr>
          <p:cNvSpPr txBox="1"/>
          <p:nvPr/>
        </p:nvSpPr>
        <p:spPr>
          <a:xfrm>
            <a:off x="658902" y="357691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87" grpId="0"/>
      <p:bldP spid="88" grpId="0" animBg="1"/>
      <p:bldP spid="92" grpId="0"/>
      <p:bldP spid="93" grpId="0"/>
      <p:bldP spid="94" grpId="0"/>
      <p:bldP spid="96" grpId="0"/>
      <p:bldP spid="97" grpId="0"/>
      <p:bldP spid="112" grpId="0"/>
      <p:bldP spid="113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3B54AC-C925-C374-DF67-17D58CA833AA}"/>
              </a:ext>
            </a:extLst>
          </p:cNvPr>
          <p:cNvSpPr txBox="1"/>
          <p:nvPr/>
        </p:nvSpPr>
        <p:spPr>
          <a:xfrm>
            <a:off x="188258" y="293638"/>
            <a:ext cx="116899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trong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suốt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quá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trình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30 min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D026899-7327-C107-9176-4747DAA93F39}"/>
              </a:ext>
            </a:extLst>
          </p:cNvPr>
          <p:cNvSpPr txBox="1"/>
          <p:nvPr/>
        </p:nvSpPr>
        <p:spPr>
          <a:xfrm>
            <a:off x="188258" y="293638"/>
            <a:ext cx="1168997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</p:txBody>
      </p:sp>
      <p:graphicFrame>
        <p:nvGraphicFramePr>
          <p:cNvPr id="13" name="Bảng 13">
            <a:extLst>
              <a:ext uri="{FF2B5EF4-FFF2-40B4-BE49-F238E27FC236}">
                <a16:creationId xmlns:a16="http://schemas.microsoft.com/office/drawing/2014/main" id="{2AA6ECBA-53EC-B714-8B53-3067750D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7385"/>
              </p:ext>
            </p:extLst>
          </p:nvPr>
        </p:nvGraphicFramePr>
        <p:xfrm>
          <a:off x="1772024" y="251439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5B2364D1-7161-E2F7-FDC0-6E077224AABE}"/>
              </a:ext>
            </a:extLst>
          </p:cNvPr>
          <p:cNvCxnSpPr/>
          <p:nvPr/>
        </p:nvCxnSpPr>
        <p:spPr>
          <a:xfrm>
            <a:off x="3334871" y="717176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8380F4-3C8C-A323-F613-5427E2F579A1}"/>
              </a:ext>
            </a:extLst>
          </p:cNvPr>
          <p:cNvSpPr txBox="1"/>
          <p:nvPr/>
        </p:nvSpPr>
        <p:spPr>
          <a:xfrm>
            <a:off x="5051608" y="2514392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F57DD04-2626-1932-5F41-B9C2C0B232B1}"/>
              </a:ext>
            </a:extLst>
          </p:cNvPr>
          <p:cNvSpPr txBox="1"/>
          <p:nvPr/>
        </p:nvSpPr>
        <p:spPr>
          <a:xfrm>
            <a:off x="5051607" y="291926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50D39B2-56F7-A247-5068-4633E71F120C}"/>
              </a:ext>
            </a:extLst>
          </p:cNvPr>
          <p:cNvCxnSpPr>
            <a:cxnSpLocks/>
          </p:cNvCxnSpPr>
          <p:nvPr/>
        </p:nvCxnSpPr>
        <p:spPr>
          <a:xfrm>
            <a:off x="1855694" y="1129552"/>
            <a:ext cx="1479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85AB6EA3-665B-8704-58A5-004EDD34732A}"/>
              </a:ext>
            </a:extLst>
          </p:cNvPr>
          <p:cNvCxnSpPr/>
          <p:nvPr/>
        </p:nvCxnSpPr>
        <p:spPr>
          <a:xfrm>
            <a:off x="6248400" y="1129552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978518A-9207-5AE7-E5A4-C7E28360246A}"/>
              </a:ext>
            </a:extLst>
          </p:cNvPr>
          <p:cNvSpPr txBox="1"/>
          <p:nvPr/>
        </p:nvSpPr>
        <p:spPr>
          <a:xfrm>
            <a:off x="6537511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F1B94E4-F15B-59B3-8B3C-16E3132FB8DB}"/>
              </a:ext>
            </a:extLst>
          </p:cNvPr>
          <p:cNvSpPr txBox="1"/>
          <p:nvPr/>
        </p:nvSpPr>
        <p:spPr>
          <a:xfrm>
            <a:off x="6650313" y="2993739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4EFB573-BB4F-949E-2C15-FF1894C6FB11}"/>
              </a:ext>
            </a:extLst>
          </p:cNvPr>
          <p:cNvCxnSpPr/>
          <p:nvPr/>
        </p:nvCxnSpPr>
        <p:spPr>
          <a:xfrm>
            <a:off x="1772024" y="1523999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944C230-7F40-9870-036F-A2D7BF5B1756}"/>
              </a:ext>
            </a:extLst>
          </p:cNvPr>
          <p:cNvSpPr txBox="1"/>
          <p:nvPr/>
        </p:nvSpPr>
        <p:spPr>
          <a:xfrm>
            <a:off x="7861293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F4B6C55-1042-AEDC-502C-DCD8B11C8A77}"/>
              </a:ext>
            </a:extLst>
          </p:cNvPr>
          <p:cNvSpPr txBox="1"/>
          <p:nvPr/>
        </p:nvSpPr>
        <p:spPr>
          <a:xfrm>
            <a:off x="8067482" y="2952421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FB1DCE4-B9E1-551F-A6D6-AA277983DC3D}"/>
              </a:ext>
            </a:extLst>
          </p:cNvPr>
          <p:cNvSpPr txBox="1"/>
          <p:nvPr/>
        </p:nvSpPr>
        <p:spPr>
          <a:xfrm>
            <a:off x="9303115" y="2512156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FBE549D-D1C2-FC95-052F-9FABF6CFA951}"/>
              </a:ext>
            </a:extLst>
          </p:cNvPr>
          <p:cNvSpPr txBox="1"/>
          <p:nvPr/>
        </p:nvSpPr>
        <p:spPr>
          <a:xfrm>
            <a:off x="9469705" y="293575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1664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13">
            <a:extLst>
              <a:ext uri="{FF2B5EF4-FFF2-40B4-BE49-F238E27FC236}">
                <a16:creationId xmlns:a16="http://schemas.microsoft.com/office/drawing/2014/main" id="{A97F0EA3-5DF4-8AF8-8D38-0A062B9C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37525"/>
              </p:ext>
            </p:extLst>
          </p:nvPr>
        </p:nvGraphicFramePr>
        <p:xfrm>
          <a:off x="1624106" y="85592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4" y="226751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2891110" y="4723929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4226851" y="4150188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4935063" y="3567482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78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" y="69925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1815345" y="3198167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3097298" y="2599294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3868263" y="1935905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2E6C5AC-9CE4-21BC-1DAE-1EF9DF3CBFDA}"/>
              </a:ext>
            </a:extLst>
          </p:cNvPr>
          <p:cNvSpPr/>
          <p:nvPr/>
        </p:nvSpPr>
        <p:spPr>
          <a:xfrm>
            <a:off x="6953704" y="10685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A8CBA2-F577-C94D-B101-FDE7208C48E4}"/>
              </a:ext>
            </a:extLst>
          </p:cNvPr>
          <p:cNvSpPr/>
          <p:nvPr/>
        </p:nvSpPr>
        <p:spPr>
          <a:xfrm>
            <a:off x="6837163" y="23599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390F0899-A8BC-F57D-BDF2-861785A8B620}"/>
              </a:ext>
            </a:extLst>
          </p:cNvPr>
          <p:cNvCxnSpPr/>
          <p:nvPr/>
        </p:nvCxnSpPr>
        <p:spPr>
          <a:xfrm>
            <a:off x="277904" y="3198167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08E763F-3019-9FCB-7290-E91D997A1A94}"/>
              </a:ext>
            </a:extLst>
          </p:cNvPr>
          <p:cNvCxnSpPr/>
          <p:nvPr/>
        </p:nvCxnSpPr>
        <p:spPr>
          <a:xfrm>
            <a:off x="2675955" y="4786046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/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15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1,11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  <a:blipFill>
                <a:blip r:embed="rId3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ng 12">
            <a:extLst>
              <a:ext uri="{FF2B5EF4-FFF2-40B4-BE49-F238E27FC236}">
                <a16:creationId xmlns:a16="http://schemas.microsoft.com/office/drawing/2014/main" id="{31253430-6124-8CB5-1717-0A7AA735729B}"/>
              </a:ext>
            </a:extLst>
          </p:cNvPr>
          <p:cNvSpPr/>
          <p:nvPr/>
        </p:nvSpPr>
        <p:spPr>
          <a:xfrm>
            <a:off x="5109882" y="1702486"/>
            <a:ext cx="244956" cy="27171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D66DE4D-6A1A-5611-B230-A31715C7782E}"/>
              </a:ext>
            </a:extLst>
          </p:cNvPr>
          <p:cNvCxnSpPr>
            <a:cxnSpLocks/>
          </p:cNvCxnSpPr>
          <p:nvPr/>
        </p:nvCxnSpPr>
        <p:spPr>
          <a:xfrm>
            <a:off x="3868263" y="3799929"/>
            <a:ext cx="10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8BC1D809-96BA-43FE-99FF-ADCD8E7D0436}"/>
              </a:ext>
            </a:extLst>
          </p:cNvPr>
          <p:cNvSpPr/>
          <p:nvPr/>
        </p:nvSpPr>
        <p:spPr>
          <a:xfrm>
            <a:off x="7118255" y="2993406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min = 10.60 = 600 s</a:t>
            </a:r>
            <a:endParaRPr lang="vi-VN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/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600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1,67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  <a:blipFill>
                <a:blip r:embed="rId4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1468</Words>
  <Application>Microsoft Office PowerPoint</Application>
  <PresentationFormat>Widescreen</PresentationFormat>
  <Paragraphs>195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Chủ đề Office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 bài 1: phương pháp và kĩ năng học tập môn khoa học tự nhiên</dc:title>
  <dc:creator>thuong nguyen</dc:creator>
  <cp:lastModifiedBy>Đỗ Tuấn Hiệp</cp:lastModifiedBy>
  <cp:revision>117</cp:revision>
  <dcterms:created xsi:type="dcterms:W3CDTF">2022-07-14T02:46:00Z</dcterms:created>
  <dcterms:modified xsi:type="dcterms:W3CDTF">2023-12-09T14:12:11Z</dcterms:modified>
</cp:coreProperties>
</file>