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7" r:id="rId28"/>
    <p:sldId id="288" r:id="rId29"/>
    <p:sldId id="289" r:id="rId30"/>
    <p:sldId id="290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B50014-4A38-47D1-AF62-E5836155704E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C9785-951A-465F-9397-6999C8BE0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423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5535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928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9327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5533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657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7067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389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3419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5208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2695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978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1D5F16-811F-4E9D-BF91-DFD4B86021A0}" type="slidenum">
              <a:rPr lang="en-US"/>
              <a:pPr/>
              <a:t>2</a:t>
            </a:fld>
            <a:endParaRPr lang="en-US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KKLA,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843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7554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317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5854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1171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5718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061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5177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501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24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1019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903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791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192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011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994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624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C9785-951A-465F-9397-6999C8BE06B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44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843D9-1604-41E5-A627-2CEC7BF4E414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9146-A264-4A7C-98DD-D4D9B1EA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793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843D9-1604-41E5-A627-2CEC7BF4E414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9146-A264-4A7C-98DD-D4D9B1EA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036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843D9-1604-41E5-A627-2CEC7BF4E414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9146-A264-4A7C-98DD-D4D9B1EA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226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843D9-1604-41E5-A627-2CEC7BF4E414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9146-A264-4A7C-98DD-D4D9B1EA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99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843D9-1604-41E5-A627-2CEC7BF4E414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9146-A264-4A7C-98DD-D4D9B1EA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870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843D9-1604-41E5-A627-2CEC7BF4E414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9146-A264-4A7C-98DD-D4D9B1EA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355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843D9-1604-41E5-A627-2CEC7BF4E414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9146-A264-4A7C-98DD-D4D9B1EA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69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843D9-1604-41E5-A627-2CEC7BF4E414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9146-A264-4A7C-98DD-D4D9B1EA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507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843D9-1604-41E5-A627-2CEC7BF4E414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9146-A264-4A7C-98DD-D4D9B1EA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411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843D9-1604-41E5-A627-2CEC7BF4E414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9146-A264-4A7C-98DD-D4D9B1EA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274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843D9-1604-41E5-A627-2CEC7BF4E414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9146-A264-4A7C-98DD-D4D9B1EA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64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843D9-1604-41E5-A627-2CEC7BF4E414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E9146-A264-4A7C-98DD-D4D9B1EA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12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slide" Target="slide27.xml"/><Relationship Id="rId5" Type="http://schemas.openxmlformats.org/officeDocument/2006/relationships/image" Target="../media/image14.jpeg"/><Relationship Id="rId4" Type="http://schemas.openxmlformats.org/officeDocument/2006/relationships/slide" Target="slide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3.jpeg"/><Relationship Id="rId5" Type="http://schemas.openxmlformats.org/officeDocument/2006/relationships/image" Target="../media/image17.jpeg"/><Relationship Id="rId4" Type="http://schemas.openxmlformats.org/officeDocument/2006/relationships/image" Target="../media/image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21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gif"/><Relationship Id="rId2" Type="http://schemas.openxmlformats.org/officeDocument/2006/relationships/tags" Target="../tags/tag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2"/>
          <p:cNvSpPr txBox="1">
            <a:spLocks noChangeArrowheads="1"/>
          </p:cNvSpPr>
          <p:nvPr/>
        </p:nvSpPr>
        <p:spPr bwMode="auto">
          <a:xfrm>
            <a:off x="685800" y="609600"/>
            <a:ext cx="807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400" i="0"/>
          </a:p>
        </p:txBody>
      </p:sp>
      <p:pic>
        <p:nvPicPr>
          <p:cNvPr id="107530" name="Picture 4" descr="CERT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72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9" name="WordArt 9"/>
          <p:cNvSpPr>
            <a:spLocks noChangeArrowheads="1" noChangeShapeType="1" noTextEdit="1"/>
          </p:cNvSpPr>
          <p:nvPr/>
        </p:nvSpPr>
        <p:spPr bwMode="auto">
          <a:xfrm>
            <a:off x="1143000" y="1219200"/>
            <a:ext cx="6934200" cy="2133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kern="10">
                <a:gradFill rotWithShape="0">
                  <a:gsLst>
                    <a:gs pos="0">
                      <a:srgbClr val="FF9900"/>
                    </a:gs>
                    <a:gs pos="100000">
                      <a:schemeClr val="tx1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ĐỊA LÝ 7</a:t>
            </a:r>
          </a:p>
        </p:txBody>
      </p:sp>
      <p:sp>
        <p:nvSpPr>
          <p:cNvPr id="107531" name="WordArt 11"/>
          <p:cNvSpPr>
            <a:spLocks noChangeArrowheads="1" noChangeShapeType="1" noTextEdit="1"/>
          </p:cNvSpPr>
          <p:nvPr/>
        </p:nvSpPr>
        <p:spPr bwMode="auto">
          <a:xfrm>
            <a:off x="2057400" y="5791200"/>
            <a:ext cx="5743575" cy="3444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 dirty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TRƯỜNG </a:t>
            </a:r>
            <a:r>
              <a:rPr lang="vi-VN" sz="3600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THCS</a:t>
            </a:r>
            <a:r>
              <a:rPr lang="en-US" sz="3600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600" kern="10" dirty="0" err="1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Ái</a:t>
            </a:r>
            <a:r>
              <a:rPr lang="en-US" sz="3600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600" kern="10" dirty="0" err="1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Mộ</a:t>
            </a:r>
            <a:endParaRPr lang="en-US" sz="3600" kern="10" dirty="0">
              <a:ln w="19050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07532" name="WordArt 12"/>
          <p:cNvSpPr>
            <a:spLocks noChangeArrowheads="1" noChangeShapeType="1" noTextEdit="1"/>
          </p:cNvSpPr>
          <p:nvPr/>
        </p:nvSpPr>
        <p:spPr bwMode="auto">
          <a:xfrm>
            <a:off x="2286000" y="4495800"/>
            <a:ext cx="5334000" cy="828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 dirty="0">
                <a:ln w="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GV </a:t>
            </a:r>
            <a:r>
              <a:rPr lang="vi-VN" sz="3600" kern="10" dirty="0" smtClean="0">
                <a:ln w="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:</a:t>
            </a:r>
            <a:r>
              <a:rPr lang="en-US" sz="3600" kern="10" dirty="0" err="1" smtClean="0">
                <a:ln w="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Đỗ</a:t>
            </a:r>
            <a:r>
              <a:rPr lang="en-US" sz="3600" kern="10" dirty="0" smtClean="0">
                <a:ln w="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kern="10" dirty="0" err="1" smtClean="0">
                <a:ln w="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Thị</a:t>
            </a:r>
            <a:r>
              <a:rPr lang="en-US" sz="3600" kern="10" dirty="0" smtClean="0">
                <a:ln w="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kern="10" dirty="0" err="1" smtClean="0">
                <a:ln w="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Cúc</a:t>
            </a:r>
            <a:endParaRPr lang="en-US" sz="3600" kern="10" dirty="0">
              <a:ln w="0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74206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381000" y="952500"/>
            <a:ext cx="82296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2000" i="0" u="sng"/>
              <a:t>1. ĐẶC ĐIỂM CỦA MÔI TRƯỜNG</a:t>
            </a: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457200" y="1371600"/>
            <a:ext cx="8229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b="0" i="0">
                <a:solidFill>
                  <a:srgbClr val="0000FF"/>
                </a:solidFill>
              </a:rPr>
              <a:t> </a:t>
            </a:r>
            <a:r>
              <a:rPr lang="en-US" i="0">
                <a:solidFill>
                  <a:srgbClr val="0000FF"/>
                </a:solidFill>
              </a:rPr>
              <a:t>a,P</a:t>
            </a:r>
            <a:r>
              <a:rPr lang="en-US" i="0" u="sng">
                <a:solidFill>
                  <a:srgbClr val="0000FF"/>
                </a:solidFill>
              </a:rPr>
              <a:t>hân bố: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533400" y="1843088"/>
            <a:ext cx="4800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0">
                <a:solidFill>
                  <a:srgbClr val="0000FF"/>
                </a:solidFill>
              </a:rPr>
              <a:t>b.</a:t>
            </a:r>
            <a:r>
              <a:rPr lang="en-US" i="0" u="sng">
                <a:solidFill>
                  <a:srgbClr val="0000FF"/>
                </a:solidFill>
              </a:rPr>
              <a:t>Đặc điểm khí hậu:</a:t>
            </a:r>
            <a:endParaRPr lang="en-US" i="0">
              <a:solidFill>
                <a:srgbClr val="0000FF"/>
              </a:solidFill>
            </a:endParaRPr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81000" y="2514600"/>
            <a:ext cx="8534400" cy="32766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2800" b="1" i="1" dirty="0">
                <a:latin typeface="Times New Roman" pitchFamily="18" charset="0"/>
              </a:rPr>
              <a:t>  - </a:t>
            </a:r>
            <a:r>
              <a:rPr lang="en-US" sz="2800" b="1" dirty="0" err="1">
                <a:latin typeface="Times New Roman" pitchFamily="18" charset="0"/>
              </a:rPr>
              <a:t>Khí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hậu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hoang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mạc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có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đặc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điểm</a:t>
            </a:r>
            <a:r>
              <a:rPr lang="en-US" sz="2800" b="1" dirty="0">
                <a:latin typeface="Times New Roman" pitchFamily="18" charset="0"/>
              </a:rPr>
              <a:t>:</a:t>
            </a:r>
          </a:p>
          <a:p>
            <a:pPr>
              <a:buFontTx/>
              <a:buNone/>
            </a:pPr>
            <a:r>
              <a:rPr lang="en-US" sz="2800" b="1" dirty="0">
                <a:latin typeface="Times New Roman" pitchFamily="18" charset="0"/>
              </a:rPr>
              <a:t>    + </a:t>
            </a:r>
            <a:r>
              <a:rPr lang="en-US" sz="2800" b="1" dirty="0" err="1">
                <a:latin typeface="Times New Roman" pitchFamily="18" charset="0"/>
              </a:rPr>
              <a:t>Khô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hạn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vì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lượng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mưa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rất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ít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nhưng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lượng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bốc</a:t>
            </a:r>
            <a:r>
              <a:rPr lang="en-US" sz="2800" b="1" dirty="0">
                <a:latin typeface="Times New Roman" pitchFamily="18" charset="0"/>
              </a:rPr>
              <a:t>           </a:t>
            </a:r>
            <a:r>
              <a:rPr lang="en-US" sz="2800" b="1" dirty="0" err="1">
                <a:latin typeface="Times New Roman" pitchFamily="18" charset="0"/>
              </a:rPr>
              <a:t>hơi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lại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rất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lớn</a:t>
            </a:r>
            <a:r>
              <a:rPr lang="en-US" sz="2800" b="1" dirty="0"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sz="2800" b="1" dirty="0">
                <a:latin typeface="Times New Roman" pitchFamily="18" charset="0"/>
              </a:rPr>
              <a:t>    + </a:t>
            </a:r>
            <a:r>
              <a:rPr lang="en-US" sz="2800" b="1" dirty="0" err="1">
                <a:latin typeface="Times New Roman" pitchFamily="18" charset="0"/>
              </a:rPr>
              <a:t>Khắc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nghiệt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vì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biên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độ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nhiệt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trong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năm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lớn;biên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độ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nhiệt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giữa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ngày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và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đêm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càng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lớn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hơn</a:t>
            </a:r>
            <a:r>
              <a:rPr lang="en-US" sz="2800" b="1" dirty="0">
                <a:latin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en-US" sz="2800" b="1" i="1" dirty="0">
                <a:latin typeface="Times New Roman" pitchFamily="18" charset="0"/>
              </a:rPr>
              <a:t>     </a:t>
            </a: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1524000" y="152400"/>
            <a:ext cx="6400800" cy="5334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u="sng">
                <a:solidFill>
                  <a:srgbClr val="0000FF"/>
                </a:solidFill>
              </a:rPr>
              <a:t>Tiết 20 </a:t>
            </a:r>
            <a:r>
              <a:rPr lang="en-US" i="0">
                <a:solidFill>
                  <a:srgbClr val="0000FF"/>
                </a:solidFill>
              </a:rPr>
              <a:t>: MÔI TRƯỜNG HOANG MẠC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615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6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768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768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dia-65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38862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dia-65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52400"/>
            <a:ext cx="40386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81000" y="3810000"/>
            <a:ext cx="9220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0"/>
              <a:t>Quan sát H19.4 và H19.5 : Em hãy mô tả nội dung ảnh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381000" y="4267200"/>
            <a:ext cx="8763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00FF"/>
                </a:solidFill>
              </a:rPr>
              <a:t>(H19.4: Nhiều cát, gợn sóng, trong ốc đảo có cây chà là.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381000" y="4738688"/>
            <a:ext cx="8686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00FF"/>
                </a:solidFill>
              </a:rPr>
              <a:t>H19.5: Có sỏi đá, cây bụi gai , cây xương rồng khổng lồ.)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381000" y="51816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0"/>
              <a:t>Vậy bề mặt hoang mạc có đặc điểm gì 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855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  <p:bldP spid="14345" grpId="0"/>
      <p:bldP spid="143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304800" y="304800"/>
            <a:ext cx="82296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2000" i="0" u="sng"/>
              <a:t>1. ĐẶC ĐIỂM CỦA MÔI TRƯỜNG</a:t>
            </a:r>
          </a:p>
        </p:txBody>
      </p:sp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381000" y="838200"/>
            <a:ext cx="8229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i="0">
                <a:solidFill>
                  <a:srgbClr val="0000FF"/>
                </a:solidFill>
              </a:rPr>
              <a:t> a</a:t>
            </a:r>
            <a:r>
              <a:rPr lang="en-US" i="0" u="sng">
                <a:solidFill>
                  <a:srgbClr val="0000FF"/>
                </a:solidFill>
              </a:rPr>
              <a:t>.Nơi phân bố:</a:t>
            </a: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381000" y="4038600"/>
            <a:ext cx="8763000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0" u="sng">
                <a:solidFill>
                  <a:srgbClr val="0000FF"/>
                </a:solidFill>
              </a:rPr>
              <a:t>C.Cảnh  quan</a:t>
            </a:r>
          </a:p>
          <a:p>
            <a:pPr>
              <a:spcBef>
                <a:spcPct val="50000"/>
              </a:spcBef>
            </a:pPr>
            <a:r>
              <a:rPr lang="en-US" i="0"/>
              <a:t>     - Bề mặt các hoang mạc bị  cát hay sỏi đá bao phủ.</a:t>
            </a:r>
          </a:p>
          <a:p>
            <a:pPr>
              <a:spcBef>
                <a:spcPct val="50000"/>
              </a:spcBef>
              <a:buFontTx/>
              <a:buChar char="-"/>
            </a:pPr>
            <a:endParaRPr lang="en-US" i="0"/>
          </a:p>
          <a:p>
            <a:pPr>
              <a:spcBef>
                <a:spcPct val="50000"/>
              </a:spcBef>
            </a:pPr>
            <a:endParaRPr lang="en-US" i="0"/>
          </a:p>
        </p:txBody>
      </p:sp>
      <p:sp>
        <p:nvSpPr>
          <p:cNvPr id="8807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09600" y="2057400"/>
            <a:ext cx="8534400" cy="24384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800" b="1" i="1">
                <a:latin typeface="Times New Roman" pitchFamily="18" charset="0"/>
              </a:rPr>
              <a:t>  - </a:t>
            </a:r>
            <a:r>
              <a:rPr lang="en-US" sz="2800" b="1">
                <a:latin typeface="Times New Roman" pitchFamily="18" charset="0"/>
              </a:rPr>
              <a:t>Khí hậu hoag mạc có đặc điểm: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>
                <a:latin typeface="Times New Roman" pitchFamily="18" charset="0"/>
              </a:rPr>
              <a:t>    + Khô hạn vì lượng mưa rất ít nhưng lượng bốc           hơi lại rất lớn.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>
                <a:latin typeface="Times New Roman" pitchFamily="18" charset="0"/>
              </a:rPr>
              <a:t>    + Khắc nghiệt vì biên độ nhiệt trong năm lớn;biên độ nhiệt giữa ngày và đêm càng lớn hơn.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 i="1">
                <a:latin typeface="Times New Roman" pitchFamily="18" charset="0"/>
              </a:rPr>
              <a:t>     </a:t>
            </a:r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457200" y="1447800"/>
            <a:ext cx="4724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0">
                <a:solidFill>
                  <a:srgbClr val="0000FF"/>
                </a:solidFill>
              </a:rPr>
              <a:t>b.</a:t>
            </a:r>
            <a:r>
              <a:rPr lang="en-US" i="0" u="sng">
                <a:solidFill>
                  <a:srgbClr val="0000FF"/>
                </a:solidFill>
              </a:rPr>
              <a:t>Đặc điểm khí hậu:</a:t>
            </a:r>
            <a:endParaRPr lang="en-US" i="0">
              <a:solidFill>
                <a:srgbClr val="0000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081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4343400" cy="419100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75" name="Picture 3" descr="Untitled-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25" y="304800"/>
            <a:ext cx="4351338" cy="419100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609600" y="5957888"/>
            <a:ext cx="8610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  - Động vật : </a:t>
            </a:r>
            <a:r>
              <a:rPr lang="en-US" u="sng"/>
              <a:t>rất hiếm (</a:t>
            </a:r>
            <a:r>
              <a:rPr lang="en-US"/>
              <a:t>chủ yếu là bò sát và côn trùng).</a:t>
            </a: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609600" y="5486400"/>
            <a:ext cx="8001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  - Thực vật : </a:t>
            </a:r>
            <a:r>
              <a:rPr lang="en-US" u="sng"/>
              <a:t>cằn cỗi, thưa thớt</a:t>
            </a:r>
            <a:r>
              <a:rPr lang="en-US"/>
              <a:t> (do thiếu nước).</a:t>
            </a:r>
          </a:p>
        </p:txBody>
      </p:sp>
      <p:sp>
        <p:nvSpPr>
          <p:cNvPr id="105481" name="Rectangle 9"/>
          <p:cNvSpPr>
            <a:spLocks noGrp="1" noChangeArrowheads="1"/>
          </p:cNvSpPr>
          <p:nvPr>
            <p:ph type="title"/>
          </p:nvPr>
        </p:nvSpPr>
        <p:spPr>
          <a:xfrm>
            <a:off x="304800" y="4572000"/>
            <a:ext cx="8610600" cy="914400"/>
          </a:xfrm>
          <a:noFill/>
          <a:ln/>
        </p:spPr>
        <p:txBody>
          <a:bodyPr>
            <a:normAutofit fontScale="90000"/>
          </a:bodyPr>
          <a:lstStyle/>
          <a:p>
            <a:pPr algn="l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* Vậy thực vật, động vật ở hoang mạc có đặc điểm         như thế nào?</a:t>
            </a:r>
          </a:p>
        </p:txBody>
      </p:sp>
      <p:pic>
        <p:nvPicPr>
          <p:cNvPr id="105482" name="Picture 10" descr="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4495800" cy="4267200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863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9583 0.01111 L -1.14583 0.0111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8" grpId="0"/>
      <p:bldP spid="105480" grpId="0"/>
      <p:bldP spid="10548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24" name="Picture 12" descr="Cau ho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590800"/>
            <a:ext cx="9144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5" name="Picture 13" descr="ocdao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8"/>
          <a:stretch>
            <a:fillRect/>
          </a:stretch>
        </p:blipFill>
        <p:spPr bwMode="auto">
          <a:xfrm>
            <a:off x="4572000" y="1752600"/>
            <a:ext cx="4343400" cy="4724400"/>
          </a:xfrm>
          <a:prstGeom prst="rect">
            <a:avLst/>
          </a:prstGeom>
          <a:noFill/>
          <a:ln w="28575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6" name="Picture 14" descr="oc da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3" t="-2576"/>
          <a:stretch>
            <a:fillRect/>
          </a:stretch>
        </p:blipFill>
        <p:spPr bwMode="auto">
          <a:xfrm>
            <a:off x="0" y="1828800"/>
            <a:ext cx="4495800" cy="4648200"/>
          </a:xfrm>
          <a:prstGeom prst="rect">
            <a:avLst/>
          </a:prstGeom>
          <a:noFill/>
          <a:ln w="28575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27" name="AutoShape 15"/>
          <p:cNvSpPr>
            <a:spLocks noChangeArrowheads="1"/>
          </p:cNvSpPr>
          <p:nvPr/>
        </p:nvSpPr>
        <p:spPr bwMode="auto">
          <a:xfrm>
            <a:off x="2514600" y="304800"/>
            <a:ext cx="5410200" cy="762000"/>
          </a:xfrm>
          <a:prstGeom prst="cloudCallout">
            <a:avLst>
              <a:gd name="adj1" fmla="val -15083"/>
              <a:gd name="adj2" fmla="val 219167"/>
            </a:avLst>
          </a:prstGeom>
          <a:solidFill>
            <a:schemeClr val="folHlink"/>
          </a:solidFill>
          <a:ln w="9525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900" i="0">
                <a:latin typeface="Verdana" pitchFamily="34" charset="0"/>
                <a:cs typeface="Arial" charset="0"/>
              </a:rPr>
              <a:t>Dân cư sinh sống ở đâu 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816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381000" y="723900"/>
            <a:ext cx="82296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2000" i="0" u="sng"/>
              <a:t>1. ĐẶC ĐIỂM CỦA MÔI TRƯỜNG</a:t>
            </a:r>
          </a:p>
        </p:txBody>
      </p:sp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457200" y="1143000"/>
            <a:ext cx="8229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b="0" i="0">
                <a:solidFill>
                  <a:srgbClr val="0000FF"/>
                </a:solidFill>
              </a:rPr>
              <a:t> </a:t>
            </a:r>
            <a:r>
              <a:rPr lang="en-US" i="0">
                <a:solidFill>
                  <a:srgbClr val="0000FF"/>
                </a:solidFill>
              </a:rPr>
              <a:t>a</a:t>
            </a:r>
            <a:r>
              <a:rPr lang="en-US" i="0" u="sng">
                <a:solidFill>
                  <a:srgbClr val="0000FF"/>
                </a:solidFill>
              </a:rPr>
              <a:t>.Phân bố:</a:t>
            </a: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304800" y="76200"/>
            <a:ext cx="8534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i="0">
                <a:solidFill>
                  <a:srgbClr val="0000FF"/>
                </a:solidFill>
              </a:rPr>
              <a:t>TIẾT 20</a:t>
            </a:r>
            <a:r>
              <a:rPr lang="en-US" u="sng">
                <a:solidFill>
                  <a:srgbClr val="0000FF"/>
                </a:solidFill>
              </a:rPr>
              <a:t> </a:t>
            </a:r>
            <a:r>
              <a:rPr lang="en-US" i="0">
                <a:solidFill>
                  <a:srgbClr val="0000FF"/>
                </a:solidFill>
              </a:rPr>
              <a:t>: MÔI TRƯỜNG HOANG MẠC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533400" y="1524000"/>
            <a:ext cx="5105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0">
                <a:solidFill>
                  <a:srgbClr val="0000FF"/>
                </a:solidFill>
              </a:rPr>
              <a:t>b.</a:t>
            </a:r>
            <a:r>
              <a:rPr lang="en-US" i="0" u="sng">
                <a:solidFill>
                  <a:srgbClr val="0000FF"/>
                </a:solidFill>
              </a:rPr>
              <a:t>Đặc điểm khí hậu:</a:t>
            </a:r>
            <a:endParaRPr lang="en-US" i="0">
              <a:solidFill>
                <a:srgbClr val="0000FF"/>
              </a:solidFill>
            </a:endParaRPr>
          </a:p>
        </p:txBody>
      </p:sp>
      <p:sp>
        <p:nvSpPr>
          <p:cNvPr id="89096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2362200"/>
            <a:ext cx="8229600" cy="685800"/>
          </a:xfrm>
          <a:noFill/>
          <a:ln/>
        </p:spPr>
        <p:txBody>
          <a:bodyPr/>
          <a:lstStyle/>
          <a:p>
            <a:pPr algn="l"/>
            <a:r>
              <a:rPr lang="en-US" sz="2800" b="1">
                <a:solidFill>
                  <a:schemeClr val="tx1"/>
                </a:solidFill>
                <a:latin typeface="Times New Roman" pitchFamily="18" charset="0"/>
              </a:rPr>
              <a:t>- Bề mặt các hoang mạc bị  cát hay sỏi đá bao phủ.</a:t>
            </a:r>
          </a:p>
        </p:txBody>
      </p:sp>
      <p:sp>
        <p:nvSpPr>
          <p:cNvPr id="89097" name="Text Box 9"/>
          <p:cNvSpPr txBox="1">
            <a:spLocks noChangeArrowheads="1"/>
          </p:cNvSpPr>
          <p:nvPr/>
        </p:nvSpPr>
        <p:spPr bwMode="auto">
          <a:xfrm>
            <a:off x="685800" y="3581400"/>
            <a:ext cx="9220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i="0"/>
              <a:t>- Động vật : rất hiếm (chủ yếu là bò sát và côn trùng).</a:t>
            </a:r>
          </a:p>
        </p:txBody>
      </p:sp>
      <p:sp>
        <p:nvSpPr>
          <p:cNvPr id="89098" name="Text Box 10"/>
          <p:cNvSpPr txBox="1">
            <a:spLocks noChangeArrowheads="1"/>
          </p:cNvSpPr>
          <p:nvPr/>
        </p:nvSpPr>
        <p:spPr bwMode="auto">
          <a:xfrm>
            <a:off x="609600" y="3048000"/>
            <a:ext cx="8001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i="0"/>
              <a:t>- Thực vật : cằn cỗi, thưa thớt (do thiếu nước).</a:t>
            </a:r>
          </a:p>
        </p:txBody>
      </p:sp>
      <p:sp>
        <p:nvSpPr>
          <p:cNvPr id="89099" name="Rectangle 11"/>
          <p:cNvSpPr>
            <a:spLocks noChangeArrowheads="1"/>
          </p:cNvSpPr>
          <p:nvPr/>
        </p:nvSpPr>
        <p:spPr bwMode="auto">
          <a:xfrm>
            <a:off x="533400" y="1905000"/>
            <a:ext cx="2819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u="sng">
                <a:solidFill>
                  <a:srgbClr val="0000FF"/>
                </a:solidFill>
              </a:rPr>
              <a:t>C</a:t>
            </a:r>
            <a:r>
              <a:rPr lang="en-US" i="0" u="sng">
                <a:solidFill>
                  <a:srgbClr val="0000FF"/>
                </a:solidFill>
              </a:rPr>
              <a:t>.Cảnh  quan</a:t>
            </a:r>
          </a:p>
        </p:txBody>
      </p:sp>
      <p:sp>
        <p:nvSpPr>
          <p:cNvPr id="89101" name="Rectangle 13"/>
          <p:cNvSpPr>
            <a:spLocks noChangeArrowheads="1"/>
          </p:cNvSpPr>
          <p:nvPr/>
        </p:nvSpPr>
        <p:spPr bwMode="auto">
          <a:xfrm>
            <a:off x="762000" y="4267200"/>
            <a:ext cx="6934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0"/>
              <a:t>- Dân cư ít,  tập trung tại các Ốc đảo.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268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9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7" grpId="0"/>
      <p:bldP spid="89098" grpId="0"/>
      <p:bldP spid="891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2" name="Picture 6" descr="hm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534400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8202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229600" cy="685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b="1">
                <a:latin typeface="Times New Roman" pitchFamily="18" charset="0"/>
              </a:rPr>
              <a:t>2. </a:t>
            </a:r>
            <a:r>
              <a:rPr lang="en-US" sz="2000" b="1" u="sng">
                <a:latin typeface="Times New Roman" pitchFamily="18" charset="0"/>
              </a:rPr>
              <a:t>SỰ THÍCH NGHI CỦA THỰC, ĐỘNG VẬT VỚI MÔI TRƯỜNG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609600" y="1676400"/>
            <a:ext cx="85344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i="0"/>
              <a:t>Thực vật và động vật thích nghi với sự khô hạn khắc nghiệt của hoang mạc bằng 2 cách:</a:t>
            </a:r>
          </a:p>
          <a:p>
            <a:pPr marL="342900" indent="-342900">
              <a:spcBef>
                <a:spcPct val="20000"/>
              </a:spcBef>
            </a:pPr>
            <a:r>
              <a:rPr lang="en-US" i="0"/>
              <a:t>      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81000" y="4953000"/>
            <a:ext cx="8229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b="0" i="0">
              <a:latin typeface="Arial" charset="0"/>
            </a:endParaRP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457200" y="304800"/>
            <a:ext cx="82296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i="0" u="sng"/>
              <a:t>1.</a:t>
            </a:r>
            <a:r>
              <a:rPr lang="en-US" sz="2000" i="0" u="sng"/>
              <a:t> ĐẶC ĐIỂM CỦA MÔI TRƯỜNG</a:t>
            </a:r>
          </a:p>
        </p:txBody>
      </p:sp>
      <p:sp>
        <p:nvSpPr>
          <p:cNvPr id="16397" name="AutoShape 13"/>
          <p:cNvSpPr>
            <a:spLocks noChangeArrowheads="1"/>
          </p:cNvSpPr>
          <p:nvPr/>
        </p:nvSpPr>
        <p:spPr bwMode="auto">
          <a:xfrm>
            <a:off x="1371600" y="2819400"/>
            <a:ext cx="7162800" cy="4038600"/>
          </a:xfrm>
          <a:prstGeom prst="irregularSeal1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i="0">
                <a:solidFill>
                  <a:srgbClr val="0000FF"/>
                </a:solidFill>
              </a:rPr>
              <a:t>HOẠT ĐỘNG NHÓM</a:t>
            </a:r>
            <a:r>
              <a:rPr lang="en-US"/>
              <a:t>:</a:t>
            </a:r>
          </a:p>
          <a:p>
            <a:pPr algn="ctr"/>
            <a:r>
              <a:rPr lang="en-US"/>
              <a:t>Động, thực vật thích nghi </a:t>
            </a:r>
          </a:p>
          <a:p>
            <a:pPr algn="ctr"/>
            <a:r>
              <a:rPr lang="en-US"/>
              <a:t>với môi trường hoang mạc </a:t>
            </a:r>
          </a:p>
          <a:p>
            <a:pPr algn="ctr"/>
            <a:r>
              <a:rPr lang="en-US"/>
              <a:t>bằng những cách nào?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66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9" grpId="0"/>
      <p:bldP spid="1639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2057400" y="609600"/>
            <a:ext cx="4876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i="0">
                <a:solidFill>
                  <a:srgbClr val="0000FF"/>
                </a:solidFill>
              </a:rPr>
              <a:t>- Tự hạn chế sự mất nước.</a:t>
            </a:r>
          </a:p>
        </p:txBody>
      </p:sp>
      <p:pic>
        <p:nvPicPr>
          <p:cNvPr id="121861" name="Picture 5" descr="12769823501484479097_574_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4419600" cy="4419600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862" name="Picture 6" descr="XR_Ran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513" y="1676400"/>
            <a:ext cx="3952875" cy="4419600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173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2" name="Picture 4" descr="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4267200" cy="4803775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935" name="Picture 7" descr="hocda_h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47800"/>
            <a:ext cx="4191000" cy="481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36" name="Rectangle 8"/>
          <p:cNvSpPr>
            <a:spLocks noChangeArrowheads="1"/>
          </p:cNvSpPr>
          <p:nvPr/>
        </p:nvSpPr>
        <p:spPr bwMode="auto">
          <a:xfrm>
            <a:off x="2057400" y="609600"/>
            <a:ext cx="4876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i="0">
                <a:solidFill>
                  <a:srgbClr val="0000FF"/>
                </a:solidFill>
              </a:rPr>
              <a:t>- Tự hạn chế sự mất nước.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994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0"/>
            <a:ext cx="8610600" cy="1219200"/>
          </a:xfrm>
          <a:noFill/>
        </p:spPr>
        <p:txBody>
          <a:bodyPr/>
          <a:lstStyle/>
          <a:p>
            <a:pPr algn="l"/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Chương III:             MÔI TRƯỜNG HOANG MẠC.</a:t>
            </a:r>
            <a:br>
              <a:rPr lang="en-US" sz="2400" b="1">
                <a:solidFill>
                  <a:srgbClr val="0000FF"/>
                </a:solidFill>
                <a:latin typeface="Times New Roman" pitchFamily="18" charset="0"/>
              </a:rPr>
            </a:b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HOẠT ĐỘNG KINH TẾ CỦA CON NGƯỜI Ở HOANG MẠC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600200"/>
            <a:ext cx="7086600" cy="762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FF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</a:pPr>
            <a:r>
              <a:rPr lang="en-US" sz="4000" b="1" dirty="0" err="1" smtClean="0">
                <a:solidFill>
                  <a:srgbClr val="0000FF"/>
                </a:solidFill>
                <a:latin typeface="VNI-Times" pitchFamily="2" charset="0"/>
              </a:rPr>
              <a:t>Tiết</a:t>
            </a:r>
            <a:r>
              <a:rPr lang="en-US" sz="4000" b="1" dirty="0" smtClean="0">
                <a:solidFill>
                  <a:srgbClr val="0000FF"/>
                </a:solidFill>
                <a:latin typeface="VNI-Times" pitchFamily="2" charset="0"/>
              </a:rPr>
              <a:t> 13. MOÂI </a:t>
            </a:r>
            <a:r>
              <a:rPr lang="en-US" sz="4000" b="1" dirty="0">
                <a:solidFill>
                  <a:srgbClr val="0000FF"/>
                </a:solidFill>
                <a:latin typeface="VNI-Times" pitchFamily="2" charset="0"/>
              </a:rPr>
              <a:t>TRÖÔØNG HOANG MAÏC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7010400" y="304800"/>
            <a:ext cx="182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b="0" i="0">
              <a:latin typeface="Arial" charset="0"/>
            </a:endParaRPr>
          </a:p>
        </p:txBody>
      </p:sp>
      <p:pic>
        <p:nvPicPr>
          <p:cNvPr id="85004" name="Picture 12" descr="6_28_1322544151_1_111128kpsamacnamib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4600"/>
            <a:ext cx="50292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5" name="Picture 13" descr="oc da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3" t="-2576"/>
          <a:stretch>
            <a:fillRect/>
          </a:stretch>
        </p:blipFill>
        <p:spPr bwMode="auto">
          <a:xfrm>
            <a:off x="5029200" y="2438400"/>
            <a:ext cx="411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99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564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762000" y="685800"/>
            <a:ext cx="7467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0" hangingPunct="0">
              <a:spcBef>
                <a:spcPct val="50000"/>
              </a:spcBef>
            </a:pPr>
            <a:r>
              <a:rPr lang="en-US" sz="3600" i="0">
                <a:latin typeface="Times New Roman" pitchFamily="18" charset="0"/>
              </a:rPr>
              <a:t>-Tự hạn chế sự mất nước: </a:t>
            </a:r>
            <a:r>
              <a:rPr lang="en-US" sz="3600">
                <a:solidFill>
                  <a:srgbClr val="0000FF"/>
                </a:solidFill>
                <a:latin typeface="Times New Roman" pitchFamily="18" charset="0"/>
              </a:rPr>
              <a:t>lá bọc sáp hay biến thành gai, bò sát sống vùi trong cát kiếm ăn vào ban đêm…..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975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10" name="Picture 6" descr="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19200"/>
            <a:ext cx="4070350" cy="5257800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911" name="Picture 13" descr="cayla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01"/>
          <a:stretch>
            <a:fillRect/>
          </a:stretch>
        </p:blipFill>
        <p:spPr bwMode="auto">
          <a:xfrm>
            <a:off x="0" y="1066800"/>
            <a:ext cx="4441825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685800" y="228600"/>
            <a:ext cx="7848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i="0">
                <a:solidFill>
                  <a:srgbClr val="0000FF"/>
                </a:solidFill>
              </a:rPr>
              <a:t> - Tăng cường dự trữ nước và dinh dưỡng</a:t>
            </a:r>
          </a:p>
        </p:txBody>
      </p:sp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43000"/>
            <a:ext cx="4191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5" name="Oval 9"/>
          <p:cNvSpPr>
            <a:spLocks noChangeArrowheads="1"/>
          </p:cNvSpPr>
          <p:nvPr/>
        </p:nvSpPr>
        <p:spPr bwMode="auto">
          <a:xfrm>
            <a:off x="5334000" y="4038600"/>
            <a:ext cx="2362200" cy="16764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 sz="1800" b="0" i="0">
              <a:latin typeface="Garamond" pitchFamily="18" charset="0"/>
            </a:endParaRPr>
          </a:p>
        </p:txBody>
      </p:sp>
      <p:sp>
        <p:nvSpPr>
          <p:cNvPr id="123915" name="AutoShape 15"/>
          <p:cNvSpPr>
            <a:spLocks noChangeArrowheads="1"/>
          </p:cNvSpPr>
          <p:nvPr/>
        </p:nvSpPr>
        <p:spPr bwMode="auto">
          <a:xfrm>
            <a:off x="2895600" y="5410200"/>
            <a:ext cx="3048000" cy="1447800"/>
          </a:xfrm>
          <a:prstGeom prst="wedgeRoundRectCallout">
            <a:avLst>
              <a:gd name="adj1" fmla="val -62708"/>
              <a:gd name="adj2" fmla="val -80810"/>
              <a:gd name="adj3" fmla="val 16667"/>
            </a:avLst>
          </a:prstGeom>
          <a:solidFill>
            <a:srgbClr val="FFCC00">
              <a:alpha val="21960"/>
            </a:srgbClr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i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Cây Adenia</a:t>
            </a:r>
            <a:r>
              <a:rPr lang="en-US">
                <a:solidFill>
                  <a:srgbClr val="0000FF"/>
                </a:solidFill>
              </a:rPr>
              <a:t> </a:t>
            </a:r>
            <a:r>
              <a:rPr lang="en-US" sz="2400" i="0">
                <a:solidFill>
                  <a:srgbClr val="0000FF"/>
                </a:solidFill>
                <a:latin typeface="Garamond" pitchFamily="18" charset="0"/>
              </a:rPr>
              <a:t>Chứa khoảng 300 lít nước, sống được 500 năm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606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5 -1.11111E-6 L 0.825 -1.11111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5" grpId="0" animBg="1"/>
      <p:bldP spid="1239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80" name="Picture 4" descr="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5029200" cy="42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CC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2" name="Picture 6" descr="anhdep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0"/>
            <a:ext cx="394335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13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9583 -0.09445 L -1.14583 -0.094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8" name="Picture 4" descr="vn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991600" cy="658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89" name="AutoShape 15"/>
          <p:cNvSpPr>
            <a:spLocks noChangeArrowheads="1"/>
          </p:cNvSpPr>
          <p:nvPr/>
        </p:nvSpPr>
        <p:spPr bwMode="auto">
          <a:xfrm>
            <a:off x="228600" y="304800"/>
            <a:ext cx="4114800" cy="1219200"/>
          </a:xfrm>
          <a:prstGeom prst="wedgeRoundRectCallout">
            <a:avLst>
              <a:gd name="adj1" fmla="val 55014"/>
              <a:gd name="adj2" fmla="val 245704"/>
              <a:gd name="adj3" fmla="val 16667"/>
            </a:avLst>
          </a:prstGeom>
          <a:solidFill>
            <a:srgbClr val="FFCC00">
              <a:alpha val="21960"/>
            </a:srgbClr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2400" i="0">
                <a:solidFill>
                  <a:srgbClr val="0000FF"/>
                </a:solidFill>
              </a:rPr>
              <a:t>Hãy cho biết hình ảnh sau đây ở quốc gia nào?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799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8" t="2664" r="4117" b="2721"/>
          <a:stretch>
            <a:fillRect/>
          </a:stretch>
        </p:blipFill>
        <p:spPr bwMode="auto">
          <a:xfrm>
            <a:off x="0" y="609600"/>
            <a:ext cx="3429000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4" name="Freeform 4"/>
          <p:cNvSpPr>
            <a:spLocks/>
          </p:cNvSpPr>
          <p:nvPr/>
        </p:nvSpPr>
        <p:spPr bwMode="auto">
          <a:xfrm rot="1183365">
            <a:off x="2060575" y="5418138"/>
            <a:ext cx="228600" cy="373062"/>
          </a:xfrm>
          <a:custGeom>
            <a:avLst/>
            <a:gdLst>
              <a:gd name="T0" fmla="*/ 384 w 384"/>
              <a:gd name="T1" fmla="*/ 0 h 284"/>
              <a:gd name="T2" fmla="*/ 276 w 384"/>
              <a:gd name="T3" fmla="*/ 36 h 284"/>
              <a:gd name="T4" fmla="*/ 240 w 384"/>
              <a:gd name="T5" fmla="*/ 60 h 284"/>
              <a:gd name="T6" fmla="*/ 132 w 384"/>
              <a:gd name="T7" fmla="*/ 72 h 284"/>
              <a:gd name="T8" fmla="*/ 72 w 384"/>
              <a:gd name="T9" fmla="*/ 156 h 284"/>
              <a:gd name="T10" fmla="*/ 24 w 384"/>
              <a:gd name="T11" fmla="*/ 228 h 284"/>
              <a:gd name="T12" fmla="*/ 0 w 384"/>
              <a:gd name="T13" fmla="*/ 264 h 284"/>
              <a:gd name="T14" fmla="*/ 192 w 384"/>
              <a:gd name="T15" fmla="*/ 240 h 284"/>
              <a:gd name="T16" fmla="*/ 216 w 384"/>
              <a:gd name="T17" fmla="*/ 204 h 284"/>
              <a:gd name="T18" fmla="*/ 252 w 384"/>
              <a:gd name="T19" fmla="*/ 180 h 284"/>
              <a:gd name="T20" fmla="*/ 264 w 384"/>
              <a:gd name="T21" fmla="*/ 144 h 284"/>
              <a:gd name="T22" fmla="*/ 288 w 384"/>
              <a:gd name="T23" fmla="*/ 108 h 284"/>
              <a:gd name="T24" fmla="*/ 384 w 384"/>
              <a:gd name="T25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4" h="284">
                <a:moveTo>
                  <a:pt x="384" y="0"/>
                </a:moveTo>
                <a:cubicBezTo>
                  <a:pt x="348" y="12"/>
                  <a:pt x="312" y="24"/>
                  <a:pt x="276" y="36"/>
                </a:cubicBezTo>
                <a:cubicBezTo>
                  <a:pt x="262" y="41"/>
                  <a:pt x="254" y="57"/>
                  <a:pt x="240" y="60"/>
                </a:cubicBezTo>
                <a:cubicBezTo>
                  <a:pt x="205" y="69"/>
                  <a:pt x="168" y="68"/>
                  <a:pt x="132" y="72"/>
                </a:cubicBezTo>
                <a:cubicBezTo>
                  <a:pt x="54" y="98"/>
                  <a:pt x="136" y="60"/>
                  <a:pt x="72" y="156"/>
                </a:cubicBezTo>
                <a:cubicBezTo>
                  <a:pt x="56" y="180"/>
                  <a:pt x="40" y="204"/>
                  <a:pt x="24" y="228"/>
                </a:cubicBezTo>
                <a:cubicBezTo>
                  <a:pt x="16" y="240"/>
                  <a:pt x="0" y="264"/>
                  <a:pt x="0" y="264"/>
                </a:cubicBezTo>
                <a:cubicBezTo>
                  <a:pt x="60" y="284"/>
                  <a:pt x="133" y="260"/>
                  <a:pt x="192" y="240"/>
                </a:cubicBezTo>
                <a:cubicBezTo>
                  <a:pt x="200" y="228"/>
                  <a:pt x="206" y="214"/>
                  <a:pt x="216" y="204"/>
                </a:cubicBezTo>
                <a:cubicBezTo>
                  <a:pt x="226" y="194"/>
                  <a:pt x="243" y="191"/>
                  <a:pt x="252" y="180"/>
                </a:cubicBezTo>
                <a:cubicBezTo>
                  <a:pt x="260" y="170"/>
                  <a:pt x="258" y="155"/>
                  <a:pt x="264" y="144"/>
                </a:cubicBezTo>
                <a:cubicBezTo>
                  <a:pt x="270" y="131"/>
                  <a:pt x="282" y="121"/>
                  <a:pt x="288" y="108"/>
                </a:cubicBezTo>
                <a:cubicBezTo>
                  <a:pt x="319" y="47"/>
                  <a:pt x="307" y="0"/>
                  <a:pt x="384" y="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17765" name="Picture 5" descr="bai cta mui N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700" y="609600"/>
            <a:ext cx="2819400" cy="3276600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766" name="Picture 6" descr="P9-324-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609600"/>
            <a:ext cx="2819400" cy="3276600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767" name="Picture 7" descr="scan copy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962400"/>
            <a:ext cx="5715000" cy="2895600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8" name="Text Box 8"/>
          <p:cNvSpPr txBox="1">
            <a:spLocks noChangeArrowheads="1"/>
          </p:cNvSpPr>
          <p:nvPr/>
        </p:nvSpPr>
        <p:spPr bwMode="auto">
          <a:xfrm>
            <a:off x="5105400" y="3717925"/>
            <a:ext cx="2819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0">
                <a:solidFill>
                  <a:srgbClr val="000066"/>
                </a:solidFill>
                <a:latin typeface="VNI-Times" pitchFamily="2" charset="0"/>
                <a:cs typeface="Arial" charset="0"/>
              </a:rPr>
              <a:t>Muõi neù (Phan Thieát)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970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 animBg="1"/>
      <p:bldP spid="11776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2" name="Picture 4" descr="images105740_4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29200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3" name="Picture 5" descr="4_truotcat_n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04800"/>
            <a:ext cx="41148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4" name="Picture 6" descr="3_truotcat_n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6200"/>
            <a:ext cx="4876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307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7" name="Picture 5" descr="hm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89154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054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58" name="Group 2"/>
          <p:cNvGrpSpPr>
            <a:grpSpLocks/>
          </p:cNvGrpSpPr>
          <p:nvPr/>
        </p:nvGrpSpPr>
        <p:grpSpPr bwMode="auto">
          <a:xfrm>
            <a:off x="152400" y="3629025"/>
            <a:ext cx="7391400" cy="1006475"/>
            <a:chOff x="96" y="1728"/>
            <a:chExt cx="4656" cy="634"/>
          </a:xfrm>
        </p:grpSpPr>
        <p:sp>
          <p:nvSpPr>
            <p:cNvPr id="96259" name="Rectangle 3"/>
            <p:cNvSpPr>
              <a:spLocks noChangeArrowheads="1"/>
            </p:cNvSpPr>
            <p:nvPr/>
          </p:nvSpPr>
          <p:spPr bwMode="gray">
            <a:xfrm flipH="1">
              <a:off x="432" y="1877"/>
              <a:ext cx="4320" cy="453"/>
            </a:xfrm>
            <a:prstGeom prst="rect">
              <a:avLst/>
            </a:prstGeom>
            <a:gradFill rotWithShape="1">
              <a:gsLst>
                <a:gs pos="0">
                  <a:srgbClr val="004B70">
                    <a:alpha val="80000"/>
                  </a:srgbClr>
                </a:gs>
                <a:gs pos="100000">
                  <a:srgbClr val="418AEB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>
                <a:latin typeface="VNI-Times" pitchFamily="2" charset="0"/>
              </a:endParaRPr>
            </a:p>
          </p:txBody>
        </p:sp>
        <p:grpSp>
          <p:nvGrpSpPr>
            <p:cNvPr id="96260" name="Group 4"/>
            <p:cNvGrpSpPr>
              <a:grpSpLocks/>
            </p:cNvGrpSpPr>
            <p:nvPr/>
          </p:nvGrpSpPr>
          <p:grpSpPr bwMode="auto">
            <a:xfrm>
              <a:off x="96" y="1728"/>
              <a:ext cx="685" cy="634"/>
              <a:chOff x="2016" y="1920"/>
              <a:chExt cx="1680" cy="1680"/>
            </a:xfrm>
          </p:grpSpPr>
          <p:sp>
            <p:nvSpPr>
              <p:cNvPr id="96261" name="Oval 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4996E3"/>
                  </a:gs>
                  <a:gs pos="100000">
                    <a:srgbClr val="4996E3">
                      <a:gamma/>
                      <a:shade val="30196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>
                  <a:latin typeface="VNI-Times" pitchFamily="2" charset="0"/>
                </a:endParaRPr>
              </a:p>
            </p:txBody>
          </p:sp>
          <p:sp>
            <p:nvSpPr>
              <p:cNvPr id="96262" name="Freeform 6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66A7E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6263" name="Text Box 7"/>
            <p:cNvSpPr txBox="1">
              <a:spLocks noChangeArrowheads="1"/>
            </p:cNvSpPr>
            <p:nvPr/>
          </p:nvSpPr>
          <p:spPr bwMode="gray">
            <a:xfrm>
              <a:off x="326" y="1752"/>
              <a:ext cx="311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3200" i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B</a:t>
              </a:r>
            </a:p>
          </p:txBody>
        </p:sp>
      </p:grpSp>
      <p:grpSp>
        <p:nvGrpSpPr>
          <p:cNvPr id="96264" name="Group 8"/>
          <p:cNvGrpSpPr>
            <a:grpSpLocks/>
          </p:cNvGrpSpPr>
          <p:nvPr/>
        </p:nvGrpSpPr>
        <p:grpSpPr bwMode="auto">
          <a:xfrm>
            <a:off x="228600" y="5838825"/>
            <a:ext cx="7391400" cy="1019175"/>
            <a:chOff x="144" y="3150"/>
            <a:chExt cx="4656" cy="642"/>
          </a:xfrm>
        </p:grpSpPr>
        <p:sp>
          <p:nvSpPr>
            <p:cNvPr id="96265" name="Rectangle 9"/>
            <p:cNvSpPr>
              <a:spLocks noChangeArrowheads="1"/>
            </p:cNvSpPr>
            <p:nvPr/>
          </p:nvSpPr>
          <p:spPr bwMode="gray">
            <a:xfrm flipH="1">
              <a:off x="432" y="3267"/>
              <a:ext cx="4368" cy="453"/>
            </a:xfrm>
            <a:prstGeom prst="rect">
              <a:avLst/>
            </a:prstGeom>
            <a:gradFill rotWithShape="1">
              <a:gsLst>
                <a:gs pos="0">
                  <a:srgbClr val="004B70">
                    <a:alpha val="80000"/>
                  </a:srgbClr>
                </a:gs>
                <a:gs pos="100000">
                  <a:srgbClr val="33AD8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>
                <a:latin typeface="VNI-Times" pitchFamily="2" charset="0"/>
              </a:endParaRPr>
            </a:p>
          </p:txBody>
        </p:sp>
        <p:sp>
          <p:nvSpPr>
            <p:cNvPr id="96266" name="Oval 10"/>
            <p:cNvSpPr>
              <a:spLocks noChangeArrowheads="1"/>
            </p:cNvSpPr>
            <p:nvPr/>
          </p:nvSpPr>
          <p:spPr bwMode="gray">
            <a:xfrm>
              <a:off x="144" y="3150"/>
              <a:ext cx="695" cy="642"/>
            </a:xfrm>
            <a:prstGeom prst="ellipse">
              <a:avLst/>
            </a:prstGeom>
            <a:gradFill rotWithShape="1">
              <a:gsLst>
                <a:gs pos="0">
                  <a:srgbClr val="33CCCC"/>
                </a:gs>
                <a:gs pos="100000">
                  <a:srgbClr val="33CCCC">
                    <a:gamma/>
                    <a:shade val="2431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>
                <a:latin typeface="VNI-Times" pitchFamily="2" charset="0"/>
              </a:endParaRPr>
            </a:p>
          </p:txBody>
        </p:sp>
        <p:sp>
          <p:nvSpPr>
            <p:cNvPr id="96267" name="Freeform 11"/>
            <p:cNvSpPr>
              <a:spLocks/>
            </p:cNvSpPr>
            <p:nvPr/>
          </p:nvSpPr>
          <p:spPr bwMode="gray">
            <a:xfrm>
              <a:off x="223" y="3161"/>
              <a:ext cx="537" cy="242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33CC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268" name="Text Box 12"/>
            <p:cNvSpPr txBox="1">
              <a:spLocks noChangeArrowheads="1"/>
            </p:cNvSpPr>
            <p:nvPr/>
          </p:nvSpPr>
          <p:spPr bwMode="gray">
            <a:xfrm>
              <a:off x="309" y="3183"/>
              <a:ext cx="329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3200" i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D</a:t>
              </a:r>
            </a:p>
          </p:txBody>
        </p:sp>
      </p:grpSp>
      <p:grpSp>
        <p:nvGrpSpPr>
          <p:cNvPr id="96269" name="Group 13"/>
          <p:cNvGrpSpPr>
            <a:grpSpLocks/>
          </p:cNvGrpSpPr>
          <p:nvPr/>
        </p:nvGrpSpPr>
        <p:grpSpPr bwMode="auto">
          <a:xfrm>
            <a:off x="228600" y="2486025"/>
            <a:ext cx="7391400" cy="1001713"/>
            <a:chOff x="144" y="1008"/>
            <a:chExt cx="4656" cy="631"/>
          </a:xfrm>
        </p:grpSpPr>
        <p:sp>
          <p:nvSpPr>
            <p:cNvPr id="96270" name="Rectangle 14"/>
            <p:cNvSpPr>
              <a:spLocks noChangeArrowheads="1"/>
            </p:cNvSpPr>
            <p:nvPr/>
          </p:nvSpPr>
          <p:spPr bwMode="gray">
            <a:xfrm flipH="1">
              <a:off x="432" y="1164"/>
              <a:ext cx="4368" cy="453"/>
            </a:xfrm>
            <a:prstGeom prst="rect">
              <a:avLst/>
            </a:prstGeom>
            <a:gradFill rotWithShape="1">
              <a:gsLst>
                <a:gs pos="0">
                  <a:srgbClr val="004B70">
                    <a:alpha val="80000"/>
                  </a:srgbClr>
                </a:gs>
                <a:gs pos="100000">
                  <a:srgbClr val="E9893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>
                <a:latin typeface="VNI-Times" pitchFamily="2" charset="0"/>
              </a:endParaRPr>
            </a:p>
          </p:txBody>
        </p:sp>
        <p:grpSp>
          <p:nvGrpSpPr>
            <p:cNvPr id="96271" name="Group 15"/>
            <p:cNvGrpSpPr>
              <a:grpSpLocks/>
            </p:cNvGrpSpPr>
            <p:nvPr/>
          </p:nvGrpSpPr>
          <p:grpSpPr bwMode="auto">
            <a:xfrm flipH="1">
              <a:off x="144" y="1008"/>
              <a:ext cx="692" cy="631"/>
              <a:chOff x="1488" y="1968"/>
              <a:chExt cx="432" cy="432"/>
            </a:xfrm>
          </p:grpSpPr>
          <p:grpSp>
            <p:nvGrpSpPr>
              <p:cNvPr id="96272" name="Group 16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96273" name="Oval 17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39216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n-US">
                    <a:latin typeface="VNI-Times" pitchFamily="2" charset="0"/>
                  </a:endParaRPr>
                </a:p>
              </p:txBody>
            </p:sp>
            <p:sp>
              <p:nvSpPr>
                <p:cNvPr id="96274" name="Freeform 18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6275" name="Text Box 19"/>
              <p:cNvSpPr txBox="1">
                <a:spLocks noChangeArrowheads="1"/>
              </p:cNvSpPr>
              <p:nvPr/>
            </p:nvSpPr>
            <p:spPr bwMode="gray">
              <a:xfrm>
                <a:off x="1597" y="1973"/>
                <a:ext cx="19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3200" i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A</a:t>
                </a:r>
              </a:p>
            </p:txBody>
          </p:sp>
        </p:grpSp>
      </p:grpSp>
      <p:sp>
        <p:nvSpPr>
          <p:cNvPr id="96276" name="AutoShape 20"/>
          <p:cNvSpPr>
            <a:spLocks noChangeArrowheads="1"/>
          </p:cNvSpPr>
          <p:nvPr/>
        </p:nvSpPr>
        <p:spPr bwMode="auto">
          <a:xfrm>
            <a:off x="152400" y="1219200"/>
            <a:ext cx="8610600" cy="1066800"/>
          </a:xfrm>
          <a:prstGeom prst="wedgeRoundRectCallout">
            <a:avLst>
              <a:gd name="adj1" fmla="val -32852"/>
              <a:gd name="adj2" fmla="val 45685"/>
              <a:gd name="adj3" fmla="val 16667"/>
            </a:avLst>
          </a:prstGeom>
          <a:solidFill>
            <a:srgbClr val="008000">
              <a:alpha val="78000"/>
            </a:srgbClr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r>
              <a:rPr lang="en-US" sz="2400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SimSun" pitchFamily="2" charset="-122"/>
              </a:rPr>
              <a:t>3.Giới thực vật ở hoang mạc thích nghi được với môi trường khắc nghiệt, khô hạn nhờ có khả năng:</a:t>
            </a:r>
          </a:p>
        </p:txBody>
      </p:sp>
      <p:grpSp>
        <p:nvGrpSpPr>
          <p:cNvPr id="96277" name="Group 21"/>
          <p:cNvGrpSpPr>
            <a:grpSpLocks/>
          </p:cNvGrpSpPr>
          <p:nvPr/>
        </p:nvGrpSpPr>
        <p:grpSpPr bwMode="auto">
          <a:xfrm>
            <a:off x="228600" y="4772025"/>
            <a:ext cx="7391400" cy="1012825"/>
            <a:chOff x="144" y="2448"/>
            <a:chExt cx="4656" cy="638"/>
          </a:xfrm>
        </p:grpSpPr>
        <p:sp>
          <p:nvSpPr>
            <p:cNvPr id="96278" name="Rectangle 22"/>
            <p:cNvSpPr>
              <a:spLocks noChangeArrowheads="1"/>
            </p:cNvSpPr>
            <p:nvPr/>
          </p:nvSpPr>
          <p:spPr bwMode="gray">
            <a:xfrm flipH="1">
              <a:off x="432" y="2577"/>
              <a:ext cx="4368" cy="454"/>
            </a:xfrm>
            <a:prstGeom prst="rect">
              <a:avLst/>
            </a:prstGeom>
            <a:gradFill rotWithShape="1">
              <a:gsLst>
                <a:gs pos="0">
                  <a:srgbClr val="004B70">
                    <a:alpha val="80000"/>
                  </a:srgbClr>
                </a:gs>
                <a:gs pos="100000">
                  <a:srgbClr val="9942E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>
                <a:latin typeface="VNI-Times" pitchFamily="2" charset="0"/>
              </a:endParaRPr>
            </a:p>
          </p:txBody>
        </p:sp>
        <p:grpSp>
          <p:nvGrpSpPr>
            <p:cNvPr id="96279" name="Group 23"/>
            <p:cNvGrpSpPr>
              <a:grpSpLocks/>
            </p:cNvGrpSpPr>
            <p:nvPr/>
          </p:nvGrpSpPr>
          <p:grpSpPr bwMode="auto">
            <a:xfrm>
              <a:off x="144" y="2448"/>
              <a:ext cx="692" cy="638"/>
              <a:chOff x="2016" y="1920"/>
              <a:chExt cx="1680" cy="1680"/>
            </a:xfrm>
          </p:grpSpPr>
          <p:sp>
            <p:nvSpPr>
              <p:cNvPr id="96280" name="Oval 24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9966FF"/>
                  </a:gs>
                  <a:gs pos="100000">
                    <a:srgbClr val="9966FF">
                      <a:gamma/>
                      <a:shade val="24314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>
                  <a:latin typeface="VNI-Times" pitchFamily="2" charset="0"/>
                </a:endParaRPr>
              </a:p>
            </p:txBody>
          </p:sp>
          <p:sp>
            <p:nvSpPr>
              <p:cNvPr id="96281" name="Freeform 25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9966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6282" name="Text Box 26"/>
            <p:cNvSpPr txBox="1">
              <a:spLocks noChangeArrowheads="1"/>
            </p:cNvSpPr>
            <p:nvPr/>
          </p:nvSpPr>
          <p:spPr bwMode="gray">
            <a:xfrm>
              <a:off x="313" y="2481"/>
              <a:ext cx="301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3200" i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C</a:t>
              </a:r>
            </a:p>
          </p:txBody>
        </p:sp>
      </p:grpSp>
      <p:sp>
        <p:nvSpPr>
          <p:cNvPr id="96283" name="Rectangle 27"/>
          <p:cNvSpPr>
            <a:spLocks noChangeArrowheads="1"/>
          </p:cNvSpPr>
          <p:nvPr/>
        </p:nvSpPr>
        <p:spPr bwMode="auto">
          <a:xfrm>
            <a:off x="1500188" y="2803525"/>
            <a:ext cx="6488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3200">
                <a:ea typeface="SimSun" pitchFamily="2" charset="-122"/>
              </a:rPr>
              <a:t>Rút ngắn chu kì sinh trưởng.</a:t>
            </a:r>
          </a:p>
        </p:txBody>
      </p:sp>
      <p:sp>
        <p:nvSpPr>
          <p:cNvPr id="96284" name="Text Box 28"/>
          <p:cNvSpPr txBox="1">
            <a:spLocks noChangeArrowheads="1"/>
          </p:cNvSpPr>
          <p:nvPr/>
        </p:nvSpPr>
        <p:spPr bwMode="auto">
          <a:xfrm>
            <a:off x="1473200" y="3921125"/>
            <a:ext cx="609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>
                <a:ea typeface="SimSun" pitchFamily="2" charset="-122"/>
                <a:cs typeface="Times New Roman" pitchFamily="18" charset="0"/>
              </a:rPr>
              <a:t>Lá biến thành gai hay có bọc sáp.</a:t>
            </a:r>
          </a:p>
        </p:txBody>
      </p:sp>
      <p:sp>
        <p:nvSpPr>
          <p:cNvPr id="96285" name="Text Box 29"/>
          <p:cNvSpPr txBox="1">
            <a:spLocks noChangeArrowheads="1"/>
          </p:cNvSpPr>
          <p:nvPr/>
        </p:nvSpPr>
        <p:spPr bwMode="auto">
          <a:xfrm>
            <a:off x="1371600" y="5029200"/>
            <a:ext cx="701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ea typeface="SimSun" pitchFamily="2" charset="-122"/>
                <a:cs typeface="Times New Roman" pitchFamily="18" charset="0"/>
              </a:rPr>
              <a:t>Dự trữ nước trong thân, có bộ rễ dài.</a:t>
            </a:r>
          </a:p>
        </p:txBody>
      </p:sp>
      <p:sp>
        <p:nvSpPr>
          <p:cNvPr id="96286" name="Text Box 30"/>
          <p:cNvSpPr txBox="1">
            <a:spLocks noChangeArrowheads="1"/>
          </p:cNvSpPr>
          <p:nvPr/>
        </p:nvSpPr>
        <p:spPr bwMode="auto">
          <a:xfrm>
            <a:off x="1447800" y="6080125"/>
            <a:ext cx="5791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ea typeface="SimSun" pitchFamily="2" charset="-122"/>
                <a:cs typeface="Times New Roman" pitchFamily="18" charset="0"/>
              </a:rPr>
              <a:t>Tất cả các khả năng trên.</a:t>
            </a:r>
          </a:p>
        </p:txBody>
      </p:sp>
      <p:pic>
        <p:nvPicPr>
          <p:cNvPr id="96287" name="Picture 31" descr="teacher_unhappy_about_d_mc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950" y="2057400"/>
            <a:ext cx="12382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5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6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7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72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6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6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6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6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9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96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96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9" dur="1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0" dur="1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96 0.04301 L -0.29063 0.53145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96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83" y="244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76" grpId="0" animBg="1"/>
      <p:bldP spid="96283" grpId="0"/>
      <p:bldP spid="96284" grpId="0"/>
      <p:bldP spid="96285" grpId="0"/>
      <p:bldP spid="9628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8" name="Picture 4" descr="Picture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1828800" y="1752600"/>
            <a:ext cx="5849938" cy="153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800" b="0" i="0"/>
              <a:t>      </a:t>
            </a:r>
            <a:r>
              <a:rPr lang="en-US" sz="3500" i="0"/>
              <a:t>4.Bài tập về nhà</a:t>
            </a:r>
            <a:endParaRPr lang="en-US" sz="3500" b="0" i="0"/>
          </a:p>
          <a:p>
            <a:pPr algn="ctr" eaLnBrk="0" hangingPunct="0"/>
            <a:r>
              <a:rPr lang="en-US" sz="3000" b="0" i="0"/>
              <a:t>- Học bài, đọc chuẩn bị bài mới.</a:t>
            </a:r>
          </a:p>
          <a:p>
            <a:pPr algn="ctr" eaLnBrk="0" hangingPunct="0"/>
            <a:r>
              <a:rPr lang="fr-FR" sz="3000" b="0" i="0"/>
              <a:t>    - Làm bài tập 1 và 2 SGK trang 63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8500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20772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228600" y="152400"/>
            <a:ext cx="487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>
                <a:latin typeface="VNI-Times" pitchFamily="2" charset="0"/>
                <a:cs typeface="Arial" charset="0"/>
              </a:rPr>
              <a:t>1. </a:t>
            </a:r>
            <a:r>
              <a:rPr 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2438400" y="6388100"/>
            <a:ext cx="3962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0">
                <a:latin typeface="VNI-Times" pitchFamily="2" charset="0"/>
                <a:cs typeface="Arial" charset="0"/>
              </a:rPr>
              <a:t>Löôïc ñoà phaân boá hoang maïc treân theá giôùi</a:t>
            </a:r>
          </a:p>
        </p:txBody>
      </p:sp>
      <p:grpSp>
        <p:nvGrpSpPr>
          <p:cNvPr id="108549" name="Group 5"/>
          <p:cNvGrpSpPr>
            <a:grpSpLocks/>
          </p:cNvGrpSpPr>
          <p:nvPr/>
        </p:nvGrpSpPr>
        <p:grpSpPr bwMode="auto">
          <a:xfrm>
            <a:off x="914400" y="2057400"/>
            <a:ext cx="7315200" cy="4343400"/>
            <a:chOff x="1920" y="1343"/>
            <a:chExt cx="3840" cy="2593"/>
          </a:xfrm>
        </p:grpSpPr>
        <p:graphicFrame>
          <p:nvGraphicFramePr>
            <p:cNvPr id="108550" name="Object 6"/>
            <p:cNvGraphicFramePr>
              <a:graphicFrameLocks noChangeAspect="1"/>
            </p:cNvGraphicFramePr>
            <p:nvPr/>
          </p:nvGraphicFramePr>
          <p:xfrm>
            <a:off x="1920" y="1343"/>
            <a:ext cx="3840" cy="25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8" name="Image" r:id="rId5" imgW="8126984" imgH="5485714" progId="Photoshop.Image.8">
                    <p:embed/>
                  </p:oleObj>
                </mc:Choice>
                <mc:Fallback>
                  <p:oleObj name="Image" r:id="rId5" imgW="8126984" imgH="5485714" progId="Photoshop.Image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0" y="1343"/>
                          <a:ext cx="3840" cy="2593"/>
                        </a:xfrm>
                        <a:prstGeom prst="rect">
                          <a:avLst/>
                        </a:prstGeom>
                        <a:noFill/>
                        <a:ln w="635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8551" name="Freeform 7"/>
            <p:cNvSpPr>
              <a:spLocks/>
            </p:cNvSpPr>
            <p:nvPr/>
          </p:nvSpPr>
          <p:spPr bwMode="auto">
            <a:xfrm rot="5400000">
              <a:off x="5053" y="3539"/>
              <a:ext cx="69" cy="288"/>
            </a:xfrm>
            <a:custGeom>
              <a:avLst/>
              <a:gdLst>
                <a:gd name="T0" fmla="*/ 48 w 104"/>
                <a:gd name="T1" fmla="*/ 432 h 432"/>
                <a:gd name="T2" fmla="*/ 96 w 104"/>
                <a:gd name="T3" fmla="*/ 192 h 432"/>
                <a:gd name="T4" fmla="*/ 0 w 104"/>
                <a:gd name="T5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432">
                  <a:moveTo>
                    <a:pt x="48" y="432"/>
                  </a:moveTo>
                  <a:cubicBezTo>
                    <a:pt x="76" y="348"/>
                    <a:pt x="104" y="264"/>
                    <a:pt x="96" y="192"/>
                  </a:cubicBezTo>
                  <a:cubicBezTo>
                    <a:pt x="88" y="120"/>
                    <a:pt x="16" y="32"/>
                    <a:pt x="0" y="0"/>
                  </a:cubicBezTo>
                </a:path>
              </a:pathLst>
            </a:custGeom>
            <a:noFill/>
            <a:ln w="57150" cmpd="sng">
              <a:solidFill>
                <a:srgbClr val="3366FF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8552" name="Freeform 8"/>
          <p:cNvSpPr>
            <a:spLocks/>
          </p:cNvSpPr>
          <p:nvPr/>
        </p:nvSpPr>
        <p:spPr bwMode="auto">
          <a:xfrm>
            <a:off x="914400" y="3352800"/>
            <a:ext cx="7315200" cy="215900"/>
          </a:xfrm>
          <a:custGeom>
            <a:avLst/>
            <a:gdLst>
              <a:gd name="T0" fmla="*/ 0 w 3888"/>
              <a:gd name="T1" fmla="*/ 48 h 152"/>
              <a:gd name="T2" fmla="*/ 2112 w 3888"/>
              <a:gd name="T3" fmla="*/ 144 h 152"/>
              <a:gd name="T4" fmla="*/ 3888 w 3888"/>
              <a:gd name="T5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8" h="152">
                <a:moveTo>
                  <a:pt x="0" y="48"/>
                </a:moveTo>
                <a:cubicBezTo>
                  <a:pt x="732" y="100"/>
                  <a:pt x="1464" y="152"/>
                  <a:pt x="2112" y="144"/>
                </a:cubicBezTo>
                <a:cubicBezTo>
                  <a:pt x="2760" y="136"/>
                  <a:pt x="3324" y="68"/>
                  <a:pt x="3888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53" name="Freeform 9"/>
          <p:cNvSpPr>
            <a:spLocks/>
          </p:cNvSpPr>
          <p:nvPr/>
        </p:nvSpPr>
        <p:spPr bwMode="auto">
          <a:xfrm>
            <a:off x="838200" y="5029200"/>
            <a:ext cx="7467600" cy="74613"/>
          </a:xfrm>
          <a:custGeom>
            <a:avLst/>
            <a:gdLst>
              <a:gd name="T0" fmla="*/ 0 w 3888"/>
              <a:gd name="T1" fmla="*/ 48 h 48"/>
              <a:gd name="T2" fmla="*/ 2016 w 3888"/>
              <a:gd name="T3" fmla="*/ 0 h 48"/>
              <a:gd name="T4" fmla="*/ 3888 w 3888"/>
              <a:gd name="T5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8" h="48">
                <a:moveTo>
                  <a:pt x="0" y="48"/>
                </a:moveTo>
                <a:cubicBezTo>
                  <a:pt x="684" y="24"/>
                  <a:pt x="1368" y="0"/>
                  <a:pt x="2016" y="0"/>
                </a:cubicBezTo>
                <a:cubicBezTo>
                  <a:pt x="2664" y="0"/>
                  <a:pt x="3276" y="24"/>
                  <a:pt x="3888" y="48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56" name="Text Box 12"/>
          <p:cNvSpPr txBox="1">
            <a:spLocks noChangeArrowheads="1"/>
          </p:cNvSpPr>
          <p:nvPr/>
        </p:nvSpPr>
        <p:spPr bwMode="auto">
          <a:xfrm>
            <a:off x="1447800" y="3168650"/>
            <a:ext cx="14144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600">
                <a:solidFill>
                  <a:srgbClr val="FF0066"/>
                </a:solidFill>
                <a:cs typeface="Arial" charset="0"/>
              </a:rPr>
              <a:t>Chí tuyến Bắc</a:t>
            </a:r>
          </a:p>
        </p:txBody>
      </p:sp>
      <p:sp>
        <p:nvSpPr>
          <p:cNvPr id="108557" name="Text Box 13"/>
          <p:cNvSpPr txBox="1">
            <a:spLocks noChangeArrowheads="1"/>
          </p:cNvSpPr>
          <p:nvPr/>
        </p:nvSpPr>
        <p:spPr bwMode="auto">
          <a:xfrm>
            <a:off x="2362200" y="5029200"/>
            <a:ext cx="14827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600">
                <a:solidFill>
                  <a:srgbClr val="FF0066"/>
                </a:solidFill>
                <a:cs typeface="Arial" charset="0"/>
              </a:rPr>
              <a:t>Chí tuyến Nam</a:t>
            </a:r>
          </a:p>
        </p:txBody>
      </p:sp>
      <p:sp>
        <p:nvSpPr>
          <p:cNvPr id="108559" name="Text Box 15"/>
          <p:cNvSpPr txBox="1">
            <a:spLocks noChangeArrowheads="1"/>
          </p:cNvSpPr>
          <p:nvPr/>
        </p:nvSpPr>
        <p:spPr bwMode="auto">
          <a:xfrm>
            <a:off x="304800" y="569912"/>
            <a:ext cx="95250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Hoang </a:t>
            </a:r>
            <a:r>
              <a:rPr lang="en-US" sz="2400" i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mạc</a:t>
            </a:r>
            <a:r>
              <a:rPr 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chiếm</a:t>
            </a:r>
            <a:r>
              <a:rPr 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1/3 </a:t>
            </a:r>
            <a:r>
              <a:rPr lang="en-US" sz="2400" i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bề</a:t>
            </a:r>
            <a:r>
              <a:rPr 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endParaRPr lang="en-US" sz="2400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561" name="Freeform 17"/>
          <p:cNvSpPr>
            <a:spLocks/>
          </p:cNvSpPr>
          <p:nvPr/>
        </p:nvSpPr>
        <p:spPr bwMode="auto">
          <a:xfrm rot="120000">
            <a:off x="939800" y="2982913"/>
            <a:ext cx="179388" cy="749300"/>
          </a:xfrm>
          <a:custGeom>
            <a:avLst/>
            <a:gdLst>
              <a:gd name="T0" fmla="*/ 0 w 48"/>
              <a:gd name="T1" fmla="*/ 0 h 432"/>
              <a:gd name="T2" fmla="*/ 48 w 48"/>
              <a:gd name="T3" fmla="*/ 240 h 432"/>
              <a:gd name="T4" fmla="*/ 0 w 48"/>
              <a:gd name="T5" fmla="*/ 4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" h="432">
                <a:moveTo>
                  <a:pt x="0" y="0"/>
                </a:moveTo>
                <a:cubicBezTo>
                  <a:pt x="24" y="84"/>
                  <a:pt x="48" y="168"/>
                  <a:pt x="48" y="240"/>
                </a:cubicBezTo>
                <a:cubicBezTo>
                  <a:pt x="48" y="312"/>
                  <a:pt x="8" y="392"/>
                  <a:pt x="0" y="432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62" name="Freeform 18"/>
          <p:cNvSpPr>
            <a:spLocks/>
          </p:cNvSpPr>
          <p:nvPr/>
        </p:nvSpPr>
        <p:spPr bwMode="auto">
          <a:xfrm rot="1380000">
            <a:off x="3678238" y="2900363"/>
            <a:ext cx="92075" cy="665162"/>
          </a:xfrm>
          <a:custGeom>
            <a:avLst/>
            <a:gdLst>
              <a:gd name="T0" fmla="*/ 0 w 48"/>
              <a:gd name="T1" fmla="*/ 0 h 432"/>
              <a:gd name="T2" fmla="*/ 48 w 48"/>
              <a:gd name="T3" fmla="*/ 240 h 432"/>
              <a:gd name="T4" fmla="*/ 0 w 48"/>
              <a:gd name="T5" fmla="*/ 4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" h="432">
                <a:moveTo>
                  <a:pt x="0" y="0"/>
                </a:moveTo>
                <a:cubicBezTo>
                  <a:pt x="24" y="84"/>
                  <a:pt x="48" y="168"/>
                  <a:pt x="48" y="240"/>
                </a:cubicBezTo>
                <a:cubicBezTo>
                  <a:pt x="48" y="312"/>
                  <a:pt x="8" y="392"/>
                  <a:pt x="0" y="432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63" name="Freeform 19"/>
          <p:cNvSpPr>
            <a:spLocks/>
          </p:cNvSpPr>
          <p:nvPr/>
        </p:nvSpPr>
        <p:spPr bwMode="auto">
          <a:xfrm rot="21540000">
            <a:off x="1981200" y="4876800"/>
            <a:ext cx="198438" cy="776288"/>
          </a:xfrm>
          <a:custGeom>
            <a:avLst/>
            <a:gdLst>
              <a:gd name="T0" fmla="*/ 48 w 104"/>
              <a:gd name="T1" fmla="*/ 432 h 432"/>
              <a:gd name="T2" fmla="*/ 96 w 104"/>
              <a:gd name="T3" fmla="*/ 192 h 432"/>
              <a:gd name="T4" fmla="*/ 0 w 104"/>
              <a:gd name="T5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432">
                <a:moveTo>
                  <a:pt x="48" y="432"/>
                </a:moveTo>
                <a:cubicBezTo>
                  <a:pt x="76" y="348"/>
                  <a:pt x="104" y="264"/>
                  <a:pt x="96" y="192"/>
                </a:cubicBezTo>
                <a:cubicBezTo>
                  <a:pt x="88" y="120"/>
                  <a:pt x="16" y="32"/>
                  <a:pt x="0" y="0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64" name="Freeform 20"/>
          <p:cNvSpPr>
            <a:spLocks/>
          </p:cNvSpPr>
          <p:nvPr/>
        </p:nvSpPr>
        <p:spPr bwMode="auto">
          <a:xfrm rot="21420000">
            <a:off x="4267200" y="4495800"/>
            <a:ext cx="161925" cy="863600"/>
          </a:xfrm>
          <a:custGeom>
            <a:avLst/>
            <a:gdLst>
              <a:gd name="T0" fmla="*/ 48 w 104"/>
              <a:gd name="T1" fmla="*/ 432 h 432"/>
              <a:gd name="T2" fmla="*/ 96 w 104"/>
              <a:gd name="T3" fmla="*/ 192 h 432"/>
              <a:gd name="T4" fmla="*/ 0 w 104"/>
              <a:gd name="T5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432">
                <a:moveTo>
                  <a:pt x="48" y="432"/>
                </a:moveTo>
                <a:cubicBezTo>
                  <a:pt x="76" y="348"/>
                  <a:pt x="104" y="264"/>
                  <a:pt x="96" y="192"/>
                </a:cubicBezTo>
                <a:cubicBezTo>
                  <a:pt x="88" y="120"/>
                  <a:pt x="16" y="32"/>
                  <a:pt x="0" y="0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65" name="Freeform 21"/>
          <p:cNvSpPr>
            <a:spLocks/>
          </p:cNvSpPr>
          <p:nvPr/>
        </p:nvSpPr>
        <p:spPr bwMode="auto">
          <a:xfrm rot="180000">
            <a:off x="5334000" y="3810000"/>
            <a:ext cx="400050" cy="685800"/>
          </a:xfrm>
          <a:custGeom>
            <a:avLst/>
            <a:gdLst>
              <a:gd name="T0" fmla="*/ 0 w 192"/>
              <a:gd name="T1" fmla="*/ 384 h 384"/>
              <a:gd name="T2" fmla="*/ 96 w 192"/>
              <a:gd name="T3" fmla="*/ 240 h 384"/>
              <a:gd name="T4" fmla="*/ 144 w 192"/>
              <a:gd name="T5" fmla="*/ 96 h 384"/>
              <a:gd name="T6" fmla="*/ 192 w 192"/>
              <a:gd name="T7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2" h="384">
                <a:moveTo>
                  <a:pt x="0" y="384"/>
                </a:moveTo>
                <a:cubicBezTo>
                  <a:pt x="36" y="336"/>
                  <a:pt x="72" y="288"/>
                  <a:pt x="96" y="240"/>
                </a:cubicBezTo>
                <a:cubicBezTo>
                  <a:pt x="120" y="192"/>
                  <a:pt x="128" y="136"/>
                  <a:pt x="144" y="96"/>
                </a:cubicBezTo>
                <a:cubicBezTo>
                  <a:pt x="160" y="56"/>
                  <a:pt x="184" y="24"/>
                  <a:pt x="192" y="0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66" name="Freeform 22"/>
          <p:cNvSpPr>
            <a:spLocks/>
          </p:cNvSpPr>
          <p:nvPr/>
        </p:nvSpPr>
        <p:spPr bwMode="auto">
          <a:xfrm>
            <a:off x="6921500" y="4940300"/>
            <a:ext cx="76200" cy="533400"/>
          </a:xfrm>
          <a:custGeom>
            <a:avLst/>
            <a:gdLst>
              <a:gd name="T0" fmla="*/ 48 w 104"/>
              <a:gd name="T1" fmla="*/ 432 h 432"/>
              <a:gd name="T2" fmla="*/ 96 w 104"/>
              <a:gd name="T3" fmla="*/ 192 h 432"/>
              <a:gd name="T4" fmla="*/ 0 w 104"/>
              <a:gd name="T5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432">
                <a:moveTo>
                  <a:pt x="48" y="432"/>
                </a:moveTo>
                <a:cubicBezTo>
                  <a:pt x="76" y="348"/>
                  <a:pt x="104" y="264"/>
                  <a:pt x="96" y="192"/>
                </a:cubicBezTo>
                <a:cubicBezTo>
                  <a:pt x="88" y="120"/>
                  <a:pt x="16" y="32"/>
                  <a:pt x="0" y="0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68" name="Freeform 24"/>
          <p:cNvSpPr>
            <a:spLocks/>
          </p:cNvSpPr>
          <p:nvPr/>
        </p:nvSpPr>
        <p:spPr bwMode="auto">
          <a:xfrm>
            <a:off x="3644900" y="3048000"/>
            <a:ext cx="1549400" cy="774700"/>
          </a:xfrm>
          <a:custGeom>
            <a:avLst/>
            <a:gdLst>
              <a:gd name="T0" fmla="*/ 56 w 976"/>
              <a:gd name="T1" fmla="*/ 432 h 488"/>
              <a:gd name="T2" fmla="*/ 200 w 976"/>
              <a:gd name="T3" fmla="*/ 432 h 488"/>
              <a:gd name="T4" fmla="*/ 344 w 976"/>
              <a:gd name="T5" fmla="*/ 432 h 488"/>
              <a:gd name="T6" fmla="*/ 392 w 976"/>
              <a:gd name="T7" fmla="*/ 480 h 488"/>
              <a:gd name="T8" fmla="*/ 536 w 976"/>
              <a:gd name="T9" fmla="*/ 480 h 488"/>
              <a:gd name="T10" fmla="*/ 632 w 976"/>
              <a:gd name="T11" fmla="*/ 480 h 488"/>
              <a:gd name="T12" fmla="*/ 728 w 976"/>
              <a:gd name="T13" fmla="*/ 480 h 488"/>
              <a:gd name="T14" fmla="*/ 824 w 976"/>
              <a:gd name="T15" fmla="*/ 480 h 488"/>
              <a:gd name="T16" fmla="*/ 872 w 976"/>
              <a:gd name="T17" fmla="*/ 432 h 488"/>
              <a:gd name="T18" fmla="*/ 968 w 976"/>
              <a:gd name="T19" fmla="*/ 432 h 488"/>
              <a:gd name="T20" fmla="*/ 920 w 976"/>
              <a:gd name="T21" fmla="*/ 336 h 488"/>
              <a:gd name="T22" fmla="*/ 872 w 976"/>
              <a:gd name="T23" fmla="*/ 288 h 488"/>
              <a:gd name="T24" fmla="*/ 824 w 976"/>
              <a:gd name="T25" fmla="*/ 192 h 488"/>
              <a:gd name="T26" fmla="*/ 824 w 976"/>
              <a:gd name="T27" fmla="*/ 96 h 488"/>
              <a:gd name="T28" fmla="*/ 728 w 976"/>
              <a:gd name="T29" fmla="*/ 96 h 488"/>
              <a:gd name="T30" fmla="*/ 632 w 976"/>
              <a:gd name="T31" fmla="*/ 144 h 488"/>
              <a:gd name="T32" fmla="*/ 584 w 976"/>
              <a:gd name="T33" fmla="*/ 96 h 488"/>
              <a:gd name="T34" fmla="*/ 536 w 976"/>
              <a:gd name="T35" fmla="*/ 48 h 488"/>
              <a:gd name="T36" fmla="*/ 488 w 976"/>
              <a:gd name="T37" fmla="*/ 0 h 488"/>
              <a:gd name="T38" fmla="*/ 392 w 976"/>
              <a:gd name="T39" fmla="*/ 48 h 488"/>
              <a:gd name="T40" fmla="*/ 296 w 976"/>
              <a:gd name="T41" fmla="*/ 48 h 488"/>
              <a:gd name="T42" fmla="*/ 200 w 976"/>
              <a:gd name="T43" fmla="*/ 96 h 488"/>
              <a:gd name="T44" fmla="*/ 104 w 976"/>
              <a:gd name="T45" fmla="*/ 192 h 488"/>
              <a:gd name="T46" fmla="*/ 8 w 976"/>
              <a:gd name="T47" fmla="*/ 240 h 488"/>
              <a:gd name="T48" fmla="*/ 56 w 976"/>
              <a:gd name="T49" fmla="*/ 336 h 488"/>
              <a:gd name="T50" fmla="*/ 56 w 976"/>
              <a:gd name="T51" fmla="*/ 432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6" h="488">
                <a:moveTo>
                  <a:pt x="56" y="432"/>
                </a:moveTo>
                <a:cubicBezTo>
                  <a:pt x="80" y="448"/>
                  <a:pt x="152" y="432"/>
                  <a:pt x="200" y="432"/>
                </a:cubicBezTo>
                <a:cubicBezTo>
                  <a:pt x="248" y="432"/>
                  <a:pt x="312" y="424"/>
                  <a:pt x="344" y="432"/>
                </a:cubicBezTo>
                <a:cubicBezTo>
                  <a:pt x="376" y="440"/>
                  <a:pt x="360" y="472"/>
                  <a:pt x="392" y="480"/>
                </a:cubicBezTo>
                <a:cubicBezTo>
                  <a:pt x="424" y="488"/>
                  <a:pt x="496" y="480"/>
                  <a:pt x="536" y="480"/>
                </a:cubicBezTo>
                <a:cubicBezTo>
                  <a:pt x="576" y="480"/>
                  <a:pt x="600" y="480"/>
                  <a:pt x="632" y="480"/>
                </a:cubicBezTo>
                <a:cubicBezTo>
                  <a:pt x="664" y="480"/>
                  <a:pt x="696" y="480"/>
                  <a:pt x="728" y="480"/>
                </a:cubicBezTo>
                <a:cubicBezTo>
                  <a:pt x="760" y="480"/>
                  <a:pt x="800" y="488"/>
                  <a:pt x="824" y="480"/>
                </a:cubicBezTo>
                <a:cubicBezTo>
                  <a:pt x="848" y="472"/>
                  <a:pt x="848" y="440"/>
                  <a:pt x="872" y="432"/>
                </a:cubicBezTo>
                <a:cubicBezTo>
                  <a:pt x="896" y="424"/>
                  <a:pt x="960" y="448"/>
                  <a:pt x="968" y="432"/>
                </a:cubicBezTo>
                <a:cubicBezTo>
                  <a:pt x="976" y="416"/>
                  <a:pt x="936" y="360"/>
                  <a:pt x="920" y="336"/>
                </a:cubicBezTo>
                <a:cubicBezTo>
                  <a:pt x="904" y="312"/>
                  <a:pt x="888" y="312"/>
                  <a:pt x="872" y="288"/>
                </a:cubicBezTo>
                <a:cubicBezTo>
                  <a:pt x="856" y="264"/>
                  <a:pt x="832" y="224"/>
                  <a:pt x="824" y="192"/>
                </a:cubicBezTo>
                <a:cubicBezTo>
                  <a:pt x="816" y="160"/>
                  <a:pt x="840" y="112"/>
                  <a:pt x="824" y="96"/>
                </a:cubicBezTo>
                <a:cubicBezTo>
                  <a:pt x="808" y="80"/>
                  <a:pt x="760" y="88"/>
                  <a:pt x="728" y="96"/>
                </a:cubicBezTo>
                <a:cubicBezTo>
                  <a:pt x="696" y="104"/>
                  <a:pt x="656" y="144"/>
                  <a:pt x="632" y="144"/>
                </a:cubicBezTo>
                <a:cubicBezTo>
                  <a:pt x="608" y="144"/>
                  <a:pt x="600" y="112"/>
                  <a:pt x="584" y="96"/>
                </a:cubicBezTo>
                <a:cubicBezTo>
                  <a:pt x="568" y="80"/>
                  <a:pt x="552" y="64"/>
                  <a:pt x="536" y="48"/>
                </a:cubicBezTo>
                <a:cubicBezTo>
                  <a:pt x="520" y="32"/>
                  <a:pt x="512" y="0"/>
                  <a:pt x="488" y="0"/>
                </a:cubicBezTo>
                <a:cubicBezTo>
                  <a:pt x="464" y="0"/>
                  <a:pt x="424" y="40"/>
                  <a:pt x="392" y="48"/>
                </a:cubicBezTo>
                <a:cubicBezTo>
                  <a:pt x="360" y="56"/>
                  <a:pt x="328" y="40"/>
                  <a:pt x="296" y="48"/>
                </a:cubicBezTo>
                <a:cubicBezTo>
                  <a:pt x="264" y="56"/>
                  <a:pt x="232" y="72"/>
                  <a:pt x="200" y="96"/>
                </a:cubicBezTo>
                <a:cubicBezTo>
                  <a:pt x="168" y="120"/>
                  <a:pt x="136" y="168"/>
                  <a:pt x="104" y="192"/>
                </a:cubicBezTo>
                <a:cubicBezTo>
                  <a:pt x="72" y="216"/>
                  <a:pt x="16" y="216"/>
                  <a:pt x="8" y="240"/>
                </a:cubicBezTo>
                <a:cubicBezTo>
                  <a:pt x="0" y="264"/>
                  <a:pt x="56" y="304"/>
                  <a:pt x="56" y="336"/>
                </a:cubicBezTo>
                <a:cubicBezTo>
                  <a:pt x="56" y="368"/>
                  <a:pt x="32" y="416"/>
                  <a:pt x="56" y="432"/>
                </a:cubicBez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69" name="Freeform 25"/>
          <p:cNvSpPr>
            <a:spLocks/>
          </p:cNvSpPr>
          <p:nvPr/>
        </p:nvSpPr>
        <p:spPr bwMode="auto">
          <a:xfrm>
            <a:off x="7353300" y="4953000"/>
            <a:ext cx="520700" cy="381000"/>
          </a:xfrm>
          <a:custGeom>
            <a:avLst/>
            <a:gdLst>
              <a:gd name="T0" fmla="*/ 216 w 328"/>
              <a:gd name="T1" fmla="*/ 0 h 240"/>
              <a:gd name="T2" fmla="*/ 120 w 328"/>
              <a:gd name="T3" fmla="*/ 48 h 240"/>
              <a:gd name="T4" fmla="*/ 24 w 328"/>
              <a:gd name="T5" fmla="*/ 48 h 240"/>
              <a:gd name="T6" fmla="*/ 24 w 328"/>
              <a:gd name="T7" fmla="*/ 192 h 240"/>
              <a:gd name="T8" fmla="*/ 168 w 328"/>
              <a:gd name="T9" fmla="*/ 240 h 240"/>
              <a:gd name="T10" fmla="*/ 264 w 328"/>
              <a:gd name="T11" fmla="*/ 192 h 240"/>
              <a:gd name="T12" fmla="*/ 312 w 328"/>
              <a:gd name="T13" fmla="*/ 144 h 240"/>
              <a:gd name="T14" fmla="*/ 312 w 328"/>
              <a:gd name="T15" fmla="*/ 48 h 240"/>
              <a:gd name="T16" fmla="*/ 216 w 328"/>
              <a:gd name="T1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8" h="240">
                <a:moveTo>
                  <a:pt x="216" y="0"/>
                </a:moveTo>
                <a:cubicBezTo>
                  <a:pt x="184" y="0"/>
                  <a:pt x="152" y="40"/>
                  <a:pt x="120" y="48"/>
                </a:cubicBezTo>
                <a:cubicBezTo>
                  <a:pt x="88" y="56"/>
                  <a:pt x="40" y="24"/>
                  <a:pt x="24" y="48"/>
                </a:cubicBezTo>
                <a:cubicBezTo>
                  <a:pt x="8" y="72"/>
                  <a:pt x="0" y="160"/>
                  <a:pt x="24" y="192"/>
                </a:cubicBezTo>
                <a:cubicBezTo>
                  <a:pt x="48" y="224"/>
                  <a:pt x="128" y="240"/>
                  <a:pt x="168" y="240"/>
                </a:cubicBezTo>
                <a:cubicBezTo>
                  <a:pt x="208" y="240"/>
                  <a:pt x="240" y="208"/>
                  <a:pt x="264" y="192"/>
                </a:cubicBezTo>
                <a:cubicBezTo>
                  <a:pt x="288" y="176"/>
                  <a:pt x="304" y="168"/>
                  <a:pt x="312" y="144"/>
                </a:cubicBezTo>
                <a:cubicBezTo>
                  <a:pt x="320" y="120"/>
                  <a:pt x="328" y="72"/>
                  <a:pt x="312" y="48"/>
                </a:cubicBezTo>
                <a:cubicBezTo>
                  <a:pt x="296" y="24"/>
                  <a:pt x="248" y="0"/>
                  <a:pt x="216" y="0"/>
                </a:cubicBez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70" name="Freeform 26"/>
          <p:cNvSpPr>
            <a:spLocks/>
          </p:cNvSpPr>
          <p:nvPr/>
        </p:nvSpPr>
        <p:spPr bwMode="auto">
          <a:xfrm>
            <a:off x="6083300" y="2578100"/>
            <a:ext cx="927100" cy="393700"/>
          </a:xfrm>
          <a:custGeom>
            <a:avLst/>
            <a:gdLst>
              <a:gd name="T0" fmla="*/ 8 w 584"/>
              <a:gd name="T1" fmla="*/ 152 h 248"/>
              <a:gd name="T2" fmla="*/ 56 w 584"/>
              <a:gd name="T3" fmla="*/ 200 h 248"/>
              <a:gd name="T4" fmla="*/ 200 w 584"/>
              <a:gd name="T5" fmla="*/ 200 h 248"/>
              <a:gd name="T6" fmla="*/ 296 w 584"/>
              <a:gd name="T7" fmla="*/ 248 h 248"/>
              <a:gd name="T8" fmla="*/ 344 w 584"/>
              <a:gd name="T9" fmla="*/ 200 h 248"/>
              <a:gd name="T10" fmla="*/ 392 w 584"/>
              <a:gd name="T11" fmla="*/ 152 h 248"/>
              <a:gd name="T12" fmla="*/ 440 w 584"/>
              <a:gd name="T13" fmla="*/ 200 h 248"/>
              <a:gd name="T14" fmla="*/ 536 w 584"/>
              <a:gd name="T15" fmla="*/ 200 h 248"/>
              <a:gd name="T16" fmla="*/ 584 w 584"/>
              <a:gd name="T17" fmla="*/ 104 h 248"/>
              <a:gd name="T18" fmla="*/ 536 w 584"/>
              <a:gd name="T19" fmla="*/ 56 h 248"/>
              <a:gd name="T20" fmla="*/ 488 w 584"/>
              <a:gd name="T21" fmla="*/ 8 h 248"/>
              <a:gd name="T22" fmla="*/ 392 w 584"/>
              <a:gd name="T23" fmla="*/ 8 h 248"/>
              <a:gd name="T24" fmla="*/ 344 w 584"/>
              <a:gd name="T25" fmla="*/ 56 h 248"/>
              <a:gd name="T26" fmla="*/ 200 w 584"/>
              <a:gd name="T27" fmla="*/ 56 h 248"/>
              <a:gd name="T28" fmla="*/ 104 w 584"/>
              <a:gd name="T29" fmla="*/ 8 h 248"/>
              <a:gd name="T30" fmla="*/ 56 w 584"/>
              <a:gd name="T31" fmla="*/ 56 h 248"/>
              <a:gd name="T32" fmla="*/ 104 w 584"/>
              <a:gd name="T33" fmla="*/ 104 h 248"/>
              <a:gd name="T34" fmla="*/ 200 w 584"/>
              <a:gd name="T35" fmla="*/ 104 h 248"/>
              <a:gd name="T36" fmla="*/ 104 w 584"/>
              <a:gd name="T37" fmla="*/ 152 h 248"/>
              <a:gd name="T38" fmla="*/ 8 w 584"/>
              <a:gd name="T39" fmla="*/ 15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4" h="248">
                <a:moveTo>
                  <a:pt x="8" y="152"/>
                </a:moveTo>
                <a:cubicBezTo>
                  <a:pt x="0" y="160"/>
                  <a:pt x="24" y="192"/>
                  <a:pt x="56" y="200"/>
                </a:cubicBezTo>
                <a:cubicBezTo>
                  <a:pt x="88" y="208"/>
                  <a:pt x="160" y="192"/>
                  <a:pt x="200" y="200"/>
                </a:cubicBezTo>
                <a:cubicBezTo>
                  <a:pt x="240" y="208"/>
                  <a:pt x="272" y="248"/>
                  <a:pt x="296" y="248"/>
                </a:cubicBezTo>
                <a:cubicBezTo>
                  <a:pt x="320" y="248"/>
                  <a:pt x="328" y="216"/>
                  <a:pt x="344" y="200"/>
                </a:cubicBezTo>
                <a:cubicBezTo>
                  <a:pt x="360" y="184"/>
                  <a:pt x="376" y="152"/>
                  <a:pt x="392" y="152"/>
                </a:cubicBezTo>
                <a:cubicBezTo>
                  <a:pt x="408" y="152"/>
                  <a:pt x="416" y="192"/>
                  <a:pt x="440" y="200"/>
                </a:cubicBezTo>
                <a:cubicBezTo>
                  <a:pt x="464" y="208"/>
                  <a:pt x="512" y="216"/>
                  <a:pt x="536" y="200"/>
                </a:cubicBezTo>
                <a:cubicBezTo>
                  <a:pt x="560" y="184"/>
                  <a:pt x="584" y="128"/>
                  <a:pt x="584" y="104"/>
                </a:cubicBezTo>
                <a:cubicBezTo>
                  <a:pt x="584" y="80"/>
                  <a:pt x="552" y="72"/>
                  <a:pt x="536" y="56"/>
                </a:cubicBezTo>
                <a:cubicBezTo>
                  <a:pt x="520" y="40"/>
                  <a:pt x="512" y="16"/>
                  <a:pt x="488" y="8"/>
                </a:cubicBezTo>
                <a:cubicBezTo>
                  <a:pt x="464" y="0"/>
                  <a:pt x="416" y="0"/>
                  <a:pt x="392" y="8"/>
                </a:cubicBezTo>
                <a:cubicBezTo>
                  <a:pt x="368" y="16"/>
                  <a:pt x="376" y="48"/>
                  <a:pt x="344" y="56"/>
                </a:cubicBezTo>
                <a:cubicBezTo>
                  <a:pt x="312" y="64"/>
                  <a:pt x="240" y="64"/>
                  <a:pt x="200" y="56"/>
                </a:cubicBezTo>
                <a:cubicBezTo>
                  <a:pt x="160" y="48"/>
                  <a:pt x="128" y="8"/>
                  <a:pt x="104" y="8"/>
                </a:cubicBezTo>
                <a:cubicBezTo>
                  <a:pt x="80" y="8"/>
                  <a:pt x="56" y="40"/>
                  <a:pt x="56" y="56"/>
                </a:cubicBezTo>
                <a:cubicBezTo>
                  <a:pt x="56" y="72"/>
                  <a:pt x="80" y="96"/>
                  <a:pt x="104" y="104"/>
                </a:cubicBezTo>
                <a:cubicBezTo>
                  <a:pt x="128" y="112"/>
                  <a:pt x="200" y="96"/>
                  <a:pt x="200" y="104"/>
                </a:cubicBezTo>
                <a:cubicBezTo>
                  <a:pt x="200" y="112"/>
                  <a:pt x="136" y="144"/>
                  <a:pt x="104" y="152"/>
                </a:cubicBezTo>
                <a:cubicBezTo>
                  <a:pt x="72" y="160"/>
                  <a:pt x="16" y="144"/>
                  <a:pt x="8" y="152"/>
                </a:cubicBez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71" name="Freeform 27"/>
          <p:cNvSpPr>
            <a:spLocks/>
          </p:cNvSpPr>
          <p:nvPr/>
        </p:nvSpPr>
        <p:spPr bwMode="auto">
          <a:xfrm>
            <a:off x="5257800" y="2578100"/>
            <a:ext cx="838200" cy="330200"/>
          </a:xfrm>
          <a:custGeom>
            <a:avLst/>
            <a:gdLst>
              <a:gd name="T0" fmla="*/ 144 w 528"/>
              <a:gd name="T1" fmla="*/ 200 h 208"/>
              <a:gd name="T2" fmla="*/ 288 w 528"/>
              <a:gd name="T3" fmla="*/ 200 h 208"/>
              <a:gd name="T4" fmla="*/ 336 w 528"/>
              <a:gd name="T5" fmla="*/ 152 h 208"/>
              <a:gd name="T6" fmla="*/ 384 w 528"/>
              <a:gd name="T7" fmla="*/ 104 h 208"/>
              <a:gd name="T8" fmla="*/ 480 w 528"/>
              <a:gd name="T9" fmla="*/ 104 h 208"/>
              <a:gd name="T10" fmla="*/ 528 w 528"/>
              <a:gd name="T11" fmla="*/ 56 h 208"/>
              <a:gd name="T12" fmla="*/ 480 w 528"/>
              <a:gd name="T13" fmla="*/ 8 h 208"/>
              <a:gd name="T14" fmla="*/ 384 w 528"/>
              <a:gd name="T15" fmla="*/ 8 h 208"/>
              <a:gd name="T16" fmla="*/ 240 w 528"/>
              <a:gd name="T17" fmla="*/ 8 h 208"/>
              <a:gd name="T18" fmla="*/ 48 w 528"/>
              <a:gd name="T19" fmla="*/ 8 h 208"/>
              <a:gd name="T20" fmla="*/ 0 w 528"/>
              <a:gd name="T21" fmla="*/ 56 h 208"/>
              <a:gd name="T22" fmla="*/ 48 w 528"/>
              <a:gd name="T23" fmla="*/ 104 h 208"/>
              <a:gd name="T24" fmla="*/ 96 w 528"/>
              <a:gd name="T25" fmla="*/ 56 h 208"/>
              <a:gd name="T26" fmla="*/ 144 w 528"/>
              <a:gd name="T27" fmla="*/ 104 h 208"/>
              <a:gd name="T28" fmla="*/ 96 w 528"/>
              <a:gd name="T29" fmla="*/ 152 h 208"/>
              <a:gd name="T30" fmla="*/ 144 w 528"/>
              <a:gd name="T31" fmla="*/ 20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8" h="208">
                <a:moveTo>
                  <a:pt x="144" y="200"/>
                </a:moveTo>
                <a:cubicBezTo>
                  <a:pt x="176" y="208"/>
                  <a:pt x="256" y="208"/>
                  <a:pt x="288" y="200"/>
                </a:cubicBezTo>
                <a:cubicBezTo>
                  <a:pt x="320" y="192"/>
                  <a:pt x="320" y="168"/>
                  <a:pt x="336" y="152"/>
                </a:cubicBezTo>
                <a:cubicBezTo>
                  <a:pt x="352" y="136"/>
                  <a:pt x="360" y="112"/>
                  <a:pt x="384" y="104"/>
                </a:cubicBezTo>
                <a:cubicBezTo>
                  <a:pt x="408" y="96"/>
                  <a:pt x="456" y="112"/>
                  <a:pt x="480" y="104"/>
                </a:cubicBezTo>
                <a:cubicBezTo>
                  <a:pt x="504" y="96"/>
                  <a:pt x="528" y="72"/>
                  <a:pt x="528" y="56"/>
                </a:cubicBezTo>
                <a:cubicBezTo>
                  <a:pt x="528" y="40"/>
                  <a:pt x="504" y="16"/>
                  <a:pt x="480" y="8"/>
                </a:cubicBezTo>
                <a:cubicBezTo>
                  <a:pt x="456" y="0"/>
                  <a:pt x="424" y="8"/>
                  <a:pt x="384" y="8"/>
                </a:cubicBezTo>
                <a:cubicBezTo>
                  <a:pt x="344" y="8"/>
                  <a:pt x="296" y="8"/>
                  <a:pt x="240" y="8"/>
                </a:cubicBezTo>
                <a:cubicBezTo>
                  <a:pt x="184" y="8"/>
                  <a:pt x="88" y="0"/>
                  <a:pt x="48" y="8"/>
                </a:cubicBezTo>
                <a:cubicBezTo>
                  <a:pt x="8" y="16"/>
                  <a:pt x="0" y="40"/>
                  <a:pt x="0" y="56"/>
                </a:cubicBezTo>
                <a:cubicBezTo>
                  <a:pt x="0" y="72"/>
                  <a:pt x="32" y="104"/>
                  <a:pt x="48" y="104"/>
                </a:cubicBezTo>
                <a:cubicBezTo>
                  <a:pt x="64" y="104"/>
                  <a:pt x="80" y="56"/>
                  <a:pt x="96" y="56"/>
                </a:cubicBezTo>
                <a:cubicBezTo>
                  <a:pt x="112" y="56"/>
                  <a:pt x="144" y="88"/>
                  <a:pt x="144" y="104"/>
                </a:cubicBezTo>
                <a:cubicBezTo>
                  <a:pt x="144" y="120"/>
                  <a:pt x="96" y="136"/>
                  <a:pt x="96" y="152"/>
                </a:cubicBezTo>
                <a:cubicBezTo>
                  <a:pt x="96" y="168"/>
                  <a:pt x="112" y="192"/>
                  <a:pt x="144" y="200"/>
                </a:cubicBez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72" name="Freeform 28"/>
          <p:cNvSpPr>
            <a:spLocks/>
          </p:cNvSpPr>
          <p:nvPr/>
        </p:nvSpPr>
        <p:spPr bwMode="auto">
          <a:xfrm>
            <a:off x="5029200" y="3022600"/>
            <a:ext cx="1003300" cy="787400"/>
          </a:xfrm>
          <a:custGeom>
            <a:avLst/>
            <a:gdLst>
              <a:gd name="T0" fmla="*/ 48 w 632"/>
              <a:gd name="T1" fmla="*/ 160 h 496"/>
              <a:gd name="T2" fmla="*/ 96 w 632"/>
              <a:gd name="T3" fmla="*/ 208 h 496"/>
              <a:gd name="T4" fmla="*/ 96 w 632"/>
              <a:gd name="T5" fmla="*/ 352 h 496"/>
              <a:gd name="T6" fmla="*/ 144 w 632"/>
              <a:gd name="T7" fmla="*/ 400 h 496"/>
              <a:gd name="T8" fmla="*/ 192 w 632"/>
              <a:gd name="T9" fmla="*/ 448 h 496"/>
              <a:gd name="T10" fmla="*/ 240 w 632"/>
              <a:gd name="T11" fmla="*/ 496 h 496"/>
              <a:gd name="T12" fmla="*/ 336 w 632"/>
              <a:gd name="T13" fmla="*/ 448 h 496"/>
              <a:gd name="T14" fmla="*/ 432 w 632"/>
              <a:gd name="T15" fmla="*/ 400 h 496"/>
              <a:gd name="T16" fmla="*/ 432 w 632"/>
              <a:gd name="T17" fmla="*/ 304 h 496"/>
              <a:gd name="T18" fmla="*/ 384 w 632"/>
              <a:gd name="T19" fmla="*/ 208 h 496"/>
              <a:gd name="T20" fmla="*/ 336 w 632"/>
              <a:gd name="T21" fmla="*/ 256 h 496"/>
              <a:gd name="T22" fmla="*/ 288 w 632"/>
              <a:gd name="T23" fmla="*/ 208 h 496"/>
              <a:gd name="T24" fmla="*/ 240 w 632"/>
              <a:gd name="T25" fmla="*/ 160 h 496"/>
              <a:gd name="T26" fmla="*/ 384 w 632"/>
              <a:gd name="T27" fmla="*/ 208 h 496"/>
              <a:gd name="T28" fmla="*/ 480 w 632"/>
              <a:gd name="T29" fmla="*/ 208 h 496"/>
              <a:gd name="T30" fmla="*/ 576 w 632"/>
              <a:gd name="T31" fmla="*/ 256 h 496"/>
              <a:gd name="T32" fmla="*/ 624 w 632"/>
              <a:gd name="T33" fmla="*/ 304 h 496"/>
              <a:gd name="T34" fmla="*/ 624 w 632"/>
              <a:gd name="T35" fmla="*/ 160 h 496"/>
              <a:gd name="T36" fmla="*/ 576 w 632"/>
              <a:gd name="T37" fmla="*/ 208 h 496"/>
              <a:gd name="T38" fmla="*/ 528 w 632"/>
              <a:gd name="T39" fmla="*/ 160 h 496"/>
              <a:gd name="T40" fmla="*/ 576 w 632"/>
              <a:gd name="T41" fmla="*/ 64 h 496"/>
              <a:gd name="T42" fmla="*/ 480 w 632"/>
              <a:gd name="T43" fmla="*/ 64 h 496"/>
              <a:gd name="T44" fmla="*/ 432 w 632"/>
              <a:gd name="T45" fmla="*/ 16 h 496"/>
              <a:gd name="T46" fmla="*/ 336 w 632"/>
              <a:gd name="T47" fmla="*/ 16 h 496"/>
              <a:gd name="T48" fmla="*/ 384 w 632"/>
              <a:gd name="T49" fmla="*/ 112 h 496"/>
              <a:gd name="T50" fmla="*/ 240 w 632"/>
              <a:gd name="T51" fmla="*/ 64 h 496"/>
              <a:gd name="T52" fmla="*/ 192 w 632"/>
              <a:gd name="T53" fmla="*/ 16 h 496"/>
              <a:gd name="T54" fmla="*/ 96 w 632"/>
              <a:gd name="T55" fmla="*/ 16 h 496"/>
              <a:gd name="T56" fmla="*/ 48 w 632"/>
              <a:gd name="T57" fmla="*/ 64 h 496"/>
              <a:gd name="T58" fmla="*/ 0 w 632"/>
              <a:gd name="T59" fmla="*/ 112 h 496"/>
              <a:gd name="T60" fmla="*/ 48 w 632"/>
              <a:gd name="T61" fmla="*/ 160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32" h="496">
                <a:moveTo>
                  <a:pt x="48" y="160"/>
                </a:moveTo>
                <a:cubicBezTo>
                  <a:pt x="64" y="176"/>
                  <a:pt x="88" y="176"/>
                  <a:pt x="96" y="208"/>
                </a:cubicBezTo>
                <a:cubicBezTo>
                  <a:pt x="104" y="240"/>
                  <a:pt x="88" y="320"/>
                  <a:pt x="96" y="352"/>
                </a:cubicBezTo>
                <a:cubicBezTo>
                  <a:pt x="104" y="384"/>
                  <a:pt x="128" y="384"/>
                  <a:pt x="144" y="400"/>
                </a:cubicBezTo>
                <a:cubicBezTo>
                  <a:pt x="160" y="416"/>
                  <a:pt x="176" y="432"/>
                  <a:pt x="192" y="448"/>
                </a:cubicBezTo>
                <a:cubicBezTo>
                  <a:pt x="208" y="464"/>
                  <a:pt x="216" y="496"/>
                  <a:pt x="240" y="496"/>
                </a:cubicBezTo>
                <a:cubicBezTo>
                  <a:pt x="264" y="496"/>
                  <a:pt x="304" y="464"/>
                  <a:pt x="336" y="448"/>
                </a:cubicBezTo>
                <a:cubicBezTo>
                  <a:pt x="368" y="432"/>
                  <a:pt x="416" y="424"/>
                  <a:pt x="432" y="400"/>
                </a:cubicBezTo>
                <a:cubicBezTo>
                  <a:pt x="448" y="376"/>
                  <a:pt x="440" y="336"/>
                  <a:pt x="432" y="304"/>
                </a:cubicBezTo>
                <a:cubicBezTo>
                  <a:pt x="424" y="272"/>
                  <a:pt x="400" y="216"/>
                  <a:pt x="384" y="208"/>
                </a:cubicBezTo>
                <a:cubicBezTo>
                  <a:pt x="368" y="200"/>
                  <a:pt x="352" y="256"/>
                  <a:pt x="336" y="256"/>
                </a:cubicBezTo>
                <a:cubicBezTo>
                  <a:pt x="320" y="256"/>
                  <a:pt x="304" y="224"/>
                  <a:pt x="288" y="208"/>
                </a:cubicBezTo>
                <a:cubicBezTo>
                  <a:pt x="272" y="192"/>
                  <a:pt x="224" y="160"/>
                  <a:pt x="240" y="160"/>
                </a:cubicBezTo>
                <a:cubicBezTo>
                  <a:pt x="256" y="160"/>
                  <a:pt x="344" y="200"/>
                  <a:pt x="384" y="208"/>
                </a:cubicBezTo>
                <a:cubicBezTo>
                  <a:pt x="424" y="216"/>
                  <a:pt x="448" y="200"/>
                  <a:pt x="480" y="208"/>
                </a:cubicBezTo>
                <a:cubicBezTo>
                  <a:pt x="512" y="216"/>
                  <a:pt x="552" y="240"/>
                  <a:pt x="576" y="256"/>
                </a:cubicBezTo>
                <a:cubicBezTo>
                  <a:pt x="600" y="272"/>
                  <a:pt x="616" y="320"/>
                  <a:pt x="624" y="304"/>
                </a:cubicBezTo>
                <a:cubicBezTo>
                  <a:pt x="632" y="288"/>
                  <a:pt x="632" y="176"/>
                  <a:pt x="624" y="160"/>
                </a:cubicBezTo>
                <a:cubicBezTo>
                  <a:pt x="616" y="144"/>
                  <a:pt x="592" y="208"/>
                  <a:pt x="576" y="208"/>
                </a:cubicBezTo>
                <a:cubicBezTo>
                  <a:pt x="560" y="208"/>
                  <a:pt x="528" y="184"/>
                  <a:pt x="528" y="160"/>
                </a:cubicBezTo>
                <a:cubicBezTo>
                  <a:pt x="528" y="136"/>
                  <a:pt x="584" y="80"/>
                  <a:pt x="576" y="64"/>
                </a:cubicBezTo>
                <a:cubicBezTo>
                  <a:pt x="568" y="48"/>
                  <a:pt x="504" y="72"/>
                  <a:pt x="480" y="64"/>
                </a:cubicBezTo>
                <a:cubicBezTo>
                  <a:pt x="456" y="56"/>
                  <a:pt x="456" y="24"/>
                  <a:pt x="432" y="16"/>
                </a:cubicBezTo>
                <a:cubicBezTo>
                  <a:pt x="408" y="8"/>
                  <a:pt x="344" y="0"/>
                  <a:pt x="336" y="16"/>
                </a:cubicBezTo>
                <a:cubicBezTo>
                  <a:pt x="328" y="32"/>
                  <a:pt x="400" y="104"/>
                  <a:pt x="384" y="112"/>
                </a:cubicBezTo>
                <a:cubicBezTo>
                  <a:pt x="368" y="120"/>
                  <a:pt x="272" y="80"/>
                  <a:pt x="240" y="64"/>
                </a:cubicBezTo>
                <a:cubicBezTo>
                  <a:pt x="208" y="48"/>
                  <a:pt x="216" y="24"/>
                  <a:pt x="192" y="16"/>
                </a:cubicBezTo>
                <a:cubicBezTo>
                  <a:pt x="168" y="8"/>
                  <a:pt x="120" y="8"/>
                  <a:pt x="96" y="16"/>
                </a:cubicBezTo>
                <a:cubicBezTo>
                  <a:pt x="72" y="24"/>
                  <a:pt x="64" y="48"/>
                  <a:pt x="48" y="64"/>
                </a:cubicBezTo>
                <a:cubicBezTo>
                  <a:pt x="32" y="80"/>
                  <a:pt x="0" y="96"/>
                  <a:pt x="0" y="112"/>
                </a:cubicBezTo>
                <a:cubicBezTo>
                  <a:pt x="0" y="128"/>
                  <a:pt x="32" y="144"/>
                  <a:pt x="48" y="160"/>
                </a:cubicBez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73" name="Freeform 29"/>
          <p:cNvSpPr>
            <a:spLocks/>
          </p:cNvSpPr>
          <p:nvPr/>
        </p:nvSpPr>
        <p:spPr bwMode="auto">
          <a:xfrm>
            <a:off x="5113338" y="3797300"/>
            <a:ext cx="449262" cy="469900"/>
          </a:xfrm>
          <a:custGeom>
            <a:avLst/>
            <a:gdLst>
              <a:gd name="T0" fmla="*/ 16 w 272"/>
              <a:gd name="T1" fmla="*/ 56 h 296"/>
              <a:gd name="T2" fmla="*/ 64 w 272"/>
              <a:gd name="T3" fmla="*/ 104 h 296"/>
              <a:gd name="T4" fmla="*/ 16 w 272"/>
              <a:gd name="T5" fmla="*/ 200 h 296"/>
              <a:gd name="T6" fmla="*/ 16 w 272"/>
              <a:gd name="T7" fmla="*/ 296 h 296"/>
              <a:gd name="T8" fmla="*/ 64 w 272"/>
              <a:gd name="T9" fmla="*/ 200 h 296"/>
              <a:gd name="T10" fmla="*/ 112 w 272"/>
              <a:gd name="T11" fmla="*/ 248 h 296"/>
              <a:gd name="T12" fmla="*/ 208 w 272"/>
              <a:gd name="T13" fmla="*/ 200 h 296"/>
              <a:gd name="T14" fmla="*/ 256 w 272"/>
              <a:gd name="T15" fmla="*/ 104 h 296"/>
              <a:gd name="T16" fmla="*/ 256 w 272"/>
              <a:gd name="T17" fmla="*/ 8 h 296"/>
              <a:gd name="T18" fmla="*/ 160 w 272"/>
              <a:gd name="T19" fmla="*/ 56 h 296"/>
              <a:gd name="T20" fmla="*/ 64 w 272"/>
              <a:gd name="T21" fmla="*/ 8 h 296"/>
              <a:gd name="T22" fmla="*/ 112 w 272"/>
              <a:gd name="T23" fmla="*/ 104 h 296"/>
              <a:gd name="T24" fmla="*/ 16 w 272"/>
              <a:gd name="T25" fmla="*/ 152 h 296"/>
              <a:gd name="T26" fmla="*/ 16 w 272"/>
              <a:gd name="T27" fmla="*/ 248 h 296"/>
              <a:gd name="T28" fmla="*/ 64 w 272"/>
              <a:gd name="T29" fmla="*/ 20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2" h="296">
                <a:moveTo>
                  <a:pt x="16" y="56"/>
                </a:moveTo>
                <a:cubicBezTo>
                  <a:pt x="40" y="68"/>
                  <a:pt x="64" y="80"/>
                  <a:pt x="64" y="104"/>
                </a:cubicBezTo>
                <a:cubicBezTo>
                  <a:pt x="64" y="128"/>
                  <a:pt x="24" y="168"/>
                  <a:pt x="16" y="200"/>
                </a:cubicBezTo>
                <a:cubicBezTo>
                  <a:pt x="8" y="232"/>
                  <a:pt x="8" y="296"/>
                  <a:pt x="16" y="296"/>
                </a:cubicBezTo>
                <a:cubicBezTo>
                  <a:pt x="24" y="296"/>
                  <a:pt x="48" y="208"/>
                  <a:pt x="64" y="200"/>
                </a:cubicBezTo>
                <a:cubicBezTo>
                  <a:pt x="80" y="192"/>
                  <a:pt x="88" y="248"/>
                  <a:pt x="112" y="248"/>
                </a:cubicBezTo>
                <a:cubicBezTo>
                  <a:pt x="136" y="248"/>
                  <a:pt x="184" y="224"/>
                  <a:pt x="208" y="200"/>
                </a:cubicBezTo>
                <a:cubicBezTo>
                  <a:pt x="232" y="176"/>
                  <a:pt x="248" y="136"/>
                  <a:pt x="256" y="104"/>
                </a:cubicBezTo>
                <a:cubicBezTo>
                  <a:pt x="264" y="72"/>
                  <a:pt x="272" y="16"/>
                  <a:pt x="256" y="8"/>
                </a:cubicBezTo>
                <a:cubicBezTo>
                  <a:pt x="240" y="0"/>
                  <a:pt x="192" y="56"/>
                  <a:pt x="160" y="56"/>
                </a:cubicBezTo>
                <a:cubicBezTo>
                  <a:pt x="128" y="56"/>
                  <a:pt x="72" y="0"/>
                  <a:pt x="64" y="8"/>
                </a:cubicBezTo>
                <a:cubicBezTo>
                  <a:pt x="56" y="16"/>
                  <a:pt x="120" y="80"/>
                  <a:pt x="112" y="104"/>
                </a:cubicBezTo>
                <a:cubicBezTo>
                  <a:pt x="104" y="128"/>
                  <a:pt x="32" y="128"/>
                  <a:pt x="16" y="152"/>
                </a:cubicBezTo>
                <a:cubicBezTo>
                  <a:pt x="0" y="176"/>
                  <a:pt x="8" y="240"/>
                  <a:pt x="16" y="248"/>
                </a:cubicBezTo>
                <a:cubicBezTo>
                  <a:pt x="24" y="256"/>
                  <a:pt x="24" y="184"/>
                  <a:pt x="64" y="200"/>
                </a:cubicBezTo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75" name="Freeform 31"/>
          <p:cNvSpPr>
            <a:spLocks/>
          </p:cNvSpPr>
          <p:nvPr/>
        </p:nvSpPr>
        <p:spPr bwMode="auto">
          <a:xfrm>
            <a:off x="1892300" y="4394200"/>
            <a:ext cx="711200" cy="1562100"/>
          </a:xfrm>
          <a:custGeom>
            <a:avLst/>
            <a:gdLst>
              <a:gd name="T0" fmla="*/ 248 w 448"/>
              <a:gd name="T1" fmla="*/ 592 h 984"/>
              <a:gd name="T2" fmla="*/ 296 w 448"/>
              <a:gd name="T3" fmla="*/ 688 h 984"/>
              <a:gd name="T4" fmla="*/ 344 w 448"/>
              <a:gd name="T5" fmla="*/ 832 h 984"/>
              <a:gd name="T6" fmla="*/ 392 w 448"/>
              <a:gd name="T7" fmla="*/ 880 h 984"/>
              <a:gd name="T8" fmla="*/ 392 w 448"/>
              <a:gd name="T9" fmla="*/ 976 h 984"/>
              <a:gd name="T10" fmla="*/ 440 w 448"/>
              <a:gd name="T11" fmla="*/ 928 h 984"/>
              <a:gd name="T12" fmla="*/ 440 w 448"/>
              <a:gd name="T13" fmla="*/ 832 h 984"/>
              <a:gd name="T14" fmla="*/ 440 w 448"/>
              <a:gd name="T15" fmla="*/ 736 h 984"/>
              <a:gd name="T16" fmla="*/ 392 w 448"/>
              <a:gd name="T17" fmla="*/ 640 h 984"/>
              <a:gd name="T18" fmla="*/ 344 w 448"/>
              <a:gd name="T19" fmla="*/ 592 h 984"/>
              <a:gd name="T20" fmla="*/ 248 w 448"/>
              <a:gd name="T21" fmla="*/ 496 h 984"/>
              <a:gd name="T22" fmla="*/ 248 w 448"/>
              <a:gd name="T23" fmla="*/ 400 h 984"/>
              <a:gd name="T24" fmla="*/ 248 w 448"/>
              <a:gd name="T25" fmla="*/ 304 h 984"/>
              <a:gd name="T26" fmla="*/ 152 w 448"/>
              <a:gd name="T27" fmla="*/ 208 h 984"/>
              <a:gd name="T28" fmla="*/ 104 w 448"/>
              <a:gd name="T29" fmla="*/ 160 h 984"/>
              <a:gd name="T30" fmla="*/ 56 w 448"/>
              <a:gd name="T31" fmla="*/ 64 h 984"/>
              <a:gd name="T32" fmla="*/ 8 w 448"/>
              <a:gd name="T33" fmla="*/ 16 h 984"/>
              <a:gd name="T34" fmla="*/ 104 w 448"/>
              <a:gd name="T35" fmla="*/ 160 h 984"/>
              <a:gd name="T36" fmla="*/ 104 w 448"/>
              <a:gd name="T37" fmla="*/ 256 h 984"/>
              <a:gd name="T38" fmla="*/ 200 w 448"/>
              <a:gd name="T39" fmla="*/ 304 h 984"/>
              <a:gd name="T40" fmla="*/ 248 w 448"/>
              <a:gd name="T41" fmla="*/ 352 h 984"/>
              <a:gd name="T42" fmla="*/ 200 w 448"/>
              <a:gd name="T43" fmla="*/ 448 h 984"/>
              <a:gd name="T44" fmla="*/ 248 w 448"/>
              <a:gd name="T45" fmla="*/ 592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8" h="984">
                <a:moveTo>
                  <a:pt x="248" y="592"/>
                </a:moveTo>
                <a:cubicBezTo>
                  <a:pt x="264" y="632"/>
                  <a:pt x="280" y="648"/>
                  <a:pt x="296" y="688"/>
                </a:cubicBezTo>
                <a:cubicBezTo>
                  <a:pt x="312" y="728"/>
                  <a:pt x="328" y="800"/>
                  <a:pt x="344" y="832"/>
                </a:cubicBezTo>
                <a:cubicBezTo>
                  <a:pt x="360" y="864"/>
                  <a:pt x="384" y="856"/>
                  <a:pt x="392" y="880"/>
                </a:cubicBezTo>
                <a:cubicBezTo>
                  <a:pt x="400" y="904"/>
                  <a:pt x="384" y="968"/>
                  <a:pt x="392" y="976"/>
                </a:cubicBezTo>
                <a:cubicBezTo>
                  <a:pt x="400" y="984"/>
                  <a:pt x="432" y="952"/>
                  <a:pt x="440" y="928"/>
                </a:cubicBezTo>
                <a:cubicBezTo>
                  <a:pt x="448" y="904"/>
                  <a:pt x="440" y="864"/>
                  <a:pt x="440" y="832"/>
                </a:cubicBezTo>
                <a:cubicBezTo>
                  <a:pt x="440" y="800"/>
                  <a:pt x="448" y="768"/>
                  <a:pt x="440" y="736"/>
                </a:cubicBezTo>
                <a:cubicBezTo>
                  <a:pt x="432" y="704"/>
                  <a:pt x="408" y="664"/>
                  <a:pt x="392" y="640"/>
                </a:cubicBezTo>
                <a:cubicBezTo>
                  <a:pt x="376" y="616"/>
                  <a:pt x="368" y="616"/>
                  <a:pt x="344" y="592"/>
                </a:cubicBezTo>
                <a:cubicBezTo>
                  <a:pt x="320" y="568"/>
                  <a:pt x="264" y="528"/>
                  <a:pt x="248" y="496"/>
                </a:cubicBezTo>
                <a:cubicBezTo>
                  <a:pt x="232" y="464"/>
                  <a:pt x="248" y="432"/>
                  <a:pt x="248" y="400"/>
                </a:cubicBezTo>
                <a:cubicBezTo>
                  <a:pt x="248" y="368"/>
                  <a:pt x="264" y="336"/>
                  <a:pt x="248" y="304"/>
                </a:cubicBezTo>
                <a:cubicBezTo>
                  <a:pt x="232" y="272"/>
                  <a:pt x="176" y="232"/>
                  <a:pt x="152" y="208"/>
                </a:cubicBezTo>
                <a:cubicBezTo>
                  <a:pt x="128" y="184"/>
                  <a:pt x="120" y="184"/>
                  <a:pt x="104" y="160"/>
                </a:cubicBezTo>
                <a:cubicBezTo>
                  <a:pt x="88" y="136"/>
                  <a:pt x="72" y="88"/>
                  <a:pt x="56" y="64"/>
                </a:cubicBezTo>
                <a:cubicBezTo>
                  <a:pt x="40" y="40"/>
                  <a:pt x="0" y="0"/>
                  <a:pt x="8" y="16"/>
                </a:cubicBezTo>
                <a:cubicBezTo>
                  <a:pt x="16" y="32"/>
                  <a:pt x="88" y="120"/>
                  <a:pt x="104" y="160"/>
                </a:cubicBezTo>
                <a:cubicBezTo>
                  <a:pt x="120" y="200"/>
                  <a:pt x="88" y="232"/>
                  <a:pt x="104" y="256"/>
                </a:cubicBezTo>
                <a:cubicBezTo>
                  <a:pt x="120" y="280"/>
                  <a:pt x="176" y="288"/>
                  <a:pt x="200" y="304"/>
                </a:cubicBezTo>
                <a:cubicBezTo>
                  <a:pt x="224" y="320"/>
                  <a:pt x="248" y="328"/>
                  <a:pt x="248" y="352"/>
                </a:cubicBezTo>
                <a:cubicBezTo>
                  <a:pt x="248" y="376"/>
                  <a:pt x="200" y="408"/>
                  <a:pt x="200" y="448"/>
                </a:cubicBezTo>
                <a:cubicBezTo>
                  <a:pt x="200" y="488"/>
                  <a:pt x="232" y="552"/>
                  <a:pt x="248" y="592"/>
                </a:cubicBez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76" name="Freeform 32"/>
          <p:cNvSpPr>
            <a:spLocks/>
          </p:cNvSpPr>
          <p:nvPr/>
        </p:nvSpPr>
        <p:spPr bwMode="auto">
          <a:xfrm>
            <a:off x="1219200" y="2717800"/>
            <a:ext cx="152400" cy="355600"/>
          </a:xfrm>
          <a:custGeom>
            <a:avLst/>
            <a:gdLst>
              <a:gd name="T0" fmla="*/ 48 w 96"/>
              <a:gd name="T1" fmla="*/ 160 h 224"/>
              <a:gd name="T2" fmla="*/ 96 w 96"/>
              <a:gd name="T3" fmla="*/ 16 h 224"/>
              <a:gd name="T4" fmla="*/ 48 w 96"/>
              <a:gd name="T5" fmla="*/ 64 h 224"/>
              <a:gd name="T6" fmla="*/ 0 w 96"/>
              <a:gd name="T7" fmla="*/ 208 h 224"/>
              <a:gd name="T8" fmla="*/ 48 w 96"/>
              <a:gd name="T9" fmla="*/ 16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224">
                <a:moveTo>
                  <a:pt x="48" y="160"/>
                </a:moveTo>
                <a:cubicBezTo>
                  <a:pt x="64" y="128"/>
                  <a:pt x="96" y="32"/>
                  <a:pt x="96" y="16"/>
                </a:cubicBezTo>
                <a:cubicBezTo>
                  <a:pt x="96" y="0"/>
                  <a:pt x="64" y="32"/>
                  <a:pt x="48" y="64"/>
                </a:cubicBezTo>
                <a:cubicBezTo>
                  <a:pt x="32" y="96"/>
                  <a:pt x="0" y="192"/>
                  <a:pt x="0" y="208"/>
                </a:cubicBezTo>
                <a:cubicBezTo>
                  <a:pt x="0" y="224"/>
                  <a:pt x="32" y="192"/>
                  <a:pt x="48" y="160"/>
                </a:cubicBez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77" name="Freeform 33"/>
          <p:cNvSpPr>
            <a:spLocks/>
          </p:cNvSpPr>
          <p:nvPr/>
        </p:nvSpPr>
        <p:spPr bwMode="auto">
          <a:xfrm>
            <a:off x="4483100" y="4864100"/>
            <a:ext cx="177800" cy="266700"/>
          </a:xfrm>
          <a:custGeom>
            <a:avLst/>
            <a:gdLst>
              <a:gd name="T0" fmla="*/ 8 w 112"/>
              <a:gd name="T1" fmla="*/ 8 h 168"/>
              <a:gd name="T2" fmla="*/ 56 w 112"/>
              <a:gd name="T3" fmla="*/ 152 h 168"/>
              <a:gd name="T4" fmla="*/ 104 w 112"/>
              <a:gd name="T5" fmla="*/ 104 h 168"/>
              <a:gd name="T6" fmla="*/ 8 w 112"/>
              <a:gd name="T7" fmla="*/ 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" h="168">
                <a:moveTo>
                  <a:pt x="8" y="8"/>
                </a:moveTo>
                <a:cubicBezTo>
                  <a:pt x="0" y="16"/>
                  <a:pt x="40" y="136"/>
                  <a:pt x="56" y="152"/>
                </a:cubicBezTo>
                <a:cubicBezTo>
                  <a:pt x="72" y="168"/>
                  <a:pt x="112" y="128"/>
                  <a:pt x="104" y="104"/>
                </a:cubicBezTo>
                <a:cubicBezTo>
                  <a:pt x="96" y="80"/>
                  <a:pt x="16" y="0"/>
                  <a:pt x="8" y="8"/>
                </a:cubicBez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78" name="Freeform 34"/>
          <p:cNvSpPr>
            <a:spLocks/>
          </p:cNvSpPr>
          <p:nvPr/>
        </p:nvSpPr>
        <p:spPr bwMode="auto">
          <a:xfrm>
            <a:off x="4635500" y="4927600"/>
            <a:ext cx="177800" cy="190500"/>
          </a:xfrm>
          <a:custGeom>
            <a:avLst/>
            <a:gdLst>
              <a:gd name="T0" fmla="*/ 104 w 112"/>
              <a:gd name="T1" fmla="*/ 16 h 120"/>
              <a:gd name="T2" fmla="*/ 8 w 112"/>
              <a:gd name="T3" fmla="*/ 16 h 120"/>
              <a:gd name="T4" fmla="*/ 56 w 112"/>
              <a:gd name="T5" fmla="*/ 112 h 120"/>
              <a:gd name="T6" fmla="*/ 104 w 112"/>
              <a:gd name="T7" fmla="*/ 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" h="120">
                <a:moveTo>
                  <a:pt x="104" y="16"/>
                </a:moveTo>
                <a:cubicBezTo>
                  <a:pt x="96" y="0"/>
                  <a:pt x="16" y="0"/>
                  <a:pt x="8" y="16"/>
                </a:cubicBezTo>
                <a:cubicBezTo>
                  <a:pt x="0" y="32"/>
                  <a:pt x="40" y="104"/>
                  <a:pt x="56" y="112"/>
                </a:cubicBezTo>
                <a:cubicBezTo>
                  <a:pt x="72" y="120"/>
                  <a:pt x="112" y="32"/>
                  <a:pt x="104" y="16"/>
                </a:cubicBez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51676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8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8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8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30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30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30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30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30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30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30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8" dur="30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" dur="30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30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30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3" dur="30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30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30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30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8" dur="30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30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30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30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3" dur="30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3000" fill="hold"/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3000" fill="hold"/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3000" fill="hold"/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8" dur="3000" fill="hold"/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30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30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30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3" dur="30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3000" fill="hold"/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6" dur="3000" fill="hold"/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3000" fill="hold"/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8" dur="3000" fill="hold"/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3000" fill="hold"/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3000" fill="hold"/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3000" fill="hold"/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3" dur="3000" fill="hold"/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5" dur="3000" fill="hold"/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3000" fill="hold"/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3000" fill="hold"/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8" dur="3000" fill="hold"/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02" dur="50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4" dur="50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5" dur="50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6" dur="50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07" dur="50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1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10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2" grpId="0" animBg="1"/>
      <p:bldP spid="108552" grpId="1" animBg="1"/>
      <p:bldP spid="108553" grpId="0" animBg="1"/>
      <p:bldP spid="108553" grpId="1" animBg="1"/>
      <p:bldP spid="108559" grpId="0"/>
      <p:bldP spid="108559" grpId="1"/>
      <p:bldP spid="108568" grpId="0" animBg="1"/>
      <p:bldP spid="108568" grpId="1" animBg="1"/>
      <p:bldP spid="108569" grpId="0" animBg="1"/>
      <p:bldP spid="108569" grpId="1" animBg="1"/>
      <p:bldP spid="108570" grpId="0" animBg="1"/>
      <p:bldP spid="108570" grpId="1" animBg="1"/>
      <p:bldP spid="108571" grpId="0" animBg="1"/>
      <p:bldP spid="108571" grpId="1" animBg="1"/>
      <p:bldP spid="108572" grpId="0" animBg="1"/>
      <p:bldP spid="108572" grpId="1" animBg="1"/>
      <p:bldP spid="108573" grpId="0" animBg="1"/>
      <p:bldP spid="108573" grpId="1" animBg="1"/>
      <p:bldP spid="108575" grpId="0" animBg="1"/>
      <p:bldP spid="108575" grpId="1" animBg="1"/>
      <p:bldP spid="108576" grpId="0" animBg="1"/>
      <p:bldP spid="108576" grpId="1" animBg="1"/>
      <p:bldP spid="108577" grpId="0" animBg="1"/>
      <p:bldP spid="108577" grpId="1" animBg="1"/>
      <p:bldP spid="108578" grpId="0" animBg="1"/>
      <p:bldP spid="108578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409802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0" y="2133600"/>
            <a:ext cx="8382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endParaRPr lang="en-US" sz="2400" i="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743200" y="1295400"/>
            <a:ext cx="3810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endParaRPr lang="en-US" sz="2400" i="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7010400" y="1371600"/>
            <a:ext cx="1752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Dọc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400" i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endParaRPr lang="en-US" sz="2400" i="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6512" name="Picture 16" descr="dia-6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28800"/>
            <a:ext cx="5943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35" name="Freeform 39"/>
          <p:cNvSpPr>
            <a:spLocks/>
          </p:cNvSpPr>
          <p:nvPr/>
        </p:nvSpPr>
        <p:spPr bwMode="auto">
          <a:xfrm>
            <a:off x="838200" y="3073400"/>
            <a:ext cx="5791200" cy="368300"/>
          </a:xfrm>
          <a:custGeom>
            <a:avLst/>
            <a:gdLst>
              <a:gd name="T0" fmla="*/ 0 w 3888"/>
              <a:gd name="T1" fmla="*/ 48 h 152"/>
              <a:gd name="T2" fmla="*/ 2112 w 3888"/>
              <a:gd name="T3" fmla="*/ 144 h 152"/>
              <a:gd name="T4" fmla="*/ 3888 w 3888"/>
              <a:gd name="T5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8" h="152">
                <a:moveTo>
                  <a:pt x="0" y="48"/>
                </a:moveTo>
                <a:cubicBezTo>
                  <a:pt x="732" y="100"/>
                  <a:pt x="1464" y="152"/>
                  <a:pt x="2112" y="144"/>
                </a:cubicBezTo>
                <a:cubicBezTo>
                  <a:pt x="2760" y="136"/>
                  <a:pt x="3324" y="68"/>
                  <a:pt x="3888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36" name="Freeform 40"/>
          <p:cNvSpPr>
            <a:spLocks/>
          </p:cNvSpPr>
          <p:nvPr/>
        </p:nvSpPr>
        <p:spPr bwMode="auto">
          <a:xfrm>
            <a:off x="685800" y="4826000"/>
            <a:ext cx="6096000" cy="76200"/>
          </a:xfrm>
          <a:custGeom>
            <a:avLst/>
            <a:gdLst>
              <a:gd name="T0" fmla="*/ 0 w 3888"/>
              <a:gd name="T1" fmla="*/ 48 h 48"/>
              <a:gd name="T2" fmla="*/ 2016 w 3888"/>
              <a:gd name="T3" fmla="*/ 0 h 48"/>
              <a:gd name="T4" fmla="*/ 3888 w 3888"/>
              <a:gd name="T5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8" h="48">
                <a:moveTo>
                  <a:pt x="0" y="48"/>
                </a:moveTo>
                <a:cubicBezTo>
                  <a:pt x="684" y="24"/>
                  <a:pt x="1368" y="0"/>
                  <a:pt x="2016" y="0"/>
                </a:cubicBezTo>
                <a:cubicBezTo>
                  <a:pt x="2664" y="0"/>
                  <a:pt x="3276" y="24"/>
                  <a:pt x="3888" y="4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37" name="Text Box 41"/>
          <p:cNvSpPr txBox="1">
            <a:spLocks noChangeArrowheads="1"/>
          </p:cNvSpPr>
          <p:nvPr/>
        </p:nvSpPr>
        <p:spPr bwMode="auto">
          <a:xfrm>
            <a:off x="1447800" y="2971800"/>
            <a:ext cx="1606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800" i="0">
                <a:solidFill>
                  <a:srgbClr val="FF0000"/>
                </a:solidFill>
                <a:cs typeface="Arial" charset="0"/>
              </a:rPr>
              <a:t>Chí tuyến Bắc</a:t>
            </a:r>
          </a:p>
        </p:txBody>
      </p:sp>
      <p:sp>
        <p:nvSpPr>
          <p:cNvPr id="106538" name="Text Box 42"/>
          <p:cNvSpPr txBox="1">
            <a:spLocks noChangeArrowheads="1"/>
          </p:cNvSpPr>
          <p:nvPr/>
        </p:nvSpPr>
        <p:spPr bwMode="auto">
          <a:xfrm>
            <a:off x="2057400" y="4953000"/>
            <a:ext cx="1695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800" i="0">
                <a:solidFill>
                  <a:srgbClr val="FF0000"/>
                </a:solidFill>
                <a:cs typeface="Arial" charset="0"/>
              </a:rPr>
              <a:t>Chí tuyến Nam</a:t>
            </a:r>
          </a:p>
        </p:txBody>
      </p:sp>
      <p:pic>
        <p:nvPicPr>
          <p:cNvPr id="106539" name="Picture 43" descr="HH"/>
          <p:cNvPicPr>
            <a:picLocks noChangeAspect="1" noChangeArrowheads="1"/>
          </p:cNvPicPr>
          <p:nvPr/>
        </p:nvPicPr>
        <p:blipFill>
          <a:blip r:embed="rId5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048000"/>
            <a:ext cx="23622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40" name="Oval 44"/>
          <p:cNvSpPr>
            <a:spLocks noChangeArrowheads="1"/>
          </p:cNvSpPr>
          <p:nvPr/>
        </p:nvSpPr>
        <p:spPr bwMode="auto">
          <a:xfrm>
            <a:off x="4953000" y="2362200"/>
            <a:ext cx="762000" cy="609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6541" name="Freeform 45"/>
          <p:cNvSpPr>
            <a:spLocks/>
          </p:cNvSpPr>
          <p:nvPr/>
        </p:nvSpPr>
        <p:spPr bwMode="auto">
          <a:xfrm rot="120000">
            <a:off x="838200" y="2667000"/>
            <a:ext cx="179388" cy="749300"/>
          </a:xfrm>
          <a:custGeom>
            <a:avLst/>
            <a:gdLst>
              <a:gd name="T0" fmla="*/ 0 w 48"/>
              <a:gd name="T1" fmla="*/ 0 h 432"/>
              <a:gd name="T2" fmla="*/ 48 w 48"/>
              <a:gd name="T3" fmla="*/ 240 h 432"/>
              <a:gd name="T4" fmla="*/ 0 w 48"/>
              <a:gd name="T5" fmla="*/ 4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" h="432">
                <a:moveTo>
                  <a:pt x="0" y="0"/>
                </a:moveTo>
                <a:cubicBezTo>
                  <a:pt x="24" y="84"/>
                  <a:pt x="48" y="168"/>
                  <a:pt x="48" y="240"/>
                </a:cubicBezTo>
                <a:cubicBezTo>
                  <a:pt x="48" y="312"/>
                  <a:pt x="8" y="392"/>
                  <a:pt x="0" y="432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42" name="Freeform 46"/>
          <p:cNvSpPr>
            <a:spLocks/>
          </p:cNvSpPr>
          <p:nvPr/>
        </p:nvSpPr>
        <p:spPr bwMode="auto">
          <a:xfrm rot="1380000">
            <a:off x="2971800" y="2819400"/>
            <a:ext cx="92075" cy="665163"/>
          </a:xfrm>
          <a:custGeom>
            <a:avLst/>
            <a:gdLst>
              <a:gd name="T0" fmla="*/ 0 w 48"/>
              <a:gd name="T1" fmla="*/ 0 h 432"/>
              <a:gd name="T2" fmla="*/ 48 w 48"/>
              <a:gd name="T3" fmla="*/ 240 h 432"/>
              <a:gd name="T4" fmla="*/ 0 w 48"/>
              <a:gd name="T5" fmla="*/ 4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" h="432">
                <a:moveTo>
                  <a:pt x="0" y="0"/>
                </a:moveTo>
                <a:cubicBezTo>
                  <a:pt x="24" y="84"/>
                  <a:pt x="48" y="168"/>
                  <a:pt x="48" y="240"/>
                </a:cubicBezTo>
                <a:cubicBezTo>
                  <a:pt x="48" y="312"/>
                  <a:pt x="8" y="392"/>
                  <a:pt x="0" y="432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43" name="Freeform 47"/>
          <p:cNvSpPr>
            <a:spLocks/>
          </p:cNvSpPr>
          <p:nvPr/>
        </p:nvSpPr>
        <p:spPr bwMode="auto">
          <a:xfrm rot="21540000">
            <a:off x="1600200" y="4648200"/>
            <a:ext cx="198438" cy="776288"/>
          </a:xfrm>
          <a:custGeom>
            <a:avLst/>
            <a:gdLst>
              <a:gd name="T0" fmla="*/ 48 w 104"/>
              <a:gd name="T1" fmla="*/ 432 h 432"/>
              <a:gd name="T2" fmla="*/ 96 w 104"/>
              <a:gd name="T3" fmla="*/ 192 h 432"/>
              <a:gd name="T4" fmla="*/ 0 w 104"/>
              <a:gd name="T5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432">
                <a:moveTo>
                  <a:pt x="48" y="432"/>
                </a:moveTo>
                <a:cubicBezTo>
                  <a:pt x="76" y="348"/>
                  <a:pt x="104" y="264"/>
                  <a:pt x="96" y="192"/>
                </a:cubicBezTo>
                <a:cubicBezTo>
                  <a:pt x="88" y="120"/>
                  <a:pt x="16" y="32"/>
                  <a:pt x="0" y="0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44" name="Freeform 48"/>
          <p:cNvSpPr>
            <a:spLocks/>
          </p:cNvSpPr>
          <p:nvPr/>
        </p:nvSpPr>
        <p:spPr bwMode="auto">
          <a:xfrm rot="21420000">
            <a:off x="3429000" y="4343400"/>
            <a:ext cx="161925" cy="863600"/>
          </a:xfrm>
          <a:custGeom>
            <a:avLst/>
            <a:gdLst>
              <a:gd name="T0" fmla="*/ 48 w 104"/>
              <a:gd name="T1" fmla="*/ 432 h 432"/>
              <a:gd name="T2" fmla="*/ 96 w 104"/>
              <a:gd name="T3" fmla="*/ 192 h 432"/>
              <a:gd name="T4" fmla="*/ 0 w 104"/>
              <a:gd name="T5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432">
                <a:moveTo>
                  <a:pt x="48" y="432"/>
                </a:moveTo>
                <a:cubicBezTo>
                  <a:pt x="76" y="348"/>
                  <a:pt x="104" y="264"/>
                  <a:pt x="96" y="192"/>
                </a:cubicBezTo>
                <a:cubicBezTo>
                  <a:pt x="88" y="120"/>
                  <a:pt x="16" y="32"/>
                  <a:pt x="0" y="0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45" name="Freeform 49"/>
          <p:cNvSpPr>
            <a:spLocks/>
          </p:cNvSpPr>
          <p:nvPr/>
        </p:nvSpPr>
        <p:spPr bwMode="auto">
          <a:xfrm rot="180000">
            <a:off x="4267200" y="3657600"/>
            <a:ext cx="400050" cy="685800"/>
          </a:xfrm>
          <a:custGeom>
            <a:avLst/>
            <a:gdLst>
              <a:gd name="T0" fmla="*/ 0 w 192"/>
              <a:gd name="T1" fmla="*/ 384 h 384"/>
              <a:gd name="T2" fmla="*/ 96 w 192"/>
              <a:gd name="T3" fmla="*/ 240 h 384"/>
              <a:gd name="T4" fmla="*/ 144 w 192"/>
              <a:gd name="T5" fmla="*/ 96 h 384"/>
              <a:gd name="T6" fmla="*/ 192 w 192"/>
              <a:gd name="T7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2" h="384">
                <a:moveTo>
                  <a:pt x="0" y="384"/>
                </a:moveTo>
                <a:cubicBezTo>
                  <a:pt x="36" y="336"/>
                  <a:pt x="72" y="288"/>
                  <a:pt x="96" y="240"/>
                </a:cubicBezTo>
                <a:cubicBezTo>
                  <a:pt x="120" y="192"/>
                  <a:pt x="128" y="136"/>
                  <a:pt x="144" y="96"/>
                </a:cubicBezTo>
                <a:cubicBezTo>
                  <a:pt x="160" y="56"/>
                  <a:pt x="184" y="24"/>
                  <a:pt x="192" y="0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46" name="Freeform 50"/>
          <p:cNvSpPr>
            <a:spLocks/>
          </p:cNvSpPr>
          <p:nvPr/>
        </p:nvSpPr>
        <p:spPr bwMode="auto">
          <a:xfrm>
            <a:off x="5562600" y="4800600"/>
            <a:ext cx="76200" cy="533400"/>
          </a:xfrm>
          <a:custGeom>
            <a:avLst/>
            <a:gdLst>
              <a:gd name="T0" fmla="*/ 48 w 104"/>
              <a:gd name="T1" fmla="*/ 432 h 432"/>
              <a:gd name="T2" fmla="*/ 96 w 104"/>
              <a:gd name="T3" fmla="*/ 192 h 432"/>
              <a:gd name="T4" fmla="*/ 0 w 104"/>
              <a:gd name="T5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432">
                <a:moveTo>
                  <a:pt x="48" y="432"/>
                </a:moveTo>
                <a:cubicBezTo>
                  <a:pt x="76" y="348"/>
                  <a:pt x="104" y="264"/>
                  <a:pt x="96" y="192"/>
                </a:cubicBezTo>
                <a:cubicBezTo>
                  <a:pt x="88" y="120"/>
                  <a:pt x="16" y="32"/>
                  <a:pt x="0" y="0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927894" y="228600"/>
            <a:ext cx="15520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u="sng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u="sng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381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3000" fill="hold"/>
                                        <p:tgtEl>
                                          <p:spTgt spid="1065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3000" fill="hold"/>
                                        <p:tgtEl>
                                          <p:spTgt spid="1065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3000" fill="hold"/>
                                        <p:tgtEl>
                                          <p:spTgt spid="1065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1065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3000" fill="hold"/>
                                        <p:tgtEl>
                                          <p:spTgt spid="1065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3000" fill="hold"/>
                                        <p:tgtEl>
                                          <p:spTgt spid="1065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3000" fill="hold"/>
                                        <p:tgtEl>
                                          <p:spTgt spid="1065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0" dur="3000" fill="hold"/>
                                        <p:tgtEl>
                                          <p:spTgt spid="1065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3000" fill="hold"/>
                                        <p:tgtEl>
                                          <p:spTgt spid="1065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3000" fill="hold"/>
                                        <p:tgtEl>
                                          <p:spTgt spid="1065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3000" fill="hold"/>
                                        <p:tgtEl>
                                          <p:spTgt spid="1065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5" dur="3000" fill="hold"/>
                                        <p:tgtEl>
                                          <p:spTgt spid="1065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3000" fill="hold"/>
                                        <p:tgtEl>
                                          <p:spTgt spid="1065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3000" fill="hold"/>
                                        <p:tgtEl>
                                          <p:spTgt spid="1065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3000" fill="hold"/>
                                        <p:tgtEl>
                                          <p:spTgt spid="1065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0" dur="3000" fill="hold"/>
                                        <p:tgtEl>
                                          <p:spTgt spid="1065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1000"/>
                                        <p:tgtEl>
                                          <p:spTgt spid="106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106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106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106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106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3000"/>
                                        <p:tgtEl>
                                          <p:spTgt spid="106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3000" fill="hold"/>
                                        <p:tgtEl>
                                          <p:spTgt spid="1065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06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106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06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06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06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06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106500" grpId="0" build="allAtOnce"/>
      <p:bldP spid="106501" grpId="0"/>
      <p:bldP spid="106535" grpId="0" animBg="1"/>
      <p:bldP spid="106535" grpId="1" animBg="1"/>
      <p:bldP spid="106536" grpId="0" animBg="1"/>
      <p:bldP spid="106536" grpId="1" animBg="1"/>
      <p:bldP spid="106537" grpId="0"/>
      <p:bldP spid="106537" grpId="1"/>
      <p:bldP spid="106538" grpId="0"/>
      <p:bldP spid="106538" grpId="1"/>
      <p:bldP spid="106540" grpId="0" animBg="1"/>
      <p:bldP spid="106540" grpId="1" animBg="1"/>
      <p:bldP spid="106541" grpId="0" animBg="1"/>
      <p:bldP spid="106542" grpId="0" animBg="1"/>
      <p:bldP spid="106543" grpId="0" animBg="1"/>
      <p:bldP spid="106544" grpId="0" animBg="1"/>
      <p:bldP spid="106545" grpId="0" animBg="1"/>
      <p:bldP spid="1065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457200" y="1687513"/>
            <a:ext cx="8229600" cy="4789487"/>
            <a:chOff x="1920" y="1343"/>
            <a:chExt cx="3840" cy="2593"/>
          </a:xfrm>
        </p:grpSpPr>
        <p:graphicFrame>
          <p:nvGraphicFramePr>
            <p:cNvPr id="110597" name="Object 9"/>
            <p:cNvGraphicFramePr>
              <a:graphicFrameLocks noChangeAspect="1"/>
            </p:cNvGraphicFramePr>
            <p:nvPr/>
          </p:nvGraphicFramePr>
          <p:xfrm>
            <a:off x="1920" y="1343"/>
            <a:ext cx="3840" cy="25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2" name="Image" r:id="rId5" imgW="8126984" imgH="5485714" progId="Photoshop.Image.8">
                    <p:embed/>
                  </p:oleObj>
                </mc:Choice>
                <mc:Fallback>
                  <p:oleObj name="Image" r:id="rId5" imgW="8126984" imgH="5485714" progId="Photoshop.Image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0" y="1343"/>
                          <a:ext cx="3840" cy="25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0598" name="Freeform 10"/>
            <p:cNvSpPr>
              <a:spLocks/>
            </p:cNvSpPr>
            <p:nvPr/>
          </p:nvSpPr>
          <p:spPr bwMode="auto">
            <a:xfrm rot="5400000">
              <a:off x="5053" y="3539"/>
              <a:ext cx="69" cy="288"/>
            </a:xfrm>
            <a:custGeom>
              <a:avLst/>
              <a:gdLst>
                <a:gd name="T0" fmla="*/ 48 w 104"/>
                <a:gd name="T1" fmla="*/ 432 h 432"/>
                <a:gd name="T2" fmla="*/ 96 w 104"/>
                <a:gd name="T3" fmla="*/ 192 h 432"/>
                <a:gd name="T4" fmla="*/ 0 w 104"/>
                <a:gd name="T5" fmla="*/ 0 h 432"/>
                <a:gd name="T6" fmla="*/ 0 60000 65536"/>
                <a:gd name="T7" fmla="*/ 0 60000 65536"/>
                <a:gd name="T8" fmla="*/ 0 60000 65536"/>
                <a:gd name="T9" fmla="*/ 0 w 104"/>
                <a:gd name="T10" fmla="*/ 0 h 432"/>
                <a:gd name="T11" fmla="*/ 104 w 104"/>
                <a:gd name="T12" fmla="*/ 432 h 4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" h="432">
                  <a:moveTo>
                    <a:pt x="48" y="432"/>
                  </a:moveTo>
                  <a:cubicBezTo>
                    <a:pt x="76" y="348"/>
                    <a:pt x="104" y="264"/>
                    <a:pt x="96" y="192"/>
                  </a:cubicBezTo>
                  <a:cubicBezTo>
                    <a:pt x="88" y="120"/>
                    <a:pt x="16" y="32"/>
                    <a:pt x="0" y="0"/>
                  </a:cubicBezTo>
                </a:path>
              </a:pathLst>
            </a:custGeom>
            <a:noFill/>
            <a:ln w="38100">
              <a:solidFill>
                <a:srgbClr val="33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en-US" sz="1800" b="0" i="0">
                <a:latin typeface="Garamond" pitchFamily="18" charset="0"/>
              </a:endParaRPr>
            </a:p>
          </p:txBody>
        </p:sp>
      </p:grp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566738" y="1116013"/>
            <a:ext cx="815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 sz="2000" b="0" i="0">
                <a:latin typeface="Tahoma" pitchFamily="34" charset="0"/>
              </a:rPr>
              <a:t>Xác định vị trí hoang mạc Xahara và hoang mạc Gôbi trên lược đồ?</a:t>
            </a:r>
          </a:p>
        </p:txBody>
      </p:sp>
      <p:sp>
        <p:nvSpPr>
          <p:cNvPr id="59406" name="Text Box 14"/>
          <p:cNvSpPr txBox="1">
            <a:spLocks noChangeArrowheads="1"/>
          </p:cNvSpPr>
          <p:nvPr/>
        </p:nvSpPr>
        <p:spPr bwMode="auto">
          <a:xfrm>
            <a:off x="457200" y="990600"/>
            <a:ext cx="8077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Quan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sát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hình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cho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biết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hoang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mạc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nào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thuộc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đới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nóng</a:t>
            </a:r>
            <a:r>
              <a:rPr lang="en-US" sz="2000" b="0" i="0" dirty="0">
                <a:latin typeface="Tahoma" pitchFamily="34" charset="0"/>
              </a:rPr>
              <a:t>, </a:t>
            </a:r>
            <a:r>
              <a:rPr lang="en-US" sz="2000" b="0" i="0" dirty="0" err="1">
                <a:latin typeface="Tahoma" pitchFamily="34" charset="0"/>
              </a:rPr>
              <a:t>hoang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mạc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nào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thuộc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đới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ôn</a:t>
            </a:r>
            <a:r>
              <a:rPr lang="en-US" sz="2000" b="0" i="0" dirty="0">
                <a:latin typeface="Tahoma" pitchFamily="34" charset="0"/>
              </a:rPr>
              <a:t> </a:t>
            </a:r>
            <a:r>
              <a:rPr lang="en-US" sz="2000" b="0" i="0" dirty="0" err="1">
                <a:latin typeface="Tahoma" pitchFamily="34" charset="0"/>
              </a:rPr>
              <a:t>hòa</a:t>
            </a:r>
            <a:r>
              <a:rPr lang="en-US" sz="2000" b="0" i="0" dirty="0">
                <a:latin typeface="Tahoma" pitchFamily="34" charset="0"/>
              </a:rPr>
              <a:t>?</a:t>
            </a:r>
          </a:p>
        </p:txBody>
      </p:sp>
      <p:pic>
        <p:nvPicPr>
          <p:cNvPr id="110601" name="Picture 15" descr="Cau hoi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838200"/>
            <a:ext cx="8382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8" name="WordArt 16"/>
          <p:cNvSpPr>
            <a:spLocks noChangeArrowheads="1" noChangeShapeType="1" noTextEdit="1"/>
          </p:cNvSpPr>
          <p:nvPr/>
        </p:nvSpPr>
        <p:spPr bwMode="auto">
          <a:xfrm>
            <a:off x="4267200" y="3048000"/>
            <a:ext cx="514350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XA-HA-RA</a:t>
            </a:r>
          </a:p>
        </p:txBody>
      </p:sp>
      <p:sp>
        <p:nvSpPr>
          <p:cNvPr id="59409" name="WordArt 17"/>
          <p:cNvSpPr>
            <a:spLocks noChangeArrowheads="1" noChangeShapeType="1" noTextEdit="1"/>
          </p:cNvSpPr>
          <p:nvPr/>
        </p:nvSpPr>
        <p:spPr bwMode="auto">
          <a:xfrm>
            <a:off x="6629400" y="2362200"/>
            <a:ext cx="457200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GÔ-BI</a:t>
            </a:r>
          </a:p>
        </p:txBody>
      </p:sp>
      <p:pic>
        <p:nvPicPr>
          <p:cNvPr id="59410" name="Picture 18" descr="Picture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4572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11" name="Picture 19" descr="Picture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44958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15229" y="304800"/>
            <a:ext cx="2040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b</a:t>
            </a:r>
            <a:r>
              <a:rPr lang="en-US" u="sng" dirty="0">
                <a:solidFill>
                  <a:srgbClr val="0000FF"/>
                </a:solidFill>
              </a:rPr>
              <a:t>. </a:t>
            </a:r>
            <a:r>
              <a:rPr lang="en-US" u="sng" dirty="0" err="1">
                <a:solidFill>
                  <a:srgbClr val="0000FF"/>
                </a:solidFill>
              </a:rPr>
              <a:t>Đặc</a:t>
            </a:r>
            <a:r>
              <a:rPr lang="en-US" u="sng" dirty="0">
                <a:solidFill>
                  <a:srgbClr val="0000FF"/>
                </a:solidFill>
              </a:rPr>
              <a:t> </a:t>
            </a:r>
            <a:r>
              <a:rPr lang="en-US" u="sng" dirty="0" err="1">
                <a:solidFill>
                  <a:srgbClr val="0000FF"/>
                </a:solidFill>
              </a:rPr>
              <a:t>điểm</a:t>
            </a:r>
            <a:r>
              <a:rPr lang="en-US" u="sng" dirty="0">
                <a:solidFill>
                  <a:srgbClr val="0000FF"/>
                </a:solidFill>
              </a:rPr>
              <a:t> </a:t>
            </a:r>
            <a:r>
              <a:rPr lang="en-US" u="sng" dirty="0" err="1">
                <a:solidFill>
                  <a:srgbClr val="0000FF"/>
                </a:solidFill>
              </a:rPr>
              <a:t>khí</a:t>
            </a:r>
            <a:r>
              <a:rPr lang="en-US" u="sng" dirty="0">
                <a:solidFill>
                  <a:srgbClr val="0000FF"/>
                </a:solidFill>
              </a:rPr>
              <a:t> </a:t>
            </a:r>
            <a:r>
              <a:rPr lang="en-US" u="sng" dirty="0" err="1">
                <a:solidFill>
                  <a:srgbClr val="0000FF"/>
                </a:solidFill>
              </a:rPr>
              <a:t>hậu</a:t>
            </a:r>
            <a:endParaRPr 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32561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9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59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9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94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40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94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 nodeType="clickPar">
                      <p:stCondLst>
                        <p:cond delay="0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409"/>
                  </p:tgtEl>
                </p:cond>
              </p:nextCondLst>
            </p:seq>
          </p:childTnLst>
        </p:cTn>
      </p:par>
    </p:tnLst>
    <p:bldLst>
      <p:bldP spid="59403" grpId="0"/>
      <p:bldP spid="59403" grpId="1"/>
      <p:bldP spid="59406" grpId="0" build="allAtOnce"/>
      <p:bldP spid="59408" grpId="0" animBg="1"/>
      <p:bldP spid="5940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20" name="Group 7"/>
          <p:cNvGrpSpPr>
            <a:grpSpLocks/>
          </p:cNvGrpSpPr>
          <p:nvPr/>
        </p:nvGrpSpPr>
        <p:grpSpPr bwMode="auto">
          <a:xfrm>
            <a:off x="304800" y="1066800"/>
            <a:ext cx="8534400" cy="5334000"/>
            <a:chOff x="1920" y="1344"/>
            <a:chExt cx="3840" cy="2592"/>
          </a:xfrm>
        </p:grpSpPr>
        <p:pic>
          <p:nvPicPr>
            <p:cNvPr id="111621" name="Picture 8" descr="19"/>
            <p:cNvPicPr>
              <a:picLocks noChangeAspect="1" noChangeArrowheads="1"/>
            </p:cNvPicPr>
            <p:nvPr/>
          </p:nvPicPr>
          <p:blipFill>
            <a:blip r:embed="rId4">
              <a:lum bright="-12000" contras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87" b="2174"/>
            <a:stretch>
              <a:fillRect/>
            </a:stretch>
          </p:blipFill>
          <p:spPr bwMode="auto">
            <a:xfrm>
              <a:off x="1920" y="1344"/>
              <a:ext cx="3840" cy="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1622" name="Group 9"/>
            <p:cNvGrpSpPr>
              <a:grpSpLocks/>
            </p:cNvGrpSpPr>
            <p:nvPr/>
          </p:nvGrpSpPr>
          <p:grpSpPr bwMode="auto">
            <a:xfrm>
              <a:off x="2208" y="1920"/>
              <a:ext cx="3181" cy="758"/>
              <a:chOff x="2208" y="1920"/>
              <a:chExt cx="3181" cy="758"/>
            </a:xfrm>
          </p:grpSpPr>
          <p:sp>
            <p:nvSpPr>
              <p:cNvPr id="111623" name="Line 10"/>
              <p:cNvSpPr>
                <a:spLocks noChangeShapeType="1"/>
              </p:cNvSpPr>
              <p:nvPr/>
            </p:nvSpPr>
            <p:spPr bwMode="auto">
              <a:xfrm>
                <a:off x="4871" y="2059"/>
                <a:ext cx="518" cy="0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624" name="Line 11"/>
              <p:cNvSpPr>
                <a:spLocks noChangeShapeType="1"/>
              </p:cNvSpPr>
              <p:nvPr/>
            </p:nvSpPr>
            <p:spPr bwMode="auto">
              <a:xfrm>
                <a:off x="4312" y="2678"/>
                <a:ext cx="1065" cy="0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625" name="Line 12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605" cy="0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626" name="Line 13"/>
              <p:cNvSpPr>
                <a:spLocks noChangeShapeType="1"/>
              </p:cNvSpPr>
              <p:nvPr/>
            </p:nvSpPr>
            <p:spPr bwMode="auto">
              <a:xfrm>
                <a:off x="2208" y="2256"/>
                <a:ext cx="1036" cy="0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9655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7" name="Group 27"/>
          <p:cNvGraphicFramePr>
            <a:graphicFrameLocks noGrp="1"/>
          </p:cNvGraphicFramePr>
          <p:nvPr>
            <p:ph idx="4294967295"/>
          </p:nvPr>
        </p:nvGraphicFramePr>
        <p:xfrm>
          <a:off x="185738" y="1000125"/>
          <a:ext cx="8805862" cy="5925312"/>
        </p:xfrm>
        <a:graphic>
          <a:graphicData uri="http://schemas.openxmlformats.org/drawingml/2006/table">
            <a:tbl>
              <a:tblPr/>
              <a:tblGrid>
                <a:gridCol w="2854325"/>
                <a:gridCol w="3016250"/>
                <a:gridCol w="2935287"/>
              </a:tblGrid>
              <a:tr h="984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C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ác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y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ếu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t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ố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Hoang m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ạc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vi-VN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đới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n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óng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(xahara 19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o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B)</a:t>
                      </a:r>
                      <a:endParaRPr kumimoji="0" lang="en-US" sz="1900" b="1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Hoang m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ạc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vi-VN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đới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ô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n ho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à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(Gobi 43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o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B)</a:t>
                      </a:r>
                      <a:endParaRPr kumimoji="0" lang="en-US" sz="1900" b="1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</a:tr>
              <a:tr h="1503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Nhi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ệt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vi-VN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độ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+ 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Mùa đông (T1)  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+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Mùa hạ    (T7)    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+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Biên độ nhiệt:   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…………………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…………………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…………………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…………………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…………………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…………………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L</a:t>
                      </a:r>
                      <a:r>
                        <a:rPr kumimoji="0" lang="vi-VN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ượng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m</a:t>
                      </a:r>
                      <a:r>
                        <a:rPr kumimoji="0" lang="vi-VN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ư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 trong năm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(mm)</a:t>
                      </a:r>
                      <a:endParaRPr kumimoji="0" lang="en-US" sz="1900" b="1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……………………mm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……………………mm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</a:tr>
              <a:tr h="1957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Nhận xét đ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ặc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vi-VN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đ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ểm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c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ủa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kh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í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h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ậu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-Nhiệt độ: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  + Mùa đông: ………….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  + Mùa hạ: ………….. .    - Biên độ nhiệt trong năm …………………………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-Lượng mưa …………..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-Nhiệt độ: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  + Mùa đông: ………..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+ Mùa hạ: ………….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-Biên độ nhiệt trong năm ……………………………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-Lượng mưa …………..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3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93" name="Group 29"/>
          <p:cNvGraphicFramePr>
            <a:graphicFrameLocks noGrp="1"/>
          </p:cNvGraphicFramePr>
          <p:nvPr>
            <p:ph idx="4294967295"/>
          </p:nvPr>
        </p:nvGraphicFramePr>
        <p:xfrm>
          <a:off x="185738" y="1000125"/>
          <a:ext cx="8805862" cy="5983224"/>
        </p:xfrm>
        <a:graphic>
          <a:graphicData uri="http://schemas.openxmlformats.org/drawingml/2006/table">
            <a:tbl>
              <a:tblPr/>
              <a:tblGrid>
                <a:gridCol w="2633662"/>
                <a:gridCol w="2971800"/>
                <a:gridCol w="3200400"/>
              </a:tblGrid>
              <a:tr h="984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C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ác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y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ếu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t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ố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Hoang m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ạc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vi-VN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đới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n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óng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(Xahara 19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o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B)</a:t>
                      </a:r>
                      <a:endParaRPr kumimoji="0" lang="en-US" sz="1900" b="1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Hoang m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ạc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vi-VN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đới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ô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n ho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à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(Gobi 43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o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B)</a:t>
                      </a:r>
                      <a:endParaRPr kumimoji="0" lang="en-US" sz="1900" b="1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</a:tr>
              <a:tr h="1433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Nhi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ệt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vi-VN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độ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+ 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Mùa đông (T1)  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+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Mùa hạ    (T7)    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+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Biên độ nhiệt:   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28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- 22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19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41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en-US" sz="19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L</a:t>
                      </a:r>
                      <a:r>
                        <a:rPr kumimoji="0" lang="vi-VN" sz="17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ượng</a:t>
                      </a: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m</a:t>
                      </a:r>
                      <a:r>
                        <a:rPr kumimoji="0" lang="vi-VN" sz="17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ư</a:t>
                      </a: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 trong năm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(mm)</a:t>
                      </a:r>
                      <a:endParaRPr kumimoji="0" lang="en-US" sz="1900" b="1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21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(mm)</a:t>
                      </a:r>
                      <a:endParaRPr kumimoji="0" lang="en-US" sz="1900" b="1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130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(mm)</a:t>
                      </a:r>
                      <a:endParaRPr kumimoji="0" lang="en-US" sz="1900" b="1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</a:tr>
              <a:tr h="1957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Nhận xét đ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ặc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vi-VN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đ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i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ểm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c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ủa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kh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í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h</a:t>
                      </a:r>
                      <a:r>
                        <a:rPr kumimoji="0" lang="en-US" sz="19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ậu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-Nhiệt độ: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  + Mùa đông: 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ấm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  + Mùa hạ: 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Rất nóng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- Biên độ nhiệt trong năm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-Lượng mưa:  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rất ít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-Nhiệt độ: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 + Mùa đông: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Rất lạnh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+Mùa hạ: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không quá nóng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Biên độ nhiệt trong năm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        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Rất cao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-Lượng mưa:  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ít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0627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63" name="Rectangle 19"/>
          <p:cNvSpPr>
            <a:spLocks noChangeArrowheads="1"/>
          </p:cNvSpPr>
          <p:nvPr/>
        </p:nvSpPr>
        <p:spPr bwMode="auto">
          <a:xfrm>
            <a:off x="533400" y="24384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4400" b="0" i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82965" name="Rectangle 21"/>
          <p:cNvSpPr>
            <a:spLocks noChangeArrowheads="1"/>
          </p:cNvSpPr>
          <p:nvPr/>
        </p:nvSpPr>
        <p:spPr bwMode="auto">
          <a:xfrm>
            <a:off x="685800" y="24384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4400" b="0" i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82967" name="Rectangle 23"/>
          <p:cNvSpPr>
            <a:spLocks noChangeArrowheads="1"/>
          </p:cNvSpPr>
          <p:nvPr/>
        </p:nvSpPr>
        <p:spPr bwMode="auto">
          <a:xfrm>
            <a:off x="0" y="31242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4400" b="0" i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82968" name="Rectangle 24"/>
          <p:cNvSpPr>
            <a:spLocks noChangeArrowheads="1"/>
          </p:cNvSpPr>
          <p:nvPr/>
        </p:nvSpPr>
        <p:spPr bwMode="auto">
          <a:xfrm>
            <a:off x="914400" y="3657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 sz="4400" b="0" i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82969" name="Text Box 25"/>
          <p:cNvSpPr txBox="1">
            <a:spLocks noChangeArrowheads="1"/>
          </p:cNvSpPr>
          <p:nvPr/>
        </p:nvSpPr>
        <p:spPr bwMode="auto">
          <a:xfrm>
            <a:off x="1676400" y="2590800"/>
            <a:ext cx="6934200" cy="2365375"/>
          </a:xfrm>
          <a:prstGeom prst="rect">
            <a:avLst/>
          </a:prstGeom>
          <a:noFill/>
          <a:ln w="76200" cmpd="tri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i="0">
                <a:solidFill>
                  <a:srgbClr val="FF0000"/>
                </a:solidFill>
              </a:rPr>
              <a:t>Vậy qua phân tích hai biểu đồ nhiệt độ và lượng mưa, em hãy cho biết khí hậu hoang mạc có đặc điểm gì nổi bật?</a:t>
            </a:r>
          </a:p>
        </p:txBody>
      </p:sp>
      <p:pic>
        <p:nvPicPr>
          <p:cNvPr id="82978" name="Picture 34" descr="ho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533400"/>
            <a:ext cx="14446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462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2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2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6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C4323A6-C929-4AB8-BA9F-148AEF7190C2}"/>
  <p:tag name="ISPRING_PROJECT_VERSION" val="9"/>
  <p:tag name="ISPRING_PROJECT_FOLDER_UPDATED" val="1"/>
  <p:tag name="ISPRING_PRESENTATION_TITLE" val="DL7 Moi truong hoang mac"/>
  <p:tag name="ISPRING_FIRST_PUBLISH" val="1"/>
  <p:tag name="ISPRING_PRESENTATION_INFO_2" val="&lt;?xml version=&quot;1.0&quot; encoding=&quot;UTF-8&quot; standalone=&quot;no&quot; ?&gt;&#10;&lt;presentation2&gt;&#10;&#10;  &lt;slides&gt;&#10;    &lt;slide id=&quot;{09D26ACE-2021-4B5B-A017-8E89963BAF4C}&quot; pptId=&quot;257&quot;/&gt;&#10;    &lt;slide id=&quot;{A559995E-3FA3-4B49-A31C-AAF3EBAD9B0E}&quot; pptId=&quot;258&quot;/&gt;&#10;    &lt;slide id=&quot;{30F30C74-E7E3-403C-A6FE-226FF08A89B4}&quot; pptId=&quot;259&quot;/&gt;&#10;    &lt;slide id=&quot;{8E212D9F-751C-4287-8E83-B9FFEB42FBB1}&quot; pptId=&quot;260&quot;/&gt;&#10;    &lt;slide id=&quot;{7B2661FA-6BC9-4C9E-9D47-8B20CC7DF58C}&quot; pptId=&quot;263&quot;/&gt;&#10;    &lt;slide id=&quot;{1D2EAAFD-1210-452B-82E9-7DF6B4977E1E}&quot; pptId=&quot;264&quot;/&gt;&#10;    &lt;slide id=&quot;{0958F770-F79B-46A2-B31C-B430A867D9BC}&quot; pptId=&quot;265&quot;/&gt;&#10;    &lt;slide id=&quot;{C63FD6A4-8B86-4D9A-A5D9-381CD654E290}&quot; pptId=&quot;266&quot;/&gt;&#10;    &lt;slide id=&quot;{971BD64B-D3C4-49F0-936D-989AF263C40E}&quot; pptId=&quot;267&quot;/&gt;&#10;    &lt;slide id=&quot;{ED073224-EA32-4458-A758-CB6C6D5536EB}&quot; pptId=&quot;268&quot;/&gt;&#10;    &lt;slide id=&quot;{20704CDA-B5A5-47FE-9810-789119140E80}&quot; pptId=&quot;269&quot;/&gt;&#10;    &lt;slide id=&quot;{51AE2E58-9581-4607-BFF1-BA4D3CF0B092}&quot; pptId=&quot;270&quot;/&gt;&#10;    &lt;slide id=&quot;{EA1DBB9D-89E8-437B-9221-BE7E37E685AF}&quot; pptId=&quot;271&quot;/&gt;&#10;    &lt;slide id=&quot;{F13B95FC-6CF9-40E1-B5E4-FD5A07E72095}&quot; pptId=&quot;272&quot;/&gt;&#10;    &lt;slide id=&quot;{01201B88-957A-48E7-8F19-D0422DC5943A}&quot; pptId=&quot;273&quot;/&gt;&#10;    &lt;slide id=&quot;{8122B867-6575-4B04-AA81-B1F4AD5AF8BF}&quot; pptId=&quot;274&quot;/&gt;&#10;    &lt;slide id=&quot;{74276E6F-9F1B-4B59-B5EE-B74F96CF7C3C}&quot; pptId=&quot;275&quot;/&gt;&#10;    &lt;slide id=&quot;{127B68FB-FE30-4015-AE83-BB756240B9EB}&quot; pptId=&quot;276&quot;/&gt;&#10;    &lt;slide id=&quot;{D7521A07-D68C-4985-8C76-4BA8A24AA1C7}&quot; pptId=&quot;277&quot;/&gt;&#10;    &lt;slide id=&quot;{C60C737B-4B24-46E0-B0A2-A196DB30090E}&quot; pptId=&quot;278&quot;/&gt;&#10;    &lt;slide id=&quot;{F506436C-BD34-4091-9C64-AD506FCB8127}&quot; pptId=&quot;279&quot;/&gt;&#10;    &lt;slide id=&quot;{72B718C2-0BE8-45F0-A245-D31125A8629A}&quot; pptId=&quot;280&quot;/&gt;&#10;    &lt;slide id=&quot;{F7CC462A-4531-499C-B724-C26B86DAD067}&quot; pptId=&quot;281&quot;/&gt;&#10;    &lt;slide id=&quot;{11AE2D10-EBEF-44FA-9EF7-0900593477E5}&quot; pptId=&quot;282&quot;/&gt;&#10;    &lt;slide id=&quot;{DBEB8148-E1F8-4785-81CB-52F5504A2029}&quot; pptId=&quot;283&quot;/&gt;&#10;    &lt;slide id=&quot;{55BFA4B2-EAF7-42DF-8A0E-1E4C36D5E893}&quot; pptId=&quot;284&quot;/&gt;&#10;    &lt;slide id=&quot;{3AF16241-9539-44D5-B869-FCBF33044231}&quot; pptId=&quot;285&quot;/&gt;&#10;    &lt;slide id=&quot;{AC8F7DB4-B38B-4ACA-A791-66AE154E7017}&quot; pptId=&quot;286&quot;/&gt;&#10;    &lt;slide id=&quot;{ED73F217-00F6-4B9C-89AA-C1847A1237AB}&quot; pptId=&quot;287&quot;/&gt;&#10;    &lt;slide id=&quot;{06FF893A-3B77-491D-8D88-DC32C0D64897}&quot; pptId=&quot;288&quot;/&gt;&#10;    &lt;slide id=&quot;{E4188973-3651-406F-B65D-23F3963ED146}&quot; pptId=&quot;289&quot;/&gt;&#10;    &lt;slide id=&quot;{8A460834-7280-4E3A-B008-5036CC2122B1}&quot; pptId=&quot;290&quot;/&gt;&#10;  &lt;/slides&gt;&#10;&#10;  &lt;narration&gt;&#10;    &lt;audioTracks&gt;&#10;      &lt;audioTrack muted=&quot;false&quot; name=&quot;Audio 1&quot; resource=&quot;621ab343&quot; slideId=&quot;{A559995E-3FA3-4B49-A31C-AAF3EBAD9B0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&quot; resource=&quot;e4811289&quot; slideId=&quot;{30F30C74-E7E3-403C-A6FE-226FF08A89B4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&quot; resource=&quot;e9889c61&quot; slideId=&quot;{8E212D9F-751C-4287-8E83-B9FFEB42FBB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&quot; resource=&quot;8b38db6a&quot; slideId=&quot;{7B2661FA-6BC9-4C9E-9D47-8B20CC7DF58C}&quot; startTime=&quot;0&quot; stepIndex=&quot;0&quot; volume=&quot;1&quot;&gt;&#10;        &lt;audio channels=&quot;1&quot; format=&quot;s16&quot; sampleRate=&quot;44100&quot;/&gt;&#10;      &lt;/audioTrack&gt;&#10;      &lt;audioTrack muted=&quot;false&quot; name=&quot;Audio 5&quot; resource=&quot;c454b6b9&quot; slideId=&quot;{C63FD6A4-8B86-4D9A-A5D9-381CD654E290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LMS_API_VERSION" val="SCORM 1.2"/>
  <p:tag name="ISPRING_ULTRA_SCORM_COURSE_ID" val="4F66CAB1-4BC4-4C8C-BA1C-E8080AF55299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PRESENTER_PHOTO_0" val="png|iVBORw0KGgoAAAANSUhEUgAAAOwAAAFACAYAAAC/epA1AAAAAXNSR0IArs4c6QAAAARnQU1BAACx&#10;jwv8YQUAAAAJcEhZcwAADsMAAA7DAcdvqGQAAP+lSURBVHhe7J11fBRn+/Xj7gqEIMGlFOpe6u7u&#10;Rt3dvZTSQnH3EPdASHB3d/cgbSnQ4hA57zn37CRLWChUnvd5fs0f5zOzs7O7s7v3d8513ermkb4Z&#10;knvaptMQz0vdUq1qGXmkbT3hmFtKdRn5J1UNbLWq9T+kfwWwuuu7kqtzq3X6qv5N/365+k2liuer&#10;gf036nT/b4dcvkc1sP+EXP2mUsXz/wZgz0z6Lc5ALt/j75Fb2unL1etPLl27q//3JHL5HtX6/6Fq&#10;YE/Qf09hdgXmyeTq9SfX3/Mdne/8kscZX0e1zlRuLv+gk+p/FFiX3+VvkqvPO4lcgfanlL71BLn6&#10;vJPrDIE9E+m9XX5mtf4OVQP7V+Xq804il/CdQq7e4+/Rfw+wVXM1W67OrRZ/L5c/+klVDewJcvV5&#10;J5ErKE8lV+/x90jAnolcfO+TqRrYf1TVwP5Vufq8k8gVlKeSq/f4/yJX3/tkqgb2H1U1sH9Vrj7v&#10;JHIF5ank6j3+v8jV9z6ZzhDYap2ZCCx/4JMpVX+AQxXHXL/Rf7VcFay/S6aAupCAqyJXUJ5KLr8L&#10;pS6BJ8qqpa0ql9d2pnL1vU8mV6//23Tib/Fvk5urg7b+z4QorgrWPyy7ucxZpw2to+bXNZgnkYvP&#10;k1xd2/+s/gXQ6r/U1pk7+5g5bu+4UjWwf14u4aHcXInnG1U57uo9/oxcXZ8ruXqt5Orc/y+qBrYa&#10;2H9KLgs+VRXKU8nVe/xVnfL6nK7/v1LVwFYD+5elgu5CLoGgXIFpq+L1GbxmytV7/JNy+f3+m1QN&#10;bDWwpytXBVxyBd7JZN7Hlfic5ElIneX8OX9WZ/I+VT/flqtzpaq/0T+uamBPDez/Gbn68/+kqhba&#10;E6BkAZeqHjfPUVVfX1WnA4or/dnX/d1y9Zv9baoGthrYP6PjCmgVeQgYqupx6zmBdaI80vWe1vu6&#10;ev705BpY5+POcj7n75Sr3+tvUzWw1cD+GbkqqLZcwVGpTSfRRoeOP+5FiE9Xrj/v75Gr73kyufq9&#10;/jZVA1sN7J+Rq4Jqy1WBr5SePx5KV/LK3GzJBZgnk+vP+2fl6vu7+r3+NlUDWw3sn5GrgmrLVcG2&#10;5UVgvatIYHoKOIHnDCtV9dxTqeJzMvk5mVsrZY5vdVLl9fxVufr+J5Or3/GMVQ1sNbB/Rq4KpC1X&#10;BduSINzkEjY5pDdf6+o5Wz583llVn/dKJ6iUN6GsBFbwVspb4rXoHNfXeGZy9f1PJle/4xmrGth/&#10;CbBnJP5QLBySy0JDeaQ6iT+mB0GpWkCtQn1iqOtJaA24DvnwuC/Pt2UBucXIet46puf8+FmSL6/T&#10;O80C1HJQnV/M57R1AJ7F/Ww+l83PzOIxfrYvj9uqCrxkbhwGbl0/9/kexu3l/g5Z38X6fs7f16od&#10;L4a7i9/ClVz9rn+ofwGwf6RqYE/QmQHryQJqy3Y57atQOoNqiY+pCmD5nADzc5IF61YjuaEe+1KC&#10;0Z+wBqQVwz9V0PLcNInvR9mv02uMo2ZxP7vYCpF5zHovQV0MXwO2ZN0MbMglH50vMNM3VhxzBtaC&#10;9kRgrZrx04NVcvW7/qGqga0G9kSdIbCERrJhtYBVobRgtYGVW3kbp9PjUwFrwSpVvidfJzj5nnJH&#10;Pyl9A7WeAK4jvGsJ4Ubu83me58vXSn7p27i15COl7bBEcK0bwfHACtYKYPl+9jEbXFt2iO0M4H8k&#10;RK4GthrYE+W6MNkFzQb01LIKvO1IdsE/TnwvE+ZWkQ2ryUVt4LXN3Eitp3OuZ7hLSDPXEtzVfM0q&#10;Ou9KBKasRXDyBgSnbEQIcx8pOGULAvmdAigrXNZ7C1YBzWP8PGdofQmd5K3rTz05sLacU4FqYP8z&#10;qgb2BJ0EWJdg0m14/nHiuZIKvQ2lLT8WaslfWz12IYEkKfwNTCkmbJQJhQXdJp6zifsUgQoinMHc&#10;ClS/NLpsxjq+93oEZGxEIEPaIN40gtI2IJDylyPzOcuZN/L9Nxnp/Xyd5E8QfRQO87XKr414Xbac&#10;gbVuTBSvtxrY/4yqgT1BZw6sD1/nQ6AUtpqCzvNtAP0dW7PvgLVCjuftfes8vpahdiDfN5TAhiVv&#10;JZBb6JgUPyeYx4O4H5yylY+3IZQKSt5GYDfSdQkmQ+0AKoigCdhgwhrM0DkofR0C0lfzs9YQaELN&#10;a7TlL1D1uTzf3prwmu9hyXJeheM+3FrS96fr8zyTBvCYKzBPJle/8R+qGthqYI1Ufe6oQncFbNWc&#10;tSK35LnefJ1qbU0lEN3Ol+f78ZwAyl9b45YWGIGEukI8bmQeb6YIGAtyMAt+MI+H8FgYPy+c7xnO&#10;bQSfC6XCtM0kxAxrg1Kl7dzfSZCL+RqBvMnAHZG+HeFp2xDG/VBem14bQqCD6MKBBNh8jkNBVCAV&#10;wHN03WbrkAGYcPoyD/fljaDCbXm9iiJMyM/HBlq+1hWcp6Oqv7lLVQNbDeyJqiw8zqA6A6smFVuC&#10;1HZQOaOBlAri+whCARHI57QfIhAdsmGxHhNUnavwNmWDBaoeyyFT1yOMLhnOMDUsTfsU94MJShBf&#10;G8CcNJASsGF02zBt03bw/J8I6g7Cux0hdOAQunUorzeM0tbltehGwK194xDExn0JrC0rhLagFbDO&#10;kuPafaLPVMeBeTJVA/vvBta5Ydq5wdqex8oVrF5VgJWjVoS2BlYVeIrnB1IhgoHHg7kvl6uqEBbw&#10;4FRCSggjCUQU3y+a50bwPQKzCGLWNkTkbENk1lZE0+Visy3F5GxBZA7hzC5GEI+HZm9ESPZ6iiEw&#10;nwvJ3obgzO28Dp6TuYPvR4iTihGZRPelM8uNjWxotc2Qc/Nmw2uwIVYUEJBJHQetcu3jYa2Als+5&#10;AvKP5BLQqqoGttphTxQLEIFxBWtVd5VsV7WlEDeYErACNVQg8D0lC1KBe7yisrYgittIumskXTaG&#10;r6tFeOoQ1Lp0vcZ8vknqGjQctBAN+81Bwz6zkNBnOur1owbPRsLw+WiUvggNshajQe4K1M1fh1p5&#10;fJ/czYggzAqjw3lDimKIHEVYIxgmhzGklkL5ObYMuPxsXXtFeC5oKQMtVQEt5cpl1QSlfLaqXEHq&#10;LJeAVlU1sP92YG1XtWQdYwFyQPrHwNJpUlTjKlhZsPnaIG5tYAWpgYKPpXAWcmdFZBBSgcpQMoZh&#10;b52sTWhId6zLHDNh4Hw0+SILNR79DmE3voOgK56DT5sH4NvqHviedQc8Gl8Lj0ZXwavNLQi+4kFE&#10;XP8com9+A3EPf466r/VC3c9TUbvzaNQZPA8JWetQP28LasmdszYjOnsrIjPptpl0birCoXDeHCoi&#10;AiqE11gV2OOgJeDKZSvE72L3vHIF7HFDDY342zr2XQJaVdXA/kuAZeE7mTxMIVBhEJjWY0/CZQNq&#10;pGN83ovyqRBhJWi+zCmV5wXQvYKYQ6oWN4yPQ9Ueyv1wghDKa4jk45iMjYjK3IgaLMCxvFnEMlyN&#10;z9iGRnTBVsnL0KprEeJe/R6BNz0Bn7Ovgnt0C7h51YKbWyQVQYVRIVQg5W/JPcCSWzAVyn2e4xsL&#10;t7AEuNVsBZ/WNyHk9lcQ+XpP1Pp2BOrTnesnrUS9zE2I5+fWYdgdn7sTcTk7UGfEL6jB/QgeCyXU&#10;AVlWE1CwKrbStiOQsNrfN4h5c0DKNvglb0cAc+UAfteA5HVm68fv5Uv50NW9lW7wXDd+TyPeKNwI&#10;u1vGBrhTZwQt39vl//sv0r8EWBd/vkMnuqmgrQJsimCluxpQrZpgqzaY4jHVpgbxvBA+DlU+ynNC&#10;+RrVzqqSJ4KFNprbWEISnbUetdLXoSmd9ByGui16TEfdN/oj+IYX4V33IrgFCFBfuLu5w5tbH3d/&#10;+HoGwMfDH14eOu7F5z2M3CV3yR1uHpS7G4+5wZPyorTvpvN9asKt7uXwuOhJeF3zFnzu+AChz36D&#10;iBc7IuqlHxH5YlcEt+uM2h+koFGXiWg8dCldeRNq5DOHJtRBzHtDDbR0X92M6MT+yfzuApbHvZO2&#10;wjdpowUsv7cfb0Z+KXaf52KGydvgkbGdzkppa4Bdb1QN7JmpGtjjYK2UQFUFk0B1BtZyVQtYf4bR&#10;QUk7CCfzwbQ1zBNXcLuawBJUHoviZ9fgayOTN9Bpi1EzpxhNR2xFy2zmmR0yEHvv2/BMuJxAxROs&#10;KHjQRf09aqCmXwLqBTZEuF8EAn2C4efpT3B9CKIX5Ul58Fx3ys3IU7B6EGIPAio5wK0A1i2ITl2b&#10;N4Oz6L5t4ObdkPvRcPOjW3vTmT0lurN/HDzjzkPoJY+hxnNdkdB1MhISlyE+fTXqZG5gPl2MOMIX&#10;QQgVJvtm8waWw9yVUYM3nViRh9KEygH5G00vLdPDSq5LwH1StvO3tOZRdneCtRrY01M1sE6QOkuA&#10;2vKmm3gzpPVO2UDXILDcN7krYQzicxHJDHUJpRROhw3lOQqBayWvR9zwNahDR21YsB1tCHTC2wMR&#10;cNlTcIs610Cq8NaT7hnuG4b6IbXQMLQ+agfVQxjDWj+PAHi5extAJW/CKnkRVsnXwxP+3l7w9/Tk&#10;uV7msQ/h9Sa0noTWg9LWcuUAwh1JxfJxTaoWFUUFUs6AS968icTCs95FCL3mCcS/8i3qfjoADbuM&#10;QZOUdYwQtppcXTmrh/oyE1qfLMJJqH0EL53Tk/semdwSWm+e58vf1F/Om1zM37GYKcaJI3tc/T/H&#10;qRrYamBdwSodD6xgpYMQWD/uGwlYghmYsh7hfByZtNkoQo7K56JTNiM6aT0asSBflLsKTb5NRuhV&#10;j8ItuJED1EgCEoIAn1AEegcg1McP4V5+CCGgfgZKC1IPs3V3QEsYGQL7Ek5/L2+E+PF8Ksjbh6/z&#10;RCifDxLIhE6wGqf15D4hVtjsQRC9eRPwdovmOY0Q4N0E3t5xvBbmwsahrbDak/sW5D4U8+XgGLjH&#10;JMCj0RWIfPRLJPw4AfVS1tJpmQ7w91GFmw+/sydvTMp5AxiFqHujV/oGSsc3UHpsVdp50qE9mPO7&#10;K1Tm42pgT1/VwLqA1Q6BK4AlqCqQglQ5mi1TK0yHDeG+OjtEpK6ny7IgE9QazNUa5u1Ew56TEX3v&#10;6/CMqsfC70UQfZiLylUDCV4QgjwDCagPASEwDsgEnJ+g0zFKzmdCYEInYH08vSjtC2Q3+FCBVBAV&#10;QHlT7novhccE1qhiX+8TzNfVIbwJ8AtoCO+AunD3YYjsztDZPYCf58fP8zEy4PIz3TwEL8H2qQHP&#10;Blcg6slvUL/XVNThdw4dzt8jmXltKnNa7gfyZhXA30WDDlQ5p5k23JkTu/Hm5aZtJv+TdAvaamDP&#10;TNXAOoOq/Ms5byWgJgwWrAx3/emkgTxu2impYBbMkKRiBCerZngdoV1F11mLWnnFSGDeF/tCN3jU&#10;upgFnfmhwKMzunsyxPWg08nt6KYexsk8zfOW6IZGhMuW4HN+TDmHsaaSiSB6eTO/ZXhsKqF4zMi4&#10;pkPa9+J1+ITA3ZchsW88vALpnH514eFTm6+NJswhfD/lywSbkHvxs/14XXL4ivfSvlckAlrfjPqf&#10;D0XDjFUIZz4fnPgTfBKVr/L3YrQRmLTNSGNwPbNY2AQs8163LILHsFphcTWwZ6b/M8A6T6lxglz9&#10;+Q6dCCzzVe4LVi9C6kMpBFatqIFV0FLBVFDSBj5W3mq5ayzztsa5G9Cg6xj4tH3c5IFudCt3A2cA&#10;gaBDCVhC6u2Qu4GVYkhrbZk/Emg35qO2456W5J5ehMmTMKnm2ECmnFeursoqL3Nz8HDXTcOP56k5&#10;iOGuZwi3lGcovHwi4ONF9+W12A4taP0d72NB73Bvc0Mg1LWaIe7Zr9Go32zUIlDqc+yWvhYajxsw&#10;vBghiTsRmrTD1Bxr8L47c1zJajrjMf7m1cCevv5PAHtKWCVXf75DVYE1szfQISRvwmgqlwhngEMW&#10;pBpzqlB4A4JTVyIqdTXqp25A0yFLUOPFrvCscwkLsz9DW7oeC7gnc0w/nzBCpLDSyg8FjydBVl5p&#10;KnkkwSqgKG0tZyQYpyN+jhH3BatyYB9+hi/loxsGpc+z5MnPlZtzq1CXn+tOSLXvqc83zzng5I3A&#10;CskJsYGW0o3By3rOgOsdhcC2j6FR7zGonb8C/jkreKNbaY0oGr4dQYlqn9YwQdWwbzA1yiaKcXLX&#10;amBPT//zwNqwnkou/3yHTgCWWx/CZ6AlrFY4LFg30FkJaxJhdQAbnqycdQlDwuVo1LkIIZc8AQ/P&#10;eBZuHwKiHFOw+DDf9Ie7l8MxjTPJTVnwDcC+DgkGgeRuctKKPNScfxLZsFJWM49VWWWaeox0TNJN&#10;QsBZ0k1Crms7rlUD7c7QV/Ig5FaNtN7PdlXrRqBrljPzevV9BK65UfC4RzD8zrsezb4bjubZSxCb&#10;tIhRyGrm/aoDsMbzqo9yEG9yqqzzVg2x6VRRDeyZ6H8WWFdgnkwu/3yHXAFr5612E44fXTWQWw1d&#10;UygcSmiDGSLX5LkthixCrdd7wbNRWxbaCLqUvynsfu4E1d2POaA6OxAY5pjuJlwVrDY4ktzM4WiC&#10;grJgq5SdqwpEK7+1ZF7jkFWbzM9xdmUn1zVyvE5Qe5mwV+fyGMNvD0qhsK5JDmzCaDmveU/7PXSd&#10;igp8zc3IWzm53sObkYHCbMLs3fhKNPt4OM5JXoTotOXwylzPvJVhMPNWDRgI5M3QAnarmbStGtgz&#10;0/8usITFjQA5q2Jca1W5+PO1CJXZOmA1wLJAKHdV3mr6xhLcQIIZnEhAk1jYCGtg0jqEEeC6LHyN&#10;es9A5K3vwC20JcEIZ8G1mkc8WJBVG+xNaD2UjwoKFXaFk5IDVOOAAoEgVnVMyQbW7iBRCawc0wbd&#10;UgXAeq0NqqkVdkiPnd6v4vN4IzFuaVyS1yoZJ7XfWzcD60ZizudjwWyH2sZ1+Rp3T92Y9NoweMdf&#10;gtbv9kLzlPkEdpWjdljttNZIH/UO06B/9YKy6g0c0Dr+k5OqGlj+By4O/rfpOLc0x7jPfMiNd2pb&#10;7gTNg9A6A2ir4hzHH69jgtNs+ZpKWW2t3knr6bR0ATppeHIxIoYIWjX8KxRei/rMwxp2KkLAxfex&#10;sMawoIawQAdTchmrsNtgWW6qglwVBGc5YDtBDrD+QbkTZLmkclhbztdmbjTHvUbfTd9Jua6+j1QZ&#10;NVg3JC9ENDgXrdsPYxSyDL66AfJm563fWAMGCKeafQKTNejfmgjAymntm6v1P6uLqC3PisEZ/279&#10;7wLrgNBZrsawGlUNuQimAZzPOQOrHk0+lAqWN9/Pj+AG0k1VuBQKh3FbJ30jEt4bBM/G19CdarNw&#10;qkO+2i79TY8lD1UcVcCmrQWsVeF0MmBPJmdQ/lmdDNgTr0OPdY4Nqw2sda7VdVLfNRjh59+MC3uM&#10;RNzwZQgfwlB4+AY67VrTmULjh330OzO3PRmwkjO09rF/s/5vAesA8QTZoDokUHXcGVgvB7CegjZV&#10;E6AxdJPbpq6n064yXQ7rJa5CyJMd4RbZlAUyhDmcuvoFsZD7E0g/wurDfRtK2yWdgXUFw6nkDMo/&#10;LVefb6vqeScH1nJfhsfuoQy1w1D/2vvRtv9ENBm6ChHDVhHU1bx5rqXouhnWMEUb1uOBtf7ramCP&#10;17/CYSued8AqmQJSBVbjsHxvX+arwcMZtqUyx0peh+j09ag7ZBkCHvwcbgF0Va9AU5kUyMLqxcLp&#10;5RlAWB01vSqwagetcCyFjgJWzvvfDayzuyoPl068Dj22bkLmBmW+m30eX6eOGx7K34Ohtlt//zC0&#10;uutZXN1/EponrkCNxNXwzdQonfWmnsAA64DVOQqy5oY+sSz82/WvANYuBM7ASq6ANT2aGAoHyGUJ&#10;bSTzrDqJaxF458dw81bHeYaPXiyYhNKHMGrIm5cX3bWicFuqBNbZjU4F7H8mZz25zhBYhv6e/O6C&#10;1koDHN9BlViqEedxf6YIUb6BqFevAS565h3cOGAmWgxZZ4Yg+jBy0cgnM0sFt+qwImDtSdwrpWMn&#10;lol/q/4ngD1RJwG2aijskKmgotwd53gwH3WnDKy2s/JmoPzVtLkyFPZLWW+abhqnb0foI13h5lvX&#10;tI36ulsVNVY7JAus5AyrICWcKsTOFTOVTmRBUQmz43V/AVir0siSq+dPT/Z1WNfm6UkHNdDqGp3f&#10;V+fomJp0+J3s72l/F/4+plOFt3pH+Zm23doRwWh1zvm4+e3uuGbgctQdthb+yevN0DtrahkBy/9F&#10;/9EJwEpyXt2sTyL7+apyWXb+t/XvALbK8wJWOgFYyp/v78vCFJC2FjWzNiL2wwzmrOcxV/U2HevV&#10;KV8u6+bFnJTuYboQmgLtKOwVcNq1ws7AVtYU/xPAunru9GVdhw2qrs26Eekaq55nAVv5vSqB1XA+&#10;9e5SM5I/c/sgpgu+vLbGNWNw6VV34Z4OuTh38FIEp62Dm4biEUiFxsZl+R9ZoTGjIbltheS+x0dK&#10;f6xqYP+LdGbAVlUFsHwfG1h7fmEB689zwrPXo3bvifBqeR0LpNxC3f1UQNUH2M/MBOHu4ccfUKBI&#10;ViFW5ZJVwSQ4LZlCbQq03NcG1yrgldD+VeD+qqxrsaMFa98b3t5+3He+tkpg7e/iDKxmurBGG7kj&#10;kO5rRiNRgZ4eaFyjFq657Wlc3WM8aqStgkfmOjNlqsbKqlZeTWmC1nbaqrJr+6vK1bnVwP5/knP+&#10;6ixXf5Jzfnoy2Xmrs7vaDutLGVj5XvWGr4Dfje3opGqqcWPhZaFlXqYmHF+3IPgTWkFsdVjQVgVX&#10;nQfU2V8VUDrXgtdUPJn2TAtY5X2WQ8ll/xtglSxIPT29jMtKXowi/P01X9Tx59nAVqrypqMhf/6C&#10;lceCecyP3zfQOxQB3l6IYah8frOzceUrHdF62BwEpyxnJGPNOqnpdjRjhRfTERva48CU8zr+59NT&#10;NbD/XXLxJ7kCtKoEqulgQdmwOgPrR9etnbEVtV4dBLfABqaXj6cXC6OpTPGlgwQR2EDT08eaN0kF&#10;VbAKTsGqAq6tmnkEu4AVmI7OCeZcOzS2C7ozEP+/pOuwoAsPj4SfvyZ643ET8lc9zwL2xO9h9dzS&#10;DBihXoEI8QhAiHsAgjx8EMqcNoyvbxgWgUuuvBcXfz4cDQlsUMp6+PG/UBdQ9d8WsB5S6oYT/lvn&#10;x3+samD/u1TlDzoOTCcoJeOoOs67tunBRDB9Upir8rju6toqFA7gscjM7YjvNROeTW4hrJHwIXhm&#10;yJrGkTLE8yWEOmb16mEBNhA6nFTnGjFcZkH11lA1hc0szAJWIaZdyK3zVdhV0J2BqJTVPGSrsmJJ&#10;cnW+s0xPK/s8XWfFcyd7rQVcUGAI6tWpD286bVhAMPyVqzvOsaIJwWl9Zw9+N6tpxxESK1pg7qpo&#10;JCwgFJGBMQh290MkryOErw/jdQjas+Oa4YqH3sVlA6ahTtZmhGdtQ0hmMQIytOAX/xs6qjXHsXJb&#10;pi1p1pSyVsWU/kdnCUyWAWfxuCW6Mm/AZmZMc55D2rcfm62L8vVfKjfnQv/H0pc/vjH7VHL1gbZO&#10;PF/vzT/AIbsh3fmYs+znJa3rYtU2EkD+2WaNVErz5vpTQSnF8M/gHTxrjZn1LzJpJ6KSf0ZIxiYE&#10;ZK1GaNY6RLJQ1MrYiYu5H/Pg23Dzq8UcNRSexilV62u5o9pfrZkY1Anezt0Engq2QmK6Kl3Yh6/1&#10;8w6Dt4fmTNK5lrTvbtpsrfBZhd7qGyxAHeK+mo0sqK3XCHarMsgCywJMsgCyIFI/X8frHTKwevN8&#10;0xSl78HrJIyKGFTrLZlzFEFwv1lCU1ze6jzC5Ykbm7fGXa0vQNOgcETx8/XeJi/XOFrHWFoPfj8D&#10;rZzYVDbpxuTBG5sXagVGIiE0GrG8bgEbyuOhvP4I3vjOb3kh7v2wK67OXo0G2VsRl70dMTk7EKGV&#10;DjJ3IkyrFuSsR0DOFmgFA02GHpyx2UAtaQExa4kUzY1sQS7ZqwdWLPXJ5yRNT2PBb+1rhYJKVZkl&#10;kzplfmzAd12u/2m52U0eVeXyQvVF+KLTlasPtHXi+a6B/SPpD7Am9aZT8g+y17lR1zctRKWZ+ENS&#10;tiGQwPpnrWJ+ugExST8hiorM2oSwnFWIzCOkmVtwdv4unNs+C961m7HgqQY4wLQ1avSNrypgGNqp&#10;fVGFVtCqg38lsHLOSmB9vcIMsJ50Wg+BaZ4TfIJQkKp3lAq7tnJcOiILtTVxmvYFoF6jtk6rvdMa&#10;J2s75PGw2sAKQLuDv7kJqOM/c0c3bw9+F103P4v5qRtDVC++lyqINKuE+Vzux4dE4+zYerimfjO8&#10;2vYGfHjDHfjkzgfx+KXX4sK6TRHhF873UFdMzY+suZCVAvA30XU5BhnoN1F+H0FQz4urj5ZRsQba&#10;GG8fhBPaSH5+nK8vbr71AdzWPR8X5mxEXc2TnFuMmrk7EJO+DbFUePYmBOdsRagmPef/q8nXzXIi&#10;hLVi8S7Hf23/71qYy755n0o20Laqlqv/WmBdXtBJ9Z8BtuqPdypZ7uoKWP2hFrAaPB3E54Iy1yCC&#10;N6PwVN6x03Ygig4bnbUBkbyTx43YivMSV8L/ksf5o2jaT+VwFqyCwI+hobeX3ZtJTqdxpAJFTijg&#10;LGBVmD3d6bB0H2+PYB7342Nf07/WOkfQ+vNYMCFRgRewAokO6JA1wJzv72H3T7Zgt8NWE54KauO2&#10;zrKeqxiRY5zTgsgKaS1H9eF5mh9KjzX2Vs1VMYQ5gU56acMWaNuwOV66+kakvfcJuj/6NLo9/QJ6&#10;v/IuPnuwHR655AbE+0QgkN/T25Gvm/medOPS5xFIN+awGuqneaYSGBpfFt8Arem0TQNCUINOHEdw&#10;TT4bn4A7XvkSN6fMR/OcDYhndBOdvRm1sragNv/PmPSfzLpAoQqb+V+a5UQcC3YZYB3QVrptpdNW&#10;BbSq/meBtS+sqlxeqL4IX3S6cvWBtk48X+99hu7K11iwWotSVcDK5wSrpc2EVX+y7s7rCawWqNIE&#10;2cWI5nmahT8qayMajNqI+Nf7MRRuaAqhwlaNG1XzRAhB9acsh6MU/hlYBIIVKtvO6cFQ0ZuwehFW&#10;D8LopYonPmeHw5XAMpzU1Cws9B7M8wS9J11UHS48+TjAL5Q3CDm8nSfqtbpBWLmpwk47RxV45loE&#10;jHFKPi94VbPN/FvwCkyFtCE8HsfcNNxPYa0bgghXA99A3J7QHJdHx+OeNhfg3XseQPdnXsC4b77D&#10;6C++Rsb7nyDzwy+Q+van6Hjf03ie0DYPiEYQr9nMRKHOE44IwJ3gmzZq/nZy73i+90Wx8bgsMg4X&#10;hUWjpX8Q4njdsQzR5bY3tL0R93ZMwuXZy5GgSCdnHeIy16IeI6FaqbsQZaDdgjAHrM7A2i5r1tel&#10;tFi2DewfQVsNrAu5+kBbJ56v9z7+h7PXHHUlZ1glG1apElaKf6L+4GC6aSjD4nAqiKFwEO/aMenF&#10;qJG2DXUYijVOmQuv8+9lQQs3BVCFXgVOzROhLHQKh427GmgJKwu7CTkd7moDqxkRVdnk4Zh9UNOK&#10;mvxVhVqho3FhhsIMJ90d8vII4mMNCifIhNnbMxghgdHw9Q4y8Or1xtV5LZ4MLS058l6HDLAmh9Rj&#10;PaebiqTvoWYWwsn9NrE1cFHd+rwJKUJwQ52gIFxbux6+YOjb7qzz8d4Nt6Ljo09i4vedsLz/ACzr&#10;3x/z+w5A1rsfY0H3fhjzSXv0f+plvHDJNWgdUZO5rsbGKgqxwm2TI2urFIKfH87w9zwCe1WtBFwd&#10;E4/ratVDc/9A1OTNJJqf3zIiEg+1ewt3Jk1GvdzVDIvX0WnXojb/r7jUnxGbthMRvMGGZhVXACtp&#10;TduKdW2pk0F7MnD/Z4F1eUEn1X8eWJcSpKcJrP5QwaplHcPkspkbEZy1HmGENjqtGLGp29B8xDY0&#10;/DYN7tHNWdjkhvaUKR4I8PQ1M+/blUqWBI87YRIYAlEhqwNYhtKenhasdjhrZiF0uKTOtfLaIO6H&#10;UIKWr+ExH4LrzXDak8/JoX29+Jifbbmz+i0TAk9NkyoXlrNXAdY4rFzXCtsl3XgCqWA+3yQ0FHe2&#10;bsUcNQb+fBzOSKEhdWed+mh/4+348a770fHOe5H86pvYkJKKDanJWJM4FGuTkzG3Vx8sJrjL+w1C&#10;0adfo8vDT+Hlttfhstr1UYuRQJSX3dSlOZP1XXwRHsTQmW4bR0AvJajXxTXAjfENcUWNOOOytXi9&#10;dXlt1597ER7vmohW+WtQj2FxXOYGxGRvRc3MbaiRvp0uqyUzK2GVdBO2ga0Krb1+7amg/Z8F9oQL&#10;dYSlrvXPAytVvSZXssdQ+hBWswI6f0g1vjsv+6jZ6c2yiekbYZZ6ZFgVlM39TI3AEbDbWCh24Fzm&#10;sTXvfpuFPdS4hBfdVNOjyFUD/OiALIymcsWuHTU5pcJBSVOCCiqCSFC9CZkVGiv/VJOOwlwbVjmj&#10;QmurwsnTXZVSDI0JqID1MpLbSir0fsydFVZ7m22wXwhzYyt8tlzUkplqRgDzBmJmReR1a0I1X352&#10;OOGJ5DG52dUE855WZ6FhcKABtg51VWgkPr32Bnxx440Y/NQzGPz401g3OBFbMjOwPiMFm7LTsTk7&#10;C+vSUrF06BAsHzYMi/sPxKjPv0THex7EW8x1L6eDNgoIQ23fIITye9byi0CEbyhC+DgmNAJBvCm0&#10;jIzFtXUb41o67fWE/MLIaNQgsFG6kQT44+5n38AN2UvRjBFQrZytiMjfgtgc5rGEM0qVTrzZanW9&#10;MO5XQEsFUQZYbqXTddqqwNpmYJevk0eZklMHHpY9yXn/n9S/ANhN0ErmoTwWoqk3CWd4+jrUSNmI&#10;2PQdqJu9HWd1nwj/RlcTLoWfCucEH8NZHwLoEwh3TQlKwFQrajmiHNRyVdUAKyf19QqBnw+BNzDa&#10;Nbu2GxNWhdIGLAEswAWpYGW+S0gtWK2Q2FRc8T18ea6kcFNr7IQHRdKBLcfWdVa8NyUX1nkBDKF9&#10;vC2Hi2ZoXofXFM3PbUkw211yFW5t3Aw1GE4LlMuDw/HV1Tegx333IemVl5D68osY9/Gn2JmRha25&#10;2dg8MgfbR+Xjl6IibM3Lw6rMVKzOSsWqtCQsHzwYhR99jq73PYxXL7kSFwZHoCl/qya+4WjsF4WG&#10;QdGI4u8Wo/CXeWssnfaqhKa4sX4T3Fi7Ae6o3xhNvP1Mc08sdfH5l+DJfkW4kDfXGkxXIvM3IiqH&#10;W0IbmbWR6csmhsYWsHblkw1tIB/b+ivAOpevamCr6MTzzxxYhcWugA2Q+JyZmZ8/fAiBDeH7hqTx&#10;T2W4FZ5GYJM3M3/djuY5WxD/cje4ecdbsBmwNMaVuaQ3YVUlioFCIMo9JbWt6rEA19Yf/iyoAWYq&#10;Ux2zYBVIVmiqyiJVUlkVVKpkUh5raooFLl8vQG3pJqD+yv6E1Y+vD2QeXDemLkIDwg2sak6ymol0&#10;s7C2el0A3yeYEYAmfwul09f1iUBtfl4tuu/dZ12AJ8+7AmcHhSGSgDT19MKLrdpgwP0Pov9D92Ny&#10;+y+Q8tLzWNmvL3ZkE9TCAmwbPQq7xo3FL6PHYGfRaGwZNRKbC/KwKS8TG9JTsaxfP4z7lNDSaZ9t&#10;dQ7O8/ZFS94ozuWN5fyIGjgrNAp1CWXL6Bqo5x+AFvzsu1u0xu0JjXErQ+RratQxnSp082jKc554&#10;oz1u1/pDGnSRR2Bz6bS5hDZ7A2+uG10CK9mwKgX624DlOa5hlaqBpc4cWNOdkK+VNLGXDaxArRCP&#10;yWEtYLeYmuLIVBaA5GLEpe1Ei2HLEdD2acJEGBj6WpU/gQxBg+DDMLQy9BVIcj/lswqPuSUYVmgb&#10;BF/TSULuK3gUCleFleGrqVkWtHJZubRqiPUZgk6foeYc5aeacdEXgZQqdBoxjGzVoKXpZeVt4Jb4&#10;ehOey/3pqDwWQreO8IogtP6oGxiDht7hqMf3uzSyNp679Ea0jU1APN+vGfPyu2rVQc977kPfu+9G&#10;zvPtMOnj9zD+sw+xJT0F2wtGYNeECdg1cSJ+nzINu8dNwC9jxuInQrujsBA7C0Zh54gRWDVkMBb2&#10;6IExH3+CbnfdjeebNMFFnp5owzz7spAIXB1ZA9fE1saFYZG4snYdOq8vQ+FIPHR2a9xVNwF31EvA&#10;+bHR5gYSxxvjbVffgacHj8d5GasQp0Wnc5m/8oYaS4CjMjcxJN5ySmCrHfYE/fcAa3UvPH1gtaK4&#10;WQU9bQOieG50yjbUTf8ZDTqOg3v9K1nw6Y4s/AIygKGqv4fCVE336ZgWlAXdSzARLtP2SFjd6CZq&#10;xgn0jWZuKXe1Q1qd46jZNY7tDKxVUWWBqlxXbisH13G1n6oyy8sMjlctdS261NmENcI/jI/VLZI3&#10;CIblkum8YNpygwhpOGJ8ayDKN4q5ZBSaBdVEM79ItPQKxYNNLsBzF1yLNsE1mbf647rIeHx12TVI&#10;evppDHzwPsz78hNMfPNVLO3WGcV0zx3jirB38lTsmzIDB6bPwoGpM/D7hCnYUzQOvxaMwa5Ro02Y&#10;vCkrAyuGDMLy3r0w7p23MeCOO/BE3To4l7npxXTwW8Ij8WTjFriHcF7FnPXG+vXQzNsbD7ZqhafP&#10;PRe31q6J2xrXRT0fH9Tg9z43LgHPtu+Bm1IXIT5zJyLzdqAGwa1FeCKzNyEs64+BtV22GlgjPX/6&#10;smrTXMvV+fbnVL2mqlLvJk3gJfnydZI/XycdByulNXCMs/IPCCW4Ufxho1O3IZxKyN6B+u8OhFto&#10;gnErAeRFIAI96LAESY3/gtZal1WyckWraUdNJl4m7wzxjSSwCpVVWSUAHU1AAlYdCVgYjViQrY4R&#10;qk21Qlt1ddT7CljTxirxvdVTKJLX0bpWM9SPrMtzdD3Mcw2wQQQ9mFBrHRxNVxOMCJ8aiPeLJ6zR&#10;aBlcC+cQzvODaqBteH28evGteLJVWzTiuefx+GONzsaQex9Gf+auOS+/gGU//oBF37VnONwbPzFn&#10;3Tt5IvZNnY6DU2biMIE9RGAPTpqKA+Mn4fcx47GHbrt77GhsH5mHbblZ2Dh8GFb07IZx776N7rff&#10;Smhr4zo/H1zp542bw8Px9jm8YTRpiVtr1sQVMVG4PCoKr1x2Oe5tmICb6tTApVGxvJF4ohad/4kn&#10;nsaTSZPQgPDVzvoZcekENoP/WRbDY0ouK2BDCWQI94MpV8AaaPmfm+F7DjkDqyUw/wXA/nOqeh2n&#10;kgE21RrdYXJXvt6sJscfLcgBqZn0u0K8E6viKWUtopK3ITrtJ9O21yCbudLD79ApBYIgsjo6+KvC&#10;SbApRGV4qnZZaxkNyQ5xrQ4KvgQ0gGAphFXoLNhMBwKdp44LahslqFYHB7q1nJPv4+/hgyDmydqX&#10;e5uuiOa11r4vIW4YEI/WUc0R6R1jnFw11J50fh99HuEL4GN/XnMAgY32jmWuGoNm/jVxYUgttA2r&#10;jWvC6uKBhhfggxsewU01W+JczwjcW6cV3ruoLTKfaYf+99yD6V9+SYfsicW9emBDynD8Pn4sjs4k&#10;oFOnEtjpODxtFo5Nn250ZNo0/DZhPPaOH4PfJ46jyxbQbUfip/xcvjYR87r+iKJ33kKvm2/Eo7Vi&#10;cE2QDy7xcsM9kVH45PxL8GyTFrilVi1cQed9us15eOXiS3BLXA080LgpmhDWCP5GVzVrjBd6D0Ob&#10;nDVonvYz6qZtRSxz2Gj+X1F008hM1RarTV0dYfifc9+qJbYkUO0mPRtaWwLVlePawNpSGROwJ4WW&#10;ZcwVTP8J/WuAlbuqsikiZTsi0nYghnfrJqkrEHTZfYRJzunBHFQz9fvBj6Guwl+TVwpYPq4E1g5x&#10;3ZjreiCIea/mLtL5FrCSwl85cCWskppe1H6qNW+CtBasTyCBlXMLUus1Cod1TgDD6gQ6Zt3Augh0&#10;CyXAclW6KZ1coXEUQ/BQ5syBDONr+cUgjuFwbY9InB1QC1dHJOCW2Ea4MboR3r3+ATx/2W1o7R6B&#10;O2u2wPNNL0KvOx/EkAcfwPj33sW6vn2wZkA/rKB2FxYQyik4NmsmjsyYjqMzZnJ/NspmzaJmooTH&#10;9k+eQGjHYt8kC9w9Yxg+jy7ErpEjsCk5CfO7dEbBm6+hO6F9ulZNXO/jheuCAvBwfB280/o8vEin&#10;vTE8CtdHxuDtSy/Dc82b4Ml6DXBDVG009QnAeSFBeOqjL3Ft9gKclVqM2gyBw3I1oYAF6/HAakBA&#10;NbD/X1T1Ok6lMwU2NJXhFI9HMX8NSyum225juLUFCV3GwbPBpQZM5apq4/TxVAWOXROr9lOGtwZa&#10;a2vCXMIlwOWOwd7BxmWt1eEsh7RzVhvUSqnLoLVIVSBvDgG8EZg1bByv0WvV5iq3D6WL1guMZ04a&#10;S3hD4EdH9fMKQZBPGMI9Q9EkuA6iPEKoUDQLrYd4rwi0CKSzRjXC7TWa4eaIBrgzvhVebXsXrq3V&#10;HJeH1MbzLS7Gh62vQP/b70PSo49gZbcu2D58KNYNHoDNKUk4OnUSjk4XsDNQMmcmyubOQfncucDc&#10;2cCcWSifPROHpk3G74RV4EoHJo7HvnFjsbeoED/n5WI9328hc+Hx77+LXldfj0eDwnCVtxduiA7H&#10;yy3PQodLrsKLDZrhuoBgPNGwAT46/1w8XycBTzdqgXMCgtCSKcTDDzyGx4aPxQW8wapfcTCBDc3d&#10;wjx2C13WAjaMWwMtt3ZbrNWBwgqLbWCdoXWG9WTA2mWsGtg/UNXrOJXOFNgw3qmt3HUDgpkTBfGP&#10;aZi9CfXeHcT8VYPUmauyoKgXkS9Bsld6s5pmbGC5z8c2sIJKThzgpXBa58sZHaGwgdU1sHJTX8Lv&#10;TzAFq0JkgW4Dq30dj/QNQ+3AmghxD0UIYQygm/oxXA8wjhqLhKCaiCbEjQNro1lQPBp6huOCkDjc&#10;XrslHqh7Nm4Oa4Anz7oSD7S8DJdH1MNDjc7Bay0uRNcrb8HQO+7DvG++wsb+vbE9aRhW9u2N/XTK&#10;slnTCehMlM8joAsI6kJqwTxg3ixCSxHaozOn4cCUidhPaA8w1z0ydTIOTqTrji6iQ4/CLobHGwnt&#10;st49MOODjzDghtvwIEPg8xlp3BQRhg9anYMOF1yJh2PjcCOd951WzfAWQX6xZSvcSkduzN/pocvb&#10;4oMuw3BD1krUk7OaCqcN3PKmS4AjsjYTWOayVFVg7TzWGVgb2tMBttphT1NVr+NU+jPARg7fiOjk&#10;9aZDhfqlNk9fh9i73mWOGU7g5IzuDIkZrhLOimUZbWC5fzywmtfJmsbTh+AJeIGmLoNWH97jYbW7&#10;D2qEjBef8+Hn+HKrvrxW90ZVSvF53jTUUV9dIiPVU4jhb6RXKKIDoplXM/x1C0Aow+K6BDmKz9Xz&#10;YQgcWgeNuG3lHUYXq4+nW16CO2u1wB21zmKOeAtuJcBX011fPvtifHXxVRh4012Y+OqbWN+nB911&#10;CDYNGYjitGS65wwDq+Asc2yNFs7hlo/nc3/BHDrvDOa1k3Bw8ngcnDTBAHt0yhQcnDARv48ZQ3AL&#10;sTM3C5vShmNt/75Y9HV7JN/7IO6NiMQ5/G63hofj3WZn48NzL8S90VF4vmEdvHXBOXiuJcP1s1ui&#10;pbcnbqsdjw5vf44HMuajGUPeupnb6KwbCSuBJaTVwDrJFUz/CVW9jlNJwApUWzawFqwnAhuavJWw&#10;0mEJrGY2iMrehkZ9Z8GnhWaVCKBzydkICkM3P7qs1ZNIksv6VeSwphZYxwisuv35m1BYwDlk3NVR&#10;I8z3s0GVVEGlnFfAaqtaYB0zUNN9VJssoAWzPxWskJl5bCg/Q+GxH/NWf35mnH8U4gOj6by+aE4Q&#10;mweqoikCF3qHMB+8AC8w5L2GjvrMedei3TnX4Eq68RP1WuHLS69Dn5vvRObDj2H5dx2wLXEQtiYR&#10;2MTBKJ02ke45g2DSWQUs90tnW26LBYKWrjt/BsrmEWo+d2zmVByeOhFHp02lGEJPn4YjhPbAxInY&#10;O2EMfh09CntG5GFD8jDM7twR0z/+BMPuvR+3hYSgIb/vLbHReP+Ci/Fa0xa4NyoUL7U+C6+e2wYv&#10;c3tlVARz3kB0uO8xPDt4LC7MWI/6GqTBcDhGyqLjugC2ElpHbTH3nbsqSoLU17GtgJaqBvZPqOp1&#10;nEonA/bUITFzoKR1pqtiHO/YDTsUwj3uXAOmOvpr6Jm/p5WXWr2NlL9yn+AYYAmpJGAVDqsLoHog&#10;yV1NU4yBzwGgQxXOSlnrxTpgpQSreY1dMUVpBI6uI9jTm5D6IMJHDhuMUN5UBK/mSIr2CSXEPojl&#10;cy3Da6KhdyCaevrjiQYt8clF1+LOGo1wY1xjPH/Zjbgusj7uj22Ery+5Dt9feg0S77kf0z98H8WD&#10;+2Jn2jCsG9oPv47MZrhLWOczXzVh8Dxu5xBOQUpY58tdmc8S1rK503nuTJTOmmaAPcZ89yhz2iPM&#10;fQ9PmYxDUyZh76Rx2D2uCPsZIu8dOwpbclKxvF8vzP3yK3S/9Vac5+WJevyuDzVujA/PvwiP1a6N&#10;x+vUwRtnt8YLLZvinnr10Ja/wXuXXol3uiXjxswVqKdmnZwtiGY4HMsQWXmsmnhsYJ37FJ8xsCw/&#10;1cD+CVW9jqpy/jHPFNhgumuYQmKeG8rnGqRvQ/wbQ+AWXNdAYwGlcFjgqsZWwPoyXFWPJIErWK3m&#10;FuWrqpQK8QwkWOqtdDykzrKdVRVazsDqsZ6rONc0/1ijf3SeYI32CUDzmvUYGisUJsB01CjfEN4o&#10;vBDEm0QDvzA09AlELb7+2qia+OKy6/HWWRfhupCaeOrcy3FXQitcExjLHPFSfH3uZeh93U0Y8+rL&#10;WN+3G37OSMTOzOHYmp6IkhmTCeRsC9ZFzFcXz0e5tgqFFyqXtZy3bC41hxArx2Wue5Rwls6YakLp&#10;Y3RZOa3C4/1TJmAftXd8EX4XuJPGYM/YAmwYPBgTPvwYb194EfNtDzTz9cVL552PN885F282ao5X&#10;6jfCg7Vr4sn6Cbja0wtPtmiJrz7phIfT56JezjpE5RUT2mIDrMAVsHJZAavOE1afYgtYjX8OZFn5&#10;M8Da5a0a2D9Q1etwlv1j/mlglbdyG8U7dSSfazycAN/7Db98mBWOKhRVJZBxPlUCWbXD9lIU1kRr&#10;yi8Fm/JPL4TS2VTTexywckrHvt7T9FqinIHVvnLXCmD1GsLqQedRSOzH9w+iGkbWQNOadfhZ1ors&#10;Md5BiPELYRjugWhPXyRQjXldrVi42zVk4b78BtwTHod2LS7Ac+degQuZ8z7f9Fx8zby1E92q6Pnn&#10;sLrL99ieOhi/5KZhe2YSDk0eY/LSMuOuhHTJQqNSAlsmWBcLWrrsorl029koZThcplCZkJbQWUvo&#10;sKpBVmVV6expODaD0DoqovbPmIR9dNvfxowitGOxb9wYrOrTDyPeeBd3129gRg+1jgjD25degk/P&#10;Ohcv16mPu2PC8XBMDG4MCMKdcXFo/8SLeG34WDTJXYHYnM2ombftBGAtaK0eT2bcsyYrqAb2n1fV&#10;63DW3wGsjoWlbUBsyka0GMLzr3uPwPjxByAwzF21qJUWKLbaUyuBtbsWCkzlq8o9BVW4F4GVA9vg&#10;2fA59m1gBamPxH3BejJg1cHCU5VRfD6MeXSr2gmI9FMHCTd+jici6bihvJZwDy/U9vFHAs9tyefu&#10;jYjBNxe3ZTjcFo/Va4o3L7ga1wbVwO3htfHJhW3R+arrkffkE1j1/TfYOrgX9o7IwI6cZOwalUNY&#10;5aAEdiGBXLwIWLYEWLrYASxhXcLjixwVTzzHOCyhNcAqHGYoXD5zGkCIFVaXzpqCMjpt2RTmuDOZ&#10;084kuFMn8MYwHkcmTsCBgkIs/LEHvr/3YdTz9eONyY05azg6XHYlPj2nDe6tGYa7w4JwQ2Agrgtg&#10;Hnv9rfi0fyYuHrEc9TI3oXY2gaXLCthIAhte4bJ/H7B2GasG9g9U9Tqc5fxjShql4wpYwSo41W84&#10;hPsVksPyjwpL24ga/DNb9l2FgPPV4V+1v8wxvdXEYg1j0zhYa7C5Ok1UdpIQfIJTOaYqqcK8AuBH&#10;aAx4gs6WHjvONyGuLb6PPdfSCZBTAlwVUgK2VmAY4kOjDOgBfBztG0B4AxDMc+IIay1C24j57qXe&#10;Pvjqgksw5LZ78HzjVniWIfGDtZviao8QfNj6Enx70eVIvPdeTHnvTazp2Qm/5adhB0PhbVkpOEaY&#10;bHctW7wQ5UuXoHzZUmD5MpQvWWCFxwS2bCFd1VFDrNDZ1BwLWoKqkLiUrlqu3HYenXcOt7MYQquj&#10;xeyZOMzjR5j/mvMm0HnHjMWm5HRkvPsxbmnZyszrVJdq17gJfrz2WkYKcbzR+DOsD0ZbfsdvL7gA&#10;33TsiVtzl6BJ+gbEZRajBoHV4PbI7OJTAqumu2pg/0FVvQ5bZhgdgXOWjvmmbjSgSnaH/yB+IY2B&#10;FbC2BKw6/2tOIOWy0Rnb0aL7DPg1vo7AyPG0tIScLQBeBNBTAAsuQinoBKSkcLUqhHpcAZ6TzPmO&#10;c/WeAtGqZKp83vl8nasZ8zVBmuaPivULZuhr3QwUAscQ2BBuQ3lOLN+vHvebcf+lNm0w/JFH0bXt&#10;Nbg1tDauCa+Htt4heKVhE3S65GL0ueIyjHu+HVZ0+g4705Pw68hcApOI3xmmWs03s1A6n1AS0DK6&#10;a/kKwkphqUJjQrtYlVDMb+my5QyNy1VjvEB57DSGwYRwFrdyV8JczvdT2GzcWM6tEJrbUuXHc/hZ&#10;0+i6E8djV2EhJnTqjNevvQEN/ANMd8Qr/EPxSesL8PE5rXBLeACuCA3h9/BG+3OaoPNHn+Ph5Olo&#10;krEeNQmpBgMI2KhshsWUoLXyWAtcG1qTx/I/dwZWTTvOj53BtaCthNcufyqbx8PqGqT/lI4DtipE&#10;/0k5X4ezXAFrHJahrQ2sZIDlcycAyx9Z08NoeF1Y6jZEZ25H4++K4Fv3QgOLQk5/AutDYM08SQZY&#10;O/9UKFwJoL21VRU8W3b4LGCdz3d9riqmrNkMffmaEIbhYZRmMvSn8wZ7edHRGYYT0EA+tl3prpo1&#10;MeCe+zH4/gfxREIDtA2MxeU+0Xi0Zn180eZcdDjnLOQ/9gCWf/MF9iQn4Zf0dBSnp+KXghEmtFXe&#10;abYEVuFwGR0WK5Ybh8UyAmsqnhQy85wFdE86rdmnk5bNEagCdipKZk41lVLGfQ2wEuFdpDB6HiEW&#10;zLNxhDmv2m73jBuLBYMH48Nbb0frsEjEeHnjLE8/tKvXCG+3ao5H6tXARf5+OJ//xRdnNUCPV9/A&#10;i4PH4axszURRbKC189hwR/OOM7AV0Jra4mLjslWdVqrqtMcDq/JolcnjYJVcQPSf1P80sM7QmhzW&#10;Ae2JwG5kLrsREWnbEJ+1DQ0+z4JnzFkGmEpg/emiBJRQ2ID9JWAdsDq/xtX51vMKtd0ZYnsRSm9e&#10;j0JhN0R6eiDcT/2XdV1WuBzDG8oVkaHoePVVyHr4CbzT+nxc6B+E8z0DcHd4HD5o1hqfNW+B7Ece&#10;wMKvP8VPiYOxOy0dO5JSsCM1DUcZsh5jDorZdMt5qhlm7rqUofAygmpgXWy5K52ynIAKUhBYKDQm&#10;rKV013I1A81T884UU9Fk2mudgDWwLibwixYQdL7Xgnko4Wf+NmEMdo0pwtrMTHx29/2oz+8bx1Bf&#10;k7JdGx6Jds0bo12jOrgqOBjN+P3frh+Pno89iQ/65uG8zHWoRVDjcrYZlzV5LEEVsFYXxeOBteZ7&#10;smB1BaxWfz85sFpFrxrYU8r5Opz1h8A6oHWudArmY1shDJ2D0zYYcCP4hRvxj63zZn+4BdczwNjA&#10;erupVxPz1VMAW3Gc8EiuAJRMhZM6QmjfIeu11v4J51MKmX09veDL15l5kKkIL3fjsnrei4VblTRn&#10;031ebdUCKQ8/iG+vbIsbQqLQxisQV3j54eU6DfB+w0YYdtutmP/Zx9gxZCB2ZaVje3IKipPScWTy&#10;dDriLJQwx8Rs5aTzCRYBFbBU+dLFJn9VE48Jb9WkM5+OOm8qnZhbdZ6Qs86cYkLicu3PmGy2pjeU&#10;8txFvAks4fuasJrvrfdXhdaCBdg/eRJ2jCrAgkFD8ONTz+LciBgE83vH+/mjdXAQbqwRi6caxuN2&#10;Rg/qovhsdCx633k3vv5+EC7JWIV4umttAluzCrAGWgeszsC66k9cDezfJOfrqCpv/vAnA9Z2WRtY&#10;ewxspQhs6nqGwxq0vhnNU9ci5sFP4eYVaeAUsMphrd5NFoQVYP5Jh5UEbcV+FTmfV3GOIDfva40C&#10;ErTevL4AD3czPanmPjrbJwCPxNVFj5tuxg83X4drQ4NxDh35au8wPBcdhzdr1USf667GhNdewuZe&#10;PbA7NRU76aqbklMZjs4ghEtQMpUOOGM2yijMUdhLmAxU1KKFdMR5BJPnmJxUYTBfpwqluapUorsq&#10;d502iTnpJIA5LASvDa2cVjns4vkoo7uWLl6IssUMtZfwhsDtkZkzsb1gFGb17Y/OT7TD1XUbmtw8&#10;hJFE04gQtPT2ws01wnBfowZoxhvUTcxx+950I3p27I4bspejLiGNY86qAQGxGgjAbUU3Re47u6yz&#10;w9qQOqsa2L8o5+uoqr8GLF02ZYNph63J17YYsgghVzxOSAL55dX+qnl71faq5hwC4+SwNpS27MdV&#10;n3MFoLPs8056vlxUTTvcVzhtKqkEMBXo5YlIPt/SwxMPR8Xhq3MuRvu2V+MaFvDmPP9S5rvtwuvi&#10;47h66HXhORj9wtNY0+V7/Dx8GH4anoJNQ5NxcBJzzvmLcHAanXUG3W/qXJROV0cI7i8UqITKCVj1&#10;dFIvJwOsgVYVRwyH5arKWQWqKptmEuDpkw3ApdwaaAXs0gUoW0JYlyyhaysvXknnXoqjdPWfR4/B&#10;msxs/PDYUzg7MAyh/L5a1T4hIhQNfH0R7+mGa+Nr4WzvAFzOx92vvwJ9Pv8Md2TMNwM24gimgK1J&#10;cGO41QgeV8Dak7P9nw6JJVcw/ZOq+vlVZZpxqgLL487ASv7JGw20FrgbK4Hl41C6bChBjs8oRtOu&#10;E+HV5BrC4WPaPn0YgvqZnk1qyrFAdM4/bVU9XnUrGeAImbO7Osv5vAqxsJp2WG35WO9nycP0HQ4h&#10;qHE8fgPDxvcTmuLL8y/GHQwZm/LYBR7eeDy0Jj6p2RAdGzTEuMfux8bOHfBz4hBsGz4cq/oOxG+F&#10;4+l8i+huc3FI7jqTUM4gULPorvMUqhLWhdSixShbQGdkvmmHxHJZ0+l/PiGUezp6OUHSkLuZDJOn&#10;Wm4rlc4ktAqLDayLUEpIywkrVlCClvnyrnHjsDY7B4PfeBsXRMaaCc5VUx/t7VPRNts6MhxtfILR&#10;gs7bvu056Pve67gvcQJaaJFthsNSLVU+EVCr8slq3rFmoTgxh/WvAqyr6WNOBuwJTTsuIPpP6r8e&#10;2ONBdQ2s7bCugFWzThiBDaP7avaChl9mw61mG8JhQaLZ6dUGa3U9tHJJGxobMEmP/whYozMF1iH7&#10;dXpeDuvn7mOmiIkhuGfRZe+LDMPz9evg9sgonMdw8b46DfFSQnO8HV0HnQhy7h03Y81XH+FQ8jBs&#10;7dcPq/sPwL5xk5ivzkfJjDk4NkVhMPPKectRNpeAziGs87hdwHCVwJYvIGDzCTJzzXLmtuXzCK2p&#10;/WVOKjg1vE7b2QTXiI8JLGZMo8NOMW2tJTMYHgtyAltOxy5duozArrKAXbbCAHtwxgysSsvA8Hfe&#10;x2W14hnd6PtaK9tpdkfVmMcHBOHikBqoyxvqp5c2x4DXn8Hzg0aiDfNYwWq7bCxzWAGrsNiaoE1O&#10;qwooRlnVwP5zqnoNzvojYAWrM7BVQ2I5a4S2SZuQkE5gP0iEW3hjUzAErNVG6k1obGAF4YkOa577&#10;A2BNpdJfBNbOYYM8fRFOaBu6e+Hq4BBcF+KPS3w9cD5d5/7Y2ni/2Xl4v14ztG/YFFk3XY8VX7yH&#10;35IGYUf/ftjQdwAOTZqKY7Pn4uisOcxbCRhd1cC6cCVKFzBMnU9QDax0Qbps+QKGxHJahciEt2zu&#10;fJTy9WVGAlYuS3G/nLlo+Qw5rQVviXo3Ed7yWRrlw5yXYbXpNbV8BcqWEdaVhJb7WLYUx+bOxQaG&#10;xP2eexFn+QWZXN2DqUkQ/4saBFYr6mmlgsZ+gahNYD+6sCFSXnkSH/fLxpVZq1Enq9hMPiBoNX+x&#10;gFUuWwmsXFbAMj06SQ5bDexfUNXPrypXwGouYhtUZ2Cdc1i7WccGNix5M+oztK77Sg+4BcWbgqI2&#10;VzMlixzW0VHBAvb0Hdbet2UfcwmlQy6fM7Cqokttsh4I4GdFUs28/dGEYXErFuqLfLxxb1Q03ohv&#10;hHci4/FedC0Mve4qFHf5Br+nDsTqHp2xdehQ5pOz6KaEddpslHC/nMIcAktISwWsxP0yhyxgBau1&#10;Xzp3gQmhDzPPPcL30DQx1swTFPdLpxPMacxj6ZaCt3Q6c2QBTNctZbhcohpjG1iqXMDKZVcsJ7Cz&#10;8XNhEQa88CJa+Qabtmez/g+B1ZKUAbxJ6fuH87+pyd/inWZ1kPf842j/w2DclLkKdXO2I54hsJy2&#10;phluJ2DpsNwKWAMtgbUnZ6t22L9ZVT+/qk4H2KpTmzoDG8Zzw+nEkQyH6zPPjbr/E37pMNNs4sFC&#10;oRkfLGCtGmE7JLbhsmVg+ivAskCecMwhK3e2bhZmkAC3gQwRa/j6IJqvi+fjc+m4N7CAPxkai/aN&#10;W+HzGvFIueYa/NTje+xO64eVPb/HrowUlNDpDk+baWAtn86wduoMhq50yHlqriGQC1czNF2NkgXL&#10;UDJ/CY4xLNa2lO5aRljL5i9GCYE9ylD6yMz5ODpzHt9vBqGdQxjp1nyvY3z/w5On4ghVMo15rOZ+&#10;mj6dOaxqk2eZQe6m/XX5cobEBNbASodVO+/ihThIR8776GNcHlPLfF9rpBIB9fFDsIc/IwxvBHq6&#10;oT6Pvd2gFvIfvR8/fNYVd6YtRf28HYgnrPE5xaZdNpbwRnFrZlQ0sqCtBvYfUuVnqztYZZcwSW2w&#10;x4s/JuVNGVDpqlIA9wO5tcNgq/2VuYzE9xG4NfjntRq8HFHXPEVIWCjoWj50LfUi0rzDpsOECUtd&#10;t6+akNUBpAWZDaslc1xQ2nIcc1bl6nJWRYs9IMDqs8xCq2vi5wtYNTepKacWP/csOs8VvMbHg8Lx&#10;WmQMvmnSFGOfegL7E4fgl6EDsX5gX+wdkYuSyZMI0mQzu2HZDLqqmm60VW0wISyfuwjlcwjt/GUo&#10;XURYFywkrAvpegvoioso5p3UkTkLsX/aHBykyx6ZuxAHCP5+OvaeSTOMfps8E7vGTsHPo8Zj7ziN&#10;hyWk0+iu/LxyhczzNJ6W4bNqngWqelCtVLdHhuDLl9K5p2HKdx1xZ+MmpoOIfnt95wjvAAR6aQSU&#10;asnpuFS7urEY8dCdGPbR52iXMhvNcreiTg4jJUJam06qvsWR2TsQyVA5Ug6rtZPMSnfbrDGylBkb&#10;a4tRlg3tyaZA9eJjuww6w+pm5Bqk/5SOA9YVUP+0Kj9fsG51euwK1o1G3pQdBlfkrs7Act8GNpgK&#10;yNiEWnz/s3+cirA2NxIOX4bD3qZTghaFEjxqzrHySFdzMbmWwJMrGhj5emfpmA1yhXhcrq7CqFzN&#10;zOmkAQiOHNqDYJq5pXiu2l5jud/M0xNXevviDk8vPB8SjM7ntsaij9/DgYwk7Bg+GD+nZ+Dw2PE4&#10;Rrc7NGkS81UrVIVC1JncMoRVe2v57HkMXecYuI7IJecxZOaxY4S5hFAenrmQxxdj//QF+HXSLPw8&#10;fjq2E8bNoydi86iJ2DBiHFZlF2J5+kiszR1jjq1IycPqVCopC9tzR+HoVIbQypfprqXMd0vm8LMJ&#10;qGDFSt4oVjBMZqisyd3mdOmKOxISEMLfQt0uffj9Vfmn3mb276so6N6aUci950akvv4S3hg2Hm1y&#10;NqJO9iZqs1mSsqaAzfkJUZnbEZ25kcCudwC7vcpMFJbs6WMErN2ZQjoe2ErjqAa2iio//1TAVsIq&#10;+fCHqwqspY2mhliyh9YZiHknrs391t9PQnBzLXqlUTrepkBUAEsJ2KqzRpy2WPCcQRXIFsx6PxVC&#10;e6CBddy4rafyN01Do04b1mADnaMCHO3thQaEtRUf3+QXiNfrJGDIzTfhl17dsS9lKPakD8f+UXnG&#10;VUunaBzqZIakqgyiGJ5q1Ey5gFVtLo+VaI7hiZrGZQr2T5yGXwrHYWvOKOwsGMecchK25IzFusxC&#10;rMkqxMaCiViTPxZLsgqwlJo7NANzh2VixsAUjO8xGOO7D8asQWlYnTEKi/jctO4DMaP7AGxMz8dh&#10;3hBMD6oF8+iyc5krz0H5ssUWrKvU/ZHbBXOwYkB/3EOH1e/hy5BYI6U0Qsrk8vpteFxRxl0x4ci6&#10;/WqkvPQM3hxYiPNzNtBdN6MOQ984OWx2MSJydjCP3UZZwIYxND4ZsMeFxicFtjIkrga2iio//4+B&#10;tX9QG1gTFlM2sDaszsAapW1E/PANaN1hPAIaX8bCoAomTwOrVOGSf0Invs4C1J7nyYLVAtaEwxUh&#10;MeGkg1oTk6s5Qx04rOsJ4vFYwqyOEVfSdZ+LT0Dqg49ie4/e+HXIIPyaOhz7COvBcaNxZOI4MxJG&#10;lT9llKm5lUwtLuHR8ckEetwE/F44BntHFWFnVj4W9xmCKR17YvSXnVFIFVBD3/gU3du9iQ/veASf&#10;PvAMvnnyZQz9+Fvkd+iOgu96IufrLsj+qgvGdO6PqX2GY+HwbCwksLP7J2Fi5z6Y1Lk3NvO9D0/l&#10;ZxtoF6CMbntswVyUqY/ySrrrYh4nxGuHDMZtdFiTUhBYLXhtbqR8bP1G1sD92yNCkHnzFch44Wm8&#10;1zcfl2atRUKOxsaqpngzYhkeR2ZtrwKsaou1yn41sH+7Kj//zwNr8lgjC1Y7j7Vz2eCUDaiftAHN&#10;PsqFZ0wLFgz1bLI62KujvQFW7mgctiqAp5aV1+p1TlJYZ8sBrOn2aI5Z52uyNR+GuepzLGf2ZiHV&#10;9Wg0Tm2qCXWdfwCejauDgXfeh4VftMe6Lj3w0/Ak/JqThd8KR2L/uDEMgSc7OjMQTMq4qsakmpCY&#10;j6cS1vHjcHD0aL4uB1uTUrBu0FAs7NoXYz//DplvfIystz/DkBffQYd7nsQXdz6Kz+56DAPe+hT9&#10;3/kM3V5+D71efBedHnsRA1/9CEWEfGbfRMwfnIFFiVlYOjwLS+i+y5OzsSolB6uS07E9vwAHpvAm&#10;Mp+hMYEtWTgPRxdzf/kihsQLmNsuwKak4bitQQJ/G/6O+t2Vx5tZKvUbWsf0v1wX5IeUthci8+lH&#10;8UmPNFyTuQKNsjcYYGsR1piczYjKtoHd5ACWW4JaDew/oMrPPzmwzj+m5AysrQACHUhV5LF8vWQ6&#10;/advQv2ha9DsvTR4hamQOGpiudW4U1O7q7s6wXGG8fRUxUkFpSBUuGtgtJ5Xv2Qt/6EpaMxUqcpX&#10;GfJ60V18Pd0Q7O1mxoY24/k3+wfjiYhYvNu8OYbdfz8mvPUOFrbvgLW9+mDT0GHYlZeLA4T18IRx&#10;DIcnE86ppj0UzBlL6LZyXOOyam7h84cJ6/6CEfg1MwPbCcqmwUOwrGdfLOnZD3M6dcPI9z5G2qvv&#10;IOW195Dy+gcY/uaHyP6sPdI/bY/Bb36EAS+9gyGvvo/MD7/C2I7dMZ3h75w+Q7FieCbWpOZiPUPh&#10;zTkjsSW3ANvyR+HngtHYS0cvmUNnXbTIhMSlDIWPLmbOrJE8Sxdhe1YG7m7S1PoNzW/G34VpitU1&#10;VMesmvOr/L2QeFkb5D31MNp3GYrbUheiWeY6A2xNAct8NjpbwyYF7GaE5ghYOq2pKXYFrAYAWIMA&#10;/ueBlVxB9U/p+M8+FbCVP6iq4FWrp6YcZ2mVOs2IaFZc5+OQ9C0ObUZE2gY0JLANXx8Mr6Da5s6t&#10;8FMjRbT+qgFOBcURrp4IpeW+JziwAFe3QonvZTXtqMDJMazn3Qmuea1uCgZYX2v+KD7WTUMVX+Hc&#10;1qGu9PXF8/Xq4avzz0Pyg/ej4MXnMPPTj7C2R3es7tkT6wcMxI70DLrrKBwePx4lEycAzGFBlxWg&#10;5ZQF7BTmsdwS1rJJ43FsbBEOjcrHvtws5r7J+CUtCVsSh6A4aRjW9O+DOT90xNRvvkHW629g0FPP&#10;oO/jT6LPk89gwLMvYODzL6Pgk6+wqM8gzO3eDzN+7IHlg4Zh1dAkrE9Kx9bMXGzLzsdOwrojdyR+&#10;HkFgRxYZYEtV2aXhe8tU4bQUJUsX4qgme1uyCDtycnFX06YOOAWr5nP2NJGGyfHNjdQNl/m4of/5&#10;zTDqyYfQ+fu+eHD4bLQmsHUUEucVo2buVrpsMWKMw25BGHPccC3abdpiLWCdoXUG1hlalSu7nFlN&#10;O1YZrAa2iio/+/SBlfwlHrelRZwF6wnA8k+JztiIxkNWoe6zPeHhHWVACfJ0J7Cq2JDjOYAVYCos&#10;LuQyXOb5bl4UHVKd9TWdi/rCBmnLAqgpZEwFis6TBDYLoppu1GSj0Ffz9F7m7YM3WrbAgDtvRfID&#10;92D+lx9h1Y/fYl3PTtjcvye2DO6HLcMG4ye60t6CkTgwugiHxzF3JbSYNBGQyyqPVRjsULkeT5mE&#10;Mua4peMKUTJ6BI4WZONQXgb256ViV9Yw/JwxGFuG9MaqXj9iYaf2mPTJ+5jwyQeY9PmnmEjN6NAB&#10;K/sOwI6MbPySNxK7cvOxO38k9o4owK+5efhtZAH2FRYxN+YNYew4HJ04CYcmaCWAKTgwYZJpv1Uf&#10;5XK1x65cjjJCW7aUueySJdjN1zza+lxz4zS/v7np8f/g76T83kpb3HERf99Ozepg5MP3onf7bmg3&#10;bCouzlxjVgQQsDVymcdyX8BqhbuwnI0WsHTbPwLW2WGrgT1NVX72mQGrH9kZWCmQx1wBG5G6Do2H&#10;rkD8M134hbWwlCp2FBKr/U/A6u5uASudAObJpHPpAIJWFSRyylgWshp8vxoM8cIZEqsHj9XmauWp&#10;eqwbhaYnvSUkFB0vuxxFTz+NVe2/wpouHVDcvxt+TeyH7QN7oJgw/ZrOEDhjOAFJNxVN+4sKGOIW&#10;4tiY0ShnbopJdFi6bBm3ZVOmGHAVCoMui6l6jmAL2MI8lBRk4diIDBzKT8GB/OH4LXsIdqcPwi8p&#10;/bFtaG/8nDQQv2en4OCILBwYmYeDI0ficGEhIc3Hr3l0aDr7Qd4sDnB7iMePjhmDY+PG4ghVqhvH&#10;VLr61GnMo+dAw/fUy0rD9zSbRfkKC1q5rXpAHZo6HS9fdg0imbfKUc3oJG5NrbEANp1ZvHAOf69v&#10;Emog866b0fejr/Hm0PG4Mn0lGmQVIy63mHnsRhMaxyqPpUIJcHi2oD0ZsJWqBvZPqPKzzxxYW1WB&#10;lZyBDU9m/jp8FWIf7cA7uVZ/02TdausUTAJWNZSqqTxzYJX7KgdVZVENFrS6Hj6o4+mNGiyAOiY4&#10;BXKMed5SK4bJb7dphfGvv4RN3b7HNkK6sU9nbO7XBb8Q0l8G9sKvQ/tjV+oQ5p2J2Jubir156Tgw&#10;KpeQFBDWUYSwCGAOCzpouVyU4bGgKaOrYqpgnYzyqXLf8SgfN4rA5uDYyAwCm4oj+ck4MiIZB7IT&#10;sZ9OezAnkUrC0ZGZOFKQw/A5F0eKRuEIc98DBHPfKN4kBObYMfz8IpSMG81rKDLnaHuUN48SOf6E&#10;iTg6fiJKJvOGMUt9jxn+LlhgOk6Uq+PEqpUoo9tixSqUzVuEj26+Cwn+kQgkmLqpCVxVvFUAyxvf&#10;WfyNf2iRgPTbrkWvV9/Gx4NH49rUZWjAHDUuhy6bvYHScLvtpgNFKCGOYF6rwe3VwP4DqvzsfwhY&#10;7huHTVyBkFvfZSHwN4Ui1NsC1lQCuatwWLWSJn86TencUMqGsQ5dta6PL2K9NGGa1VNJz6lroaY8&#10;uYx6rlFdJD5wOzb8+DW2dP8WG7t/gzXdv8bWQV2wY1hv/DS8P35NGUrnS8KejCTszk7GPoK2nzAd&#10;GpWNkjH5KB8zAhhfiPIJo1E6oYigjiGck1BOp5Usl6UmE9hJhHpcAcpG56KsKBPlhekoG5mOkvxU&#10;HOON4GhOKg7RVQ/lpRFYvf9IglmIw4TwEEPuQxM0RelEHKOO0tFLJzIM5/uWjh9rYC2hy0rHxoxF&#10;Cc8vnTQZx+j2ahs2nTY08kfjYg2wK4CV6qa4Cli6Ej3bvYKzQmohylsrBmqwvkbtqMOEUhStcO9l&#10;hhF2Prsx0m65Br1eeBXfDCnCjQS2IYGtTWBr02HjMjehVgaBzdqJ4JxtdNdNiOCxamD/AVV+toCV&#10;Kq/lzwO7yYBqAxuWvhFNBi1GcNtnCJqvNbkZXS6ALqjaW2sZDgewfM4GsiKf1THHcdPswH09F8jX&#10;1/PyQn1u43k83tMTsd5eCObzAlbDw87meVdQ7eJqY8DNGlXzDlZ1+BgrOn7KEPgbOmsnbKer7iCo&#10;JvTNTsWe3AzszknD3pwUumsyfiNMBwjTUTpfSVEe4SO0Y0cwh6XDEdoyrY2jMFiQyF3VrDNzGsom&#10;Cy6GzhNG8vwcYHQWQGBLR6ShhHlsGfPZsvxMHM1Nw2HCe4gQH+Jzhwj30fG8EagyyzQPqasjQ+4Z&#10;E5knT0DJ1LH8TL43P7d00gSeS1DprJjMvHnSFPP4KB1fy1OqCads8SLmscuYw9JdV61meExo165H&#10;/tcdcVFkHdQJDEMIf7u4gADUDQzgjVQ5LaMephT1+Nt93bIRkq65HIOefQ7dhuTjntSlaMY8NN4B&#10;bA0CWjNzG2IydiCM+ayWo5QsYLdY+lPAVsJaCSwhZpk8Ua4B+7t1HLCugPqn5Py5p5INqrPUrCNA&#10;nX9wfx3jVtCqo4RmSgznfiil9WBb9Z2DiPPuInQ+ZgysFrLy4R1cgFo1lapYklThoTu8BaWBluCZ&#10;xaoYoimE1r6aYzSaRgWqAdXMxx91vbwRyX01zyRQl1KPhwai5yXnYemHr2N1+w+x+JsPsaLT18xP&#10;+2Lb8KHYkZGOXXl5+CU3F7/m52Iv88XfR+ThN+aae5hr7s1Pw/4R2TjCsLSkoBClhXRLumzpuBF0&#10;V4bGkxjyClI5qpbO0MTecwjsHHXKn0CoRtNlR9Jlc1BOh7XcNYXbVIJLaPn+hxl2708fiMM5Qxg6&#10;JzPUzib8owg/IVSt80y+z2wCOms898egbDYdfQGdfB6ddBZD4Gl0duavmDSVLis3JqwzeB2aF0qT&#10;sakPMcNhrCasq9egVBO+rVuDRYlJuL1hK9T2DzJTxbSOqolGgRHQUiSmpp2/uwbvf9KiKRIvvQjJ&#10;Tz2O/n2S8VTyIpyleYpVU8ycNSpXIfE21M7QJOOCVQMAtlYMtbMlYCsXfmaZofwonwyHETiVN0Hr&#10;yXKksuoM7UnlAq5/Qv+zwDrD6gxsACVgQx3AhvE9wtK3oemP4xGUoF5Omonf2ywVqQEAGjxdASy3&#10;VtOMBazpPiiZ4yxEBFzQmvCNUjis5piWdIdzCGwjFjo9bsPt/UEh+LRpE4x79lEU//AFijt8hiVf&#10;f4h1zFe3pQzBzpwM7ByZb+Y42jpiFHYUFGFnQQF+GZGPvQX5+I255F7CJXD3j8zD4VF0U+aTJUUF&#10;KCWwJQ5gywkspghWR4cJzc5vBp7PQvmsySibSrgMsLkMh7NROjKLoBLavCRuk3AkZxj2DO+Dfcl9&#10;cShtIHYn9saW/l0x5tP30Oe5p9HjuWeQ9v47mNrxO2wYMoiOn4kD+Vn4LT8dR6cyj15EMBdqJQDe&#10;OCYTVN48yjU+ljcPLZ6lFQTKly0isNaonfI1axkeE95Vy7GtaDSeuqgt4rz9zQD2+oEhiORv7Gf+&#10;A6vWWEPsXq5TG8MuvBDJjzyEgd0H45nhc9EqYz3ic+WwWxCTp5E7281q7dHMX615nlwAa6C1wP3b&#10;gZVcAPZ36/8usPwjwiktfhXFO2+T7wrhG9vKFAIfOmyAp5/pGqgw2BlYNSloPKYBlnmupOMmdObr&#10;FBJrHqIYSuvDNOV5F/h4oQ3fS10Jb/ALwA8XXorCBx/Cyo/fx87uHbHu+8+x6cdvsGMwc1SGvcXM&#10;TbcQ2F0TxmEPnejg/Hk4OHcWDkyfjN8Y5v46IhO/MmTdzRBVwB4gwIdHFeJooaAdaZpoShgSlzJs&#10;rQBWPZzmOkbKaK5hulvp7CkonT6WINEtxzGMLmRIrdCawB7KScSx7KE4QED39P8RP/fpjLW81sw3&#10;XsTDrVqgobenycHt2u8m3n64Pr4ePr/lNsz4riN2p6Xgl+GaQnUYHbWQNwiGz3PoxAydMd2amK1E&#10;n6+lKm1gV62i6LKr1hjH3aua4qtvQm1Pb4Tw99OQQvXvtkYwyWWtuoGHIkIx6ILzkXjvXejfuQ+e&#10;HT4DZ2WtQ538YjMIwKy7k11swmIzwTiB1TA7AesMbRCPuwLWtxrYP5bz555KzqDaOimwVAB/aBvY&#10;MImfVZN32+bfjoBvtLolqs+uCoeW5LDyVgMsjwtmdWjwEZxyVjXZCFhCqb6+Gg/rrxpgvrYuH2sq&#10;zquZw17G58/i/hP16mDkI49j/iuvYcMXn2Drj+2x5ofPsbFXR2wZ2hNbh/fD9tQh2D0qG/unT8Cv&#10;0ydiBd1qfP8eGN+nK+Yn9sdPhZk4OJ4uOzINP2cnY7eacxgiH6L7HikYSeXjWNEIHBtDcMcVolyV&#10;QMpd1clf/XcXatyrpnrRaBk63EyGtXRZyI2L+Nr8bOaqmdiXm4RDqQNxkKAe6vkD1rf/HEOffhzn&#10;Roab30Hy9/PFFZddhusuvwYXtz4fV194MR6+oi1uTmiAb266Ges7/Yj9ScOxe2Bv0zxUOrOA0BJY&#10;TdBGlWmFAK0aoClPVeFkwmG660oCS6c9On8hvrzvUTT3CTA16l6e/I0pD3Nj1GoMaiZzw20hAeh9&#10;zjkYeMsNGNDhR7ycNA1nZ69FHTprfQJbk2GwZlFUj6cI5rWamE3Q2sBWrCMrYBUSOwFroGWZMTms&#10;5Chj1cBWkfPnnkr64bwl/iCnC6zyVwOrxB+9VuYmNPsqE35RTUxBVMgVwAJhDVa3HNTq9yuAJYfD&#10;elIC1wGsJvIOZvgbwfxVeev1dJ17mbfewv0Pz2uDce++zhz1U6z69hO66mdY+eNnWNrrG6wc0hUr&#10;6WQ7c1Kwi+65ZEg/dH3pOdx5Xmu0iolALW8vU5tcl59zU8N4DHrjJWwnVHtH5ODX7Az8lkvACe1h&#10;6gjDY7nssTEMjceNrgRWNbIL6GSLFxOSJdRC47LKZTFDtcUMjQn50RG5OMiw9je6/G/DGAr37Yx9&#10;vTtj5ttvIOXZl/D4+W1x0zlX4uKWF+Pmtjfh9edfx2fvfYMfvuqKouxRWDVrLrq+8rqpvb3Z3x+D&#10;byS4336FPSn9cHhMKnPXsfxMuv08fq7mNdaCWgJ25XKGxKtRtnw19ynCC8I74LnXcXN0HTTw1sJj&#10;9m9uAauOKKoTuDaUUctZLdDnmisx5MsOeCdpMs7NWo16ucVoQCDjGQbXIKjRudsRnrvNLPgcyf/c&#10;njLGdtn/c8BKVcH6J1T1M08lV8BKxy2G5QDWL3Wj2dqVTspjw1I2oHb6BiR8MBjeYfUNoKodDlSF&#10;E/crgZXDOiR4WXisnJbPacvHuuOrs4Xc4HxPLzzo6Yv7CXC/66/Fsm8+x8LvPsPcHz7Ggh8/xvJu&#10;n2Jlr6+xvH9HrE2lszIMXTJ0EIa98y6evfIqROl9vPzMe6u98epLrsbrT7+EJ267Fy/ecT8SP/4C&#10;a4cOwb78fOzOznTksQqNR+BIYQGOjlZ7bBHKxo9jWKxV5BgOz1+M8kXLULaEWrzEmrJUMx1Op+tN&#10;5nljC3GUefOhnBzsS0vFnsF9sX9IL6z89iNkPvskfh45BrOTC/Daw6/is7fbo1WT8xy/iQcuaHUh&#10;FoyehtWFEzHg5bfx5TU3462WrfAm3bZP2ysx57WXsavLD8yJM1CmzzPAzjTAgiFx+fKl1oRsK9da&#10;wDI8BuEd/9l3eKlRG1xfsy78BKzE0NganGH1RrskOACfN2mErpdegJQvvsFnieNxYcZy1CekDbOK&#10;UZfA1pKzElYBq0EAUZlW90QNtRO4AjZY0HLfVD6pzPBxACVgfQmuCYsd0FrAqrxuPg5KN5YxyflY&#10;hVwA9nfr/4vDOn/mH+lMgQ3gVsDaFU+hKetRJ3096r3dFx4h9QyAGsIWYMIuC0oLWAtMU0BZYCxX&#10;tXI4vcbL08P0VFIBauDjgZv8ffFmrVpIu/9urO/cASs7foXlP36Nxd2/xJI+X2FZry+woe932D64&#10;O1b37op+zz6Fexo3RZfn30RW5764uHEb3Hbt3Xj91U9x1z3P4ZrrHsQtNz+G+259EkUZkzAzrQhD&#10;n38Z6/oPYOg7huAy96SrHi5iaKxODeppVDQaZWPVcWIic0bNI6xuf8uBpSsIrKaD0SwTdNkZdODJ&#10;41E+fjRKmAcfHVGAg1nZOJyRiiOpQzHs3lvQ94F7sCFnBH6auwpfvfElGtVojJjASNQKCEPLGnXQ&#10;++OvsDZ3LKZ16InZ3/fE+oGJ+Dk5FTsTE7G5Wzds+OQL/PTp19jbn2G2FtuaNZn5tCqkeCPRagJm&#10;ILvclcDSaU1bLAFeyPf6sPlFeL7leajpxxuYgVb9rj1NPiudxd/6rYR6+LJVY+R89jk6JY7D5elL&#10;0CB/GxIIZN2s9QSWkOYwJM7W2Fjum/7E1nQxzk5rTR1jAWvXGJ8usKeEVXIB2N+t/3pgq4Jq64+A&#10;DXEAG+YAtuF7A+AV1qACWC0ZaUCVTCFxcloCq327S6Gc1cwSQWDDuW3Dx+81a4Jpb7+K4kHdsarP&#10;91jS5Wus6dGRkH6PdX0JcLcvsOzrDzD+mafwQkwNXOrlg8datEZBxx7YOW0RRvRNxuWtLsM9dz2K&#10;iy/QLBhyWx88fsdz2LX2NxxasQMjP/wCXe+6Gz9nZaB00ji6Kt1VwBLWI4VFzGUZEhNYTJzgBKxm&#10;J1xFYJcRWE1rSmDV1DOZ54wfazo5qAfT0aJCgGBNeeMV9GCoOend9zDl2x8wo28iZg3JwZjvB2Lq&#10;d4Mw57v+mNWpD5b0GIC533bB6p4aj5uDQ6PH4sCUiWZ607LJE3EgNwcHk1JwKDsbR8aPgZmnWOvF&#10;zpuBEq0/qy6JBliGwgTVTDDOG8uanoPxfuPz8ETtxmgaGGxukopwPNzU+0mDM9zQzNcbz8bVILAN&#10;kPf+e+jVfwRuSFuMhrlbUV/AMp+Ny9louifGZO4krBsRrmF2clgHsDa0apu1gTVbqhrYP5DzZ/6R&#10;qoJqyxWwkqkl5o9t8ljuC9jaqWvR8N0BDImt8ZcCUFOSWI7qAJZby22tkNi4KqUCZLY8R69Tu+BL&#10;DRpg9vtvYcfQ7lg5qBOW9+uEtX1/xObBvbC+349Y2/07LPj4bUxo9xT6XX0NPjmrNfredR+y33gP&#10;WR98jul9BqN47AwkfvUjLkxoiZbRDXFRQmu8eNtjWJgzERvHzcXcgekY/ck3GPj4U8h6/RUcm0g4&#10;J6tHkeWsRwpHM5clGGOYM06YgPJpDD/nKoclsEsJhAGWjzUJuMbLqicU891ynqswGuqpVJCP6Z98&#10;gM19emB/Zjq2DxuGHcnp+DkzH/tHTcC+EeNwcAQhLxqL3ekZ+Ck1DbuZAx+aNB6ls6ejZNZUs1jz&#10;/vFF2Ef4D43l9fEzStUTatpElGhica0Pu4ihuQFWIbHcldLjZcuwJSkD7S+5Fo/VTMA5/kGmU4sZ&#10;1K/eZ/wfdMNsw5D40egIfNaiDrJffRH9u6bh7oylaJTD/JUQxuespTaiduYO1Er/CVEMkcNy1pua&#10;4spJxu3mncpOFLaUxzqvZqfyVQ2sk5w/849UFVRbJwNW1fZmeUkBy33lsPUyNqHph0PhE9HIQKmJ&#10;16xO/4LTBbDMn3R3F6gGaDqr2muVu14dHIaCZ5/H9j5dsHlIJ6we2AlrBnbF2kE9sG4ogR3IbfdO&#10;2Ny5IxZ9+hEmvf8ulnTtiuU9+2Jht96Y260P5vUehNl0Ms3aMIduNr1/JhYmjcS67LFYm16AxQOT&#10;eCPQMhvpWD8okXneJ9idk0roxln9eEfTJQsJnICl02H8BGDKDJTPpqMupHMtWekAdqEVEmtJDQJb&#10;qj7HE9ReqvB4FA6PVI1xFl0xA3uGDsTuAX3wa/9eKO7RBT8N7odfUhKxl88dY+6MyWNRNmUMSqeP&#10;w+GpY7nlDYAOe5Rh9hECe3TSWByZNgElGiFkKsF4k9B0pwyJS+mwpVoYS2GwcVmFw0tMh4qt2Tno&#10;fOtdeL3V+TibUYgc1QDrQWA9PM36QheGh+DOwAC82yAaI159HsM6J+Oe4fPRmHlrfF4x6uSuo8tu&#10;RF3CWidtFyIZHofmraPLugZWKwNUBdZ5JkWVr2pgneT8mX+kqqDacg3sZnP3rKhw4h8Rzh+4bhpD&#10;YjlsqOWwGt5mDSQXnA4oKQtY7VttsWriMTWXGo3DbX0+1/Hy67GeOdvWIT0J7I/Yxm1xUj9sTB+I&#10;dSn9sXX4IGwZ2AfrenVhqNwF64cOwJbUZGzLzMKvo8Zg18jxKM4uwq9jpuHnMTPw8+iZ+KlwBn4t&#10;moZfR4zH3vwx2J09Ar+k5WJP9ijszRuJA6NG4mBhHo6NL0A5Q+MSuuoRut7RUaNRSreF8tjJWqjK&#10;mnsYi+iyiwjugsXMI+eazhRqGy2lM5bQAcumjEPZVIbVo3NRot5VAwfht1698Uvn77GrSwfs6kr1&#10;+gF7BvXGnmEDsC8tEQdyUnAwPx2HCxnyFuaidBzz1Im8WRD+sil0bTpq+UyCOpOgavC8VgqYPxta&#10;WMsAqzVol/G61C2RwJqV8pYuxC/Mzzvdcy8+ufwaXB9dy6QrVh0CofXSEEV3nBvgj+s9vfFyXBjS&#10;Hn0Aw77pj8eT5qM5gYxnHluXcNYnsPUqgCWYPBaWdWJIrFXu7LDYVsD/KrDOcgXa3yVXn+dKVl/i&#10;yqlhJPtHtUG15AiHVdnEfQvYjYigs0ak0mHT1qD+u73gEVarEkwWCud5hithpQinJ0NmAatQWFIn&#10;icfr1MXsL79A8fDBWJ8yCJvS1LUwCT/R/XbkpWF7bga2Z3A/NQnbkhONtiYNYSiZhL25WfhNY1nH&#10;MmScOp2FfDqOauwoXXKfxphmZmNPcgp2MyzdNXAAinv3wVaC9FNyEvbnE5Iiu92VueyYIhwqLGAO&#10;Owrl3McYQjuR4ec0wckwWDP7KzRetIz783lMcztNBdSFkK5YTsAgh5xMx9WQubQM/DpwIH7p2we/&#10;9OqBn3p2xU+9u2IX3XYXbz67eNP5ZfhA7M0YzmvJIOgjUDKhiJ+nNld12OD7m7V36OaS8mYNVF8w&#10;B6UL5hHYeY7+xLwuQcvcVWNi1fS0b/pkDHzqaXxxydV4KL6R+Z01XllTziqy0SLWbfz8cRUBfjwk&#10;AIl3346MDp3xaspUtGaeWjtvu5njKYHuGZ+1g3nsTkTmbkEEj0WYkNjqRCGnFbDGYXluII9rcj71&#10;frK6KgrYSmgFrOQMrPSH0LLcugLt79L/NLCV0DoDazXpqMO/BSzdNXUN6rzSCW4BkRagLASaS8ly&#10;Ws1sYOWsFrTu5jnNvyRQ1QSkLoi316yBsW+/QVj7Y1MyXTQrDVsJ4TZ1MczLxM8jcvDzyDzsGpHH&#10;PC8fvxcU4Hdu9+RkYW+WBo1n4Xc+/zshO6iRMARuP91tH0POvSlJ+HXoIOzs2wtbu/6ILXS6LV07&#10;Y3PfnmYVugM87+joUWaETCnzTwF7ZHSB6aaoiiOMLSSwhGcqQTEuq3B4OXNHuq3WyiGw5VpxTrXF&#10;0zTsTudKfKxZKcaOxcGcXBzgTeMQI4GDaWnYz6jggJSWjIPZaTjM73hkFF2eN41SjbFV040mDFeO&#10;bBbPkrSQ1jyGwdQi3igWqeP/Al4HtwqJmbOa2muG66rNVtPTYcI+8t330enqm/FY7UamK6LCYoXC&#10;AlYTArSgu17O/+geOu6Am65Fbvuv8MHwMbgoaw3ic7ehIZ22PmHUlKdRDJE1z1NMlqOLIrdyWrvn&#10;U4gZFKCZNJk+OWQqngSsk8u6AvaPYZWqgT1tYLWeSjAhFbDhApaKYg7bcNgqxD/+NZ0zxLim5gQW&#10;uFq5Tp0kTP9hQcytNfeSdXf39LLaAS8PDkXKiy9gY+JAbErsTxcdzhA3naDm4JeRudhVkM9wdwT2&#10;Eqp9hHH/mDE4QB0yKsJhNcNo4Df12yiGuSNHYnceX5eZgZ/poNsHD8K2/n2xtXdPbO3ZHT/17Y1f&#10;Bw/Er3zuAM8rGzvaVBQdI1hm0PhY5pI6NpqOy8+EXNYGdsZ8AqoZ/JeiTCHxfAIs15MTymW1Yjpd&#10;rYwyI3zUpXEaw1i+vnQMQSxSXkzHZp4Mfh7GUeqcoaF6gty8bqq5AWiWf1OpJUAX8nPomGZFdwKq&#10;UTrQ7BKaHoZuimV01+UruG/Bqk4TWLocRxmyT/vmO/S8+W48Ft/Y9GxS5Z5cVktwClj10b6EN9ab&#10;+R91u+piFHz1Ob5OGoOrM1fTXYuNw9YlpLF5WxBDd62VtRE1M/j/E0YLWEuVeSzLCPcrgXWExNXA&#10;uparz3OlMwU2kNsgQqpmHRvYGO43HrQS9R/5huFuiCkMmvdX3RK9WSCqAqtui6big3mrBqfX8fDE&#10;j1ffipU9e2FVYj9sTh2MnzJT8UtONn7OzcHukfnYK7ckqAcnjDPzAx+dPMWoZIrmVVKzhyp8Jplx&#10;okfGTzTTqRxg7rmP4O7NyjY1sLtTUhgSJ5sODYcyM3E4OxuHR4xAqcAZr5rdCQSV0BLYUuWshLaM&#10;N4ByyoTEfF9o0ebpWrxKoBIUl8BqqNxUlBC4slkzzPIaZZrKRSsETJ/JcJnHJk0z11s2iW5svgOd&#10;WKNxNMDATPZGxyasmt3fuOpCy021DAfopFq5TjJLc6jDv73kpJHV/ipgy5cuY8g8H/N/7Ip+t9+P&#10;dvVbmLHDZhA7/w9PTw/TUaUe/5MLqRt4rNPl52D0Fx+h09BRuCVtORrTNRNyNqB27kZE59NZ8zah&#10;TqY6y1jAapidM7B2N0XJ6vl0+iFxNbB/oD/lsGkbEOQEbA0+12zQatR7uD0dNsx0SRSUnoRVDuvl&#10;CImtJhy1+1ltf3JYhcg3xdXFvLeZtw4ejKXD+mBj+lD8nJWOXwXrCAJH6PYTmiMTNU50KkqnT0fJ&#10;9Bk4RghKCQBmqFmFwMzkdjq3WpxqGsGYOoNATGGIy9dp5n4627FRhZYKRuHoSOaoheoYMZ7PE9hx&#10;BGjCRILLHFR5MEE2TkiALTccz/yWzjedEDGPPQFY5ZjqMkhAS2dOwzECXMrjx2bPIryz+RqdR+AY&#10;UpdNn4eSabNRSpVp4Wct+aH1eWYx7J2jCcKZlxJUzTlcTlctU220ukIu4XtoESwNn6PMXE50VUGq&#10;BbHMolirrLbYMrUVazlKvnZJt54YcOdDeKFxazTgDVKDDlT5pBuqtgmeXrjQwxvXcv+7i1pizCfv&#10;oMvAPNyZshTNCFxC9kYDbEz+JtTgti7dVcCqi6I9Nla5rKl4cgJWuawUQOirgT2FXH2eK50psOYP&#10;YEisiqdwifDG8njToesQ98BXdNgwwmo1yGvyah9KwFphsNpmrY7/pjmHwArcZ1ufjzUdumB9v35Y&#10;kzYEm7KSsYt56S464B7CpUnIjtDx5EJlBLSEoJZwW8bCLamAm7VtZrMwq9lF2xk8NpUAa5Z8OlqZ&#10;HG3CZBwbPcHU/h5jaFoux5xIZ9Pq6RMYxlKQ46lyic8dB6w0jq/hDQAzVPFEd5tHYNVVcZ4DWK3b&#10;qvVu6IxyR+Wexh0JdPl8Aq51d+Zar8NchtN0aal0FoGco+Yhah7PcSxLqTZegVqmrfovy1EFq1lH&#10;R22tK836sGaNWLmqQJXUh3jVOh5TjyceZwi9olc/DLn3cTzXsCUaMV+NYAgc7M4bK2+oAXTVBC8f&#10;tCGwV/L/+LpNU4z58A10G5SNu9IIbNZWNGAOW4dhcc1cC9g4umlN3rwjCaLyWFsWsHZYbJUV3eSt&#10;ph3CWh0SHy9Xn3MqCVhnWJ1VCetm046mDhNBgtXksLyz8sc2ITG3DZO5feBzeAfGwctTk1XbNcEE&#10;lAVDlU+CU1OTCF49p4opVTa9c+VVWNGtB9YO6o81yUOwOZvhMGHdlZODPZqMbDTD1HGaS0mVOgSB&#10;TlSmScjkRHStMlPQCQ5hMEDMYqGfKWgl5psEt5y5ZynD2WMT6HxUGSEG3Q1TBDTfcxIfT2BIKiAZ&#10;amMCc8lxzCvVaULNOnJYPhbM5nW8MZjPFLBzVUvMY4KWgFq1t46cUxVS8wkdgdUiz6VzCOI8AreA&#10;rjif4StVNocuOZ+OuZBbrSermufF3F+syiOCrS2hNLnqcj6Wo5q21tWEdTlKlbNy/3iH1ZhYAqt9&#10;OvP6gcPQ59b7cWdIDJp6+yKaLhtq/hfLYbXQc1P+L5dz//NmDVD07isENh13pi1B4wwCm1VsKp3i&#10;NAhA0HI/hnDKYasCa6sSWqsp0LlZR1J3WE8DbCWM1cD+gWyHdXZZ/ZhmxTHunw6w0dxPyChG2ENf&#10;IrbhuQgKiaxoupGTaipShchW7yc18RBYOq9qjdVR4s22V2BBnx5YNagfNiQNNbXDBlbml7tHFeCQ&#10;HHEsHU/ToygXnC0XI4hUGWGAWXeVEEiCYQ4Lva1ZdDCGn6XTCLfEfUgEGXo8mbBSZZMZQtNpocnN&#10;CGy5OkrQ1UGHLafDSwbe8QR5CkPfWap44o1BjqhlJjUZmtxVsKqCSE09BlheH2E116iaZQMroZpP&#10;kKQFdMN5hG3+Cjop4V1AUPU9Fq8wNb1GBFLdDE2TDWXWg3XkqnJWq+2V7ymICagBd9Uaa0zsah5b&#10;shRr+g/BO83Pxd2hNXFBZDQiCWqY0400mv+JZvbQDB5fNiWwb76AngNS6bAL0YSwNsjabroo1tbY&#10;WAIblWMtQRlFIJ2BrVj0+TSAlbueDrAnAlwN7AnAGmi5fzrARnHbMGcnop/phLD6bRAYFMH81cOE&#10;xIJUgwDkrFbNpDpSqFuc1c9YudRzV1yEWf3VBbEvtiQnoTgzA7/k5GIvgf11RD4OMM8sZX5pOi6o&#10;ttWeeEzQEhizyrk6MrDAG9eat5IwCVw6z2wW9lmEZTbPkbhfPmMRw+r5KJkyhzcBurUDWFUEgTmq&#10;5bB0V9XgMncuY1heVqh+wXzMHBeTp1sVTzN5w1D4rWUmmXNivgNWgWpLw/G04vpCfrZglLMuFKwE&#10;jNeJBYKWkC0grIsI30KK36V8kXpS8VzV9poaXx4zuSqPU2Xamoomvo/ANfvOwHJfofFajdxZiXmd&#10;u+Opmgl4vlErXBRbw/zu4QZYa0ysIh0NZL+Y+rJJAsa+9gwG9BuOB1IWoHnWNgK70wCrYXYKi6Md&#10;wGp19uNd1tHr6W8C1n58PLTVIbFLnTawPC8hczvi3+gHt5A68PMKhB/zJG/exVUbGUhYVdGknkym&#10;/dXNxyHls2645/yzMKtPV6we2B9bkpKwIyMLP2fnYndOPvZwe5juVjZBXQMJkmkmoSvOsRY/LmVI&#10;XD7fcljBUDaXBXuuwJVzsTDPZeGdw8fcgsfLZzOEJLQlM5kTTmeoOpWATWUeTGhLJ/KGwDzXzENs&#10;gFUoPIqwFqDcdKCg2zIsLiPUZQyxBWzpbELL/LmMDqseT+V01rJFVEUzDIHVMLzFDGcZ6pYtdMBI&#10;R7XcltdGSLGIgC3mNRvxmG5AS3h8MaVOEAZYguoIe6UKZxWoy7nlMSO57yqes5r7awTxKsz4rjPe&#10;bHYO3mxzCZr7B5gZLiLdvU3ko/9ATTvqUHE+9XH9Wpjw4iMY2mMAnkicg1bpxWiYvQN1czW/03rU&#10;yqOY09bQdDEEVi6rKU+dgTXQssz8FWCdYbWPVQPrAlj7Bz0jYDO2IeHdoXALjGch8DXz4CrUUhur&#10;JvzSwHR1kjChsLsvQ2WNnGFozOfbNq2H2d06YfUAhsRDh2FHWiZ+ycrFnswcHModgZLCMSgxoBCk&#10;aQRW3fIIrBUWEwh1FTSwrsTRWctwjFCWM9wsp3OVEVodV9gpgMvmsODzeXALuTBDZszke0wTtMxt&#10;+RnlE3lzGDcWZYS0dNRIlBSMsIAt4o1D7ajMYwVsOYEtp8OWE1iFxBaw6nVkLVBlNcUwZHYAq1y0&#10;VNASxlJdryNvNZGBoNVW7qr2XVVq6TlBS2DLNZyPgJbSZY272lOZCk7J4b5GgtYGVmIYPaNjZ3x5&#10;8dVo1/AsM5OHJrETsHYFoPJYjR9uTb1ZMxwTn7sPST90x4vDZuHcdFU6bUPtvE2oNWIt4vLWoi5B&#10;jGduG+MA1kBLiKuBPUO5+pxT6Y9CYrNcB2VgpQSr6UNMCdhIR0jcgH9U/XcHwS24Lh3Vi6BqKQ13&#10;E3qZqU4pq/+qcldr/Rt35rYC9vz4WMz6vgPW0mHXDB2CHamZ+DVzBH7PzceRQkIz2qrVLVE4qsWU&#10;Z8lhGX6qiUTuqkoaEw6vQikdtlROSmDL5K4G1LU8X+Jjwcst6LrGeQWtgJ01D2Zys8mEle4qWI9q&#10;IDtVMjIfGDkS4DGMHWO58BSG5mremcnXzSSos+fSuRlaz6Hzyv0179NCim5bri6DiwXrYpQsWmKg&#10;LTXhMT+b4JoKJ4XKdF65q/JYwVwup13K61+qraC1Kpg0I6LJYW1HVTgsYG1oecwKi7XVa5dh1uff&#10;45Nz2+K6qDjTcSKGoXANRzgsh1VbbDT/G62V+0p0CKY8cx+yOnyP1xM188RmArsddXO2oHau2mPX&#10;oU7mJtQmgDF8Lor7mkkxmvmt6apISKsCq8EAqiVWWZIBqHyprHlRHk4wWnAeD6u7s8x5AraqXMP3&#10;Z3RSYE8mVyCejly916nkRXmnbakA1VmaIkYd/QWqmdaUP7bmIA7lVh3+5awGVgIcTSVkbETC+wI2&#10;3riqxrSqj6oKgmY5cPcksF5WGKzOE1oiQossC9hmocEY9+GH2DCoH9YmDsHO1Bz8llWIAwVFODCm&#10;0PQ+Umd8taeWq6ZY7a1qxjH5q5o/6LAKiQmtwuJy5rHlJkdkYTegrkXZLGr2Gu7TeQmyXNfAyxwX&#10;Mwk+w2zTD3iiFQaX01UPF+TjUCGB5T6YS6OQ0I4tssJl5bmqACO0agcu47Z0Ol13NiGW5hLceepW&#10;yPddxPB4kUJ3hsoLGIYLWt5oytW8M5/QzhWwhFBhMCEtXyJIGRov47Uz1C3TyCB1giCsJYS+zFRA&#10;8bErCVjlr5TCZ7NP4Ke++QVeqN8GCT4B5v+pTXeNcwBrclj+RzU9Pcwcz8+HBWLio/ci/+sv8Wbi&#10;aLMie8Os7WiYuRP1Mh0Ti2sGCsIaK1AzWQ6yHCKgVmcKQqsyw636FodoMICjLKl5UM2EKmNyWPe0&#10;DccB6pZCAFN4PIWAUq7KelW5Au/P6n8WWBMKc2tPHn4yYGOoRukbUP+dAfCKbGpC4Ci6aRDv2AJW&#10;4y9VAaWJq635nASsJ13XAraOrw/SXngB6wb2wXoC+1N6Hn7PGU1g1QWRDjt2HEoJbJmaVaaoNxAh&#10;mE1nU3OO2jZV+FXglRdSJi80lTkEVDWwc1j456434JbOogszJFZTStkcR+jJ9zIz+U9R3loA5Gej&#10;PDfLTKZ2pCAXxyiMyCOwhVZFlGqQ1fyj8bEz5LAMg6fT8TUoQK6vDhIK2TW74Uy6sSZM0+AA0+zD&#10;8wQtr7l0Hq9b12tyWDmrclzCSECxjNe8nNe7jC7pmOHChMVL1MTDxwRYIbItwWqFyg5IKTN7IkPi&#10;Un5e4esf4eaQmox4rIrAGN4wY92tikApnP9VTT6Wwz4V5I+i+27DyK++wLuJhWiTtRaNspjHEti6&#10;jKRsYGs6ARt9GsCqDFUD6yRX73UqnRJY/bD8wf24rxkmbGD1JzgDG0lYY/m4aep61H2lD0LqXYII&#10;zxDU9PHnXdvqJ6yGectVvZkvqR2WuSy3Co1VU6xQrPejj2DdoL5Ypw766XTY7CLsH0loiwoJ7Fhr&#10;1geBMkVz8k4nILMIH8NNQaKw2DSZSAozWWgXssAvXMvja4yzYt56ah2hIcSmYopwzF3M8JnvoZxY&#10;6+WMLiCoGSjNSMGR1CQcSddSG9kENo8h8kiUq/PEWEKtkHgy3VWdM9RF0dGJopTbEuW1uib1Wpqk&#10;8FqzVciRuT+dkGto3Gy12S7iZxNaXYuuVc66iCEvoS1dyO+h3HU5r13uama4UGjLc9Xmqj7D3DeP&#10;ddxUOFmQGql2mDIVUytX4CDD84zX3kYrDx/TeUU5ayjh1CTtqggUsGpeq8H/6Bxun/D3wcg7r8eo&#10;rz7Dh4mjcF7mGgK7FQkKi7nVQHbTHktgYxgGaxCA1pDVVpVQdndF1RSbrooG3OOB9SWodjtsNbCn&#10;qb/DYQVsDarp8DWo/VwPRDa9HrGBcajtH2omrjY5LGVNHG71gLKAVWhsrU+qcz698QasHmABu405&#10;7O6MEdiXPwr7zTzB6s8rZ1OTyhSUTZ6KUvVeMsDQ0ehUNrBlgta4FguuQFBt8VyCK5maYx6fywI/&#10;m7DwtUdn8n20XIZWh8tIw8EhA7Gf+n3IIOwfloijaRk4mpeLw6NHonQc4bNh1TC7WXJUAib4Gdoe&#10;nD4P+1V7rGYm5bfq7likmRQpE0rz9ZM19E7g8nmCrdeWqnlHFUxqe3VAq4opLKND2sDSQQ20AtYB&#10;q3ksWKu0wRpgzWTi3F+1AofmzUXXR54wq/lZ08O4IUj/DW+UmjRAOWw4/x+tCHge9x/380b+bdei&#10;6POP8cngfFyUsZLAqnviicDG2sA6VA3sGcjVe51KpwJWMsA6fuST5bDGYfmjn528FjUf64QGFzyE&#10;RnXPRZR3EEI9PU1zgb/DTU0Y7ADWmofY6rKoAqOJtZf07obNiUOxNSUVv6TRZfNGYv+oUTgycgRK&#10;RxWa/r0akwrmsaavsCp8NNTNhKJWPmhqWNXH14TGLLDqmDCfsM6Ts7Lwz+ZzMxcx51xAl55j+iZr&#10;ScmSzCwcGjwIBwYPwH6G5b8nDsPBYckoTclCae4IM9xOy01iKt1YeSs/1zgrP6eMIXipxLDWuONy&#10;heEM1yfNRNlE5ty8wZRoahdGC+Xjxhjwy5QDq6KL76GbjGmn1ZA408OJ172UIrBmKzidgRXAqogS&#10;rEYKj/k61SJrqyU71vB7y21XLsPRuXPQ+bEnTLON6YHG9CTQ28ukLFpbV/9HiEJk/kdn8/95yNcL&#10;ObdchdEfvYfP+mbgirQVaEIA6xPYOtlbUYfAagnKGoI2Q2HwBjMhm4BVeQhniKyQuBJYS8GnCyxl&#10;w/o/D6zz81X3T0dehE6yH7sC1q4ldgbWdlg154TxT3EGtibVOmklIu/+Aufc+BpanX09gj39EcyQ&#10;S+5qJg03wFrNOGbUjikoAtaqKb42oT7m/Pg9tg4fim1p6WY2iN8IygFN7q0RNQUOYJU7TlUNrfJH&#10;uZxyRuWhdFlHTlpKgEvounIvVUCZ0FhtsuoCKFinzadDq8PEDFPjWz6ykKAOw5HBQ3EkJQmHM9PN&#10;SJ6ybIbBWcxpC6xuiaaiSeuxzuTnzlaXSOXOzIUXElp1cpAjKudcsRol6tlEiFUDXD5rLkoZxh8s&#10;KsIxdcRQTbOaqKbSqRlCm5B+oUMOGPV+qiVW54ky5rDKXy1npRMrp9XnOVxWz5Uwt1WfYqvbIr/r&#10;an5vhsNaif0oPzv7ky9Qm5AKWK1t5O/liQBTa8//QY8JaiT/o5b8r+7x9kTmTVeg6J3X8U3PFLP0&#10;ZJP09ajDPLY2HTReMyhmrzf5aw2CHENotaC3qXxyymGPmzqGYGpZUjXvqCLTWr5D5fFfCqz9+HR0&#10;OsCqa+IfAasKJwFbizo3cRlCbv0QrW97Fy3OvYWQ+pjcVcCq878FrPJYFhjCKmgFq6baFLAX1a6F&#10;CV9/hs0MRbdnZODXrDz8nluA3/NG4FB+Po6NHEVgGRaroKv7oCp8VCurAj+bDjuLuaS6IRLgUrpb&#10;6TzuM680TqsaY4FLgE0Yy9C1TP2H1fG/iG5HNz80cCjdNBUlOVk4kp9HR2cIO0I5Kx19NENxhrdy&#10;dsyUsxP2GaoJ5s1ikRyPAMnpjPvJYflY4C5eTfAcTrh4MY5OnoRDjBjKzEACR8WVhtMxj8Y8OrK6&#10;MFYMPCekhFfgmtkZHRVPBlgbXjmuva8KJ8kA64B1qcJ+RhGTpmFcp66o6a01eq36hGBvH/gTWAGs&#10;m6fyWlVINef/cae3B1KuuwRFb72EDl2H4RYC2yx9nQVsZjHqZFrAGoclnLGENZawymFNe6zKh8A9&#10;DliK+1WBde2wPFYNbKX+CrB2SKw/JZp/iv6gOP5ZZ/efDe+r6K53fIgWF93FAuCNIE+rQd6a26kS&#10;WAMt5cUQ2Z3HVWiahAUj5903sGlgf2xKTcKuzBzCOtIAezAnD0fNuNXRzAMJDwu6GTrH8LR0GsFR&#10;WKxO/3TYUsKrwQCWa7Hw0/2sjvYs6GpGEdx8jUbvlKlf8Ei63tBklAwZDmRnoUyToWnsK3NPKJyV&#10;A6t2upCPGTprNgkzIF3dI9W0pFE4Gl5nRuzwRjBjOsXXaUkPgaQZKTQUbglD3zmzcYguqxXyTOWV&#10;wvvpjBbUB1kjetSFUecLTgegpsaY+1afYh3ne1XkrgqZeY5EUKUyfdZSvQdvVhrpQ3fX9+38zAsm&#10;BBaw6j8c6qHOLUpVKv8P1eg3ocPeQoAHXdEG495+Ed93HoS7UpagRcZa1M3WOjuap3gjamcrJNYS&#10;HpsNtFqO0spnt1g3cgewdt/ikPStVh57OsD+r+WwrmRf2Mn27ceno78KrBbAErCCNYp/Rm0C26xT&#10;EdzOfwqt7/8aTS+8mxBaw7YUanma1dcFrFU4JE0Yrn6s7nxObbPRnu4Y+OwT2NCvN9YMG4ydaZn4&#10;LYchcX4BDuXmG2DLBJKAVU0xgS2fOsvkoQZYVTxpyBpDYuNUC1hgVXmj2luGrtaQNm51LkEvI4il&#10;hKZ05EgcHTIM5ckpKM/T2q65ph3WdPJXe+sc5suzp/AaMk0zT2nRSIJOeFVRpaYgLRXJULl04kQz&#10;W+IRdWfUSgBTx+PX9OE4PCoX5VqhXXMzEXSzKHMB3XusVYGmtWHNrIsaJLCIwGrmiAqXXWY6WdiD&#10;AMoEswmbnUJkgqtmnWOL6aaaIoauWr5IKcEc3rz4vnzN9rxRuLyeNTmefns/5qsh/N01678Z5kgJ&#10;WEVDjficxsR2PbcRxr/5AroS2PtSFqFlxhrUyyk2eWxD/t/xBFSwVpXd88kG1nZZlR3Vg1QD69i3&#10;H5+O/gqwatYRsCaHZSik0KcO/7wW3+bB76J2uOKF3khocxsh9DRNOrpre7sA1ofuK2A9GDprMIAK&#10;S6f778La3t2wetgg7EjPwN7sfBzIKzCz6JcwlzXAEgyrT7FCU8FKJ1MFD/NWq3mFMh0pVPm0BCV8&#10;7uhMupdxYEoVVZqgjUCWMpdUO6sqm5CajLL8DJQXZANZmVj10Wf47obr8MHtNyDn63exPz/VPFeS&#10;n0nItQ6sOlEorx7N96EKR6FE08lMHIuFHb/BFxdfgDdjg7Dow5d5A+D5WtWdz2ngfOkofg8NZmCI&#10;XUqIjxLwEvXcoiMqdLZdVvNFmTmjHA5bagbL82bkOG5CZbnsSubMymHNnE68UQlYDZpXuE2g5w0d&#10;jvigIAtYb81WqQHsPvxvrDZZZ2Ab8DmNif3urHooeukpdO80wAwAaJm52gBbjw7bIGMD6tJVtXZs&#10;Tf7/VYFV5HUqYM3YWB4zwKYRympgT63TAVaw+vH5AJ4rWCX94Kr5U0gczh86gj+0Kp7Ur7TZp6kI&#10;vegZXP3GINRqco1xWNUQq4uijwl7rVxVUhjmS2C1dqzzIID2d9yBNT27YtWQ/tielobdDIsP0mGP&#10;aZFlk/uNNpN0W22xataZRcdUt8D5KNP4VDmoGbljqXzBEjosQ1H1NzYOTCC0Ps5U9RmmI44faxxw&#10;T//eKBk+BMhPZ4hMJQ5ByqWXmoKrBbQaUu+fdxZ29O5MqPl8QSbKudXq6uUCOC+TzswIoCAPE15/&#10;EU9HhODF6BCMuu1K7OvxNd+X4XYRbwRF+TiSk4OSkQyJNauFZsyYMwvH5s9GCcNpe6CAADUOq5uO&#10;voucVADTXUsWaDA7v5vCYIXGFaN1FD7rXEp9l+dqNBHzfJ43m+F+7bBQ6/f3slKRQN5EFf2YARk8&#10;LmCVvtTn/6bv3eGsBhjR7hH0+K43Hk6ah1bpK+muW1FPY2P539ely8YxBK7F/96ExNSpHDaUrzvO&#10;ZSmZggE21RWwlWXbBvdU8FaF7q/oHwX2TOTF19hQOvcfVp/hE0VnTWPOQaAtWPmYf0ow/5DQjGI6&#10;LP8Y/oCRKRuQQGhbvJ+EqKtfx7UfpaBmg0tN4VBhELRWLbFVI6njCsNUQ+nlqdzWUfFBfXTDjVjb&#10;swdW9u+JrSnD8UtaBvbn5OMwXUlLZqh7ono7mdE06lM8XbWsBFAzT6gD/jwW5vmqbKLbClCFj3Kl&#10;uVZ+CbnYLNXyTkfp1EkoYQiriqz9ycOxp28PlGcqj00C0gZjd8fPMeXx+zHo2svQ4/ILkXHHTVj+&#10;yVvYN6gLyrMJd4ZcuT/PHcD9ITw2nE7dG+vaf4ZVX3+CPV3aAwM685yB5j3LM5NxcOhAHEji+2tA&#10;vK5fnSvm0fHNoHfeTBwzTdghcWUzj0JjwkodM10TeVzOKli1Up2aflS7rNcIcOWvC+bTZeWwKzG1&#10;31DUCgy2gOV/oAnyfBj6miUnua+mNmvJDnczL/QV1LdnNcfoZx/HgA7d8fTwmTgvbTka8b9PIHgN&#10;WRbimcfWZB4raLUUpWDVCJ6KPJbSYIBIQl4J7SbmsZvosBvNpGzqmKPy5+EEpK3jAHZS5QCAKnIB&#10;3p/V3was8/5/Alj/VAtYtZ+p079G6mhlshD+aeHpWxHD52J4bmP+WU1eH4zoa97ClR8MR2RcGwLI&#10;cIt5qTpFaKSOtQCWBax62wTSXb08GSo7KqLUFvj8BRdhZbcuWNGvOzYnDcWO5FTsy9aKcoVm6QzT&#10;n1g9nsyYVIbFKvQz6CIG2HmEdQFK5y9kzrrQUfFEACqmcCGsc9TXl+dT5YS2XL2bFBrn52N7t874&#10;tfuPKBnWF0gmiMkEMYVQZhDirDRCR0dNHoTfe3XEvj7fo2RID5RRSOyDcupw3y44NqQP3ZR58Ejm&#10;wSlDcbTvj9jX8wf81rsrftVM/z2741BqKj+TNx31XZ47h5DquhklaHQP3dMs/aFcVk7rGOWjroVH&#10;583HMa1JqwnY1NaqdllH26xp+qEbC2wDPF+vm0CZukOuXIWx3foh1tff/PaKZgSo6cjiuInqZqmJ&#10;BfQ/2YPYP2ncCGPbPY7Urv3wQvIMXJi6HI0JW4NMOixBUw5rZk6Us9JtjXjM1BRXSC7rGAxAQEN5&#10;TgilSfyUZsll1UHHI7kaWJfSyAgbWBvaUwJLIPXD2sCaYXX8kRXeRGgsJF02hs814R9Tp10PRF/1&#10;Bq7+MAnRca0JpZcZD6uB0QZYtcGqPzEfy2G1Eri3hxzWAlaF5p7GjbHoxx+wnMBuHDYQO1OS8TuB&#10;PcgcVtBq+QxBa2aDkMuqX7HaY2ezwNM9y+iimo7FDBrXwADls3xspnAxwM6ygFVXRLmPFmjWoHiG&#10;3AdTU7Cja2fs+L499nTriP29OuNQP7pu0mAgk8BmMhTOTMHRYf2wt0cngtgZRwb0xOGBFLdHh/RD&#10;ecowws3zcrJQlpaEA4N64dc+XfFzn+508UQz6qdcU5qaIYK8lnm8gSwiWJquVMPwlMOasFjAEjrl&#10;ooRUKtPzOqZKpWXLrNpgMwOFQmFVSC3hzYrnyKk1DteeqmbNWuS074xw81sr9LXc1HQVdQJW/4mg&#10;rc/nL+L+uwn1MabdY8jo1hcvE9hL01YQ2I1IELBUJbBOcgBbMRjAhMVMnwi1DWwo3VXAquKpGtg/&#10;kA2sclQb2op89STSDxuULlA3GIUR4jC6q4CN5A8exRykMY/XeKwTatz8Aa7/OBlh0c3NXdyHjqo+&#10;qgq1bGBNcw6PBWnaGBMSV+a118XFYd4P32MlgV0/tD9+Zh77W3Yufs/Lx4GRFrRyWuOyao81lU/T&#10;TeEvI3xmQjYDJ8ElxCYEFqgG1jk8JoelHOCWayC85nJS803hGBwjlAeThmF37+74mW67t28vHGI+&#10;W5JOV6QLQ6N26J5l6mvMnPdo8jAcodT3GLl01lF8XhOPF45kPqvRPXmmfzIm8npVq6xrVUWQgZXX&#10;s5BaLGB5zRXzDVtgqrZY21I+FqxWUw2PCVjHFlpe0jQZcStXNfNH8b00G4eZy5jfe/UaDHrnE1P5&#10;Z35rAqkUxVvhsCDmf6Lf3oa2Lp8/l9vX69XBqKceQnLHbng7dRauyliJpunrCSzDYoa4qmiMI5S1&#10;DLiU8llKuawZDCBoHbmsBexGIxvYCodlOXb/vw6sq8enIwErQE8f2E1m4LpyjtD0DWaGxEi+TwSB&#10;VS8W/RnRPNY0dR2iHvwWtW75EBe/2B0BQfXpqlbHcjmspodxd+RL6jChkDiYDutvKp0sh1Uee1Fk&#10;BKZ92x5rtW7OoL74ieHjnqxs/J6vHk+jzMwTBli5rKN5x85ly00FFAuphrbNnAlNhVo2k8fppoKz&#10;TJComUNTuTAMNcBo6lHNrDiJjjuG76f20VGjCCehzM1BaXYWjvLzy0aoRphhLEPZionFKQ1u177p&#10;JzyJz0+ZiLJJE1CmhbD4WCF3+bSp/AxGApqkTSN4FJbrs+fLXXmDoUq1XUjIzAwVhG6JACW0WhuH&#10;+5rVX1uz4vtiPUdYHc+rfRc6ZsOqGS8Ia6mG9elGsHIlvnvqBQOjbpb6D9QOq5pis7aO47e3oa1N&#10;gDWI/dm4WOQ+cheS23fCRwT2+syVaJa+FvX5n9dnblqHzllb0GZuMHls7RxN0GblszGE1e5XXFEB&#10;RUidgVW9iID1rgKsK0id5RJWyQV4f1Z/C7BV9VeBtaE9FbD+BNaPP3CAA1hTK8zPjWRIHMY/I0J/&#10;TNp6tExZg6h7v0TLhzvggqc7wce3ppltQgPXNRWJah+VM1UFVi5rjeKxCk2LwECM+fwzbB7U3wy1&#10;254yHLuzsrCPwBygux4uErBjrAWWTVhM1xK0mufJ5LKEQlASUnVgKJ0+FWXTpxFcwmvAdQCrfFEh&#10;o0Jpzes0jueNpWOPI7Sj6YaFo41KNXcxw/HSonEMx8ehhJ9ZpmU3qJJJE420X65paxRqz51lKnpK&#10;5qhtlTcIDSygo8rty3kzMYPuGfaaWSnMeFlej1xwMcP5BXxey3FolgrNPbyU5y3VEhzzrLVfGTaX&#10;mXG1ep5uvJSQaqsB8gvp0mp35XvKWcu0OJZWtePr1QPqg/sesqIY/v42sBo1ZYfE+u1NuEzV8rSG&#10;2D0SGYr0+25B6jcd8XnqDNyUvgzN01bTXTehHsE0M04QWgvYTQSW+8ZhN5qeTzF0VQ1ur4CW6VQ4&#10;j6uXnKbI/dcB+2dUFVhJa3aeACqPSQqH/fkD+/NPUDgcmboB0fyBo1RFzz8kkiFRHIFt2n8+Qq9/&#10;G5c91x0XP9MJfj41EEQQ1XEiilL7ngcLiScBVeWSmnBCeDzMjN7hXd6R29b18kLa229i6+CB2Di4&#10;H7YmDcUuhql76bD7C7Qyuvri0l3HOXodmV5PqjFWLmv3L+ZWPZFUqaTlLuwpZUzeSsnp7BB5Jgs2&#10;3bVE3Q8n8DzNS6wuiOPpjGMmEFTlzOPNjI3HNMm4cmZVFvHmoClXy9Q8RHdX80m5CXMJHlU6j/sa&#10;92rCc8qeQFy5tXJsDWSfS8Dm8HWECwsEL99X+wJYYC7hOUsULjMa0D6PG6jt500YzecM6NZ7lc7h&#10;tTjmQ9Y1COjSxUvxwk23WuEwJWB9zf8geOWwmsXSES5TMQS2Bbd3Bvph+B3XIu2L9vg6eTpuS1mM&#10;lqlq2tlAd92IuoTRgnYjnVayQmPlsrEsKwZauSzPMbksXVXrMJlBAYzarA4UW0xFqEfKJpdwnkwC&#10;9Pj9/6PAelMnA1YdJGxQLVi3mBpiuas/76LB/BOi+MPG8gtF8Nxg/klRWevRkMebdJ4C3/OewpXt&#10;uqHt813g6xWDEN69gwhljKfVtKOhdF7MmQSsHFe5rYZ0mTs9C5AKSxQLT892TxlgNw3phy1Jg/BL&#10;Rip25+eZVekOFSqHlcOqL67CYhtaupxqjQWU4HX0QDKy17ZR7qitKpoEl7oQTp2OEuavx+iuZhJx&#10;ysz+z8faGoA107+OT9L7EaiZhEWjdTRBuaZLVV9m9baaxsfKiSV9hpxctdOq/FJttZqX1GwjYOdp&#10;zCxfY1yZ70mnLaMrm5UDCB8YIkOgGlj5Pss0R9RsHJs3wwp1zfOUpqAhmGV8XdlsRhSzpqFkFr8X&#10;oYWcmqHzPt6U7r7IamYzblrhsK6B1cQDzfnc9d7uGHpLW+R81QEdhk3B3ckL0SJlKWG11olNoHMq&#10;PBa8kmZTFLiCtobqNAiu8lm7Ekrt9dXAnoHUWeJUwFZ1V1M7TGCVw/ryBw8muAI2iuGL5nMKy9Gf&#10;sBrN0tahRYfx8Gp0Ny597Du0ffZH+HtHm0qOYAHrYU3EZkbmOGacELARLCiRhFVrxNrACuyv7rsH&#10;24cOwYaBveiwg/Cz5ihmPrlnJF22cJRZFb1E691ocSo57bgJZpZ+47R2U49A1apxglUy4MqBFTpb&#10;KuPzpQS9dCLDW+anZQyHy+WsEwQsQ191HRSklHWcN4UJfK1jHmNMpCYzBJ2sfsl0NoGtGmfdMHRz&#10;UL5KMA20pr8xc1DNX2wey3EJHG8cluMTuhl83Sy+riJMJqhLuBWwVPkiuuYCnkdgTWUVAdb0MwZW&#10;rXBnZrWgY6vmmeGxqcRathzFDOUvTmhkAcmbp6IZ3TStmmKrXkHA2tDqRtqU/5s6Twy68QqMav8D&#10;Og6eiPuTFqBl8mI66hrUyd1kKp7qsYzUZRhsoCWwgjaOziuXrQpsFMuPPSggVGWL5bEa2JNIsJ4K&#10;WDXjaGYJZ3ADUzcjLEXgEmj+yGqDjeAPI2hNxUHWWsRmrsZZKatR9+10+DR7AHe+ORBt2/2AYO9Y&#10;RHlqIjZNRWIBq9DXy8w4YQEbyeM1NM0mw2IBq8ondZN75YrLsGPIYGxiSLwleTC2pyXh5+ws47L7&#10;5LIFdFlNzFakeYI1MJwuq3zWjOIRsIKVsh3WTKzG55weS9biWYR9otbSEfQW+EYEWIPPzXqwdPAy&#10;3hSkEkJrwcnwczzdecwUHC6ciENFDJsFtcJv3iAUipcZp1OoS+gWEFDTMYJ5qanBlfvyuKmIIrQE&#10;1Qyi1/WpuckJ2nI6qYFTjip4Ca5WXBe4grVc0no+WlDa9EnW+/NGofbclauxKCUN9QJDHMAy9WDI&#10;WxVYVTbZ0KrdvDHVlup77UUY9fV36NBvDB5Kmo+zUxejTs4aM0WMqS3mzVy1xRawlsvGEVIBa8Jj&#10;wqsheII2SilVNbB/LBvW03VYW8G88PBkTZx1PLCqdArljx+QsQa1MtfgrKFLUfflYYi6+AU8/nkm&#10;Lnnsa4T4xCLW08fkqTXVeYJbAevjrilKLGCjeKeP9/RlfutNYNXbySo4tzRIwIbevVGcOAibkwcS&#10;2OEG2F/zcvE7XfbgSLmsBayZJ1jQmpkg6IiaopTbclVGyWkFsJzXrpwipOUTCaNWSGc4bdaCVbuo&#10;47XaltGRSouUJ/OYXNeR0+q9FEKXm0WrCBJD4bIZGlercJgwmYnh+JzJk63cVHMTq0LIEkFaxPNN&#10;fsnnlGsKMp0/k7kwr9PcWBQR6LhyU9Ug01XlrpIJgxUOK59VxZJyVjqrWZfWBpY3g0pg12B8z96M&#10;ZKw6AvUjdvO20pIKYB2/uw2topwGVFv+Z92uaIORn32Njr1H4bHk+TgnfSnq5a5F7Ww172i1hy2I&#10;J5zxTJns0LgqsAZaHjsZsKp0+lcBa01T6hBDWEvaV7ONlbfaMoBWkcldea6R47EqmwLTtxJaTeux&#10;EQGZ6xHIu2lY+jaE8ccJSV+HkOx1qJ25FucNWoQGT/RA9AUv4aEvsnH2A+/CzyvE1A5HsTDUIbjh&#10;XuokoXZZa+Jqhcs1GCo3ILChHur8b4VpKlRtYmIx/5sO2MGweHPSQOzITMYv2ZlmrdffFBaPLMAh&#10;0x5bZDrdlzEsLiN0ZoI2uaNxzXEEVxDLfR0OrCYZTV/qALVE0msnEE65LGEtIfglqtQaoyYcAiup&#10;1ngUz8vKQ0lqBpCTj/LsAmAknyuksxURpEx+5rARQGIuSgel4diA4SjPyEN5Id9HNw51YDDuKIiZ&#10;iwo2AS03ZV5dOtnq16xrL5vEfc39pOdVGSV3dQBrxHDYuK8D+lKTv1oOa5an5OvKl/JmokqpZSsw&#10;6J0PTI29s8OqZt6qMbZq7gWqgNU5AllNO1fw/+l4QQuM/ugj9O6ZhWcYEp+vWuLstaifzW3mOtQn&#10;hHUIp8lhKY3aimP0pYWybGA1BM92WHv8tGqKNT5Wc4X5qHY4eQPcUzbATbXEgtcAfHoQu5vBA3rN&#10;5gq5gvBM9B8D1urIbzmp3c7qLAFa1Uk1lWkFsA6ZXigE1vQlzliLYDqp+hKHZOxEeHoxwjPWI5x3&#10;2fh0AttzNuJv+wL1rv4Ij31XhIRbnjKVGZqOpAbhrE0gI73priwA3iwgapPVXbwmHzcizFHqnugo&#10;KNrG+/lj1Ovv4qdhidg6nCFx+jCTx+7Oy3EAOwoHCewR01VR060QJkJpAysoMVG1yBpzSo1W6Dya&#10;j3WOFmoebVTCHNiMrhlbZIbLSaU8JtfWKnVqky1Jy8KxfkNwuGNXHPqiI4599h0Ovvcl9rz+KQ58&#10;2BmHPunJY/1x7KM+OPxWFxx54wccfeM7HHrxc+x/9Uv89hEfd+mP8uR0gs3r0GLNyi9VgzubzsnQ&#10;+djk8Tg6ugCl9kwUkxl6TyG0WsxZ8DnD6pCpmBKwVIkqnfR+cth5hHbRLBxZOBMli3nOoiV4+5Y7&#10;LFiryITCimy4Pf45T1OzfwnV4bzmGP/BuxjUZRieS1yAC1PXoQFBbZC1isCuRj2WDa0TawOrcdEC&#10;thYdtSIkrgKsFC5gWZ601rAPQfVMXm8Bm0wIbfD+DcBWQnv6wFrQVoWVPyZhlcMG001D+cfojhia&#10;vp0hcTEi09YjSmFR2hq0/mES6t3+Jc59uCse/DoPNS6+y/zpqryIpGKZn8Z4eZo5iuWi6mWjZh5V&#10;RiUQ2BgCq7u7KqNUiyk3+OGue7EzMQnbGBbvTB2KXdlp2MMc9vcRBdg/YjSBLTLAHhtNjRlluanC&#10;YYauCnHLxgs6uq9j5n5t1eHhWFEBNZKgFqCscCRKR+aifGQOgc4n3OqhRPFzypJTcahTd+x64yPs&#10;ee5tlL74EfDSp8Bzn6D0kXdw9JF3ceSJj3H4mc9x9LlvcOTZb3Cs3Tcoefxz4JlvgMc/RdnjH6P8&#10;ha9Q0u5j/P7QKzj06ic49Ol3ONK5F8oTU4A8OrIG5PNzSwtzzNzHJYKaYXHJJEKsKVeVp8ppHS5r&#10;QmJH7bCANc03el41x3RaszYtoT02dwZz3vnYzd/kpqbNqwBp6WTAerh7mejoQuqbc5pizDtvYtCP&#10;Q/DcsLm4ME3AbkD9LDnsGgKrCcU1dczxwCoktiqeNlVMgxqZvt7MX22A5XEBqx501cD+BWBtWKUg&#10;AhtCYMP4J4Xyj1HeEZG6DTFpxaZ3Uyz/uMZJK9Hkk1wk3PEVLnq+H+7/KhO1z70VXnRV9XDSchDR&#10;nl6Io8OGEVAt1SEnFZQCOt7Di6GxlotwFBieo/Ds/rPOwrqBA1A8sB9+Shps2mL35Oczhx2F/aNG&#10;43DRGAPsEbXLElgzoFzjZJW/0h21cno5YdACVhqnekzLbWjWwzFUEUNbQlqWl4WyERl8nmGulJmC&#10;8v6DcPTTb/F7u7fw+/0v4sBt7XDs1nYou/lplN7wNI5d/xxKbngJx254EYevexFH73gLx+7/EEfv&#10;fhfH7nwHx255E4eufgEHr3gWZTe+ynOew4Frn8a+G57CjsvvxTbezHa2fRD77n8Zh+nSB7/ogAPf&#10;fotDvXvgUGqSdWOh+x8dx+9F5wXz0zLBRwdVW6vVRktpn6BCnSS4L2jNhOVyWjmzKrKWLMbk/v1Q&#10;NyDwOCBtnRRY3lD1v2mNnQ+a1kXeay9jSJcheGHYLFyYspph8HrUYypUn2VC+ycA68hhTS0x4XQG&#10;VuOnrZBY7fqaPnfjvxvYPxMS28A6w2qApUJ48WGp6wmrpAqnYsQQ4ujUDajFP6zpkMWo/3oimj7Q&#10;EZe9Mwx3f56C2IaX0y09Ec7CoNrhSE9P1PH2QrSB1XJSAaqwOJbAxpmKJxYWPi9g5cItQoMxof1X&#10;+GnwQOwc1B8/paaYSqe9+SMtYJlXHiawh+lIBli6qQljTa5KaQieFmxmyFzGUPNY4QieRwcbrbma&#10;slGayzwzIwnl6cOB1ME42u1H/Prme9h4+yNYd8nt2H7pvfjt+iex+8YnsPmq+7H5xoew/c6nseuh&#10;17H7iQ+w67H38MuTH+Cnx99H8YNvcf9D/PrsZ/j95fb47aVvsOf5r7DruS9w5N1O2PjoG5h44U3Y&#10;9fib+OXh17DlznYYc1ZbfB0Ui9f4O30dGo7sq9piy4/f02VzUVKYx2vljWUSr3/6ZKtCSe5JOJUL&#10;m0Wi5a6CU2GxA1jjsjqmDiPMmzXdzPevvFJ5M6yikwPrbtbYUX/il+rEIOOFdgR2AF4aNp3ArnQA&#10;y+gqfQPqaWK2kwBrO2xlO6wFrN1FUb2dBKx3yvpqYM8M2BNhlUw7LC8+lD9ICP8cdZzQGNgYHovi&#10;jxzH/LVl/3mo/+IAtH6mB27rOAo3vtkHIeHNCaan1VeYf3oIgY2ntJSh+habGkpu/T00LYw3n/M3&#10;TQk2sOrvKpi7Pvk4fkkchu39+2B78nCzwPPuXLksQ+KisThYSIcVjMxTSykzuF3QqnZXtb5yWy3x&#10;oVB4DENhhr3Hihj+FmajPC8V+wf3webPPsaIK9qif90EFLW8GKva3o1iQvr7I29hIx12/XPvYG/H&#10;btjxfRfsT6MLa2kOzXCh+ZBnLkBpwVgczmQ4PVo10YRl+gKGrGtwaOJsLBo0HKsycjCrUw/kPvsa&#10;xrZ7HWs+74gf21yGhxhVPOUfhrdr1EbXlq0w5uGHsOTLT7AvYziOFeQwn+XNZQLz66m8+cyc6gh1&#10;6agCVRVLqmgSxHJeQUtgVflUrsonVXJNmYHfpkzHbRdedByMzjoZsPp/lMqYFQBqRCDlmScxqGMP&#10;vDZkIi5NWUZQCSzLQn2Wi3qMtFyFxMphXYXEdqWTHRL/q3PYSlhPBLaiCYc6XWCN+NpgvlcQgQ1Q&#10;RRP/oGh+lroo1iawzbtPRYPneuPS1wfhtu9G4uLHvkJURHNoaJ1yVgGr/sQ13D1QUyASSDOMi3mt&#10;Vv7Wkv213X2sZgc+7+5V2bf1oXNaYz1DuuIBfbF92FD8kpGJ35j37c0vxO8FRYSWDktIjxLWY2Ot&#10;GmMzdE0Tm2k2xAmEaPx4U5FkAUvnIrBlhVkozWZ+/GN79L/kAjzFEPAhft4zXn5Iueha/N6pPxa9&#10;9Tm+an0Jil55Dxt6DMKSb7pgXx5de80GHNIiyes3A2s3omT+EuwZNwUHp6nWdxnKlq5F2fod2DZ1&#10;Hsb0H46CnoOxOm8ctmeNxYgn30HedU8i98L7Me3G57Dhxa+w+p2vsaNLLxxhyL9r2AAcoOsfHcHr&#10;Y/heboDlDWg6v8eMKXTa6aaNVlCq7bUiZxW8zFvVd1iTv5k+1rPmYXrfAYj1t8bAnok05anSmVb6&#10;XcKCMfzxRzD4m854Z/BYXJ2yBI0YWak/cQLLRQLLiA2sOk6op5Mc1qpwErQnqyVWSKymQpY/ljEB&#10;65b854CtUDWwDJX5gwrYQP7I/lnrCOw65q9WxUEdAtukYxFq3PcN2jIcvvGLTJzHXK5WdAvmqAxz&#10;6aBaBMuXEpA1WBAiCKzyV83lpNBYobAWZYqlI2tQQAW0PN7Q3w+Fn32KbYlDsHXIAPyUkozd2Tn4&#10;LbcA+wrksmOwnznq4dGjHNAyZ9WSHsZdCa3aXtVcQ6iPFI2g8nCUwJYUZGJf8iBs6/4D5r35Ooru&#10;eQSjbn4QY25+GIXXP4r5z3yA1BsfR8YDr2D7oDxM/awbOl3/MBZ0GoZDc1dj9/wV+GnmYmybNAfL&#10;s4qwOCUfxWNnYPvY2ViXNxlbR8/BxlGzsHLoWCzvkIGN32Zg04dD8MvbA3DsoxTgs0wcfm8wjn2X&#10;in3dknEkJQ/lGtiQm44j1LGR2bzmEQRvFMonM9SXyzI0xoypKKfbqslHWwhg9YyabTmr6ZY4ZZLp&#10;vXV06nS8fdc9FoT6XbU9TXny5qpUpoW7F+4LCcawRx5A4pcd8H6/EbguaT4apa5GA0LZgOWiPsuH&#10;s8P+EbCme6IjJDYTi2duMc2ILoE9jYEAx+nfA6xrWI34o4akFZs7YUD2ekTw7hrNHyeG798gfR3q&#10;fZSOWnd9idu/yMbtn6Yh4eKHEeJfmyD6m/ZWPwLqS4WwEMQQULmsCoMPAVXlkxy4JvPYWAKsETzq&#10;1+qpuXN5ntpq37z+WqxPHISNA/tg29DB+CU1HXuy8rA3rwC/jRC4o3CAIe9huaiaagisWeHOHhAw&#10;ZQrKxo8lqCP5XAGOMoc9yhz2cG4qjmQlA8yL9/zYF1ve/ha7XuuIX9u1x/aHv8Bvr/TEvo8Sse3j&#10;Ydj8RTKKHv4M89/oiU2dc7Cxey7mfzkIyzulYcbnAzG/w3DszZiJXYlTseDzYdj4Yx62dSvE2rf5&#10;2sd6Y88T/XDsZebKb6bi2FvDsfvNgfjtyxT8/O0w/NY3E2UF4wkor1t5NsPhEs3aOJYOS2DLJhTx&#10;u/AmNIXQTp1Ex52IUu6XT+NNSW21mk5Vrjp9qoH14PgxODqN1zFsGJqGhVsQqr+wtqcphcj6Xxrz&#10;/7svNBRD778HqZ98iU96ZOCWYbPQLHmlmYStAW/aVjus5it2DawVEjsB65TDVjgsDcOL4XBFSJy8&#10;yVI1sGcIrCDlHTIsbZvVK4XARtFVo/lDxvJLJSSvQvTzfdDikR9wz1e5uPPdRDS+4EEE+MbSRb0Z&#10;EnsadxWwAZ5WzWNdPo4gqH4E1u7xFC2YmUvJeTVxm7unjwFXALeJjMCEH9pjy5B+2MrQeEdiIn5J&#10;y8SenJHYO6IQvxUUYH9REQ7JRRkOHxs7DscYBpdoQWa7q5/mbRrDHHccc91x6iWVi2OE9liBpnIZ&#10;gcMDU7Dto04ofv4r/P5sRxxp1w2Hn+mJw8/3x8HnB+JAu4E4+Mxg7HugJ36/ryt+e7AbDjzZD789&#10;3R+/PtUfvzw1AL89NxS/PTsEvz7eF3sf64df7uuBvQ/0wuEnB6DsNcL6McPcTzNRwijk6LdZ2Pt9&#10;OnZ0S8GB3CIcZRRwaKLaggko82xVjJXzOkFYBWyJnJbQmjG2Uwj35HGmrVaLd5VPmYzSyRrqN4Hf&#10;fwwOjuNNa/4cvHXPnaaySQMrNO+zmdWDj09HAlYTDmj2xPtDwzHkztuQ/sHH+LLLcNyXOAtnp6ww&#10;N2tBq5riUzlsVWBPCIlZzvyYg1YDy+N/GVje+RQKh6dus1yWIXFM2mrEMnSpxcf1hixD2COdcP6T&#10;XXH3J5m49omuaHHBQwgMqEF39WZ+6mWWmVRFkxfDY1UsNeC+FhEOUB9iFiaFxFpHVg31Gtnjw+Nu&#10;mkXRw8fKcfn8R3fdgs2DemNrv97YPngIoU3Brky6rAFWi2UV4QChPShox4xjwR2HoxNYwDWgfLLC&#10;Y9Ueq6OEmn8EAMPn0SNwtJBwFNB5M/JxuPdw/PLW99jz9Lc49kwXlD/XB+WvJqL8jWSUv56KkheT&#10;UfZ8EvBKEkqfH4oj1LFXUvH7M0Oxlzr8Whb2v5yCgzxW9v4IlH2Q///Y+8vAuI5s6x+WxcyyJDMz&#10;h5zEieM4DjMnk5lMYEITTibJhJnRcRwzCs3MjLLAYmaWbYFBTOtdq47acTIeuvf+n+fe97kftk73&#10;6dOt7lP1q7V31a4q4J31dH9XofP9aHR8EAV8ReX8ga/9sAoNVKu2aCrnZoKnCe+7CeiuTfyebFio&#10;ru30Bjr4uNNAy3O76O7TOndvJaSM0/Xbdu1A606CuoO/d9tWNG3ie/bvxYF5M9Hfx9OMbasvQWtC&#10;m0UC+PxfMjauzmxA+xLYe3z8Mef6axHx4kv44It5eCgsBhdEUWGjsgmshnX+MbD/NIZlPXMhsP8b&#10;w/L8fx7YronrESUEljeXrk8gC0oucS/+j0Gz4+D/u89wxTOzCOwqXPvQ1xg8+mY4O/mxhSasUlJC&#10;qB7hbgRWz/vZO6CXg6PZ6lCKKmC1kbAvzXKV7RnLsoIRdie9l+eG+7hj27uvUWF/RvG8eagKj0TN&#10;MmtXgJPr16KWrmQtXV4pbQsBaKbKNmzjY8W0dIehMVoBvJ2wbrOgbdc4JwHW7uqtVNmWsCg0fj0b&#10;FU9/gJpHP0Ljn75F6/Ozgdcj0PzCYjS/GonOj/k506nYM/aj4zu6o18xXvyMMfK3h4Af43k+njDy&#10;8YIkYNYRwsnG4st1wNdreO1KdH67HO3To9A0Ixzti1Za24CwgbE2iFbChMaSt/C7KR7fYFx4fVed&#10;65AC07TZdOdu2q6taKWiCtYm/k6txKFNrxv37sJDkycZ8KytUDSN7l8F1rrGgSGKCxvMnnYuuM07&#10;GDOumYbwp/6Ez9/7Gk8s3o+JbLQHReZgwDKNxSrTyQLWwHoOsMYIrLKdzgVWU+yUmqgYVumuzgTW&#10;/v8lYH8N6j8DVjNy/o7xOo3HetBMR1N0Ps/n8LFawwJ4rszljdYyMUXoy2sGf70FAb9/D1PfCsON&#10;ry7HDQ99gZ79JrJyOFNZ7bs2wqJrS5fYnq22WvuAbs7oQeUM7gJUcaoPYfYlyNpGQm6chhXUS2wq&#10;Ea/T4z9eMAY582Yhl8CWL1iC6qWRqF0ehRProlC1ORrHt67GKQLbtn43Xd7thHcjGmgthFJDPmDF&#10;7yAAILBSMbnIrRuVUKHsotVmcfDmJYtx+tsZqH79Exx78h00PP0FOp6bgbbnZtGljSZ0BGrWQXTO&#10;j0PHz4cJHx/PIJgzYtFOw+xEdH7Pc9MPAN8T7C+2AJ8T2C9XAd/w879dQmVdiJZFVGqtD6XvpRRK&#10;ubi72KAISipoB8+171Q8zt/D79mujC0ZvQQ1NMatpzXQVW7gZ7TQs9DyOZqLu+C1v8DbUXNcee8c&#10;Ba013/js/fyNaQjNOmp4RzN3VE4aF/dAEG2aVz98f+2NiHz8fvz4yl/w0qwtuDI8B0MjNQ6bg37R&#10;2ei7PN8a0lmZj1CZeWytPtFzhRYa75qtQ7AVw/qxrpklTwmzvDgnusIC1nKJ6RrL/l13+DemYZ7z&#10;gfiv2v84YD35fgHrrrRE3gAfqq0Xb7ivBr/52mBe0/eNCAx48ktM+yAat7+9Djf87lP4+A+lK0Z3&#10;mAAKRq044aKKQxdLLb1Wm1dvcQ+e0/Q6DR8owcLf0Qk+Dk5UZGvrCFsiug1YjQt++4cHURYRjoKf&#10;f8YxwlUZvQTla8JRuXEZqjevwSnGs/XrNuPMhs04vYmVeQsrtnqQqb7tW9YSUgJL9TKr9W9RBpTS&#10;E+miEtiWtVFoXRmBjkiq36y5aPzkOzS8/hUaXvwKZ57/Dk2v/MwYdAkhZHz57QYa1e57uqVS0a/p&#10;2tLwzXZ0fM4G4jPC+OV6dHwajeYP5qP10/lo/34xGn/kY6UkrtXCbHSXFafu4fuUHMH4VK6vYlUo&#10;w4kAC842flfjDfB7t7Cxaeb7mreuI6jr0Chg2SiZ5BHGsbELFmBkUOAv982hmwFWSf42QP+eWcBq&#10;sXdNf3SjN+SJoG4+uNZvML677iaEPXw3Zjz/Al75aT2uCsvEEEIrYDUBoC/rhQVsAUJW5JkMp7MK&#10;SwVVHCt19V8mYKWw1gR2rcApYJ1Zv35R2C5oCWy3cwD8d80Aa+w/prb/fYDlY8UMvzUbtOcCK2X1&#10;JKB+vHl+kfnw5mN/tqxmt/WlOQh+eAZGPf0DbvtmA254fRkm3foXuLn3ZYFbW0AIWDf1EhNOM0jP&#10;yuBOlVW82svJUll1RPmzsvhRgbW+k+JWwXquIsi1k/KO8vfD1o8/REXYQhTM/xGl0QtQsjIMVWus&#10;ubJ1tJNrV6NuwzqzOsUZAtlIayKUSkvsELBSWFqn4lnlExPmzo2r0b5+GZrXRqJ5eRiali5E6/x5&#10;VM85aPr4B5x64yuc/us3aHrrRzS/NRPt785mXLqAthgd7y9B+3s8vreEcepS4FNC/9FCtH28gO+d&#10;iaYvfkDrDzPRMWceOtjIYJ3ylgk8oZPr26EeYPX+0pWV0hpYZTs1qYEg8lq58S30Dpq2rkc9Y+96&#10;Abt9PWN2HjeuZ7y+E1VbNuOOiy40982F91BeisZTDbhdY9vnAvprs2btKIdYwLraecHTzo/lE4gb&#10;A0bg++tvxeI/3ENgX8Sr01dj2tI0DDMpilqQzQJWLrHcYRuwil//EbDaetIAy8eqf/8LrDn/n1NY&#10;AeslSBlXBNCUohjA2EUFMnpxJvyu/wiXvbIA983dg2mvh2PcVY/Dw60nK4yVaujJimA6nRwErCAk&#10;kARWMWsfFwf0IaCa0RPAiuVLt9hDcPM1xbxmTPacSqXnUt5bRw5Fws/foDBsFgqXzkJZ9FJULKNL&#10;vGI5alYvR9162WrUrltHxSW0tAa6vXKNLWhpig1pyivuUIKCUgHXRqNpPePL9RE4s2IxToXNoYtM&#10;yObNRev3PzFOJaifE9h3vkTH21+h/a0v0fTqJ2h8+VM0vPoFmqnGTW9+hbaPpqPt0x/Q9sWPaP9h&#10;BrCI7nTkAiBqEbCGcfDGlUbR27ZvQCvj0dZd29G2dyc6tFGWhmr2WeB2Kl6l6y731wxHbVtPYAUr&#10;fw+fC9bTbGgat25G4759eOO+e83kfwMqzcW4tgSR99Qs3v6b+3muqWdeOwBocQEnhizudj4suwB0&#10;twvEtb7D8dU1t2D+/Xfjp+dexhvfRuHmxYkYSWA1U6fvMrrEpuPJimFDCa8ynJTpZGJZdToJWJ6z&#10;gLVcYimst1zi/wX2XwfWmS2cC+3vAesphY3KhV8YW8cw9RYTXD7vwUIZ8O1+9LjuY9z52SbcOnM7&#10;rn07DEMvvg/eLqFw1zaGXQqrjiXFsAJWLbg2xZKb3NvVAX2pqgZYXutHaD2VaEHTvFkN3ttS5ow6&#10;Ozjz/RpusMOjUy5BxtKfUUqgKpcsQmUEVTY6Esc1o2ddNOqoYlq07fTGDTizfj1Or1lDcNcapW0h&#10;oKYzh9ZGterYvI7Aau/ZFYxlV1LRlqNpQyQaVi9GQ9Q8NC2ZjZZ5M9H6809on/kj1fJbtP3wDVq/&#10;+xptX3+Njm++p1FFv6QCf03j662zCe2CmQAblc6IGehcNhtYTXd6A+PgrWsYi6rXly7v3h1oo5q2&#10;8dh+YCdweA/jUKrt/p1m+AbqEdawDr9rq+JWKq2AlZ3ZtJq2Fs1792D2Ky+asEL3ysFBCShWw6jt&#10;OOQWm2Vh/g6wUmR1TKlcXBi7uti5GmA97IIIbDCm+gzB55NvxJy7bseMp5/Du18uxr2LYjEqLA19&#10;Gb/2MdAK2HwCyvjVBizBFLDa6FuLsQVQYX0ZXvkzzPotsP/rEp8F1lrV/z8EbCRdFv5wpSQKVL9w&#10;jccW8Wbnot/qfPT4YD3GPjATD03fh2sY013z5kL0GXEdY1d/4/Z607yoqBpnFbCqHPb2Tl3Q2qG7&#10;E4Glwiq/OIgVK4AVTus/afzPmcA68rl6NgWrGZvl53XrqpRKb3z3vjtRGrEEFQvn4djieTgetZQq&#10;G2Gg1UT32jVrcVKwEtpTa/l49UrUr1/DeE/QElZWeg3ttG7WuKeUly6ywNisPN5VVF7tUheOlhWL&#10;0Bo1H41LZqFp4U9okc2fjta5P6BjLhV0zk/ALEL583S0E9TmOT+gecF0tCyZgfbIWWiLnoX2lVTY&#10;DVGMW1ebZAgoCUKrOdLaqaztB3ahI4ZxbNx+mtIP9douk5ao3mC5xuqEaqJ73MDveZq/4cxGxuQH&#10;9mLTl5+hn0/Xnjky3l9NbdSMG3vex7PA2l7/jQlYdUpZm2+7sezc4N0tAD72PVguIbjWfzi+mHIz&#10;5tx5J3547E/48KOf8bvZuzB2SRL6RlFlNdWOwKrjqZeA5eMQHgWsLJT1SsBKXTWH+lxg5RJrGV1n&#10;hlum08nASths4KoT6hwI/xUT5MZYh61zhPY8QP4z+5+nsPyh7lFW/rAvwfeL0KydYnPj+0SnI+DV&#10;MEx+NgoP/HgQN07fiqmv/IyQfpezsOVOOfDoBE9WHg3lGIU1FUTLkVjLnPoQxJ5U0VA+trnF6jWW&#10;K62hIA3pWL3FimmtNEazFGoXtCFUkm8f/j2qCGrlglmoWqTUxSWoWrnMLNgmaOvWrbVUlnaaj88w&#10;tm3YtB7NBNbKLbasWRPZNQTEONCs2k+QlWmkObKdG1fQXY5A08olaFxOeJcxvqXyttJlbl0s9SXA&#10;s3801jxH23X8jJbFP6Mjgu40YW9fHYbODcv5Wfw8qqrGhTv37zUzaswKEYcPoDNGK1IcNqsith/V&#10;/FetILHXQKu0RPUgq+NJU+4atm7CSU0V3L0LR36agbGBVjaTXF+rQROwNN7bfxy3WvdWnox6712p&#10;rF7dPGieND8CGwo/qux1gcPx9dRbMPeOO/HdHx7GpwwFHv9xAy5emoj+UdnoRwAHsE70p6pqmZhQ&#10;NuhaMTG0S2HlEhuF5Wv+tLMuMU2zdSxgf62wpof4Pwos667NrHP/fwTsuaacYZnGXzWYbQ3rFBDi&#10;XD6WypYY82eBDIhIhudTP+GqN1binukHccf0HRh3/1vw9h1GEL1Y4NoXVvu9OrLVVmxkA1YurqC1&#10;hnOC+Lw7K4x6gDVhWm6xVNZAa9y0LmB5jWJYo7ZdsZZgDnFyxHeP/h4V4QtRuXAuShfNZ0wbicqV&#10;y3Fi1QoCu5pxrOUa12/ehIbNm9G0ZRMBVSfORrTKCEHT9q1maERT8bBFtoWAEV4NuzDW7NyuuHcd&#10;Y961VOI1aN9E13n9MrSuikRz9BI0RSxCc8RitEQtQTtVvnMV1XQdId24pqsBUDy6ncq6j25vDMwG&#10;WFp1QnNbzTxWnkuMQ3tKHNqSYtEhaGMJ9EG6yFLf3dvoDm+iK7wZdWxw2qjMOVFRmNq/v4nrzb1V&#10;j7CDOo0shTUNW5dnY937c6wLZHkujpqLzLhVud9edu70jLxoBLabgO2Oq3z748spN2DOrbfjm/vv&#10;w+cvvY0Xf1iBSUsTMDAyiyrL+vAbYEMJsc0l7tkVwwpYKawNWFun0/8C+x8E1mbnKqwnj+6RefDm&#10;D/ePLIVvOIGNzMGQxfEIfIbAfrQBt/2wH7d/vgHjb3we/j6D4SOXihXGg5XBjUc3AWYqh0zAWmly&#10;6vX1JoD+VEqBatZ/YiUz0PKxYmALWBrPqYLJTXbg5zmwgjkY14/vIbQf338visMWo2jRPB4XoURK&#10;uzwStWsJ7QatZ2wtj1pPcJTCqLzjZoLbomEfKlYDXU6BbBR2K1VQRnA186dTc1L30IVlrKmtN0zW&#10;lNZE5ueYazYT9E0EUuOg6wjn+q7jRsKupIhdWmNKOwXQzdXOBFqrWDvTabtIsy9OIh8fpSWik487&#10;kvhYE9TNvFa+Zz+BZTzbvGs7avl9G/bvQREbonsvucTE8yadkwDa8z4aUHnfrdX8ec/UyOl12llY&#10;ZWeB5T1m4+eicXMC62vvDf9u3iwDX5ZNd5alP67w7WWAnXXTTfjhgXvxzbOv4NUvFmHK4hgMVk+x&#10;GY8lsARRcWyPLmB/gfYXYE0M2wWsNQJR8L/Ang9YG6z/FFhe+1tgPamuvvzhgQTWL7wUQQR22KwD&#10;6PviXFz17Q7cMv0Abv7rMoyb9Ch6B45AgANbaUIld9hDvcWsEOcDVkM3Zu9YB8Wu3czqE5o0bVNb&#10;zYc1kwFoptOJ73Gk0qqDxKqQUhELZL33tVtvMpMEqpbMQxld1bLIJVTZaNSuX00XkipLYM9QZW3Q&#10;ah5tCyHVTB8Nkyg+1BIyBkap4a6daNe6Sloi1SyPqjmmPO7mUWsTm10CdOyyXbTtfH0b3d2tVMZt&#10;upbnurYQMRtwaVcAbamRTDjT04CsDCAz02wHqe00kEaIBXNCPN1lqu5BTUTfTVi3oW7HZpzctwul&#10;9A4en3qVuTeaomhbwd/JUdlhAlb3xLovvx0eO2tngbWHi4ML3Oxd2UC6IdDRH91p/gxrfB2C4G8X&#10;gCt8QvHZlVfj+ylXYc4fH8Ssl17FGx/PxnVL4zAsIvsssAOosH3oCvf8DbDnusS2GFYh1rnAaqjx&#10;f4E15/8W2POCStONk2n+qyYVe/GHyi1Wx5Mvb1xQZBkCwspYIIXo9/km9H36R0ybuQ83fbcX1zwz&#10;D30G3Yz+QSPR3VljeITQ3pnQulIBLIVV5bH2I1WusFWhtFyMu6OGdOzN6ooC1hgBVULFuSslOBJ0&#10;qaupaHL1BCsrqZ29pbT+fP7adVcj7/uvULVgJkqWzEWFoF1pQWtiWQFr5tBupbJa1qiMqC1rGR8q&#10;f3cTXVcq527NhtmLtoP70KY9ebQo+H6q4z7afrqy+6iA+6mUBzSRPb5ruVO6tPsJpIyvdx7g64dl&#10;vF4r/GspF+P2xqMtjUqaTjizsszOcp0ZtDRCm0qIjxJYs7WHgN1vVlNspKqfpsKW8/s9fv00E04Y&#10;74O/38l04lnQmvsiGGkKGc66y12AnrWu5xawdIcJrDtj2ABHPwQ5CFgv+DkEsAx8cImbHz6+7Ap8&#10;N/lK/HT/nZj95+fw5tvf4c7wWIyOzMbACMIaZQHbV8Dy8VlYaep06s7nZtG+s8DmUxDyKQz5/68C&#10;+4vrexZSmvKG/17u8G/tfDGsNQ6bC29+li/j1wBav+Wl6PX2Mgx/+nvcNmMvrv10PS5/7Fv0Hkxg&#10;A4cgyNGVBS3FdGIcpNjIylyyWnr19iqG1dE65+XogH4uHujDc30IpLKgpLIhhFgT340qmw6UX4Z5&#10;rEppnXd0cDVZVBqD7Ev78MorkPDhO6hY8BMql8zBiahFqGZceXL9KpzZwliWyqpJAg2EtUm5tzwq&#10;I6pFKycyljXbQmrdYtM5pPmnB82eOWZHvMMEVdt0HE4gUHRlYwmXjjFH6e5SOQ8T3pgEdNC0E7y2&#10;6DCbSms/He2ITje4My2N6ko1lWVYx85UHs1O68kElp9FJW45rI289qBZ2U47t6F101a8c9sdBkQl&#10;l1j3RTG9Hp8D5lkYrUbyV5Da7ptpOGWOVGkXuLJh1WQNH3tPBNC623kggK6xJ1V3gpMnvph0NWZM&#10;mYav77ods57+Mz595QP8ac5GXBSebBR2UGQu+hPEPqwvPQhiCEEUrFanE4ElyH4a1uE5M7WOrxuF&#10;pbnxuc0lFqjnmg1gG8TmXBeY57W/ySX+jw3pyP6vAHs+MP+enQusBSuNN1PAmse8CQG8AQMIba/X&#10;wnHJiz/jpq824/qPVuGSP3yGngOvx6DgIWydHRDIVjvESR0YVoK/rbfXAtaeFUljheqh1BCNAwa5&#10;eGEQK8xAByeC2s30GvdjbCpX2aqYcn/PqXwyU/EUzzry87qZ1S360+7v0Rtz6B4ffuslVMz7EbWR&#10;C3FCy6QuW4oaxrQnN6zFqY2aKMDYlbFq0/btaNymVSu2QusVS13P2l51+uwntIfQRsVri41Fewyh&#10;NBtbCViaAZbPBSvPd9p2fTd76CRRWZPReVSxajo6aGbX9Ewqq9xgAavnKVTWZMGawM9XD/EhnNm/&#10;E2d28DtuYfy9dhXWPvEMRtKbMG6ufrO9tTTsv2x/A6yV1eTMBk8usQufexNcf3s33n9XejmeVHJH&#10;jHZyw5eTr8HMqdfis1tvxuynnsa3L72FV6dH4+owdTzl0AgsgelNAENlrDc2YJXx9AuwXVtO/h8D&#10;9j9u/+2BtbnFWsfJO7q4ywqorup0KoRPBG88jwPDWDCvhOGat8Jx06cbcNNHqzH69jcxcPitGNpj&#10;hHFlQ6mYPV09TRwqlRSwVsX5BVo9V2eJdmbvxVa+HyuH1n3qQbXU5IBBTs5m6MeohFFY6zOMkphz&#10;gpkVl5VXQxNqGPoQ9t/16osZN0zDvFunYferz6Jozg+MaWfhWORiHF8RjurVy1C7bpWBtpFqqzm0&#10;Zh4twe3YoRxepQbusmA1e89qTFSrORwmTDHoOEIl7QLTwNkFrkDW+Y44bcXBGJWqakBNIoy0zrT0&#10;LlXNRGcmVVXPZVJdwZp4lGp82PQAtx7Yi5O7GLNuWYPqlZHY/947ePuiS8xq/HKFHRydCawVCvzL&#10;9htgde807c6VgLobhXVgeTnDj8/9ePR3cDMdhyMcHfGp1ry64QZ8ecuNmPvUk/ju5Tfw16+X4JYl&#10;sRgWlslGXJMA8tF7mVIRrWQJJfwrNVHABhFWfwPtb4DlY9W5/wWW9l8DLEHlzfWlsvrzJvTkDxmy&#10;KAe9nluIqW8sxZ1fbMHN767AkGtexKWXPYxBgUPhz4rQ09mTKqthAi0Bcw6wv4FOU+4UpwaxsvTg&#10;dSEO9uhLZdUO4INZKdVjbL1XKmu977fAGrXhY6U09uL569098c3Vk7Horhuw5N5bse2lp5D54xco&#10;IbTlEfNxbHk4alcvx6l1q9GwaYMZzmmi0rbQPW4ntGY9JG3ZoeVlzG54PKrDiSqr3dw7Ywmsdp5j&#10;nGl2eje70xFUgcznZrMrucDaMV0urtSTJlcYGTKqLOPXjlS6yNq0WRs0J+i9jHEZLzfS/T21dSPq&#10;tq5DSdRC7P/oTax55gm8ffFE9OfvU3jh6CBYrUbv3zfdS8szUb+A3GH3bnSLDbBOBNYFvt3kHjvB&#10;m+UzyskBH15xGRYQ1u9uuh5znngMP7z8Gt758Gfcv+AAxoWlGZXVomx9CGRPA6s2w/qPA3suqP8L&#10;7HmNsGpMjPbrGLbQDOmoVy+A1osKO3h2Cvq9sATXv7MMD32/B1e/uBBDr34eV1z2B/T27Ivu3dzQ&#10;29WHsDlQITVRXS4wK8rZFr6r4nQ9VvqcJrars8mfz/s6O2IQVXYEgVUGlOlc6bpeR+MS6rkqHiuZ&#10;mWHC15RsoSSMK+hiv3fBeCx78C6sevh+rH3yD9j79ktI+e5TZM/6DkWLZ6MqaglqVkbh9JpVaFSu&#10;8abNZsnUVi3Tok2wtEQqwdVOAh07NaRjucZmf1ntOEdoO83+soxnY3i0Gc+b3eq08RVjUbN7nHZH&#10;l4IKzlS6xylJZuhGmzNrv512qmor49WW/XvRvJPxNGE9sW458sPmIfbbT7CJXsL6Z5/CK+PHM87X&#10;/eI9MPH8vwes7tHZx7xvGs7RYgEuyh2mS+xGeN15Xv0OfrynKjv1vk9wccLHUybh5+sYw149FdMf&#10;fgjfv/QqPnz7ezw+bw8uj0zHoOhsDNAEAEHaBayGcgSrDdgAKrC2KLUB6/2/wP5ngf3bTidP3gT1&#10;5mmJUz+6xr144wb9cAQDXliMG99fifu/2oZLHpuOS257C1df+Uf0cu+N7nbu6OOmnka5tFpxwubW&#10;nmN6ztZbJmA1SSCAFVALjfemyg7j4wmMndTxJGB1jd6jz7HiYX2GFNbBLFiujhcprNIcr3R0wesj&#10;RiDi3tux4U+E9bXnsffNF3Hk4zeR+PWHyJjxJYoWzERV+ELUrYhgfKiUxfVo6tqrR1t/aH2lTlqH&#10;xlEFrxZ1I7RajsXaFPoIjzFUXZo2kLbZwcPWeb0uoLU7nXap0z6tOmpXuYRYs62GtofUommt+3ej&#10;ac8ONG7fglPrV+PYyggUhs9H0k/fIubL97H7zZex7unH8dz4MaZBUgKJPRul/wyw6kMQrDJX3j8v&#10;R7nFykrTFioWrOqLUOffxS7O+PLaqfhu8mR8fOkkfHnfvVTYv+CT17/CMz9vM6soDovSLgB56EtY&#10;LWALEdIF61mFNcAWdgGrUOsXYG3J/7b5sOez/+PAnruD3Ll2PgD/XXPkl/3/BFia0hO9luXRLc5F&#10;X964Id8ewIBn5+OGD1fijo9W4dJHvsPku97F2OHXIcghCMHdvNDDyReBdLVsnU5SBVNZeLR6NeWW&#10;WXGpAFS+sZIofB27MQ61x2i+b6KzB+NZKxfZ1nGlcVsBbFU8S2HNlDC+V65iT75+tZsHXh48BEvv&#10;vBVrH/0d49g/I+b915Dw2VtI+fYjpE3/DBk/fomC2dNRtXQeaqLDcGrFcpxeRXDXrDGT2ju3UGk3&#10;bTVm4LVBq4XdNBZr1v3lkS6z2SVvN11nWqeOWsBbca/caA0HHdBudwfQvl95w/vQwRi1jZC27N6B&#10;5h3q9NpspswpyaMqcgkKwuYiZ8kspM38BrFfvoe9b72EtU/8EU+OHs7G0PrtcomtTjzbvfh3TA2o&#10;FNbRAOvu6Epg5RIr0cUeHmo4CW0QrQevv9TVBd/fdAO+uOxyvDF6Aj65404zkf2TVz7F89+txbUL&#10;YzEiMtMsF9O3q6NJ6mqbYvdrYK1eYj/a2el1PP6isOeHVfavAHs+8P6j9t8c2F/3Ep8LrNZ08l6h&#10;OJZuD29o/w82YuCfZ+Omj1fjxjeX4uIHP8XlN76CIb0nortDAN1YL8aiPmydfwHWqGIXrAYyVgYr&#10;hU6T2q0ZOJqGp7mzA1gZL6Y6T3bxQm8CqzFHD75PucUaulHMe65LbJkV6/bgNdO8vfFc//6MuW7A&#10;hsf+gB0vPo34j95A8pfvMpb9FDkzv6J9g7yfvyO0P6Bo1gxULJ6Pumiq7coVaFy9Gs1r1qGJ1rKe&#10;Me6GDWjbpAnvW8yi5J3qmNKqjNoAWvvSaitKsyUlXWma5UrTdCTkxnbtQpsWhiOgrVrVcNtmNGpJ&#10;mw3ayWAZjq8IQ0X4AlRSWQvD5yJj0U9I+/ErAvsudr3xPNYR2D+OGmI69ASdI9XPGtM+F8R/Yrw3&#10;1uMuYHn/TQ4xFdbdwZn31epPUFkI2FDGtQJ2qqcnZt1+G96/8CK8NGwsPr7tLkx/4VV8+srHePmL&#10;KNw67xBGhqVicLSGdrS4vPKILZW1tpr8W2CNwnYB+2uX+Pywyv4X2N/YucBa8WsXsHq8LAf+UdkY&#10;tDQbA99ahVHPz8NdX27E1Od/wsT73sdl1zyFgcGj0MOlO4H1IbheLHS23KoQLHSpn3pypYb2ds58&#10;7mqOmlmimSLqKTbrN9EGENLL+NrVzl5mvqx6mgWs1FXA2hoAVTxrTPeXzClNiJ/m64enevfBj1dP&#10;xsYnHsHul59F7Aev4ygVVsDmzfoKBXO+Q+G8H1E8bwaKqLT5M78luNNRNn8WasKX4PRyxrfLl6N+&#10;5UoL4LVr0SpwN2rTKoK7WSmJloFqjM10nzduRgdf69B5gU2YO9TzzGM73WztlNesCfUb1qJ+ndZW&#10;jsaJ5UtxLHoxqqIXMq5eiGMRC1AQMRcpC6cj/aevEP/V+9j+6jNYw4bn/qEDTI615ZUIWCuJ5F82&#10;vs96rPumhlLQyjV2ILTa28jqL5B58XV1BCpmvtk/ADNvvRnvXXgh/tR/GN699iZMf+p5fP7Kh3j9&#10;o4X43byDGEdgh0XlYhCh1NBOz+XFJsPpV8AypDKT1wmsOjLP3+l0flht9u+4xOfa+YD8Z/Y/Elj1&#10;FHtGFMOb6hrMAhmyMBOj3lmNS18LwwNfb8YVj36BK+5+F6PH3Ykerj0JbCAC7X3N4Lu3nebEal4m&#10;K4EU0sGJ8aYLnPmaq70Xz7nBgc+1cqKAFYSyQYR0MoG9ztkH/eytHdzlLmt9Y3UsyUVWA2ASKQjr&#10;ucBq9Yopnj54pt9AfHfFFVjzyB+w55XnDLBJX7xjgM39mTHsvO9QunAmKpfMRtWiWSib8z3yGdvm&#10;Tf8S5XNn4sSShaiJWIq6qEicil6GMytWoH71KjTSZW5arcnu69G+YaOxjvU8rluPlrXr0EZFFtjt&#10;VGTlJbdrUbgN69G4bi0a1q7BmVUrcHJFJKqXheH4siU0jQ8vosIuxvHli1EZuQBZS39Gwvzv6BJb&#10;CrvlxSex7PcP4OZ+PUyDZQGrIZl/A1jBejYLSp6JUjyVgUZw1Rg6yEW2wgqZ5itrJUv1ut8aEoSF&#10;992JNyeMxd2BwXjjssn46U9P4au/vIvX3/gBj8zciYsi0s0KFIMZNvUxW7gUoidhtSavFyBQiyCc&#10;A6w6nX7JdDp3HPb8oMr+lXWeugnO89l5gPxn9j8SWC/tXhdRAr+oHASHZ2HonFSMei0SV/81Eg98&#10;vgEX3f0WLrz+JfgHXIgQ50D0dgtGkJM/Ahy94cMY1stkOtmbVlzAOikFztEXHg5+rCAePKeUOF1D&#10;xWCFUiLFYLrEU/nem139zGO5gRqPdefrgtUGrG0NIqm2gNV71as52d0Lf+4/CF9dejki7r0bO1/8&#10;M45++g5Svn4fGdM/Qf7sr1E8/3uULf6ZMexcHFs8G9VLfkJt2CxU8/HxRbNxzMyxXYjjSwnSkqWo&#10;Dg8nwJEG4JPR0VTfFWhYRYBXrUbDSusokJuoxAZqAtq0fl0XpCtRtzwadcsiUUs7Hr2UaqptRxaj&#10;eiWhXUVQV9AdXrYQZeHzkLH4JxwlsMkzvsChT9/GlpeeRth9d2FqMO8Zf5/A02RzQXteOM9nAlXz&#10;YtXR1wWsVNZaUVENqnXv1ejJy9H/kZqrE+/6IG8seuAO/HXCaNzg5YmXxl+ImX94BN+8+le8+crn&#10;eGbGdkyKysKIsAwMDs9BX4LXi3XPprLnA9aHsP7bwP6/6hK783q5ue6Rvz5vg1X7dWooR26LN2+g&#10;N29sgBR2KQtlXjpGvRqBa/8ajTvfjMCE61/BpdOeg6fHIPRwC0Iv1+7wt/ejeVMV3QmsFvPSCopU&#10;UpobIfVzCYaXfRCf+8CFautp50GX15VQWz3CA+3tMZXx683eQRhCYDURQNCq1Zc7LPPktVq3SOOv&#10;Wl3BzpFK66DOEiqsuweBHYAvJk7EojtuxdbnnkLy5+8jie5l2vcfGWBLFvyAiiU/4zjjxWq6oDUR&#10;BJXKVh02D6eofHXRS3ieQEXKluAEHx8LW4SqsPnmeDyM5+k6y2oilqA2MszEwCcNlBGo0UwhutU1&#10;yyNQy/i0mp9Zs2wpIbVgPRa9CCdW8P2rtMEXXeIVC1G+bB5KIuYgWx1OC2cghTHswY/+is0vPoH5&#10;d9+KSf5ev1JYW/LJv2R8j61X3gLW6viTKUvM5CF3XStw1eMuz6YXjzcHe2P2bTfg9TGjcLW7K54f&#10;Mw7f3nU/vnruZbzz7Hv4yzercGdEKsYuTcUANuw96er2YT3SLB1tghWsDijWo+6EztqmI99yiSPz&#10;GHLlwY2PnXjsRnW2oxdnp6OxX3KL/1sAez7w/pHZ1h4+n/0W1n8ErEdUMZWz2Bytndcts8Gq2MKH&#10;N1DrN6mjyTea8Wt4LkLC8jBsbirG/HUFbnl/NaY+OQNjNf563bPw8e2PQGdvhFBd/ex8CKsU1hc+&#10;9j6Ey4NQurPFdoUnQQ6i6+xrHwpvxxB4OgbRdfZh5fBgZWQsxUqifOBr/YJwc2AohlE9laaoyQFK&#10;PRSkJtGCIPvKjeNjVTg7ZxfYOTkZuK92ccarw4fi2ylXYt7tN2HD04/j8Ht/RfI3HyODqpU3+xuU&#10;zCewi2cQvJ9RE0VoGUNWCyLGkTI9rllOEFeFMdYMRx2PNSuXWucEn8ZxCXNN5CLUEkBjVEy9Vruc&#10;1y4PR/UK7QPE96zmZ1FJawjnCR6P0fU9sYLn9ZmrCbPO0yUui56Lgqg5yKHKZ8+ZidTpX+PA+3/B&#10;mqd/j5l33YSJ3h7GuzDAGfC6YPxPmum17zI9VyOoUMafDYJi2N8P7I15t96CJ3r2xsV87bGhI/Dp&#10;TXfi00efxvtPv46/vD0Tj88/gAuXxtEVzkQIoRywohQ9luWh+8p8BLNO9QpjXLs0H4GsV+oh9llG&#10;05HmwfrmRGi78TUDrDE+NsD+ekLAPwP2fPGr7HxA/jP7LwH2/LNyZH8Lq2ZA/BZWTQRwppI6M75w&#10;YQvoShfFDOnwWmU4CVh1BGhZGK2WKHAD2ToGhtG1iSjEwPkpuPjjzbhD818f/Ajjb36F0P4RTm6h&#10;jHncEahZHnaC1YeQ+RMqPwOsVjLwILQemmvpEAw/Ahvo2gd+ziFUT1/4Em5l26hC9mGluKF7D1zv&#10;193s7aKhDD9WUKOwBFfABlJRgx2dzPVmJQpHFyqsk1HYyxzt8dro4fjp+msw746bsepPD2PPm68i&#10;8auPkTXza+TP/R4lVDBLYeegJnqBBahcVB5tj2V1BOvUqnCcWkP1pJ1eE4nm9cvQsn45mtcto0XT&#10;DY7ikbZBi7hF0w2Oxqm1y2hRtAjUrSGsK6WoBJXAVq8MQ+1qKi8/7wQbg+OE+hjPly9bgLzI2cgl&#10;sJk/z0DS919i//uvYtWTv8P026/Dxe7yVgiZQBWwevxfYL8FVkqrEEXbqWiXhj8N6Y+Fd9yOh4KC&#10;MYqv3RwQiPeuvgEf3P8HfPHsX/Ha6z/gyfn76RYnoS+B7c26NIR1tR/B09pfJqeYdSiEsa3v8lwr&#10;24l11q/LtJ2pG6FyDGc9D5drXAhH1jenpcWwX0oI/18G1pWf40IXxYVxhQvdFfOY0GqOrHGJlxV3&#10;QUulpSl/OIA3z18rTbC1G7ggGZd+shnXvhaGsfe8jYn3vYm+l9zOCkQ1pYL6Uyl9u3miO+PZ7q50&#10;fe28CCmBte8Cls+97KjCBDbUfSCCXfsiwK47AhyCGKO6G5evNyvOjaG9MNXLD0P5PJjmx7hNMZX2&#10;5xGwUteeLpoVZMVddg5UWLrGGgKawNdeHTMCs2+6Dgvvvg2rn3qUSvUG4r/8EBk/fY28uT+ilG5n&#10;VQRBpTLWUBWrqXq1hLNWCkoTqLbjaQIrUM8QwHoC2kgTqJZFEV7LWjcS5A3LDLT1hPbkWsa8VNDa&#10;1YTfBuwqwStljUA1P+8EP/cYP7+KwJZGz0c+gc1bMgepP/2AhO++wMEPX8OqJx7EV9dOxgR6DroH&#10;Bqz/InW1mQ1Wm2moTWtGj+R9f3JgX/x8ww24KzCQDagdJrm54S+XXoEP7noAnz3+At589Ws8/eM2&#10;XB+RiKFhqRhIuIbS+tM9Dl2Zi6BVdIOX0wVekQuX1bnwZN3zZZ31Yf30IRieNDfCagFbRGDJx9IS&#10;AltKYAncfzdgHQnS+excWM11/wXAyvW1lNTagkOpiC7Li615sstKLGD5eepwUv6wD3+seom1EZZ/&#10;RA6GL0zE5W+vxoX3fYoJN72C63//HgZeciu6OfsTFimcG5XVCyFu3RHk0p3nutYI6gLWi8orYP0d&#10;eiDEdQB6ug1GD0dCS9V15bValrMPlfLGHn0xydUTw/hcHR9STu2740GF1XQ9Vdw+zq4IMuORrGT2&#10;zqxoDgb44VLYi8Zhzq03YNH9d2Lj809h37uvIem7T5E+8xu6mz+gePEcVEYwFo224spqqlwdQTpJ&#10;E6Tnms6dJmBnCFcDVVVQtlJN2zZGE1LahkhjTWvD0Uirp6rq2lMGWIK/SsBaHUxyf6sJ6Al+3ok1&#10;UTi+OoqwRqCc/6coaj5d4rlGYVO6gD388RtY89Tv8dEVF2G8k6MZ4jIu8f/HwGptKN3z8fw/r40a&#10;ia+nTMFkDw/TazyWjeajw0fiw9vvxnt3/QHv/vkjPP/ZKty9OBbjFidjyNJcDAnLpcLmMIbNhT+B&#10;9VtRAK+VeXBdnQdtCm42CFcfCeuoFklwIWz2kQST5zV/1UAm2LRtx/89YCn155gDv5zst+dtZnv9&#10;7HX8Qr8F81yzQXqu/RZWdTjpBmn2jTeBNLEsYXSneUSX8LUS46Ko5fPlD9V+OlqFwst012dgws8H&#10;Mem5hZh445u4/OpnMPXaJxHS9wIWsiaqq0K5INDFF/5Ovl3KShfZ0Zexq9TVjUrpRwUORIhLHwQ7&#10;9UWIYz/0cRpAZe7O93uyZbfHQDdP3NSrPy7q5oThhFNjq8o19mFrr84m5SarZ7Ovsxt6queZjx14&#10;rR1Nj/uwQr0wYTTm3HYjljx4N9Y+8zh2v/0qUqZ/gcw505E5dwYKFs1FWfgSVEVH4PjySEJEUAnR&#10;SbmqfGxiV4Iqd1iw2qyeqqi1i1vWC1IeN0TQFQ5D07qldJXDqL7hhJrQruP1BPYkAa5ZTVWlylrA&#10;MrblZ1SvWUZgl6FqVRRhDUcZrZCueEHUPOQs+hlps37E0elf4eAnb2AtY9j3Jo7HBY4OlkfxfwJY&#10;B2sFkIm8lx9ddAnev+xyjHNyMv0JIxy74Y7evfDxzbfjvVvvwduPvIpXPliCBxnHXrIkkbBmYnBY&#10;NvpFZqMn4Qxh/QkNK0YPurgKqwJYj7UovcknNqEXvT2GX90Uu0bn/GIE3i6C5/67APuv2LnAng9S&#10;m50L628h/a15Ck7+CC8C6y015ZeTedN8eE775vjyxvjypvqp42lpBnrOP4qhP+7F2LciMfKmNzHu&#10;ksdx4fj7cPUl92Bgn7EscA0zKGOJlcrBg1AJYDd4OXjD28GLsZe1ooGvox8CnULQ3akHAux7ItSp&#10;P/o6DWTsG8xrvPkeJ4xh7HpLn4G4iG7uEFbMECqmeiy1EbQ6n7Rnj8ZrQxwc0Z9usTqqtAavGeLh&#10;41Be98iwQZh1yw1Y+rt7sEIx7Lt/QdIPnyNr3gzkLZqDwqULURoRjspoawHyE6siUUNVrCNMdYwt&#10;Ba9M0AlSmzXS3RWwzesjuqCN5JGPN4SjZSNVlgA30M7wNaOwVNuaNWEEdCn/h45RqF2/AjXrVuA4&#10;49xja6JRQZUtXxmJEqpsYeRcZM7/CakENn76l9j38Wum0+njyy/EJQRGEGmZHM1yErS/Be0/Yn8D&#10;Kz/XkfdQcF7v4YkvLr8Cr154oem9D+T/HURgp/j74YPrb8BHN9+J9x5+Hs+/8QMenLkJly48jMFL&#10;kzE4MtPsuaPtO0JY37qHlSFkKS2sBIEUBl/W0wDWT8Wz6uR0ZV1zoAdnR8i7EVRjEdkElefOgfX/&#10;MLB/6/b+M3PgD7OZteTL+e0fqeq5phjW0yip5foadeU5s62kutp5g7pH5aH70kwELUxB8Kw49P12&#10;L4Z/tAHjXg/HnR+twjUPfIqxFz2Miy+6FxcNvhLB3qFW5WEha7xVwzha41YLUnvYexJed0LmSngZ&#10;3zp6Ezo/KiaVlqoaQne4p0MfKmwAvO39ed4Nl/ccgLsHjMCldImHsIVXJRGw6nzSBAFXAywVgP+z&#10;r5OzcROVfKHlYzRMoeSJ+/v3xfdTpyDy9/cj+tHfYc87ryHlxy+RQXc4j+5waVSY2S2gcvlyA2wV&#10;gT2+mkoroAjmScWgjFHPrF9OSJcbV7hxPc3EqOpgshRWrrExusbNG6PQQHhPU11PrROsbAQIbDWf&#10;G+PnVq9bTlhX8rjCzMg5vpb/m+CW8/8XM2YuCJ9DYGcgedYPiGEDs/P9l7HyTw/g0ysuxpUubiYZ&#10;30yE+C8A9e+ZFFyNoHqIH+jeHV9ceRX+NHoMPZ1uCHJ2RD8XR4x0dsaLl16Gd6+/BR8+9CS+/HgW&#10;Xl24DXdFxOLCxQkYvZhKuzgJfcPS0T08F35UVh/WN7nAXgy7vJeVGu9OQiEBceVjeZB2dKVNgkQY&#10;AV6aB4cwq5f4/xKwv45h/5n9OzHsb4G1ASpX91wToN78AX78Qt4EVz3ETsvz4bw8h+9Nh294Cnoy&#10;Tu094wAGENSJPx7C7T/G4GmC++WaPHwVlYzfPT0Dl057Bk899yUuHz8NPq6+VmETWAe2wi721jxL&#10;7a/j6uAOF6mtZoQ4uVNt3QkYlVdLaXYLYAUMQYh9KCGTq+xLl9kD0waMxH0DR2GSuw9bcyvTSVAq&#10;flKrr82ylOaoDibN5vHnc8Wujvy/mnam+Haarw++mXwFIh4ksI88RIW1gE2b9R1yF81G+bIIHFtF&#10;lVu1yqxhLHCOr16G43RTqwmQVLCOkJ4iVPUbVqFp4yq0bFqFti2reVxJJV1ORZUtQ9tm7RiwgucE&#10;uNzgLqVeJzWNRg0hrybs1QS/mp9bvW41oV1NYFfhGOGt4v8u0wydqIXIWzrLKGzSrOk4yJh72zsv&#10;YPlj9+GzSRfjajd3E88rHDAu8TnQSiVtZjv379i57xOwcr3HU9Gf7Ncf71xyKe4cPNg0hKFsIHvQ&#10;+js44HfDhuPFSZPx1i33YPZ732BW5G7MPFKNDxPO4IW9NXhoQymuY9w6kqFU8NIU+LFueYcnwTU8&#10;jbAylqVA+LCuCmAXAm0vGMMFWAnBLYF9WKnpMf6vAFb2Kxh/8/x89t8CWKmqP79MAFswH7Z8Powb&#10;PCMz4LEkAf7zYzFg/hGMnbkPtyxJwgubyvDl/jOYtacB87dWYvqyZHz483Y8/NSPuOLa5/DQo+9j&#10;xKCLrfhRhU011NQvKZ2S+7XxlVIRtSSpeh2V+mZt4KxY15UxKWNd+yD0cAghiFrwyxMDfENw69Bx&#10;uLPXEFzBhmAA3VwNZajFH8wYric/QzmvAlO9xYJVC4rrGrPSPV8TsBMdnfDBhHEIu/9eupSPYceb&#10;LyHx+0+psN8jf7GADcexlVS51asJkLW/bPXGtTixgc+1Lw+tbv1KquxKnBGwm9agZctatG5dR1uD&#10;ZoLbTHCbtcg4j4K4kY/PEE4p80nCfnKDllhdiRrCfoKfYT57I2HdtNaYnh9fswJVq6MZx4ahKHIB&#10;8pb8jAy67Qkzv8febz7C1ndfsHqJr7wU17p7mel1BliZoO16/J8B9rfvU1ihnvlpXl54YchQPDd2&#10;DKb07ml5Ofau9HiczIog14aE4tFxE/DyVdfg60eewfzpEVh3pArbSoENhcCKTGBRegc+T2zBCzEn&#10;8Ydd5bhtUx4u25CHoVGp6LvoKHpShQMXJ8NrSTpBzjEqa2BhzNstooyPS//nACs7F9jzgWqzc4F1&#10;O48rbDNlN7kzZvCIzKGbkktIU9BrdgIuZ9D/2N7jeHV/Ld7YQjgPn0F4ShuWp3YiMr4Fi/dU4KOF&#10;u/DRrC24+94P8NCDn+LuO/+C/j3GEB4l8bPQDUi21lp5rlaer22lf1U0QeZBCLWygZfyje19ENTN&#10;j623xm89cAFBvXPYBbg9eBCucPFDX0Io9VTmzQi2+JoMIGCttDrlGFN5CayWoVEyvFxlAXsR49tn&#10;e/TE/NtvxcbnnsK2vzyH+K8/RJYBdhZdYmUXaYcAArR+HWo2bzBr/tZt3YiTWzfhNB+fNhtEr0M9&#10;rWnLerRsXY9mPjbQbtfmWmvQuoUgb15FgGlbV6Nh82qcphKf3qSlVdewIVhDOGn8rFp+hjnSDLDr&#10;qbBU9Uq6w2V0hwsj5lL9f0L6XMavP32HPV8T2PdexOonf4cfpl6JOwKC6WVY+b4GLt1zNlxngTP3&#10;/RcQ/2UT+OfAr88fyP9zX2AQXhw8lO7wCIwJ8DWNZnet9+ToYmLpCVT8+4aPwguXXYG3r78Zsz6a&#10;juWbk7E1qwk7cjuwN7sD+wo6sZUAr6kkwBUA+cPskk58mnEGr8efwCOsV1eR7EGLEuA3Lx5OC5Jg&#10;v5RxrHqKBQ2V978KWJkB8ZzH/8j+U8BKXZ35ITKnqFI4RdMIqjqbtHu1K7+sK3+kLXa14O2ClM+1&#10;xrAXVdVrKVV1aRoCFh/FsMgsTF6Wj3v4+l+3n8GiZGB9DrD8aAfCCeyivdWIjKvH8pQWRLDl/Gb5&#10;YXz082bceNPreP7xn3A73WIfl1BWFnX4qCJJWW2VRkelzlnpc2q1BZhm3AguLe7loTWD1ItMZfW3&#10;c0eogw8uCBmIWweMwe0hg3GJs49xAdXzK9CHEVbt3i6AVVHNAm583IPAaiNoV7rEtvTGEXz+ZGgP&#10;fDt5MtY/+Rj2vv0KDn/2Dl3ibwnFzyiJXIzKlVHGHa5ZT3g2Editm3Fqx1ac2bkV9du2oF4LjG/b&#10;hEZC3KxtH3d07dG6fSNadmzgYxlBJryt23TcgCYetW+rNqsS8HVmZ/h1OLmNn719CxuETYR1vVHX&#10;Y4xjjzFWrlwVgdJli5EfNhdZC6YjjXF2wk/fYs9X72PLey9h5VMP4cfrp+IP/QdgoH6j+f2CVGGA&#10;lUP9y33/+2ZLPTTG99jc6nNTHPVZavAucHbBH4JD8MyAAfjDyGEY4OFm/m+AnQu0KIEv3zeA9/qq&#10;wBA8fclEvHjZ5fj02b9gzqJ12JBYiZ25zdiT24q9+W3YUdyBzWXt2F7Vib3HgAOy48CeE8Bm2hK+&#10;9nluA55IqMEla7IQNO8IXOfEEd4UusXqKRaI5wJb2AUdjzZQDdSEsAvGc61beEmXEUJyZIzM2JGN&#10;84Fqs78LrAHyt+cYX9qb1wqNm6DkaBf+Qye6CY7RlXBcXgmnZSVwic6lYsqtLYQHf4ALjy7LrCwm&#10;Z8an7lRRj0Vp8J+XjN4L0zGKbsf1Eal4YmUG3t93AtPjmzD94Cl8vbkcH0Vn4YvoDCzeXY1NVNY1&#10;8e2I5msrY2uxbG8xfli0F5//sAmPvzgLTz32La6deC8rihIWLCCd1UvLgjxbKc4xK2eV1wg40zFF&#10;yBzd4eHoaTqpfKi4I7xDcWXoINzSZwSu694fw9maa61iF8bGUtiB/Oxhjs5m5o7iZSWpa7gnxMEJ&#10;3amoeqwhH1XMPjz+LrQnvrh4IlY+eC8OvP0iYr98G0kzvkDOwlkojlzCuDGSsat6bOWmbsDJLYRK&#10;y59u34amHdsJ31aCupUgbiOgXUaYm3Zu5uub0KTdArSj3A4L6KZtG825Rp5rJLz1tDNbtazqJqsB&#10;oJ2kcgvgaqruMca05autMdiS6EUG2Iz5M5A2m8BO/xL7v/wAOz58HdHPPYqvb5qKJ4cNxRjeD3U8&#10;CSw1fhqb1jxiNYYOhFfLver3n2vW/beuURkYUB1pDGHU2Gp7SYUxel2fp/nIyhl+ICgQTwwciN+P&#10;GIl+Li5GedUoK6wJ4j0f6uCBEY5uuHfoSDx/8WV4977fYd43s7BxWyIOZ7Vhd1Yn9hQQzNJW7C5v&#10;xoGqDhwmqIcJ6RFazLFOxB7rwNE64Ggjn7cBq8904L30E7hlXTqGzz8MrznxsFuQDrvFmWZygFgx&#10;4IUJNrrLFBvB7BhWACfFvQTTxMARUlKCx+cOYWRmaRnhLyOsPB9NWFfkwW4ZG4DfQHqu/VvA2i9j&#10;EK6kBoKqtC3XiFJeR1teBgcG6QrQHQmn8wpeb9ILrRjVkXGpS0Q2Qc2E5/yj6LUoEZcsz8FdG0rx&#10;5111+DiuGQvS27CCN3RVdjtWZLQjMrERSxljzN1VgS+XpeGTsER8uzwDczeXYsXBkwjbWoRFq1Iw&#10;a/5+vP7mUvzp5dl48L53ccHgySxwJd6zIhAiFeY/SkhXpXEiSCZnmO9zYXyrWSdaS6iHkzcu8OuN&#10;KcEDcFOvYbjSvxf68zW5XppSJ+vHyjjC2Y1xL/8H/6dmmEhhu1NhexFkVWRVOFU8dU7d5OuP98aM&#10;xYKbrsOe159F/LfvIWXm18iePwcFYYtRHK0MI42JMpbdsA51AnbzJkK2BY0GVgG6A627dqJ15040&#10;79yOll08t5sQ797Cx7SdW3h+M2Gm+vJxCx83E2YDLUFu3L7ZfJbWQT5DcE8Zl3idiWkrqa7aPb58&#10;5VK66IvMsjDZjK8z5v2ExBnfIObbT7Djo79i2UtP4Kf7bsMzI4biUkdH0/mmmN2T90FKpxxr3QuV&#10;gRWO/HK/bcDKBKt5zmutqXYC3InmbMpNnktPfublnt64jop6f0gQHh04mEAON2trWbCr78ABIYxl&#10;h7LMevN9V/qH4MlxF+P1G27GT3/9AMuXbsbhlDPYkwXszCewJW3YV9aCQ1RYwbq/pgMHawlrLZBQ&#10;04nUug5kne5EdgOQ3sxz7cB2Pp5b0IDnDldh4ooUBM2Nh8u8THRbRAEjkEZtpawR+XyucJHxrjqs&#10;ZEZBC3mkdSmsg7KmwkoN7OZ9FLpuVNnzgWqzfw/Y5QW0PJO04B5eRnAr0G0ZW4gVBXBYxdZkRSFV&#10;uIjXVKIbzZH/3GlpBnzDM9FbCQ4rsnHb5mK8FFOHGYwlonnj1mQD2/JoJcAmxhIbi+kCswVcnwts&#10;yO7EpqwObMpsx4a0ZizaWYJPlsTg88UxWLw+Dz8tPIRXXl+I556fjWdfmY/77nwDPTwHsyJYaif3&#10;zDasYqsgvzWrlVenkWbaWBOnlSihRPMBrv4Y59kdEz2DMTmgNyZ4BLAyWFPrtCaUQOzNyjLc2QMB&#10;BFTbJ9rcN+3e3s/J2bjPUlnTGUWb6uWFdy4Yj++vmoQtLz2FhO8/Rgpjw6y5c5C3eDGKIpaicrnc&#10;4hU4vmEtQdrEmJMxLK1BwFJlzwJrjI/3bEebsW2W7SK8hNVmNqU1Gy7TGo3idgFLd1jA1jC+Pb5+&#10;xXmBzVo6D+nzf0byzz8g9ocvsI3ArnjlKSz84/14aewo3OTng2G8H/p9AYRXe8Lq3qjn3ADK47n3&#10;+1xgjfFanZNaWlue8F7Szdb7dO8u8PTBVe5euN7TA3d1D8BDVNip9FT0mqs6FdkwKhvNX2Xm5IHe&#10;fO8YJ3fcM2Aonr9iCj579Bks/mExdh8swl6KwnbWt93Fndhf1oaDBPYQgT1ASA/VdeLISSCOlnQa&#10;yGzoRF4jrR7IOsXnZwgvHye0AGtrW/FOYh2mrCqku5wJx/npBCoHDjRHeoxm6MfmKkcpW4rPzzUb&#10;uDR7Aq08ZSmyg86dB1Sb/XsuMeXakfGlI+XbKaoETpR/xaz2BNVuFb/U6nw+pttL5XVbXIDAxSm4&#10;YEMx7j1Uh1eT6OYSvuWEdAuB3J7bgR05LdiV34KdBS3YWtCGLYWdoHCete18vpPH3YR4L4E+UMZz&#10;2Y1U2EpEbynBzIVH8Njj3+NPtOdfnosbpj7Blj2IBW4Ba1ptA+s/AlattHqL1UorW8nKWNIyMgNd&#10;vDGaMeuFrgGY4O6PwXS1QrXMJiuSoDSxKt831NkdAVJ1/j8BK6Xx42cOdHY1HVJSWU0S0AqMF7JC&#10;v0lgf5w2BeF/uBfx331KhZ2OzNlzkL94Cd1iKuwyJeAvJ0CMYzeuR/V6Ku1GwUbXV64x7Rdwrc2X&#10;W3dvo221jMC27dhCs+JbbbjcSDf4XGDrGQefYRx8WkuXblH8upLxq8ZfFb+Go2w51T5yAQrC5yGL&#10;lkqXPWn2jzgy/Sts/ehNrHrlGYQ/9hA+vvJy/LFfX1zI39mbvy+UDZd6yXVv1Kj9Q2B1vsuklLpv&#10;cm3t+Fl2jmo4u6Gfowuu8wvGDV5+uMXPF7cE+OK+AQMxyk3DcGwIBSwB1bUaUutBePs6OGMQXepJ&#10;3kF47rLJeOe2u/DDq+9i+5Z47Ms4g23ZbdhVSFUt68TByg7EHO9EYg2QTHU1rjDhTKE7nNlMhW1s&#10;Q25DK/JOtyOf53N4TTqVOIvg5hHcXTz3Hmket4ZCNicBLosy4LIki96mMqTIhYFWgPK5zUz2lEzw&#10;FhponZbSY11Czoza/n0jsALzb82kHZ7vPGPRbsvpGlNtnQiuOpVcCG03fjl7qqxrZDYCF6ZhwuJs&#10;PLKtEtPzOxFeTiUldLto+/k8poBW2I59BYwjituws7QdO4vb+boA7cTuEhrVdh8Ble3n+/cUtWEv&#10;7XA5XRjCu/1oE+ZEpOC5Vxbi2efm4LkXfsLF425jC+3JCsE4iGpnbRzMwlflONcEsoyPBasqizXE&#10;Yw3ByH0NYMw01MULox08McHZF2Pd/dDbwQWB6kzi5/qwUsn1604b4uLB+Em90lIIq+JJhQc4uWAg&#10;r1OPsQ9VR8MSk9xc8MrIYZh/602Yd/ctOPTZe8iYNQNZs2YbYIsiwlAevcRsAH18zWqCRPWjWW6x&#10;FkbTplkWuBa02wmpjKra5Q4L1HZZ12N1TElpbbFsA+PYU1vXE9S1NHVAraWar8RxAnts7TJUrAxn&#10;/CpgF6KAlklwU5fMRcr82Yid8T128DuveeMFRDzxMGbediP+PGQIJvK3DaapA05bdfrSBKzuhwH0&#10;nHv+C7A0hRK81spIszrzbFtSatXKizz8CGsAbg8IxDTGsDcE+eG6Hj3Qk6/pnroQbNv7tbOgklj6&#10;ubjTRbfHGGdPPDxiHN6/8WZ8/NAjWLZgOQ6nV2NHdgt2E9iDrFeHGcPGVbchjSrLMBXJBDdRCkv3&#10;N62lExkt7chubUdWcwvVtZmq24qC0x0oIbhFjG0LWzuQ1gms4rk/HipDn8WpcJqbxtiVoGqWD11h&#10;TYBX4oUDzV7KK4AF7HIaBVBgC1pNLnBQjHseUG1GYH+ddmgzC9jfnueHLmfwrMB4BZWWR1d+CSXi&#10;uy7Ohf9Sra+UiuuotB8xBl1NJd1KRd2Z345DhDGuqAMJxR1IqmCAX9KOA3x8gI/3sKXbzcf7COpe&#10;XrPbZnzPvlK6LrQDfO0A4T5Y2opDfLwzow2R28rx1awDePyZn3DvvW9iyIDLWHAeNAero8lUiK7K&#10;ca79qvJYKqAClwleJwLZw80Dg6icI7s6MUa4+yCYLbl2WVdF9Ke768/KqQ2fB9ElDiHMUhJVUMVd&#10;au378vrBVN4BimV5bQ+eu7NXKJ6nSzf/5hsQ9uBd2PbGi8iY+QOy58xG7qKFyA1fiKKohSb5vkrJ&#10;E+vWoYbqeoqx5mkCK2gVfxpgbdAyhpWqClbFrAJV1rFTSrv5LLRN6l2mwtZvW4+TWwXqGmPVG/l/&#10;6A4rUeOYxl+XR6BkWRiKo5agMGoxMmnp4YuQumg+4n+egV1ffoJ1b7+K5c89iaUPPYBXR4zAVEcn&#10;TOD9G+nkil70QgSOvIp/DCzLiA1jN94n6/7zta5rdA8HsCG82jcE13n50x32wpXOjriF92+Ct3rx&#10;rf2PHHlfrUXzrAkYUt2erm70fByNykqd35kyFR/feTdmf/Qldh7IwB56afvouR0isDHH2nGU7m0K&#10;XWLBmkyFTaQ7nNJEgFtBYAltcxvSm1qR1tyE9JYWFNR3oIzXFdFlLiDAJY20NtZpXv9B5mmMjEiH&#10;y+xUOC8mM+GlVFHGt3R5HcKK4aSe4TBtikWglwlawitoFd8K1v8osOczzZ4xKku3t5sUlkrrwRaj&#10;+8IcDCOwd24+gXfoS8wp7MAq3gyjqFTMwyVsxQjoUf6qxNI2JJXzOSE9QvU8UskbR2j3E8L9hHQ/&#10;37uPx72EdQ/ff5DXsOGisvLmEtyYUrowfM/mTMa028swn67I839dgmnTnkCgn+JXJURIKdXhwcJX&#10;LMvHZyuJrKvy/NZVM++huTraI8TVlYDZY4ijKwbSLRvo4mkUVbGZKlMAK6ZUWB1Q/fk41N7ZvFeV&#10;Tiohl1mbaI3kewd0c2J8RRfZyQkPDBiMd8dfhFnXTsOqR3+Hza89h6PffIbMWT8hZ/F85GjBs6j5&#10;KKPKVa1ZRcVbgxN0iQXtaVvP7narA8rqMVZP8S8xq+LXDpmg3U6V1aZVVNZzXeN6QnuKwEphawis&#10;cYfXRJvx16pVy1C+IgqlKyJRvCwceZFLkUV4M6OWIm3xAsTPmomdX32ODe+/hU1v/gXLHn8E718y&#10;EX9gTDmZXsZFbl5UWReGAZaLqsSUs7DKeO5sebBhtGNjZlxaAm4aV3pGek2N45UBvTDNPxRXeXqb&#10;hP8pjGGndg/i/XYyLre7Novm/7HGv61FBKSy6j/owfs+zMkL4+0c8cdBg/HFXXfi+xdfwdoV23Eg&#10;rRYMZ03dOlzVhrjaJsSf6kAsLZ6ub2J9J1IJbFYzkEvXWDFsHuHMrG9FBlU2j5AaddV5XpfX2IHS&#10;M22o4uOcdmB+eSMuiU6Dz5wsQktgCaEdw8duERVU2UrTM2x6lRXbGtdYxsfqmKLSns/OAfbXceo/&#10;Mjf6427huXBaRZUlsBprDZqXjklL8/BOfCOWajCaYG0mjLt43FdFEAmjgIsjbEllHUglrGkVbM14&#10;/iiPcbQYXneI7zlEsA/yMw7Q5d0nI7AH+Fzvj+HnxXZZDN+7Lq0ei3ZX4OdVmXjrs1V4+Pdvokfw&#10;EFYIK/YROP8MWFsFspmuMfGrizVM08PBCaH8rH6MRXvTVElUCeW6+fI1ucVq0RVnhZqJBtZn6Cio&#10;Fd+OpDr3Y4XSe0f7d8efxl+BL6fchNk33oKohx/ERgJ78NP3kEqVzVlCYKlmBcsXoXh5mKWw5wBb&#10;u3kDTm7eaFRWHUYC1oJ2i+lYaqG1SVkZv3bw3FlgqaxmrJawNjJe1XisgFXPcM1GQrt+FU6sJbSr&#10;ljN+XYGK1SvYYESjZHkkCpdHIXdVNLKjI5C+eBES6Ans+f5bbP7sI2x6969Y9een8d211+O5IcNw&#10;p38QJnkqsUQrcljAOhuX99f3+5fyILBUYwGnxs4M67C8vHjfLgvshZtDB+IKusTjCOvlDCWmePtg&#10;AmPX7rxWZaCycmIZaC1jC1jLrVaZ9HL1wHA3P4wyKhuA16Zchc//+ChWzAlHzNFyHGFIpoY/9rhc&#10;4kbE1LXiyKl2AtuGFCpoFl3ifAJZRPe4SGpKy6vrRA6hziGw2Y0ttA7kGmD5Oq8t5/tOUJFZjbG8&#10;sgWTo7PhPCuFoMn1JXhS24gqPj/Go6BlGBmeR8u13ObzgPo3dj4wz2uMUzWm6q2ua3U8reLjhSmY&#10;EpaLn9MYX1YzriSQ26miB3iMJ1hxuiGESxbH5wI0keeSqnRsR0JFKxJ4TGLskHjcul5KKkj3UWH3&#10;SqEJriA+TGiNIvNxDI8bU08j+sAJLN1Sgjc/isI9t1BhfXuYCiGFkxm3WK02H/8rwMpcqJpezs7Q&#10;EqZBbP3VedTL2Q3BdIFVEdQzqVbcmwrgxcqorKZ+vK5n1zQ62+drPDaYFW84ge3LRkRx7YjuffHU&#10;lXfik2n3Y969f0D0E3/Cmlefw75P30fKzz8ie+kCghGGArrDJVS4ypVKEVRuL2NM2okNhGvjOsaz&#10;v+zabtu5Xe6uAZYqa0DdRjdYoG7daKxFiRYEVhtEmwQKgltHYGsNsGuMHVu9EpVU9Yo1K1FKeEsJ&#10;b+naVShYuwK5K6KRsSQMifMW4ODPM7H16y+w4cN36RY/h7n33Is3J1yMxwcNw1XeAWygHBDS1Uj9&#10;DbA0G7DG6IWYhBP1N/C5K49jgkJw64CRmOITgnH0XC52c8VVPl6Y5O6JYbxenXi2e60xdDeGI7Y0&#10;U6msoA2m2g9zJuCeAbiQMe1dA/rjswcfxKKPvsa+nck4QmlMYJ09Slc4qZaeXy1DNQKZeoZK2tCO&#10;XMJXeLrTAFsiYBmz5gtadTzVtxFoQkvVzZaq0gqaO1HaQJUl8FLaXABhx5sxdXUq3OcdoSusMVu5&#10;vhVU0kpCW256h53ooTqRIfUQ6/l5IT3Xzgvn3zG3qFKqLB8vy4Pb0kRcujwTM1NbkECFTCake4sZ&#10;G7Blia3oQAoVNZ3wpRPWVL1+jKDSEmlHj3XiKFu25ONUWsYQKbTkakLMG3iE1x7UZ9GFVly7n4Da&#10;gI2V0XWWWu9IPoW1BHbTgTp8+HE0Lh8zjYWm+ac2YFkBBCxdLFslOQvmOZXnrHW95sIWXyvNu9O0&#10;2rxcW7m+GmcVvHK31IMsYDXm6M0GoS9f781KqopiVJ0mxdC1Q1iZ+rKV12sDgofi/kkPYO6T72Ph&#10;Iy9g5cuvYMtH72DHJ+8hYcZ0ArsUecujUbSSsGjWThewVWtWG9f4OKGqJrR1GwncJkK7eRMaaE0E&#10;uHnLBgNkC93es5Dq3GalLnYZX5cpS6qepuEcfVbthnUmd/kY/08lrZzglvL/llPZKzdtQOnGNSik&#10;6maHRyF54RIcnDUbO6Z/j02ff4yo559F5ONP4MNJV+H5MRfghu69zBadCie0H6/2jP3tvbbBajr8&#10;1Ltu7pvCDcIaEIxbhozBrf2G0732wYVuHpjiH8CGwBuXEryhVFNtRma7z3a6CdEAAPddSURBVALV&#10;nVBrHNYoLs/pXmsRgWGOPhjtFYThTm6Y5OOL92+9DbNefANbl+3A4azTiGd9S6glpIQ2k2Aao1Jm&#10;NrbTCCTBzD8DgmvBms/X9TyPUMtyeW2WgG0h3C2tqGxqMypbxlg2v5PXEdoVxxtx5coUeP90CF7h&#10;2YSukO4voaXaKl51DMs30NqHUwjPJlecB1SbnQ/MX8zWO2w978Z/1C26Eq5LMjAmMhlf5zTiMH90&#10;FpUxpaiV8WUzYgiigEwjeOnHGazTso51IJuqms3rZFmEOF2vM8hPoR09wfjWGN0TKm1MJePY0nbs&#10;KmozHVH7qbaHpKxU21jCGltIRU86hR1HTmPT3hP48vMVuG7CDXBTwj8LzAJWMZFipF8qyT8Flkf1&#10;FNv2c5Fbqw4mPyelvlnA+vFodr/Tdfx8AavlY9QrKRU9CyzPC/KBjOfkMuuz+oaOwh1XPYYf//wF&#10;1r/3Pda88wE2ffohdn31KeJmzkDmkqUoWLESxSvWoGwFQV1JN1UKS4hsCltNha0hYKcU0wpamoBt&#10;6gLWBmvbFh4JW+um9Wg5B1rlHzcYld1k9qI9vXEj6gjmCTYIVWvW0B1eTYXlcf0GVG3ajEpeU0Jg&#10;i6i8uVHLkL4kAofnzscONjCb+b3XvfVXhD/xFL69+Xa8c8VU3NN/GIbZuRBYa1z0F2B/AdcGrMw2&#10;LU8N3FC6rjf1H447+o7EtXSHJ7j7YmpwT0z1DcA13r64kOU7jA2gwhXdX3lPBlie93R0NXGwPkfl&#10;oGy0Ea6+GOERgOHuPrjA1ROPjBqLb/7wJ0T8sBB7EkpxqEIdTqyHtAwqZzphTKErnNxMr6+5BclN&#10;jFn5PJvncwQsraBLdYtpim1zeE1ecxOKWppRQmCLG9tQ0tqJ4jYqbhtdZkK7+EQrJkelIWBmDFzo&#10;/qoTyk75CxpdoStslFcw6rziVEH9W1Bt5risnLFoMZyiC9FtBU8sL4FzZAlcwwrhuDwX9iso1yal&#10;sIotQ6XpPe67MBlvxZ3EPrqyaQQwk65uUhmD94o2JBDOVEKcQfgyathK1bYjmzBm0fXNrrSgFeAC&#10;WtelsIVL4Y9PqiHo1QKWMS2vPchYd3eRNU67r7ADh4sIKsFN4DEmuxX705uxL7kFa3ZW4POvVuD6&#10;CdfSBXNhJXAy0JhcVlUGuWQsPCt54pdKc9ZUcXidA02QmyNbZ8VDgsyblSCA7rBcZFUEbVMp9fVk&#10;ZfSlyipZQMkTPfkexWyqMJqDq5Y+WD2VBHYgK5k6p4b1Godbr3wEbzz6EbbO24jNPy3B2i++QMys&#10;GYib/TPSwsKRu3wVSlauodKtpRGitWuNmeEdAiiXuFbjsrTTPHdmwwY0EOB6nm8knM2Mc2UtdHfb&#10;aC2b1tLWobnrtSZaI2E2O75v2UKV3oyT/JxjgnSVYOX/27CxC9YtKN+4GUX8X0U8n79sFd3iKCTM&#10;X4RDs2dh9/dfY/OH7yHs6acx94Hf4+sbb8fv+g7B2G4af3Y2cawP75UjvRY7lotcX90fe8X7vF9q&#10;WKWGUsYARydcTDinhQ7CTb2GY6JniElWuT6YRpCnOLtgHO9nf5rCEpNFxaOmNGqhAC9nd3g4OJnP&#10;kyuua/pLkTU05+qHia4BuCWgJz6+7U7Me/9jbNmVgANFdIu7YM0glGkE0ADbRM+viR4g1VIusl7P&#10;Zj3NpxWyrpbweQlVt5Cv5WuYh9AWEvIivkewllBxy3msohEJFBLaleVNuCUqBb6z4mAXRqVdoZRE&#10;pShSEGmmw2kZgTXZUAJYnVByoZUBxdcEt1IcHaPKTfKDkiHsVlKWlxfDNbIM7gyIHaIy4LAqG/aM&#10;We2jquBClzhgUSKe2F+N7YQumaqXrU4kqujR4+2Iq2pDEhU2i6qZRTcji7Dm8gdmE8RMgpxF9czq&#10;Gu+SpdANTuUNS+U1KWy9ZBrAjiW0av32ENi9Ba04TFBjGc8eLaLldeBIdjsOZHXgIGPnFTuL8fJb&#10;szGx/wQqoDsL38O0vBoekMtlS/a30hP/Np4y7hivkwstM+/heVUiAard0rqzIuixKpgVI0llHdmK&#10;OyGY1/ckuCFykfmaTWF1nTqiBju4oT/hlos4uudoXHfpA3j5yS+xNvIQDm06gtXfzcSReXMRP28e&#10;MpYtR94awrGK7i+hqRRIVMBjVNMaqqgynmrpwgqwU7TT69ejnsd6Antm/Vo0aDNoQt1kAF2L1s1r&#10;CKuMzw3Icp030Rj7EsYGWj2tjv/j+Dr+L5r+7/EtW2nbULV5K8o3bUHxhk2MY9cjV8AujTRuccLc&#10;uYihV7D9s4+w6i9/QcTTz2H6HQ/gkT5DcbmDB2N3T/SnZyKvxEk96LwPKgPdVzWqSpDwc7DmuAby&#10;fo1QNlNoP0wO6oerAgfiCv++uDZ4EG7s3gfXefliEhvMsfy8XgTWpIZ2lZW1zYoWEHCCrzbQ4jn1&#10;NSjbSkNpSqIY7x6ISZ6hmOoRiNevvgoL6RWsW7UZCaWtxi1OYeyaSVCV2ZQuI7ipUtuT9BSlvKyf&#10;WQZYwsc6WkxYi/m6rLCeEBNwVlUU00oYy5Y1A1V8fJyucXVLJ2rb2sHoEOtOtOGODbkInJ8A+0Xp&#10;BDefsJK9pUVwIG+aDdRNcEZ0dUSZJAtCqw6raE0UIOTKB5bba2+ymJTQrxzIEpPE76xx1ug8qmsB&#10;HAiy/6JU3LgsE9H872n88jmMKXOohinVVNeaNsRQVRMEI39gJn9oLn9wHn9gjuAlhLmEMZs3SLCm&#10;6UbRzgLLG5LGo26Q3JQYutD76RYfpAusRIl4Ng7xhYxfc9qRkA/sT2vC4dQmbNxXjj8+/h6GePYh&#10;PD6Eyt0AY7lcXarKAj2vO2yusVpqm5lr6OoaV4uP/QhiIBVWwCqx3VKFX4ANoXqEEuhAgq1xR6mr&#10;Ggxdpzmaw1y8GcMyxmWlHdFjFG6e8iieffgTLJqzAykJFdi5cjt2zVqI1MXhyIiKQjbVtHgt3dG1&#10;VDnCU7NtC6q3bkEtIauje3qSpiQKucNnulziRgLX0GUCtlFqu3GtMZsrbOJZwWp6l7eZ5Asp7GkC&#10;e5IqWktFrSWgtZu34cTWbQR2O4HdhoouYPPZkOQsW4nM8GX8rmE4Om8+4ufMwq6vP8fWjz7G6tff&#10;xvd3P4TnRk7ELd49McHR2wyHKd5UmNFNvcE8mskAvLe+NCWWKJwY5emJSxm7Tg7shauoqlcF9MPU&#10;7oNwTfAAXNe9Ny7lvZ3i5orxHl4mNlW56P5aZetwdhzXy5GekI78TH9nq9+gp6s7hnj4YrC9Gy52&#10;8sRjY0bhR3oEkTPZ6GTVIYXhWzq9u8w6hm3KHSaEUlRbXUw1j6myhDqb5/JoBTxXdKoDRVTYIoJe&#10;RECLCaeshKCeC+xxHbtUNoO2qxH4Nrset20ph/+CNANut7AcONANVt6x4lpNkHdeSh7lKktlJaaa&#10;YKD41iPcilXt6Pa6kXD1BDspO2NZKVyXV1BtNa81F07hKbgkKhlL2BQJykzCWljBH3msFUnVLYgl&#10;tCZ+5WsZ/FHZ/FEFbIkK+GNzqbBS2RwCKoVNo9Km8JhMSyLEsmRCLdDT+b5EAhurWLarA+pQscZx&#10;gTj+6rh8/g9G9PuSTiNWwO7Iw0MPvoxh3n3QvdsvwP4CoBTTUk0btBbMv7az53UtK5VtaEadS750&#10;11RBpA46L2B9urlQfZ35P6myPMr1c1HF1NYTjmr5LXdwmGeAyYTqw+tH9BqLW699Ck8+8AEWLziA&#10;5KwmHD1KaJesR+KSaKRHRiBn3Rqq2g66plQ4glJDeGppdQTsNEE7w8cai9Wwjs0a6d420bVtIsiN&#10;AljQ0gU2LrJR1E1oYszayPfZki40+6dh23bGsttximp6kqpax2MNIT2+aRsqN25BxYbNKF+/CcXr&#10;N6KAwObSVRe0GWGRSFm0mK7xHBxgLLv3+x+w+eOv8P1DT+LVy27Eg71H41rfXhjFGDTIid5JV0Nn&#10;rfukMVMtrUOPw9kDE1w96Pp2x5W+gZjIxu1Kr2BMDeiL60MG4+beQ3G1T3dczxj2luAgjCHYagBU&#10;LgpdrCwpK9NJ6q0eY0Hq7Ui32cXZNLDeDg4IZIPamy7zOFcv3D9wAH784yOY/ebn2L45EeklDN0o&#10;Djn09jLpJSqUy1I9pNCoTipdUZ6fgZZAZ7FO557qNNlORXSZi5ssSG3AytTpVElI6XCikq+V8zl1&#10;B8VgXEuj1mAD6/d76Q2YsCILbvPjqLT0ZDXUE1UB+7ASuCwld0uUbEFYNTFArrGOnqRZ8audcYUJ&#10;rYCV4i4vh31kJWFljLskBf0jjuL9hDoTd2YzZs2nK5xPWLMJagpdX3WJq5dXKV65/IHqWTN+voBl&#10;C5bL13P549NP8AtTbQ2wXbCaPE5ek8b3SXF17igtntccrlAPMV1iKmwc3eIEusVxdItj+GOPZjQh&#10;POowHrzzaVzUawRbbbnEAlatuAXXb4G1gWy9bl13FlhTCWTW62YgnpXAw0EtuO096ohi/Mq41M+M&#10;N0pltYWlxgNZeRxYiRxVMa1UuSFegRjrE4yB9h6YMvYaTLviD3j92RmIYDyzPf404rJaELMlBQcW&#10;RCMzKpKu5yqUbdiO4xv30hXeSmC3G2BPEq4z23eifvsOwrbdANcopSSAJseYj5sJnQUuVVTDPrRm&#10;gq7kiqYdvFbT82iNO3cYa9ix09hpft5JNQwEtprAHtt4DrAyPi7hsWjdRhSuJLjRK5ARHoGjCxci&#10;dv4CHJy9AAfmhGHmC+/gxz+/g79Mux939xiOK6iUPRw9TEZYqJMb74cWDlDer2YudcMET18CGYSp&#10;3gG4ws0bl/Lay1x8cUP3/rijzwjcM2A0bu81EA8NGoLbQ0MwkPfWJGOoLEw5yQStgFUjK5i7wdvJ&#10;ES5sOB35mv6Xdmbo7uqGYbQ7+/TFd/c8gPC3Psfcb5Zgz8Ei06eSx7pWwLonDzCpvM0MOSZqFIP1&#10;MIXnU1mP0wlsBlU1m7Dm0wp/A6yynUoEJ4/8CAOtYtiydj3uwImOZpwAWaAbnUT3WB1S0RS7q9ek&#10;wG1ePIGtpDtcSSUtg9PSErguoZe7lMqrfGS5xlJbN/5RAoRDV0+w3F8zy4Z+b7dlVfyQQnRfkoSn&#10;9lWYsdacY1LXNh5b2Sq1EcAWayYDLYM/TnFqPo/qSSuVn8/z+fyxciMUz2YqbqXaqndYN8LAqZuk&#10;82zRlCJm4lleK2hjqbJH6ILHdMWxsXSLD+fQBWdFj0utR2TUIdx/8yO4pP94xpCeBI8xLCFS4cmt&#10;tVaZsKC0AadC1GtqkdVpodfPusk0ubW6XmOpbmyh3XidAZvPddRzH7rJ6jkOtnNGT8ZrvmbZGUdW&#10;IP4/mVp8XtvLzQvjfEPMEMMNE67Hbdc+ga8+WYHoNTkI21aB3emtyKDvdXjZZmRGR6NgxTKCQmA2&#10;7aUrvAu123YYO7ljF07v2E0jtMZ2EF4LXFkznzcR6kaCp6NUtJGvt/Da5p070bSLtntXl+2m7UHj&#10;rt2o52un+d5T23ZSxXeYBqJ68w7jEh8TvJt55PlKni8luMVrNqBw1TrkLV+F9IhoJIZHIy5iJWKi&#10;NmLpl3OwKXIbPnzqHdwZOga/G34lpvQfh/6u3hjq7kePg24qXVM3gqc4cwxj06negZji7oPLnNwx&#10;kXHuZI8A3NZzCB4ZNREPD78Ivxs4Evf3HoBpXt5mCp/UVeWnObZmjF0eDcFVuei8YlutE61OKbOB&#10;Fs3M0+Vr/VxdcEuvPvjshlux4M+vI2r6UqxZH4ftVIN4jcsWNNKLa0I8qUusZB2VqNBUL9MV56qO&#10;n24nsO3Iq29HQQNVlsAWd7nEDIkt64K0vJ2KSiuinehoR117C4510NtspJLX8jHfV9nRifW1rbgk&#10;OgXd5msyAKGN1LpRFrTqkLKA7co/dliRbyaXO2te6zJrRo4DaXZkDGu/ogyui9Nw/dpCrC5kiyBg&#10;CZCGaTKM+9COdB6zCZ5gzOLr6mzKON5MQDtQQtdB3d+F/KGyPLkVgpXvS6LSGoXlew2w5sbwyFYt&#10;qQvaRJ6Lo7tyhGqutMQjhDZGvcWENp6u8aHUBkRGHsQDN/wRQwOHEKJAuqI+hM6DMDqzZZUyOp0t&#10;TJl6f91YoFqWVL3CiqfOKisL1gDL6wywPOfCa1XgthxXAa+tOTwIssZjQ+xcMdA9iHGuBz9fCqJY&#10;Tdk76gVVErwjhrn5Y4J7d0wZPAmPP/A65s3bjVXbSrFsVw3WHa5HGl381H0pSAqLMsM5Jas2UmV3&#10;4Rhd4xrCUrd9F4HdY6A9Q2gbd+1FI4FrIHiNuywAmwlf806CSECbeF1jl7Xs3mfgbNqzBy379qF5&#10;3140792H1n37edzPz9lLhWXDICUntLXbdpmGwhgf1/D/1vB/nqBVEOJyE9duRQnj7EIqbu76bcje&#10;dhBblqzDas05Zezy1Ufz8MeR1+GREdfhxsET0cvZk/fInyGEJ8tEq1Zas3lGehJUusGC9TKGDRN5&#10;vL57LyrrCDx30RQ8NHAcftdvBB7oORCTnd0QynKSy6uFA4xLbMrLKj+zPSVf09i5mxpjPlZ5K37W&#10;InyqA8r7vj60Jz6ZdhNm/fFpLPt+Hg4ezsHm2DLsyziNQ7mNiC1qQyK9uiTW8yQNT7JuGiGqpdvM&#10;upxHlc1X7zCBlRU2UmWbO42yqofYBmsZIZUVE8iCzjZUdLajmo8rCWkKAU062YzK9jbUtTRSdYEZ&#10;OQ3oNz8DDkvyrc6nqDLYhZPBrnm2Z2f42K2mmhJYN9P5ZE1SVyaTkpJdIrMwJiILs9NaTexZQnUt&#10;oAlcwZlJ6LKpqLl8TZ1LUtoMyn1KXRNyzrQZhS1hMF9IK6633OSsWg37tNPdaGcs3GlUVHFvogAm&#10;rIlKxmYcYWCm6uq1eEIby1hWCRPxjJ0TaHGadpd0BksW78adk++B2VbDMZCF409YfOHp4AkfB1e2&#10;yNobhxWEhSbzcXSGF11ctcRyrSy3+BxYaTa4rdbZysCxAauCV2XQXE+5vMGsgEN9eiCQFU87h2tV&#10;Rmsnd6tB0DDQACrMOLcgXDNkEv76wjdYsyUDa/ZUYO3+01i99xT2pzUilzc4aeUWFISvROmaTXRB&#10;FcPKRaXCEp66bbsJ7m6cpNUT2IY9+9BI8GRNMoLX3GVNfK1pzwE07iGU+w7SDqGJgOq6Zh7bDhxE&#10;236e33sADfwsAatGQbDW8PPrdu7FyV37cYqfcXrvQR73o5bgV/Na2Qled3wL4+ytu1G04yAydsZh&#10;PZU14WgZYnMbGKYcwlOXP4Qbgy7C1T3HYURQb/TzDYavo68pD7m13XlfJvj442IXT0xgmYxzdMLl&#10;Xj64sUcfPHnBJDw68mLcETwYDw8itH2HYYqXH3oxFvXmtXJ7VSY2z0mNqMpSY+beLFst7K4yMnFz&#10;V6OsctPeshfSLf7rpVdixoMPY9abH2DHjgQcyKrHYUqkJqQkEFYrG49g0dJY3zNYx7NZJzWsU8Q6&#10;rjTEQqprYSOB1FBOE4GllSletalrB4+MW0toBXSDi2mswijma8lnOnC0oQ3ljGcbOltxmuqbzfc9&#10;sa0EXjNjKJhUUwNpMaFleKqjmUcrYFcxsGX86hbJQJdSrGVgNH3OcVkWeiw+ijdjTiKVP6CUcWsJ&#10;v0UxASogTHk0gZovF5iw5dBl0CBzqsavTrfQbeAXIrBlRmXbu7rAqdD8wWm8VokScYRTiRJKEZPC&#10;JvFxoum46mA8LKUVtASaNy2hogMJ5Z3GBK6SKHalNiJi6T7cevHNBMObBedtYHXvFkx31YMtqhOC&#10;HDwQRLXtwYIKcXU3Y6dmZ3VTmBaA5xa+zqkVt4C2YDYKfO41LHgBq97KwG7OGOrfC4FuPnyvVFXu&#10;uGaRaDxYbjnjNQdnjHQLwE1jrsH3n4Vj/d58bDh8AhsOnMKmg6exK70JKbn1SNmVhJxlW1G6VsMp&#10;jGNp1Zt3omaLFLALWCreaUJTTygbqJA2azJg0vYfQiOtQUbYGvbyOYHV48bdUtUDaN1/mArL17pg&#10;lZ0ipHU7LFDr9d6DR9BwKA71B2MJ7QGc5HtPHziMOj6uluryuuo9MSjbl4C4LUewZ1cKcsrbcSi/&#10;DZt3l+C1+97ElT6jcUXQMFzUZwiG9ugPbxd1Csoz6Ya+tIke3riAwA7kPRrm6ICrQ0Jx56CheGj4&#10;ONwROhgP9h+Dx0Zditt6DMJlXgEY7OkHbyqt6XXuKguZgFU/Qw9vX/gyVFG5eDhqQoEaV6vh1GN/&#10;BzuMJvTPj7uQcey9mP3mW4g5mIpDGY2ElaLA+h3H+nWUIVgS67wy9JQvkEGPUp1SGtJRv0yJeoa7&#10;XOFSmnqFy+XeEljFrZWEkriYoZxSGiM50DEkuKz/tISmdiQ3E2CeO0UXubqV6svzG8vrMW7eQbgu&#10;SqZLrAXLBWkZFVYZUII4h3VwpVxfBrek2AJWVgDvxUm4bX0+dlLdSvjlS4rbUMZvU0zICuiy5tGV&#10;zeN/KTRGv7yW8SxbnbSGdiotr6lrRyXhPMYfV04XopAucgGhVTqX6Qnme2Kr2nGEbkecUVi2PATW&#10;5BXTpKym99gGs87xuySwUhxhMyVg92Y2I2zRLkwZchkLRgXpQ3c3kFCGMK70xQC6YiO9g9GP7moP&#10;QhPI2FKtu+Igo66mc6lLQfWcj/WarjFuFSuGUV8+t5me22Ijge1HQPv7hcLH1Yvvl8LKGBuzYVCH&#10;iDqfNCTUgzHuvZPvxtIFO7DpUBm2xJ3ExoN12BxDhc3jb0mlS0aQ09cdQfGG3aikgtVu30vV20u3&#10;eDdqqGoC6pTAoeJZtg9nqJoN+wktFbOJQDUfjCGwMYQuhudo+44QbsJKcFv5vHXvYbToOZW4XjEx&#10;P/c0P/cMP7degB/g+2PiaAlooNUfijVKa9S2C9iaXftwkp9z8kA8yg+kYMfKPYhLqjDDdZqcseFA&#10;Fb56bxGm9LwQEximTAoeiAm9BsOP90j3Xe7wEN7HyxxdMJz3qR8fj3V3x+WBgbiBMeY1fiG4zq8X&#10;Hhp6Ae7oPwoXuPliFGH1I5Sm3GimzNgg2oD1cXFBsKeXiV+VpebqpGl7anS1QJy1NpRA1lahT4wY&#10;g6/vvB2fP/EYDu85ihSSFK8OTRIUT0ukB5fCOm+y8SoZuypTj8AWENgiAlvMOq3OplKqajkhrRCo&#10;BFZDOecDtpTKKiugombSYpsakdXSBmoWanj9cbnKXYr87K5CeP+4Hx7hmQRVHU2lxjXuFlZghn/s&#10;7JdrTaYSa00mwtptWTmD3VyMWJyOH9OaTK9vCcEq47eqON6K4uoWur/tptc3v4aKSzehuLadCtuC&#10;XLoIhQ2dqCKQx+neVvKa4/xxlWqRunz/bAHLWDaRbvER/rrD/HVHCGIcb048b85RqSz/pzKmjGvM&#10;G6UEC3UApAho/jKprWLa/TmtBGAbLu81hq22XFIv+LuGoqdrX1wY2B8X+gZhjIc/RnsGoA+B1YC7&#10;OjsEkKBzcCSQinEEoTHlDzvAz4Bt5cGazo0uhVXlMMDq/TTBrfHYYP4PD2d3fqYqlAWsta4U3+ek&#10;LCrLjf79rY9g7bokrNpZhG2J9diR3IzNCaexP5ceQ0EH4lMakLgtg3Gh3FJCsZPKRqvbQZfUwLvH&#10;glbuKl3Uk7RThLb+wH6CS2gPUE0PEVCqYv2BWKokwTtA2x9L9T1CV/gIgY1BE9/fsH0PgaVrzf/T&#10;RJibqaith+PREhOPxiOElY9P8XPqqLZnqNCNBw/jFB/XsKE4SbDr+dknDxxF4a6jiN+digKWZQLL&#10;5zDLcUvyKYQtj8Fj0x7AhXYemOIWjIt8etPL0T5FVkM33s0FV7k4YwAfa6WK8V6euLpHKCYHBmMi&#10;lfi6gL64rfcIXOITjAGO2v9IqaJWGVkZbISVpnJR0r87y0zloZRR9U+YEIYNshpQZULp/2qixiB+&#10;xp9GjiWwt+Gt++/EjrW7kMvGP5ESeJQucSLJSiY56QZY1ruKNqpsG8O/DtNPI9GRuipBwgBLUCsE&#10;K+0Yga1iLPsrYHUUjHxcSDXN72ilYJ3mZ7Siiuf5L4ydYLxbS5jDyNnQOfHwmJMAB7nFSqqIKDdz&#10;abXrgJ0zXWBnwapsiuXlJsfRZ34aHttYgUP80gUEpeA41ZWAlZ5oY0xK9TxJF0HQEtRCxqRS0/yT&#10;rcY9EJwn6QbXMEYtJ9CVBLSKRrWn70/X+TRVmC5yAl87zIbgIBVTaYgxvEkxPCbQ/ZW62oBNYjOU&#10;zGMqG4B0qnEqodbUvJi8VhzMakHEkh24ou84sxypdqjr59cXI/xH4PKQ4biE6noxC3ysdyAL3RWh&#10;LEjbzukaG3Smi+REqNRqqxIJ5EDGSMFOGqax4iD1Iv/WJbaZWm1d40alkKIaV5jvk9unhsBMPKAp&#10;WUDvnXLh1Viz7BBWbc7C7tQmbEtqNOAezldnGhujQrpf9P+T1+xCxYbtqN1JFaWSndpziAAfwAkq&#10;7YktOwnvHrque0xsqRhTLuwZubhUxyYqYiNhahCwtCYCK2vef4SqSmXdxbiVn1vPBqB5l2LZGLTT&#10;9e2MSURHbCLaYo+imbDWE+6TdJ0NnPsOE37Cu4/u8B42GFTz+sNHcfxQCtL3JiMvpxY5hFWTQDT1&#10;cVduK9YeKMW37/9Et7gPLmbceomTN4a6ahPtbvB1cMA1IUGYTGD78b7IRvHxRD9fjGfYcrGrD64N&#10;HYCJvqH0TBi38j0qGy2UpwbRJMSoh1i9+by/VujRjW6xMzxpKhNbrrEzQxYprMrYi9cqUePuAYPw&#10;8XVT8fatN2L6B18jIfUkkosYhhW24igtRWOz/B2CNpX1M13A0iPMpboWNBJWgql41bjCFKlKAlxF&#10;eJUkYaDtUlkBK9Wkl22UtpDnBGreyXqU0Q0ubicfPC9wj7fQLW5vN8kVf9pVDu8Z8XSLCWg42VxS&#10;ZlZfdNBzbZqs5UrttSjUimOwo/SOWJiCpUlnjLtbwP9cwMLQkhilNE01KuRRidA5ZnyVRnCV+VEu&#10;NWVAfexkG6roIhfXtBuX+DiV9YReU48af1gmwT3K1uoQATTr6tCs6XN0edncKF0snnGxVFjApvBm&#10;pTG2zVAHAH9hGuONVKrSkbR6RETsxpVDL0U/ezeM9u6OoT69cGHP8ZgUOh5TQ0dicvAADHVyJ7BO&#10;GMjC78cYRgujqQNCmUnujpZSCuJQB8ZWzi7ozkJWDrHOq2VWhTgXVBu8NoCtx3KfBa1ac6n2L6/Z&#10;jr3dA7H068XYvjUdmw8dw24q7P7UNhzRb1HPN8OOjKyTSNoch9w1O1DFmPU0ITxFhTy55zBqCZt6&#10;bqvVm7tjF9WX8Ow8yJiWQBHqBsLdRDCbCZuOTYSxeR/dYoFqTJ1MhJWqqqMUt5NwyjpijhprO5xg&#10;1LbBFvcatzqe3yMOtXS9a/fRlT4UgzOxqcjcm4iYIzl0GdtM1privlgq1QG6+HvYmG7dk49HbnwY&#10;47p54CLekwudXdGPnkd/uq+39uljNtLqw/syhPHraBcnDOV9Hsr7fllQCC4N6YmeLAtbVpP6Gtzt&#10;lMlkLRRgVJblZ3UUsnHt5kR3WJMsLDjlQUllPdj4urPcdU4NtFZzvHFwf7w8fjQ+mDYNP7zxAfbG&#10;lyI+vxlJBRSHonZTvzJJmyapZFBEMsiA8uG1plMRgTWgGnXtRAWPglVDNGdNKktoKwQt3V2prA3Y&#10;jHp+FjnQUE9JexuOoQPH0Y7jbW20ThArhBc2otesNHRboji2CPaLy+G4hC6xNuFyi863tiKg0kph&#10;PRdk4OEt5aYzqIjQFFAF8wlWOePWcn5aMWG1gFUiBGHlj8inohbR1MlURZf4RD2/BMEt5TWKY2sJ&#10;6wlCWsUYt4QtUg6fJ/H8YX7uvrIOM//1AH/VIbojR+Ty8n/LNba5wxn831nq2KLyZrMVV5ZVSh5j&#10;4IxGLFt5CNdddC3GenTHOK9AjPDtifEho3Bp8Fhc13scJvn3wjg3b4yiOzbOw4fX+Blgezo7oreH&#10;i3GRtThaP7b6w53polEtg1jAimONwtJU8DZYfwHUqixnjRXSGvOlO8zW3rhkv3pd8a4Lvnj+Pezf&#10;kYmdB6twILUFB1KaEKshKlaUBP7+bDbf6UfykLnpACoIZy1jSylmPV3a07sP0R3eR7eY6qrOJ6rk&#10;abrLp7czvtzBeFbKSTANvF1WT8h1vpGPm6mUimXlArfwcTtVs4PqKhO0bTwK8nrGqzLTaSV1JbBn&#10;2GjUUF3rCO2Z2ARUHkxECuPXjLwaZNfQpWRZxlONjrKymzRSVvY4ekE/fx+JK3uMwAj+/kuc3TCK&#10;seWF3t6Y7Otndk5XLDuc934w75FgHeHkjIuDumMgY1rBKs/H6hikd2TvjiFU3T4sQ2+CbyDUNXSH&#10;TccSP0uNpe69E9XVg+Zlr1EBK7VU5zTT57ahQ/DUmOF4fdIV+PCplxDHHxBHYGNzm6xpoaxf6fwN&#10;tpllWRSRXNZDJf6Xsu5WSFEJpkCtYn0+RjvOc8f0vAtYtmGgk2i5w4SWXjdyCXi6gOU1hXy9tIPC&#10;1slYltCe4DXH2jpQ19mJJKq0llmyn51kBFTjsQ4EVpty2blG5cHJrNNUBu17OTY8HfMyW83cwFy6&#10;tUVyhQnMCUJawYLRzHsF33kal+oCVimIilHLCOwxAlstI6AVBLac6ljHVknPjxHYUr6mGfopfM8R&#10;qqaWmtTyMPvohmhK3WE6//Fyi1kBUugGZxBUZZ+oRzqXECtxQzfzaC6vTz2FqLVHcPd1D+CioH64&#10;MCAUwzyDcEmPkbh24CWY1msUru89GJP9QnGlXwjVtjdGMNYcRCiHeHhilK+vWXdppAvdME8fjHZw&#10;wQB1TvF1qasqxLkq+Q+BNaZWv6vl73LJzhqv93dywzN3Poqd6xKQlFKPuPRmxGe3ILagzSx9o0n/&#10;afQyUjOPI27rQZRsYSxLIOv3UOWosIJPHUSn6RLLzmynUgpGquwZAms6j7qg1bU6NklhDbw29Y2l&#10;ssahneraTiU911rV4UTXup6xsayBLvcZKvHpPRraYSytTq7DcaiJT0LuwaPISS1BybF2kyyTzEqd&#10;yBqqtNNUPjY9+6z8qzem4On7nmdj2QPD6H2MpppO9GTjydBjBBu3kfR4hhK+QTQtWDeQnlA/F1fT&#10;3+CtuJSmdEYtLu7v4Irrho3HVf2GYLRfIEJ5rTwjzaNVWalxFdzqM5D3pHFXAe/FMg5kuaqjsCf/&#10;74Ojx+CPBPZPE8bj99ffjn2MsZJ47+PkErPhTCWwaaxjqmdZPC+RyGNYpiGdMgKrCerHCZ0gPS5Y&#10;u4A1AEtt5RoLWCqqrTOpmKY5tlmNFEC5xuY8XWICW83YlWgZhT3W0gH+O3yRWgXf2Udhtzgbjktz&#10;qLYCNp8hViRPrGDsGl0KjyVpeHIb1ZU3W71ieYxZi2paUU4wawQszymDyagr3V2Tbii/Xj1nhFVx&#10;6jHBSShr+MOO8doyuhLVimn5mtxiuc0F/HEZfB7Pb3mogtAS1j203Qz65R7HMk5N5Pk0/lrTurES&#10;5BLgXH4vpZHJXUlmk7UzuQ7ha2Px0lPv4JphFzJG8sQID39MGzQB0/qPw7Sew3Fdz4G4oXtf3NZr&#10;MC5082FL7oRRVNxhhEfwXkY3ejJhnujqjdGsUFJYjePZKsBZGPWY9itgu57/CmRdey6o57xXnzl5&#10;+ESEz1yLlIQ6pGezgtDdOJJbj6MENoEVJImWygBJww25GzQuuh91VNAGxpvNApGqWk9XWG7tGT5u&#10;oDXymka+Lpe3iXA1EVC5wPVU5KZ9jF8PxhtrZdzZejgRrXzcdjCG4B4+a62Mg5sIqJIyrHHc/cYE&#10;7um96uQivFTfU0cSUczPSI5JRQErg4b5FL9msX4o/zaTlkgJUhJMAstqW1w1Fi/Zh3um/g6h6lHn&#10;PbiYjeUY3vvBdG+HObphiJMm+dujFy2YcGrOsRRRCSrqyLMn1E50d0Mc3DC171Bc02sgbuw/GBN8&#10;fMxGZOqX0Fpb3g72ZiVFLTkbymNPfo46EQcEhqAfG2Td/2HuPrhnyHDcPqw/bh3YD7dPugb7k1nn&#10;GY7Iw0mgeBwlTakCluBKYVXvCvl7SlnPFa8qVq0msNV8XM36foL1XSprTCBTYY0RTDqoBthCusCZ&#10;DS1UWYaFfM5/w9hWvcPtVFjLFTY9xjTeSuw/1YYLItLRbW4qHJZmwk4dTksF7HIlSZQwhi3GyIhs&#10;hGU1o9C4n23I4zcrqW5DJYE9zi9cyU8ywEpdeV5r3CjlUKbECPNjaCdodTS5whUEu4qxroA9ThPU&#10;BTT1FivLScCapU6L27GDplUSj/AmJTJSzyC4ulmKoTXeq2MuK0E670Aif/EW+u2LV8Xh0/dnYWzw&#10;IAxmC3xFSG9cN4AKq601eg7Flb7BuLPvcEwL6oORqiBU0RGOrpjg4o2LaDeG9sfUwF5s/emWsWJo&#10;NogKVi21AY3QmRk4Xc9/C6yulZlY17jFv8RWNjMxl3HX7HA5gZ39+VIc2pmPJN6A5JwzSC1uMR0d&#10;KWyEkvj7k9nEJqaXI2X9LhzbRmXbSdeWALYQxBbFqYov5bZS/RqprE1U1SapKWFt1pCNgJWqyv2l&#10;orYcOkpgCWpMMloOp/BxAloIbMtBwsp4tL0L3kbCKdNYbTNhbaZL3LT/ME7TDT5N5W2MSUQVlTX9&#10;YBJS0oqRV9VC9aGXJWhZLzTDRTNdEitacLSizawwso+N0vqD1fj6+7WYOOJK9O7mZsISNYwhvCcD&#10;2HCGUkW17EsQjz6EzupgsjqStIqIYze6tPZuVEcPXOwfgqu698TtAwbj9sFDMFhg2lu7BfalMg+m&#10;2z2c149mXRju7g0fxrA9/YMQyHhY7vOFQT1xbY++uHnEYEzsHoCrRl+CA0cZw5a04SAV9ggVNo6W&#10;yLJIozCo80nZfVoiRiGfgKwhsLU6/gZYo7g8f0IucZep80nJErnN9ETqm1FABRXA6ohS4kQVXWHi&#10;hlrCW9tOzvieWl7Pf4vHthfB9adY2IdlEdZcdFtMldUKiJpv574kH49trjK5u8XEPOdEC2PXFpRS&#10;ISsJaLm+sMAUoFJWQixg8+p4VGIEXV6NRekLV/MHsYHAGR5PnGTcyoI9TpVV55PcZo1j5dM0rS6G&#10;Bb6HyrqNrdpWmpaFOcyWLpG/KpO/KocucqFuGAs/n7Dm8lymVDivBdtiq7FhVxE+fG82RvgPwlAW&#10;6lX+wbhr8Gjc0GsI46QeuLX3QFwf0h9DWfDD7V0xioV+obsfriHA0/x6YSqvGU1l7uvkRFfY2tTp&#10;bCqijl09vf8IWKU7qodY6YiKZTXcYCDX+/m64ipn/n/FWUN7DMfTD72G9ctjERdficz8ehTod7KC&#10;ZNNS2fwqkyu98AxStseieEcMTh5IMG6pQG05dIQxLd1cwtZIyJqpeq0alumyFj5voevbwri32Rjh&#10;PJSI5kNJaIkhrIeT0SSA6dq2HIpFKz+v/TCvl8ISVB1lyo5SvKs49vQBxs78n7UHjiJ3z1EkxGSy&#10;XBoYEilcYdzN0CWTYUsiG2YtQKCUvoSSZiSztmodrjWJzVh1oA5/fX8RRvaZQFfWy6xGoVUoNTFA&#10;vcCaEvfLrB6ZYHWEO1XVjbGr9jrq6eyJ0Z6+mBrSC7f06I3nJl6Oa4NDMIjvkXIPpus7lop9IePW&#10;CQR2kKuH5VLzs1Su6q8YH9ADY+lpXRwcgP6O9hg/YBTWbklEOsXgIEFVX8IR5ayzLh5lXUyTytLL&#10;y+fvLGPYd4KA1rGOS5Bq5E0aYOVZsn6r/qvOS11lZEAdT4x4kCV1JbAlrR2gRnUBy9cVuwpWAyw/&#10;g++r4zX8SMzNrEWvmYdgv4TAMn61X1zM+hWt3MV8DI7Ix9LUdjOMo6GaPGJezJtfLmPBCFQzaMyj&#10;gm+TH8znAjb/FGVeasofoaBbX/okv2QDv2wdlbS4soVKS99cbjPfozigkKYEiiOMe/Ywdt3Gm6PV&#10;/nfxhh3kYw1ia02oHDY1+bRCwlpgA1auC4Hdn1yPfXF1+OaraIzrORYT3AJwQ2AP3Ni9F66kq3t9&#10;jwG4tdcgxkluJnF8UDcXs4L/JN9QKm4/XN99AEYS8r72TgggsJp8bhL/eTRACjqZgO069ytgdb0A&#10;NaA6WkY3zADrYI0TaljIiW64u5MnW3s/TBgyES88+QG+/iISR+IqkVvYhCL+1iK6YAUENkPDO7Qc&#10;NmK58QXI3hGPGrqfpwihGbohOPWE7UxMPOoPafiGcek+gkvlbTTqy+cG2HijrC2Hk4yytsWmoTUu&#10;HU2EVkrZGsvzR+Qi0z3m5zWzAWhWA0CABXKz+WwlTRzCST6vjTmK4j3xyDiQhnwGc+rDyGZZZssN&#10;Zh1JpqLGVraaecxat0vL2cabZYOAtRnafRDYcKQeH368FAN6jDCNnGZCmb4CA+gvXo067eSRuLHc&#10;Alw1acCdMa0HehK0PlTmyxi/3hwQigdCe+ONiy/HXYR3JKEcyveOogs92ScQFxHs7vx8fa7KUOGN&#10;luwZ6hmIUV6BmBDgZxZ27x/UF+HL97NxoRtaSJUlqDEEVnnrco9TyhiWsY4WVLej4jQ9Rdbvk1LY&#10;LnWVGVeYsavqvYDTWKyJYQUsraCF94rqVUyVlYus2Ja3yCit8o15y0Dtw0mjtHKNO0BUkFTfhqvD&#10;E2E3m0aFtV9McdV6w16L0nDftkokEJAyuZ4EVm5vGVvNY7QKAcpPyGcBFfCxXtNRwMod1lIZStcq&#10;54+o6Aq8NdP+tFoL/qAyusVFGpfl9cYIcQnPa7JwPOPiPbwp24o6aQS2sAMHeLOUM5xKUNVTl0uV&#10;zePjIkFLYLN5fSpvbEIOb25yC36etQ1TRl+DiV49cU/PAbjeNwiTvAIwJbg3xrKV7cuC0dpKw6iu&#10;k4J64Roq7mVe3TGBlWGYsxdbbje2xF1je+eo6VlgZX8HWDu6YloM244VxRgriZk9QtfOkaYpd6p8&#10;vbr3wdCedNMn3YFZM1bjwd+/g03bc5DPSlHEBqqIlaSYlTuP0KbzHmQXtKIgvQaJ24+i7GAK6hh/&#10;1lH1ThGe07HJOB2XjJM8J5CtIZxYkyBhs5ZDCWgTqEdSaKlngW3mY0HbHJvC56mEOZFQE25BK1D5&#10;uJlwNvCzT9P9PUnw644ko5LKnL0/BcVZ1SYxRsnwJqHleIfJcEqmp6QhOSXAaGXLeJZPXGE79uR1&#10;YH02EJXUiY0pwO7YU5h69YPm/ilPW/fGlphiu6caplEjp4QHf6rxyODBbJBHINTT33RGadnY24L7&#10;4G6f7riPZf32JVfi4UHDzXaUUtvBrmyYgwLRx9Xd6odgmaox0LzYXo6eGEwPa2JoLyq7HcYMGo1N&#10;O1NN/rB2ljjA733YAMvfwHqohieTv00iVsU6Xkso62iKX4+zDssNrmR9lwlUjcEKUpncYc3eyW3s&#10;QA5h0FAPhdokSRAzlGrIh9cw8jOdTielsh10iwlsLa9VXPv6vmI4/ngY3RZlWi6xO9V1+NIU/JTe&#10;YNS1VFDQqS7mJ5QT1iq6whUsIHUs5dE0VS5fQHdNmbOAJYD0400+pTG5B/ynfCy3oZzucB4d+lJC&#10;bhRWQz5slfJ4A7S6xF7CuIOwbi8AdhZ0mjWcNP9VrZ7GXRVDFMgt5uMiXltAy1DHE68/mNSK+YsP&#10;4ZG7nsFNA8bifirqNE8/XObtjxGEVeN8Qx3dDazjPfxxBePVC9nKjmcrO9jVyyxheu4QjtIVZecb&#10;lhGsfwOsAVqKqmQJKwXOcpOt8V0rzdEOI3sOxsUDLsTDtz+NzZvT8dhz3+G7OdtRxN+RX9COvELe&#10;Tz1WI0WAs/KaUZjfgtRD+cjZm0SVTUYdFa+OAJ2JS0MdATxJ8OqpooK1ha6v3N/GA/Fo4rE1Jgkd&#10;salopwlYHdv5vnYDbRoa+f6WuAy0GICTCCnBpeq2xKWggQ3CycOJqKU61/F91bwu70Aq8pLLUEk1&#10;za4UpFYvfrKO5jFMgx/LBlWqeiCvHfty27CDjeqGrA6sTe3ALirtgYRGTJr0AO+ftjZRzN91H411&#10;eSVs9LRNqAvDCF8HTwylJzR59OWYOPICxrhO0C6ASrC4zoeNsqMzbmZ5C9gHho3EFT1C0cfJHiF0&#10;d4OoqLr3tjJRSmQoPZ1xVNU+jG3lIt95w52IzzqBeH5vdX7u570/RPGIYXloO5lEBqACtoiepOCs&#10;I4C1ND22DeNoPLacAiX317i76gHm43JaITnIPE3PVcOavEYqKjVV7Cpg+S+N0qrjiSihRr3GPF/H&#10;9/KjsZIubd+fD8BuzlFCmwc71wUZuGNDkUkpK2TcWsJmoYSPy6jZ5WxBNTRToXHWM/ynygkmcFpF&#10;woDKxzLNXigVmPwPJp+SX6yKX/REYzuO8YuW8v25jIULa6jafFzGzyqjv1xAYJPYjOxjJdWmV9oG&#10;ULaX0B6m8iRQWVNoWYpfpfxdwBbx+6mrPYnA7ksksBEJeOvlL/H7i6fiGraekwniOHfCSld3COOf&#10;kSyk0c7eGM3jeDdfjPMMYCvrbe3/wkLTeJ8KM0RrAsmNEoA2Ve0yG6xnge06r4nUar3VoaTPUo+l&#10;OlN68XP6OzljECvGcHdfTOw+EBcEDMddV/0er/zlZ/zhhekI25BuPIbcArbAbM0zWNHVEAncApZk&#10;Pn9fbmoNMncno5oxqBT1JCFqSMjCqbgsnDmSgUaet3qCrTi1iaY4VZB2CFADbIo56nkHgW0lgE18&#10;fzOtNS6ToApeqm18Gpppp6m+aiCq2SDUxGai/FAmCuIKUUq3KM/03NMLoJoqbtX85Xj6ecrzVg5u&#10;fKmS6DuxN78DW7LbzVYtm7MJbkYrDqW2Yt/+Glww7lbeQxfeO2feZ0Kre8n7ZiahS10ZiwpYV4Yw&#10;7nauNBcEugQg2DsYHg5WL74Wvxvk5IgL3F0xjp9xIb2cm3v0wn3DR+KO4UMwyvWXBcf9+VovXtc/&#10;MAAjCOtIv97owXJRR9fjv38SSVSceNat/er0JKQHCKxRWR4TVSa/ArYTNazf6nySJ6k84jI+L9Mq&#10;iYSM0ZqZlaOjVk7UouNZqu+8ropgnyaMZ9TZ1N5heoop6OZatn1UVPUWt+NERxtDyk4QIWTw/1wb&#10;cRh2Px0isDmw67MgFR8knDazbwpqGlBC17WKX75S0NJvL2MwWs4WoqShDcWaZW8UVqmIfNwFbAmB&#10;lTus2Qry27VaXJVgbWxFBdW0RIDz83P4YjEbgHJ+Tmk94wICq71MDvD/aYe63VJYbQXICqy9dGIJ&#10;61E2V6lstnKOsdEguMW8Np8VQkM7AvZIJjAv8iheee4T3D3+SkxlazvJzQNDqXi91PNLYEc46Lkz&#10;BvK51Haohy/BstLdvNhiB/P6vq6eGEKoteSLcaN+YwLV6u09B1qaVNTf0Ql9PH0wlC3+SH72GDe2&#10;4lSAS6jyE72DcHlAX0zrOw53X3ALnn/oXbz25kIs3pCFI/ytCVktSMtpQQYB1aJ2Saz0ufzNhSz1&#10;Aj4vyDqDzL3pqDqQjFMEUcCeik3HmfgcKmEWASVoBwjqQYJ8KNm4vAKwjde0UUk7+NhAa9SVbjEf&#10;N8dmoCGO7z9iQdus2FbQJrABiE/HSakq33/8SDoqD6Wj6EAWyjJqGGu3It0Mt2mNLkLLMkmmj6eZ&#10;VQk8p+9+lLU2ltKiXRu25BJW2m42wLH5bVizMQdP/fFzDO19BcH0hoODK70S9QFY91W9wuqY05af&#10;ViKEOus0nU7TJN34XAuGO5nrnNmgqvy6O3dDX6duJr1xJO1yeky3BIbgzt4DcW2/Ibi43yBMGTwM&#10;140YhYkjRqIPQ6VAlnEQy2yYbwBmfjcbiVSaGNY1M7yY34r99HgOU0C0YEIy65li9ELWecWqgrWa&#10;4NnGXCv4uJTntNpEMes9BdqAqKN6hLMYuyodt1SKzGvVoXSS0Crhn22bNcTDx1LcGrnESqJob8Fp&#10;AntGSk6V/cveDLgQWLsFWbB7JjweW+i7a5UIzbop5ZerZEFU6cjWs+JUB8qkoHR51eFUzHNSygLG&#10;MPlsdYrkDtNHL6dpmwLj47NVqOWPU4+a6Wii21tGdzufBZlHR189xYp5lUChtXKO8GZplf/tbI23&#10;5nViB0HUvjpKV9R0Os2YUMKE5uJKZQv5S3MY46XnsCVMacWi5Ul46ekPcFW/kbiIBabOB2XNjHX2&#10;YOzqbPYLVWsbwsIOYiyrlQ8C7T3Q39Uf49nijmVc28vFjQXJlputtZU50xVfGZPrptRDjc9aPY5y&#10;sVRhNAtnHN3sS/oPx3DGzCF0w9XbrC0X/agS6t0c3u8ivPDsZ4gMO4SYI6cQl86GiL/1UEYL4nJa&#10;kcgKogF7jcWm8Ddn8X7INVbcXpjfjKxDBSjZQxf4UAZqCWYNwRS09VTKRkLZQrCaCVwjlVRHYzZw&#10;4zMIawbVk+4vwZQ1UVUbY7NpmVTUTNTzutOE9ExiOmoT0nCCz0/wPcdiCOv+VKTuy0VxXhOVv53A&#10;tjNUIbSsL7YlfjQFUh1NSj6IYVmp118dN/vpCu/PZCzLyn8ovRn3PfQBLh5zB4G9lJB6Elbtq2PF&#10;r8q/Vk+6K++XspNsnVGaMeVIpXWx9+LrbgZgwWx6k8376CER3kDHbhjo0A3jWXaX8dxEAnl1n564&#10;fegw3NpnCKb0Gozu7j6mMfZ35DW9euLpabdi+5o9SD7GuJX1zGwRw5h7X04bYlkPk/kblDiRx9eL&#10;atpR2UCVZR0/TvAUvwrg8iYyQyk0S8NIYWn8+YSX9Z3XZxOIQoqWvE91SFVTWeXyEjHjOhvA+VyP&#10;1VsslT2tY3s7jvNa3l4syalG9x+psHMzYLc57piZoCu3U4PgZYxHSuniVLHVVOKDUgsFrAArIWhK&#10;NyzqglYJFOo5LiWsFY1tBLQNNVTiOrrBtXyPBpc1W6eKKlrB/1Es8EqbCTsVm2Bro6EMvl+zdLT5&#10;1bb8TmzhDdsmpWUhK2VRcxMzqPYCNo9HjcPmyl1kBU9ThYivR/SaFPzl8bcxqXt/jCJQQ1kJxlA5&#10;h7Cl7kVwevCxBuM97TRx3QEBhHVM4CBMDBmK8T49McjBHdq1O9TB3mxIrJ3YVYGs5WPUKaKhAQ3b&#10;WBVFbpYW99IuaQMZG/d39kKQkwfPW2s/yaQCgtzDoxfuf/QdzIqMRdTWImw+dBKH0toRrw6zrFaz&#10;znIif6OSJo4y8EllQJNJUNU7rg63wuI2FCQdQ8G+bByn0tUZaKW0yThDsOoJbpMBLx2NdGubeBSU&#10;gladTG2Esy0+G610o5sTeB2thY9beK6JEDdQVU/xfXUEvI6ucMX+BNRSdY9RvUsPpCB9dyIS40p5&#10;z9t4//ndWHnTWfZmCR822lotxDY1UuPHh8raWJatOMz4NY7lE5/FWDAbmBWdjn7D78b77y7BtVfc&#10;Dw97X95n7bJOL4Xl484ycbVTOqI7AunpaCE1NYyal6xFAbR8rSsV1qzZxIYwkOqs/gGVhzPLW4B3&#10;Z+w60s0Vl9G7udzTC2M9PDCRDfGVDEmG8Hot5zPY0xc3DxuOv0y7Ds9ccws2rthpXPsDFK39jFsP&#10;0us5nEs3n8d0Ams6O48TSnqUSgpi1EjXmGwQVqUllmkCO4E1azoJViptER8X8lqtTmG2pqwnT1Jm&#10;qmatUVLLBRak5j08V0ZItVwMb6txm7WkTBXVVllQBymMF89PhMNPybBLoBOt1SQyVTl400v45TSU&#10;o86mKsabFUo5JHzF/AJyfbXsS1GNWhwqLkEs5euVVN/j/OLVTe2o4VHqqu7uSh4rCKx6mcv5Pyp4&#10;Y/LoO6eX15vP085faWwEYo+1Yy+bph2F2p6yA9t51M532l1MY5KpimMJtYDNI7iqyOlUo0TGSIkZ&#10;vH5zDp6//Rlc5OSLSxg3jnd3wQAqZSgLsbeLs2lRXdlaq0X2Zms9zK8XLu09AiO9etJtdmG848f3&#10;+KMPK4J6IVX4gs64v+oIIbi2uZdSWE+24gHOrmaHO2XVqPNClUvT6uTiWa6z3uOMadc+iJnzt2Ne&#10;VCIWrc/D9sRGxOSwgqS3ICavjaoqL4KNFkFNoHppDqbic/1GHQv528sZO+TH5KOIKlt7iPHrISri&#10;4RS6tek0qqyMsedZYGVn1TUT7QnZaD9KaBMta0vMIcB0iQUrFbWa6lobQ2AP8rgvhY0BXWAqa97B&#10;NCTymMm4J5v1Iq2SXg3DJLMMKBvaZDbY1sogjGWNwhJgNjrxbI1jc5oJLGFNB1bvOY1r7/0SF1/9&#10;MqbP2IVnHv0AA7yHEDofgslY0yvYLO/T22cQfB0DMNC/D4YE9jCLDWheshpPR7rFWkEk1NkZfV3c&#10;0dPeyQzbhLp7MK6VG02Ph6ae30EEdmqvgbhtwHDcPmgoLvcPxJSQnriFSntPz0F4fNhYPDnxMowK&#10;7oU3/vq5yaRTB9NBAnuYoB6hGx9PDyiFoqGGs5BhYqliWAErUBnOVXV5lSWs80Ut7SY3WEbHD4WE&#10;Wm5wdp22oiQ/Umaqco2AbeeRQPJ2mk4qo8o8L3jlFtcR0rpOqisBPtZJr9UsLwM8ub4Irl8fgV0a&#10;v5DiEX3pEt74UragFVTZKnVjmw4iti6EToAVyy0moMV8TcCWSYFZcOpYquYXkzusHjSNVR0jjGZG&#10;g468ppJwn+CxrLoNaaUax2s1P0yrrR/huX38xrt4g7Yz3hG4imm1PUc8wVQMm6E4ltDmshLLRU7i&#10;90ymOqUR2J1rUvHoZXfhaq2b5OWFYSzAHiy43k5OZkV5Rwcr7vTj86FBoRge1BsDPPwx0NkPFwX3&#10;w/juvdGD18lt1vrCglsVQIP3mhqno0no5+sCU0vM+LAy2XqAda01o6crcYImN8/POwRPP/MuFkce&#10;QsS6HCzbWYodqQ10FdvYistVtIav4lgGcfx9R6s6kMmGTZlD2QRAHTvqkS2j5adWIHtfOo4R2JMH&#10;UtF4WB1E2WigS3uasDbICF4j49SzCktgZe1Hs9BmgM2ygD2aYxT2DF+rSeBnUlmr+XkndiejZlcK&#10;ju9JR+nBLCTuSkQcY93M481mDnNqbRsyWf5a7jONFVizqOROJtO/03Iq2p1Qbn0c1Sq+kB5ERivi&#10;0jrxwWeb0b3Hzfj9Iz9g+k+78fJz03HNhfegv/sg9HENYXkQXmeWS+h49PUcgDHdh+Gy3qMwwNXX&#10;NIbaisOX7mwfb28MpIJqG5ABbJjH+ndHPyqpmdHDMlDCi+Y2ax6zH+Hu4+RlZl/14fmx7m64wS8I&#10;Tw0ejSdHj8eFId1NGV118/3IoDymsK4d0UbjLJcYhlpa+1rAZrAhVRhXWteOanKgiS0Vp9sMhAoF&#10;CxvbUUCFFagMfy1j/c8+1YYcAltGLjTkI2VWh1VdG4WNpr4eDfuoN/lcYGsJqCYAsIpTYdtR19EG&#10;IoQlKbXo8fl+2MnVVMwkd6ecraXyhSvYih6jC1B5hu7xGbqv/KdF/KdFSt6XW6xY9gS/OK+v5vMa&#10;XqfcYTM+xS+sAWR1dZcy6Ja7XHrKWn1CwB5jq5xLyS6gv6wFqzL4beL5+v7KNgJLtcyn0vLG7WaB&#10;axPoo7xhqWy5Nc0pi0fFFImsGEf4a5MIdXpaG757ewFu6XsxrvftgQl0Vc3W/YxrgtkCKzlcU6pC&#10;NTYX0B3jvANNXDvUwQOj3YMwxi8UA1xYEdRpRHdJ22sIQhND0WzxqhRXE6W1ZKZafbnFusakJPJ/&#10;aTjCDFMYs4YmXLTixchJeOq5z7F+Z6H5vvFy9TObEMffGcffqDWElCivOcBaSVK5uFomVlvzZ/J5&#10;Gr2PHCpbVvYJJO5NRcHeNNTsI5yH6N4eycSZmDTUxTP+lNoaYC2FbRK4VFDL5AZnUn3lEtM1Jrz1&#10;VN5TtGpCe+xwKqr2peLYzhRU7UhF6Z5MHNkYi41r9iGtsJqwavdxNh5dXpESJjIY1qSy1ilhIomx&#10;bTIbHJVLHMuMHrRZkvZwRjP27D+Opx79FhePfgj33fU+Zvy4E6+9OBv3Xf88G8pLMKBbEEZ492VZ&#10;dUdP974Y7jcco30G4tKAQRjvEWp2BQwgfN29fRiCuBivaTChnUDVHER1VeehGk6z9paG1uhea6KA&#10;Ft9zpamM5DVd4O2F3w8aggeGDMcwgq9GWcBecOW1dNlrkFrCxjOXZcJQJY4qq10m1AmoTrY8/k6N&#10;lNTy91ezsSo/RYAJajHrdgEtn2zYYC1g3c89rTx7CpL6f8iGMqCUJ0ykcJIKK9e4ikcN+5h4l89L&#10;+bySilrd2cq4la8T0mOdLTjFWJbeNNLIy+QfYwksIcgnzsWsNKXU6bLj/HIMsI+zUDRVrpT+t1oS&#10;7RtS2EDXgGDqS5QIWFayOoJ4iip5ij9GnU3qeNKwjunuJrQl9W0Etg3H+Hkn+d4attRF5Y0o5S9Q&#10;z5mmGh09w/ihqgV7GZvupF+h5Im9aqF5E9WRobFYm4uYw6OGeky+MWPdFdGJeHDanzCt5zhc6OCG&#10;ISwEfxZGgIO2z7e2glCCuFY0uNDdC6OpfhfRvbrSOQiXeIfiIqrtBYG9Mc4/xCwpo02UZHqvVp7Q&#10;IuLeTlLdbnBnhfCkSyZoTYcH/481XtsFq3GDu1FtLXW2cotd4eLC/3PZ3fj8h1WM6eqRz3stVytN&#10;nUz8fcq5FaxyNbPYAObxfubxqMXYU1kWaccIbHkDUhIKkX0gE5X76MoeJKwH01HDeLaOcNYTTHUe&#10;yU22YlWCepSgJvIxFVZucwNj3UapMoE9STf5ZFw2ao9k4fj+NJTtTEb5ngzk09L3Z2HfrmQcSSk2&#10;Q3bZVJVcVspc1gftmaoxeY0OaJ2jdHoFKQKWDaryvxNK2CgR1gM5rTjCGD0sMgEfvxWOe67/C0YO&#10;vBWPP/wZ7rvlZdw56RFMCr0Yo+z90b+b7rsbQhwCMNijN0a79cQFLsG4zLMHhjl68TVHeBPEQDaK&#10;gxiGjCC8vVkOUl8Nx6lsrCmNMnvCqh5mrf7BcIVlduXQAXj4kotweVAQgvlcZScTsMNGTcD+lEJL&#10;CBhiHSWwR/M6kUgvL4n1L53ejSbBlLPemmmiGjWRcvKelLAR0wor+az7+azvglUjH9l0MfNpWryh&#10;Qu6zFJYw0zFFjfKFafxY4w4rz1hzY7W6Yjnd4WNoozsscNVB1UrAW9GkTihy8peV2bAroCNdTJdG&#10;vcOl9NU1u6aKKniMLYqA1Yz6EoJaxBZFVsIvoF7eMiqAYt1ausWn+cVO0pRfqTziCroIWjZDLnEZ&#10;gS+jC6H5saf5w06zoI/xfRV0qSu6fmjiae1612pi1r1F7dijeELDOqW8cYRY6mo6m2i6sarkR+h2&#10;bdtfgU8+isb3HyzEtUMvMWsDhRAWD0d1Cmk7CGt1vgGMYQfy/HAW5KWOnrjaJQhXugfjIu/uGEO3&#10;qr+bF7rTFe7ZzZUxrTMV2hF9HFzQ04ktO4H1ZTzsycriSiWV2tqGd4wbLGU1laWrZefnSJXVsuto&#10;QavNoNxowbj8insx8+e1SM+qNt5JCe+fOv00u0UdcFIw7dWigs8VtLyvqWzcclji2fl1iNmRiDzF&#10;sgy0Th3JoSvLuJOgnpZrHEuV5bGRoBpweWwiuI3xWYQ5i68pbs2lIvN9PNbEZuP0kTxU78tE0Y5k&#10;5BHUzIQiHIjJouKcNJO1tQaXVlnQKoEFLEMtVFDMyqt50QUMoXL43dOoQilsgLQSiJZaSSrQ/kct&#10;2BlXiy++24zXXlmEO65/HddNeRbPPfkV3eE7MLnPRFzhOwjjHL3NBlcqJy3KrskBw+y9MLabNy73&#10;CMEwZ3cz5qqx1BAnF4Yu1n49JhShCTyjrmoku87pNU/e9x5u3pg6YDCmDOiH7i7WxHelRPrw/wh0&#10;hTiXXTYJqQS2kJ5cck67gTaBbvFRikEy614mPRyNiBiFZZlUafZaHV1i430SNt0fntc9kqmjKZew&#10;lvAa9eMo7lVugmbuCEJlOcn1VQcT2zZQyMHQ2SzUVkJgywywnVRW8tTRgRoq7knGtHRWsTH9FOwK&#10;6W6po8n0DncBq2T/KlYeLfdCMSSwlr9ezABbLq5SCzWZXcBWs+BOUglO8sufIqSKYdUjZjKeCHs5&#10;XepyAlvFo3qOa1nYx9hAHGMFVapXAStnakMzEuiGK+lf+Zz7ChjjFXeYQfg0ttraaSCPsEqZlPif&#10;RFgPpp3G1j1lOHjoOJbO34oRwYyDWEi+goomYDRMM8DFDT1dHKmYVFoW1mAWuJIZDJCqKGq5WRH8&#10;CFxvF1+23sEYxtipr4O7cY/9+R4V7tlYtaug1Tob4/+yJq1r/FZumCNjLrppNFUe03nVTUkCWuTc&#10;m+YLZ4deGD/mZnzy2RIcTqpga8z7xQLShAh1VuSebDarygsWs9cLG1DNPdZOCwf2Z2BjxDZk76b7&#10;ejgbp47mE9gMY6eomqepoIK3kSoqq+fjBp7XuO2pWBr9vZqEPByLz8MJAl97MAeVO9ORtysN1UU1&#10;9JpaqJankM1GWhsVa2NjkxRjGmqaVhZhmZex/IpY/jmUCnk+akTN4mVsaJOpUPGZLfhx7m68+244&#10;Hvv9Z7j56ucwcsD1uO/W53DNhJswzKUXJriGYizv9WBHlhHvdQjLqx/LQvvLju7mgUs9tber3F47&#10;ePHea9keL5p6ihWrSlHNetIsA5WLylzT6zRE15eNcD93bwzy8jYdUabMWPbd7F3Z6FqussrmgTvv&#10;RWFeFfIpdal0iZMELb9/EilKYX3MYKhmAUt1ZPlUMOYrpdejZCCTV09OzJ6xLCtZzkkCznhXw5m2&#10;yQFKWVQnk4A9TgiraIpZeavMaoqFdIFlWgq1VD3DPNcgF5p1Qoor17iF8WwaYbQrIrByhZWGWEY3&#10;V8BW1Cl+lZyroCjd/KJKJSylW1xGwGzAlvF9xwh6LR/XssVhPTOpWwqwlQmibnAVdKmCdLq9Vbzm&#10;GAu7tLwVxWUt1pARv1RmUysSeRPiCOOholYcosJqtoQG4uUKG1i7jkowSFGnRlYTElKakMWW8Ovv&#10;lsHXJYRQaaBdhaNufrq1BKm/s5tRSDMUQ5MbJTc5kIUs9VR+qSZKDwig+g0Zi1Hd+6KHkzsBdzTX&#10;Kj5S4ar1/htYZfwcDfloaRgXqrO3Pf8fK4ZZfZ6vyzV2dfWCO+PlbnY+VOlQXhvC9/ox3uqP/kOn&#10;4Ya7X8CS9QeNV8JiQBGDnQK20NoOQvONjfFe5QnayhbEx+Zj+6q9SNwUg6MrdtJFTkEdYTwZT9VN&#10;zMfpo7moJ6ynCKvi1DMJOVTTLLrAeXytCMd4benhLBw7ko/yvVko2ZuN41nHcYbhS+6xemSyvHJY&#10;hnkMabTgmDpY5NpVstGtYC0qZeOqRr6YZZ+voR7CqvnJiZSJZLqSqbnAlu1leOm56Xjsgbdx05WP&#10;4IqxdyDQeQjLKBgDfUfg8gGX4YaRUzBl4FjGpP6MYTVG3g19nJzM3NhBfK45y9pb16ao2tNIS8DI&#10;izkLK0GWl+NKV9fPxQUhhDWU0GvnOnVG2crNrLFFD8qOZWtHtVU5qnzeeOkNlFAqczRMmMe6RXVN&#10;Zgybog5NAcsYXUOY6jjVrJwSejqacqpkIAFrVgKlyRPSvjuZ9IYKCbM6XQWspuDJHSZWdId1JDME&#10;Vi7xWWCpqEU0s3YxweW/A5Ew6YmVfF5JlT2DVoaVbbArVg8YlVUrQxiFJd4V/DLG/+YXOQssTWNO&#10;5XJ36SqrxSllgZWz4KqpAJqVc5JfUNAqh9gaWLYKu4jNRVEDIWUwXsbWqkg3oYwQ8/9o3Cq7tc3s&#10;XXKULlWcehn5S46y8DUmmcXAP48VQtlN2i0vm6a4OyW3BSnZvKkEduGygxgy8GIWglbMc2UBaecy&#10;J7a03hjg6o4eLLyejHn6eLujp7srK0c3usD2BlyTAB7UE1MGjUU/ushe9po3qaEEKaQyahiv0myw&#10;ngus7bFyiDWk42XP/+XGOMnVh5XFSr5wtHeGI+MwBwc/eDI+69VjPFxd+vHxcPgHXIiho26FX+jl&#10;8Os1Cbc99AY27E4G2zaTXJ7J+CKHMZPiRrOhMN2tTLaERWxYM9IrcHDjYWyduwqJkdsZkxbgRFwu&#10;qqWihPYkIZXinknMRW0cYaYS1/Ga43SBa4+WoDa5HMV0gSviirF35T7E7afKlp6iy8sK2coyopdU&#10;wnJUQ62wqEJHhTdUWLM4POtKHt0CNaLZLB+FK5ksqxza/gO1+PLDVbj+kt9jRPdL2DAOQi+vkRgQ&#10;OA4hrkMwwH8cpl10F26f/DtcOmQSgp2CWA5a1VI5wAxHXOn6ssEzbjLLTqqpBleAnb3/BFYTLJzo&#10;KrsRUC9nF3g7aR9fK93UhCOOVGInqxNQIYv6E+zYEHRzVm++HfoEByM6agMKKhmrFrQSWEFLj4/q&#10;qjFYDR1msq5qRETACsJCAcmYVkOaNnXNYvlo5/Z0NrDpbGjz5IWw7iuV0cydpfG0sdpWq5fYTGwn&#10;tIphFb9qLLaUsSurvJkA0NjWbpSWt9VkRdV2tOMk32dXcqytyxW2gNXaTeog0kqHBliaxmE1Jc4A&#10;SzPA8ppSfqJc6ROEt46va2ZOHQtW0FrTjvQetdLqSWPFUyysH1pFBWETY1wKVowsAquNhrSIl9wq&#10;5W8eLeaNI7iaI5pHVc3jzcvjeQGbS7A1g0dbXKiDYPGaeEy95n74uQbBna6ng507ldENvQiOxu16&#10;seCHOLpiiKcPerAyyL2ScgawIvTnuWGBoWYYQKlwjopFebTiUpoUVG4v33MuqKbV1mO5Y3xNwPo7&#10;+mCgXz/09OjOSqMUOmder9jVB57eAzB4xFUYQlXx8BoGX7/xGD32Lkye+gwmX/scRl/4IFy8xyMg&#10;+FI8++ynyMyvMbM1clnKOYyb1NGTxROZbNgytbhAeQMyjhYil/FsweZ4ZG2MQdnBdJxKLsbplGKc&#10;SioguHkmXq2l8lYT2uOxeaiKyaUV4FDELmydvwE7lu3CvBkRSEgqNBOx5fZq8oaZfcKyVIK7snS0&#10;8JjCoRKWkxYx0GJ8pbRiugSar5yc04zNu0oQFX0Uzz76Ba4YdgfGBU3GmNDJGBA0EdMmP4L7b3sZ&#10;k0bfjnH9r8bYfldiMmPZ8UOmwcepDxs4T3o7XmbNJXlEPjwqFNFuDVq6VMDa5inLdM+d9Ro9JG29&#10;ogQLQeps7witYKnpjdp3x5HAqwPKgQ25A91hNcJysXvzPU/ccR9S06vMrDAtwJbKUCyVx/QC3mMG&#10;l5rGmXuM9VReIe9/Jeuzkn7yqLDK8stj/c0hH1o9RcOTSfSM0ulFKrQpIaxaKoZFZ6bjsR00dpLB&#10;aC3BYxFawzqEVp1PWqytokt5NZTT0N6E41RXZUTxX5pJ7qfoFttpzWGBKrdYxwoqoAGWZmAVtILV&#10;AMsCNdDyw3We15bxPcfpqqmnWApbS0U1uZY0zY/V2q3azqCwkS0TXSqti5PH/5Ve2mpcPHVr57W0&#10;QZsMabcwLeSVwBslYFNoGbyJWYWtyOU5peupJc9nBcnnL9WslnQe96ZW47Fn3kf3gKEsHG+6nd7o&#10;5R7MGFQrINLNYgH27+aGELqrKlh1Fnk42PEaFwSxVbbSENWrqH142PrSHTbT5KicpnVm4eo9qiQ2&#10;UM8mVhBYVSSlywU6+2Go/yD09uzFz/ci2GzRWRG7qfdzxJW4/Kr70KP3xfANGIMBQ67FxZc/jGm3&#10;vIarb3kdV938KiZMehjde1/G9/hhzPjJCFu+xYzBlbNymB3s6cmoF1ljoMoyK9NSLIxjs/emI2fH&#10;UeRtjUU2Xes8usqle5NREZOBY0cZrybQ9aULfDK5AtnbUzHzjR+w/JsorJu7AXO/D0dyarFRdE3K&#10;UIehylmrh6gPwhgfS2GVJGPW7WJZq45oksLhuGNYtTod336zAW++sQgvPzsL1096BqOCJ2NCyGTc&#10;N+UpjOl7I+657W384cHPcM3kpzFhJGEefjOC/S9AaOAF8HIbwPvnzXvmwQbXWq3SwCcoed9lmv5o&#10;G2s1jabKwtx3y1SuMoVDpseeSt3Nkd6NOgFZnpr5o02ktc3lKNqVvv744d1PjGuvWWFHC3ksbGPs&#10;SnD5OIN1L5d1S+stl1HElPyjPp1C+qnZjGOzT2nBfCqxyoP1/ihVNeFkKzL+f429B7xdVbW3HVII&#10;SUgIvfcmxa7Xhopi99pQsWBv137FrohYAOXaO3YEhNB7TQJppCcnyem9n5yaTjqM73nG2utw4PK+&#10;35vfb2Tts/baa6055/iPNscc02kerRNAasUJYzoqMOM70kZwsZHvXT6nqew1atskQCsNo00347e6&#10;gkegahq7LM+EinGdQLoLKaKmVMsave3XJOZlSj82waq25IFlpXMLUa1nAHvxZwaROJu5dgvnTKDo&#10;34XGRvXnKgYa0CelObU3TQm39qvuBaSIGdcLusV8A0BfAyMu10fDsV2LJrWuTo2ZWIDVyhPNmThR&#10;+E0uA2zpRiu37oxVbTtice1w/Nd/Xx4TJh6KdjsgTjnw2AwanTZ5/zgGUB4MIKeNm8xAo/UwpaZO&#10;RooDWhmjqHbogLoGszLg/FYQC2CrSThVIEgzKgklWGUeGYfP+laHTT4oTph2Qhw68Ugk/8Hc093g&#10;Z3DN9Jh2wDFx1HHPiYmTj4pDj3w2mvb1cdqz3xZvv/CH8VYY+bXv+UG84m1fjzNe9r6YdMjp/Jb3&#10;Reh8/3u/xOffloDKzbCR9ppf1TCNexZ1gKZlixuiBsD2YE73PLQyOu9bFnV3L4zVdy+IZfctiNWz&#10;l8fyux6NFXcsiTlXPxRXXXJV3Pu3B+Ifv5oViwD7oOPM/XsZhx7GrhNryCCj42zii2l4Pl9/bHAb&#10;fd6wOW69qyZ+/bs5cen3Z8VXvviH+NqXfhe/vvLW+N63ZsWF7/15vObFH40zsRZe95x3cDw3Xvfy&#10;L8RJx58fL3rJZ+I/3/m9eO7zPxJHHnEufXc0bT2IvkSwYd3ofkwctVqeSgJ51Cy277V8+Ox4eN6x&#10;zLHhuwn4tBMmTM7xUxNrJlv+52UzD403Hnx4fPBF/xF333JPNKFwTPBfA0AznxslsJbPBjfbOd+J&#10;67Yei9AgqYLKKHn10M6sre2Gz2uhKvpvGaZy1ZbdUb+TcXHHdfjafARjOps9ClaOAljKz5wbAcBO&#10;hQ64YMb5WbRsZjgB1mH8WhcEmBm1Ed93894n1LBGhxkYmMHldNZtyhxiwNhnhHdbYY8nYNWsPGg9&#10;D8SVKgA9YmOwrwVsShAlB/cBsGXdVs0qKya6SsfaOMVUwN6oG4QxuN7VDgK2Ct2/sn9PrOql0wCs&#10;Ecc6jk7lCNgmfpM1hBAy7VzTji/bRsfWtu2KNU2Pxcq6DfGDy/8Sp5/6kpg56RCAMyNOn35kDlSW&#10;JEHjuWTL4tKueS0YoALQyvycA//kcq//TaVZnITkT0owT4wDMIkPmnAIzDEjDpp6NP7VgXzn9pdT&#10;ocl53Tik/pQZB+FfzYyTz3ptfOhzv4j//NDP4s0X/jped8HP4mVv/V4c/9wLYcaTKr+dGe84/3Mx&#10;d3Fd5pnqM9WjXRsRqtbV0lxraN4Y6x5ZFx3zqmP90sZYv7g+BpbUZ3ph7UPLY9ndi2LZ/Uvj0TsW&#10;xeKbFqKRG+OROxbHsvl1GeXvRNzrq5YxCsfZmIWRfrWAwZK2ke0xd2VX/P7aeXHxlTfHN390Q1x8&#10;2c3xo5/dGRf/4Pr4wWU3xN+vXhAXX3JTXHrJHfH+d343DtvvWVgbp8eJBz0/Tjrq3Dj++P+M577w&#10;k/Gf5/8o3vy278ZznvfeOOrIFyGYjq0AVoGqK1KALoHH+BS1nYrKiI5RKSgzOlwZx5LUsm4Ruu9E&#10;A1POx6phx+PyTIiXHnJEvOHwY+J1x5wQP7no29HeNJT+t+mv1ghbjUNpoNOqiS5zNNDpctNe3Mb1&#10;8Lk1yVxmtw5bdy0AtcTRGmhJ/+5YhbWodm1WWQEsI8P6r4J1S+WoaSyAJZRxEaSFBK0LA6xEoYYt&#10;AVuSoN3IeWRFBbAYymPBOojUUMM6HSNglb4CtlvQVUCb86xqXkDWi7Qfxn43MSJr3Sg1ICeMBXZW&#10;mOP3CgEZzD15XGNYR0dYeUJgu83HOt5oNSBWw64DjJb8NBG+ERoFLGBtwXRu4/cd/G1yfB8d29iM&#10;edi8PZZUD8VfrnswXnve+2La+MPjWDTecdMOicMB1PH7zogD8GPSp2EgnYKxKnxqyUpVglGTC0qm&#10;KCn/FqBq47LCBCAc7wbSmr7ci3tP2WcqDDItDpp+dOw7yZ30pvAsS2xWIpv5e2m/OO7UV8QnvvTr&#10;+Px3Z8WH//v6eM9nr4l3ffrv8YYP/CIOPe51XAPg3S9oxvFx/Ckvid/97bYAo6n1GrBOmvnDZYvd&#10;WCxt1f1RA2At4dK8sCb6FtXF4ML66H+0IbqWNUct/m3j0qZofbQl6h9tjCY6doDfmypqrSKTADKV&#10;lPHWeoIvM1axpn0krr1/XVz6u/viyz+8Lr562ay4+Bd3xI9/f39c8ccH43/+PDt+9Y958dcbl8Wt&#10;s5vjG5dcH9/+zqz45Ed+GkfPfB5WzcExfd+DY8bUE+OVr/pEvOEt344znvPROP3M98ZZz3lnvOY1&#10;F8bRWBz6+uMnTImJkxRsCsGCCgtHgVi4JWV0WB91gjnEANENtqfx/f4c9x+vT4vwZcwcS31aZw/O&#10;mnlYvPbgI+KFk6fF+1/9+lj08IoYRnHUY8GthrdW4ZuldgWotfCbgG3pw00ERX3Yo/1OdSIstWrW&#10;YgXmfsZgxYL3S1Ey1fiuuPEZk1Ghyf+WkdkEqcgKcxitKmgr4LUiS5ab8XrAioGbPmsWFwe00lhN&#10;a8piArY0iQWsYE3Aau7+Lw3rZ6WwIBPASCB8z26e2Id3vYHfCNoNDPQGBj+LUkFKGisp9tEoTWJ3&#10;DailI6oRQ1lahka20kC3qqyCEVdjLq8FsHacZSbNbioSJwwC8HsA3wKwezXhuW4A6uqi89t2x5K6&#10;zXHbvKb4/dWz4y1v+2Icd8SL44j9jsSP3T+ePfNwAFusxMlKfABpfz4rmYvaPwJqjDb1XEn+jWk1&#10;TpM6taVaczp/z8SPPSDPTZq4H1rVKPXkmDxpJqady7ksU1JM8Xh0B/JCk0yFQQ+L5/zHe+IjX/hD&#10;vP/zf433f+maePNHfheved+Vccp/fAAfDE2sL6xZDcAnTTo4PvPl70fr0GOp9ZoYMwtcWwK2Bxus&#10;ZnVHVC2qjWZBivbse6QueufVRs8SgIqv28SxblFDrF3O3z2bo9cpGsasG80h9TPGCldT7xat646/&#10;3LQofgRQv/4/98S3f/VQ/OiP8+OyP82Ly696OH7xjwXx++uXxj/uWBc3z+2MG2e3J33ks7+N92Hi&#10;f+iDP44jD3ouwtFNyhBuCqgTXxaveu3n4qWv+Ey89JxPxCvP/Ui86twL4rDDT0dT0k77xYBRCjX6&#10;mrHJ/sojfzs+lTHK2ILjBqid7nF3d5flTeNZWk2C1TF1bN3J4QVTDozncN0bTz49bv3XTdGH0G+F&#10;Z/RVTas0B9q4iWVmrSWmomhFuzrNOYA1IyYEbBuAXYVfuNJ4C4BfDK+6aqmOvnP1WSe87HrwArDg&#10;Ab7fWgGtn8vlp6VfmxqWc+iuotbTMwC2JIGbgO008ATzjwLWiBjazsXnvYCo9GEFaZHFBJh5iBPq&#10;SuZuBr4P0I5g8m7h2q2QL1gC1pd3SZL3snibmwpZUa8KSZVbH2C7tyAM3I5eU6MKR1/AWmYy68L2&#10;A1D8V/OdXa1TlLChM/E/+vUvuK6bjm5FI1e174l7lq2Pf95TG3+atTLec+GlcdSMM+NAzMsXn3hq&#10;HL//jJiMieRu6dPwmY7Bzzmcvy08vd+kYkqo8F2V6E8Gm5TsTt8Ixn0A4XjM3vH4XhP3ORxgHpKA&#10;3W8y2nVfwawvtn9MnHAA1+wHUCsBE0HLffx7ApqgAP0hcfyz3hyvetu341Xn/ziedc6X4+SXfD4O&#10;PvH1MQGfWAHhM/edaOKF9943znvThbFkXUeaUQlYBJiatg5JuHxBXdTPr4+ORY3RagT5kWpMZUD8&#10;SE3UoXHXAtomLu7AMjLyqfWU5hjj2TKwI+Zh9v7z1sXxq6sfiSv//nBc8dcFcflfV8ZP/14VV/5j&#10;Zfzsnyvid/9eFX+9eU3c+FBb3LmgL+5eMBg3Ptgdsx7oia98e1Ycc+zb4yj80xlTTqJ/sGhs8wSA&#10;hwCbMfNZccxxr4wzznpznHX2G+KEE1+IVrWdU+jjStkYri8AW5J/V8BaAlYBmoAtfFcDSrl5M58F&#10;cvrAmMvukn8qguCFjMOrDj4qfv6dH0Z721Au96wBoPKYhdbkN3ctWANwBWwubQSUPZi6BmBdJupU&#10;ZRum8fKe3fEoPLmQ3zyKlWdR/Ab6UcAabErAYhpv2LE3NsP328BAAhZKsHLtZsijfxukLYNPApbH&#10;JuVn3CAMqDx6blw3AOjiG03iUXMYiaL0FbCaRQLWBeyaTJnFxM1Tw/J3al6vczUDZrRgfYwXyRKn&#10;Sg6ud9GvJWM0f51oNkfWsiLLUd0tmMJYtdFKIxseQ+vyXDe+cm9OS5HUewSsjQBcDStorZvsBLZz&#10;x30Iml7fnxa1YNoYWV7Z/kTcvHB9XP1QR/z+pjXxznd/I6ZPPDyef+xp8ZKTT8rpAifVJctsPmvm&#10;AblO8pBJB8YRBxyHDzSTgZ8KM+yHeTuZzy6ZmxBTjWKi8fYffxDm16FI9oOhIzDJDoVZ9k8QOjdY&#10;auLxmMvjMZNzLW2CvjDTZLKCsWTGqTF56glx4pn/Gcc++70x6cBXxvgpL4lxk07F7EM7T5iE1jYY&#10;5jSRU0T6tePjVa//cCyp7cn0ODfTtsZSG2NYs64/Ft+/OtbOWYdpXB/NgLUVsDYD4tUc1+GgdWCd&#10;ODWjS+Pvq5G89y/uiGvuWBV/mbUo/njD4vjTrWvij3fVxa9uqY2fXl8bP/t3Xfzu1qb4y10tce2D&#10;HXHz/P64c/FI3Ldsc9y/ZCug3RI33DcQX7zohjjysDfzjsfTJwdn/xn0yV3Qcy5UC8U2aDUUlkNS&#10;grUCxiQ/QwnWCkDL77LvKsCEyk23n/wtpH/LOQuTP2/85Hj5xAPiWxd+KlYtrY1uFIK1tASmKZWC&#10;VlPYXeuqAa9bwTgT4ZSVuQK9uHt9KBsB24mGXdK9Jx7m+rnd8DCCsoZ+NNHERQBd8jr8PLz7cUzf&#10;vZi8T2Qwdit4Kf3YMmI8Clh/A/+D/UxZHEg/tvi8Hn9YoPI6OSdb8WF5MQbc1TcuNjeX2IyW0iQe&#10;C9hM7Aew1qgZBSyatW/Dnhjid+YVb+OcgMW1TbAK2r5dpjbCXHxXB5Mso1WLerZGI35xBw1s48Ua&#10;kEi1mwHsCB3HG7tw3ULO9bSkAU0qWC0m7kL7LkSSgO2F8ZwPxMLL9bx1SEkHYl79zrh15eb4F4x1&#10;+V/mxyte+aE4Zsax8epTkfCTJiZoJzOolho5dPK+8fJjTo3nH3hqnI4GOOnQs2PGxMMA43TAOD3n&#10;dvfHZJuBxjxy2lFx8gGnxXFTT44jJh0fh0w4Lv20SemrooHRADkNZBocTKiZNw5TbRymnn6udYwy&#10;EgpTFRFNz6s90dKTT44ZR7wsZh79yph8wLPy92onTbz9+P2k9JWnxaR9j47Xv+2zcekvbgQsbdGM&#10;1LcQXj191kUfVK3sjIX3r4y1c9dF3cM1UT23JlYA4DUrOrGm9mQxvA7Gqqp9G0Dtjuvuqom/3bwq&#10;rr5tTfz7nrq49oGm+PsDrXHVg+3x2wfa43cPdcXvoavmdsfVi/rjphUb4661j8WdK7fGA2t2BtZ3&#10;3DxnJK74w9L49Gf/EW849yu89zEAZhpCpth+M9cH094ioGS2EgIOd6IArPEABV0BtKQSeAJRGvO5&#10;BGqCVBLYCkqv8bcpNIt52dP33S/OmXZgfOZVb4rFDy2Jju4d0dK7Nxe8uMmVSzcFrEk6GTOBDDZ1&#10;ymfwlzXIBKtzsCZOmDSysH1X3N2yO+ZiDleBDesuNaKQWrdjtcjv8LPBug27ASzAFZylHzsWsOXf&#10;uWBGwOLDCtIi8AQOx3zuwxyWErCWb8mCa07pwPxpr+PbmI4mYPVv0iTmhdMk5oUMWxfb7UGYz734&#10;sEaLN/I7zWJf0HWxg5rDJWD5u5l7VGNCLEXKLezcEnVbkHZIFnz/aNy1J+p5nju0r+O9XLhejTSr&#10;pWOMDptLrORr56gJ38V17ojtNiGSEWhNZqtnVAH0RZ0R99TujKsfWR8XXXFD/OdbPx5vOP3FWT3e&#10;hQHF4GpSjQd8M+K8Y14Q553w8jj78OfFCdNPjUP3PTJBO33CQXHYlCPjwImH4gPzmfOnHXBWnH3w&#10;c+NZB50VR089lmvcgd2Ut4Ix1Qz6YxmY2gfGnXpoTJxyKOcNUk1C4xSgTd/ZZA394AmHx4QpJ8e4&#10;icfzbofC0G5RsU9MmWiQTG08MSZPOTre+I4vxMVXXB8/+eO9cdWsR+OmhzB3GRyz0twPqRmNuRiN&#10;ulRN+3BdLJ1TE4sXt0Yzg+jc+rrO7XHfo91xw/31AK0tbnukO26a3Ra3zOmI2+f3xO2L++OWlRvj&#10;ljWPxQ1rt8e/a7bG9fVb4zqON9TuiFsbdscd9Xvi7rq9cdfqHXHL/GHuMxBfveSWOPfVX4oXnX1+&#10;TKYtalMXRFgKxjzrFFCQEfpJuCKTMPP9zmjuKCjHAPMpxPkSqOlaQNnPXk8flYDVdSkiy+PiWNyf&#10;1x9zUnz0ZefGXVffFK24DM1duzM7y/ztJoS+yiAr/HPO5ZvO9VuA0EBex5ABOfjfHGp42iR+M73u&#10;WzcSt9RtjqUIvmp4ug7F1Yo2NdfAAKrmrYA1o2kj7p6msMCUSv9VhWZGm/W7vbYPhYWsSC0qQAfA&#10;g6aw1F8BawLWOsQCtvRfzVrSNB5gYF2to0mcoARohvx7AVUfL6GWTZ+WhgwIcMPew3tihAaZ9aT6&#10;N0o2QmOG+Z1atoe/XYrk/NXyQQutbUvA5jIjXrAFidSIiewyM8tmuozO/TnrDTbxdzvvqRbtkHhf&#10;zTqpEyno/Jg5nAa0GjBl3Ih6NeB+tCPitjXb47e31cSv/3R//NcF/x0vO/rsOGm64CmDG/vFAWi5&#10;EzCF33TqS+Ptz38jJvKJccLU4+OwSYdj/s6MaRMOjCNnnBDHH3Ra7D/hkDhwwlFx7NST8ImPi2On&#10;HxOH7Hc4WnB/tKERYTOmYEo17fgpcegRZ8axp74qjjrtHIB7JAymaQvzwbj6Wr7DPmjP4094UTzv&#10;BW+L6QeczfkjYM5JWT6l8Hcnxf4HnRhvfu9/xyW/uD2uuOqR+NvttXENvvpfbl4St96PJm3bnBVB&#10;1KB1DSMxD8AuuH9NLJrfFPXtj+WW/wtrN8SNc5pj1pymuGdpfzxc/Vjc727w2HazqzbH3LVb4+H6&#10;x2J20+54qD3ifvrvHgbonh4p4g7O3d4UcW/LE/FQc8TDtRF3zR+KOx/oiB9cekMcPONs3nUGgCyD&#10;SALSIu0mpVS0bLYdLYupqsk/CtinkKaw5ysmcfaT5D10UYpjXmOQyvsxngb3ZvLcZ804JF538rPi&#10;wy99bfzhR7+I1vYN0YyWaYKfLOdr5c9WANmEIrDaim5XG0rCiqHdfO5G+3Y77YjF17Zpd1hthcuj&#10;Y2RP3LCwLe5t3RZr4ecaqBGgWiTcoKwzI65YK1ISn4Aej5HtYAKsZIEHKLUs+JGMEDsH2wO4TVFE&#10;XhRaFTzA5klq3d5cMPB4AVjnYfvGRojRXEbETC3UFCgBm1HiBCxHVTjnvMZlYoNmSNGigY17cqc6&#10;J4VNVdyEyavzbfDJe7RD9TxjNSb4o6jFWkxptbUZT63ctwkJZTaPCQI1SLo6xE25IZYa1sqJdrhp&#10;Ya0wpgWerQbQSaeaSeVqF3M7G/i+juuM+s2tezyuXzASf7ujLn7/h/vi3Ge/KV511rlx9lmviMOO&#10;eTYAORmz94CYwYAfDRO95LCT4ryTXxBnHnBCHLrPQXEQmnX6hMNiMj7Z9ElHxwGTjuV6FxscFNMB&#10;+3TAtv9EQD3xQK6Zgt/mGk1NbkxZNPexx7woXvbKT8SLz/tynPKSD8fJz39bTEJj59SQjKePy3On&#10;TUPzzzwxJiIkNBcncm+DNoJ1v+lHxIWfvSS+84tb4ru/fSh+ft3a+OudLXHNAy3x7/tq4/rbV8Wt&#10;966LdTi0VgHpwb1ZuBRg3jQ/qus2Rgd9OGfVYFwzuwVTdjjmNWyPJfgiVgecg9Z8pGFXLG57PBde&#10;SAuQoAsA6CNon4cRnA8B2gc6n4h7WgArQJ3H7+bW7o4/XFMV37343/Gh93w3XnjKGwCNwSOsCwCa&#10;fqm5u4ApSdN3lAowPhkRLoBclOPxnNcoqDyWfmwB4qcD1usnTjDqPzEOhJ474+h47ynPjc++6BVx&#10;8ce/ECtWtkY1/lhdD9rV6UCFvfyDlnVXOq0yt1R1mWkPYO0B1L1mOKH6OjbuwnoDjPAv+I2mvu1x&#10;66NdsRheX4diMtjUrnbFD+x7rFhSVwaXCnoCpVXU6H46YJ2L9e9+QN0F77sAoMf0RBcIoGUFq0f/&#10;7t3LO0EZdLLeUuG7FoB1LazTOuYTm45V+LAQwOtFCyZYeQHn65yuyYW9AGeABvYjWgaRSq5U2IRk&#10;2YxdvzlBW4A7F63DUFbZW9i2JaoHd+e8rlpWwDbTuCae20in5jaTEu/XjOedu4gJVpgxi5ojWDqH&#10;eR/8CrOoupBujdswq3muOZ4t3gOJubINTWF1Rbjvhvua40uf+3m89iUXxEVf/p+46Gu/iwsv/G68&#10;4uVvj+c99yVx7AEH5RYOp0+ZGa847lnxwmPPiJnjAeM+B+LHHg6IDokpk46JqZNPAFQHY067w7cL&#10;BqajWWfwvZX9xscUtKdTCvsCxMmTjoxjjj03jj39/fGKN10a7/zg5THzkOfDbAZfMBcnGqxSSxSM&#10;q4mn5ikA6zVT4gXnvC1++Ntb45I/PBQ/+ufK+P3tnfH3ezFr5/bGbQ93xl2zG+P+OQ3x0CNNUdO0&#10;MX375oFdsbxuMGoxaxasGIx7lvTFg42PZQ3qoixNxBIE2kKAapXDFYBTWoY2XYKpuJT+Nhq6iOvm&#10;d6tR98YcALsALXv93A1x3rsui4MOfX0cMeOlcdbh58TzjnxJHD1DYaPlAJD03RVKuh5qyBRQRrol&#10;QVkA1oBeCUCncPy7mM4pp3QKwBZgNi9YUmMXmWiTEAqTOecCgjNwPd547Nnx0TNeEh8+8z/ira9+&#10;Wyxc04N/j6LAtWrDL7XUrlaIkfUMYGLtWZChA63ayTV9OJMWTO/Fxet0sTr8q0toTkELTDynekNu&#10;SF4L36tg2neYeOKC9V3wPSawoITPM6/eI3+bLCE4zVHYUCHPG5jVfzX5HxkY3QBWDVuC9en+bKYm&#10;GnDq5wXMDx3AtOzfxAsDWFfslBrWAFNWN88HcAOONkDAuk5wGM02MLwz+jm5AfN4K7/diDbeDAD9&#10;vJV7W03RrKcmfAJ3rlvUsSN3OtO0NhzejqndxvXt3MvtQtqQYh0A1p3gW4bwzehsI6LuT2vyeQ+k&#10;ZWA1gB7uX26yZXjdXQWaaUsD77Iak0cmu2P1xrgBX+0fs1bFG9/033HBe78XP/7BrPifn90VX/jq&#10;H+LCz18er3zVu+KEGUfkSh4zpF54zMnx0hPPipkTpgLaGTF1H3zR8fizM86IGdNPg1n0NQ9Cs8yE&#10;sfDJMvhkoKXImrKsjKaa2mLfiUfEYQc/P0489j9i2mSX2O3Hb9REMiIMiT9dBl30cSclY0+Jifse&#10;ER/+3I/jJ3+bE7+/rT6uuqcz/vZAX1z/8GDc8ejGeGDphpi7oCMeRfIvWtKLZu2NldWAlv7pUNOu&#10;HYh56/rj0fbtGdVcAcMuw+ZaCiiXISnN9FkDMK18UQWn5Bzj8BOximsFt4Xe53HNHIC9EK665oH1&#10;8ab3XRlnPe+T8Y63XRo//O618ddf3xlf+eRl8eyjXwBwsBZSiDklZYogoCvbluATiC6y4Gj/pPYF&#10;qICwLARQaNQxZP8IUANxE/aLfSfQz5rUnJvC9Qfwu5P2Pzhef9rz4pwjT4rzX/S6eOPL3hkveNFb&#10;YxmmWuPAHiy1XYAUbQmvu92IW9EUS0vhbfuKo6uQulAKFmjooZ96wIIrdfT9jRK7UmdJ6+aoQknU&#10;w7dq2BZ4ug2zuBvlVOYd5Bws7qRFG0pzuASt0zhOdeq7GlHuxX9NwKph9V8r2lV/Frc6185i5CQV&#10;GpYXX88LCFa14yCAKVITuYgXKoolcx0PMF0tQWtki/O5+RUvNwQIBzHIB9GYGxjwLYBow87dvCyA&#10;BTzbBK3gRpq0YGLkRliYKOv60ZDcI1eDcH+1ZBf3MqDUCdjcMkRqpaPdMa+J37nrQLdAhRKwdHbu&#10;rLeVDue3bmcptfC5ifewop9bfyxo3hm3LOqNmx/uip/87qF4+as/F1/75j/j4ktvjC9/+5/xlUuv&#10;jQ9+5rJ4/Zs+Emee9hLM3xmAdEI8+8jj4+QDDsP8NdFif3zag9C2h8aBU46LGfixatyJ4w6GOZ2b&#10;NVHCuVo1RREkKcmIqYxazvW6qkRfrmTKotBboWmK9bXO0+4Xzzrj3Pjp7+6Ka7EOrp83iHmPH7p4&#10;c9y5fFvct2p7zF61JR5d1h+rMXlXr9kUq9ZtiQVL18eq6k1Zx3kdgnF5+7asIbwKZl2MVbIUxlsN&#10;g7rTnKuk7KMsVYqZWIV7s5LjCr63znCaxvgs8wHr/MaIT33j5jjhjA/GN79zY/zhN4vix5f8O978&#10;+k/Ey1747nj1c98Sx085Ng7B+piitYE/matnKoKo8EVtp4DV5N2HPijM35wCSyFVnM+spkrfpFCj&#10;3woq+rDIIJuIO7JfHIRAfc4RJ8RzDj82zj74iPjeF74Xrz3vo/GRT1+aywANyjXT5k7a70qzLIFE&#10;fzgtaPxG/lEJCFqFnJ/NyssoMXwlFlROvbhfK3HlTKPFq0hyoX+L1VjgdVMSnR3J4BLfCVrBK1BL&#10;EtACVt9V7dqLouoGtBgxCc7Sf8WLGd36o6RRwJZlYQTrAIxueVNfUrNX81eQ+jJqVj/3VSK/qW0F&#10;7jZelsYMIKGGkVqbuN8mTGgBuxnAbkK7buTvIf52a0p90HU6/Gh3fdtCCFQEAmBzmiZBS8cZLHED&#10;Lk1g/VY34nKZXqFleQ9oPecs29HJu1u2o4NnClqEYZrU1Zh61huaXbs1rnu4I25bNBhfv+zmeOsF&#10;l8Yll98Wn7voqvjUF38T7/rgj+J9H/lJfPxTV8Srz3lvTME3NX3xMCv4IdGnAqSZAOkAgHQAAJ02&#10;6ajYb+JR+KuHYv46f6uWFbCCUyq0R37W5EVzFgXbDLwUTJnaVcblOoNWVrifzH2morWnYoZ/7KPf&#10;jX/fsSZunN0ZsxYMxc1LN2Mt7Ij7a/bG3Hr8zYY9sbLusVgDUNfWPBar1m6L6vrdsaZ6W9Q17ohW&#10;Rr0ObboaxhWIS2DSFQhAawtbS0rtKmD9bLqd5UtXYM0YGHT70aWaxV38BuBe/+D6OAXN+tZ3XRqX&#10;XXF3fOvr18aH3ndJvPf8L8W3v/qb+PG3fhfnv/aDccphZ8fxh54W+086kHYJMNtdAlbS/C9MZNM3&#10;TUbJ3QD2cZWTQTlBqzDzOo/2pde6TA5BMBGaQD8B2P3UsBOnxpFTD6Tf9ol3v+Yt8fmPfCXOfe2H&#10;42/Xzs4lcg1o2A74W5K/zAtWy7o6zZhNFlOg7V30gUCVnPoyE8zrxUImT8C762DSNSiPBv6WDJQK&#10;2E7xgMZEHhZJ/vB1EXjFJYS3pUz6hwRt5idUQMvQJDjVuGY85dwrf2MAPxWwbnmfSRO88JAvBcP3&#10;b8GOfxpgMz/SG0E5yWukGPIF1bR92PnrN+2Nfi4SsJtpsL7rRqSLUWNt+xEAO8zL99PoLp7n9hst&#10;PFvApikBKcUMeBk+70QAdKAh2+m43M8HgOYxiU4VpJyzpI3Cxsi20rDH+/NMgdtOO5wAd28e1z3m&#10;fqWaxo8OwPwD8alv/TNe+/Zvxo8wi7/01aviNa/+SrzqP/47Xvq8j8VZp74pjjniObHflIOSgfQr&#10;1YhZ3AvNMd0A0zincw5E0s/EPJ6Jz7k/oJX5NI3VGPhxSU7vwHiYhqPmoUDlmD4fTOx85USe4/TQ&#10;FO43fdyRccpRL42f/PT6uPWBokzqbUs3xZ1VgBWgPow/uRD/fHE7WrINiY/JWg14axp2RzPfdeAG&#10;dKAVW7voD8ajGm25Ck7QLF5N/+dKE/qmClG+DqFWS38awa+i31eY0804rgTIS7DFlmGbuUvdRZfc&#10;HMeedH5c/P2b4scIuo9//H/iyitvjvvvWxd/+/MD8bMfXxdf/+xP452v+2S8/uUXxAlHnk3bivxt&#10;25iAHQWtICxK54xHOKVrsc+B0IzMFLO0TmpUjhPRoOPH48/Tr+P3EbScA6i6HlMwh6fxt7vd7cuz&#10;Tj/2rHjTee+L3111ZyyuWh+NWHENw3sQ9kZyYXw0XwZUE4iCFSWFxk2hX1EEbqnahjlsJl8PWnI9&#10;R/lriN/UA/51ALYeHnPlVD18nhpWXFQwYvbYUIWnyyhxal0oAQtmhrRMPQpegQp59PfI1Mx88n4C&#10;VVNZGteD9LHA9yAgGOLlB61Sjsma5UB4SadtsuJA5aZYFaM1VbW9k/ybF7EETD+SeYiB3oDm3Lxl&#10;b8Uk0G7XVHgcyQJoOdcn+LhJKwC3GJsNs/JiBrCg3JMH89yCX7kXbYWcxtEkNujkin/91wHu5XTU&#10;MH/b8QqazOKBsvg5WkVfuA7GXA5oH27dG3eghWYtHombAO23r7w93vPRy+M9H/hBvO2d34v/+syf&#10;47nP+WAccchL4/CDnxMz9j8xJk92Gqgw12Sg3GaCz/uaggjTFTnDkoGiKTFp4jSYbBrMNw2m07R1&#10;/hXNwW9TY2DilYDNMqkwXmohvpMmjpseJx390vjgBd+K62etjLvmdMY9vO8Da3bEAzW74+HmJ2IR&#10;gFyC1bASIeQO7i7Aru/AdQDA5lY31e+IO29dGffcvS4au7ZnX7j1yUoAixUdVfSlSexrALFbb9QA&#10;6rW4Rqs37MkaW1b0d5Ooxf6G4/y1W+ONb7s4PvjBK+NfVy+P733/3/Gjy2+KOfM6Yh7O7YMPNcfv&#10;f3t/XPyNv8dnP/7TeNHZ74jDDzgjDphyFKaxAsz2PQla+3DfiYdwPDgm499P2IfP4w5C8CEAJ0xP&#10;TZr1sADopInTYxIuygSOEzk/WfL3aODJ9NekBP+kmD718HjP+Z+M2+9cHI+u6I0V9RuitndXtMPL&#10;nQBEty6tRch1voLXfAM3G3dZqfxkYTx3tOjA2uwED1YONWlCvhymDxtAVAIWPqvnOje7yqQJAQa4&#10;1JBqylHzWKUFf5ekiZzTnSgv/Vm1bRLXuk4W4yeVY/q3ex7P1T+ay8jdGNcLYNfDzNYLVrsO+fI0&#10;bj0v2UsjRgHLjbW5S7tbwHqjrr2PZyHk7AQlF+AZhAGGadRGnm4iRda14UUHBeuO3Tnt4zPbER9t&#10;SAEzqNTArqnNUqiQxcl7ALypc5kYkR3IEWAK2GY0qvvSWqpmiA7ewHGEZ7nTuxrc984caMiCWdbl&#10;aaaN1TDhcszjuU174g7nH1dtjblrt8dvrl4Yb//AxfEfr/x4nPfGL8UrX/OpeM15n47Tz3xznHve&#10;J+LdH/h6nPm8N8W+U48BcGgFJX1KeQMfhT9lckD6pzCS1Q1kuAmmJwpaaDwgHI/22Gccn2HCMugy&#10;mqucvtyEmDzlgHjhi14Xn//C/8Qll14XN9xaHfcvGoi5VY/FvLo9saDp8VgCKJd3ojEZSfNg18Et&#10;1iBy7bBTdVVrh+Ntb/l8TN3vxNh/2glxwYUXRSMqxcDcSvp8FdpjNf1RhYC1YqNgrQasa/DNBOwa&#10;fVnu4050ArYKs/jGe5rj/PN/EL/9+ez4xZV34///NW65py7mLsZfrt2B3zwSf7t6Wfzyl7PjW9+4&#10;Oj7w7ovjWSe8Ng7Y93gA5Rx1xTROQaWJvC9APQQ6Mo489Kw4eOYpfH8g3+9P31QCcvRRCkk1rQE4&#10;tOyUCfvH9Nwge1qSW34oEA464Ng44cQXxLe/96tYsKw9VtZujNXNmzMTTBfJwGYqFygBxd9FPkHh&#10;0hnDsTySdbc74CV3bLRMb89jezKPQD529qMR9bcOq84ql1maFj5tw3q0PlmatRzFSAKW52TihMTz&#10;xgJWLesxzeXyGq7HwEnAFv4t+HocYVOhcb0gr5/ByTlYJIplQnIpXJoBNEbgoNL7NGWx0QWsvqvm&#10;cCJf0FYWqzsFlPeBAYZo1LAreGAMqyXa2OGdFcCiOfsBThcmWruA5VkKik0AsASs/oKL3v1O0OYW&#10;IUo+yL1pW2iZuxCY52nR8xFoGJNHK8EF1wK2m3d3gYLzsxY00292x3Cr1Fvoeh6m48O1O2POusfi&#10;vqVDcdWNy+Jjn7syTjnt9XHcCa+J17zx83Hhp66MCz/36/jMt/4en/rGVXHu2z8PaI+GsQofqpiC&#10;MAnAhH+1b+FvCdyC4SC1KuS0z2RMPqeAnLIxsJRzik5RTNBvwxSeflS85Z2fiO9f8Y+44KM/jMt/&#10;eXfcMacj5qzaGIvqd8WS1idy79IEa5fLEPFP0X7Wz62HC60/5BrlT37mB9xPbT4dUsNPj099+YcI&#10;vN0wGBoTrljt+uOB3bllJLydgcBq+tkIaJWAxRxehh22hPsbtLv4x7fFO9/yrfjBN66Lj37gx/Gt&#10;7/4zrkd7L2/aFktrdsbN97TGv26oiUt/dFdccMEV8dY3fBXAvjFmTDopDqTPJiO0UqgZhHIai88T&#10;9nFF00FoxmMA7EmFQHMlEyB8co626FNBq3/vNNoU+lMz+KiZh8exBx0XB+9/dJxx+kvjDW/6cPzp&#10;7/fGUl5+deNmtOvOjHu4yMT9bzQvVTaCwYy9HonzVtZQSbjGO/mNPurcKm/C69v3oIyKqUotQFdJ&#10;pb+PkNONaILnOnYCLO8LHkoNW2Y8CdBSy5a+bEaSE6iV73h+LgrgXAKW348qxifGALYfKZoA48Ey&#10;+xAvKGi18bNqoloM4KznhQcEbN6I7zhK3lAzQyllo3Xmcy5X03h4V4ww+BvoAJMoTKAY3r477+/W&#10;HdZ2sqq6PqfnyrpQdkzWhNIvBsimh2keW01QwLrlZRvg9FzPxj1pzm/gHu5AMMj1mZ1F4/VXcpc8&#10;JGQzbXDxt4PXpL+GabwCxl/YtCvmN+yMB7AT7182GD/784Pxvo//MM5763/H+z5yRbzxP78LXRqf&#10;+uI/4zNf/Xu868Pfi5Oe/Wp8UDTARIAKTbQcSWpIM5tkMKObJbPJaEVENKOaSS4BMxJsoMk5RZPf&#10;Z8R+U4+Ns1/4zvjC1/4Yn/7y7xAOF6H5F8RDy4diMe/oLnDWvLL+b2rVBOvjWRDAvW8MrCg0V4Dg&#10;E059Bc9Wkx8EFTm70w8+Je6Zvyb9opWI/lWM0Sp+407qNYxHDWB15cka+tNpNzWsPj8KNOZghr/3&#10;Az+Jz3zwJ/FfF1wWF57/vfjjn+fGv++tiruxy29+sCNuvKstrr2pMX7zx8Xx0ysfive++4fx5vO+&#10;GK97xUfirJNfEYfPPJF+MBFEn15hth/9hb+a74dr4XJEXAyBmaAeGyVOwaiPilDDcpmKRp2K9TKF&#10;60888ox4+1s+HB/9yNfjl7+9ORav6I+lWBgNILENweOCE4v9qal6oD7IZASVTpekJoN/dc3SIvN6&#10;eMlqn72Adv223fCVSRGFljWTTt9e/1/ANvMbl9XZrxkw8ggmipVq8DSALJMpyimdAQA+CKY0ixPQ&#10;YwHLu5aA9Z5P0bCDPDQBC7CGK4AdlPixjrYLAArAImV4iJHcskyMn/PluLnTO4I8iUHvHeF6xMsw&#10;HbaRRm2hEzY9JmCVVnQSoDboVA/6uwUa5wRpamIoj/ydAASwbvfRBWD1aQ1EWWbSHGbnjIdgNN99&#10;UEGANZAZWbyP72glBfc+aeWcfkxqaNrrRPoaGH85vt+iZjRt9dZYUL0t/nD90vjcd/8eX7z4n/Gb&#10;vy2J3/wZX+2y++PL37wpPvrZP8Zbz/9mHH3Sy2EmV5qgLfaRsQoqPxdAHUsynv6bAC0DTMUx5yld&#10;BD9uZhxzwjnxprd9Ld7/kV/Gy8/7anyZd7h1TkvMq8K0a98bazB/XcVkBpcBoDokfSNgawZcLfRz&#10;E+6Nc+MPr2yJg448k3tqih/Acw3sTEF7HxO3P7Q8hewqbK4VcNcq7LcELP1i5cq1aljGRsCupo/c&#10;LsW52DnrtsX57/phfPHCy+Nz538/Lv3Kn2Phop5Y3fpYLKjdFnOWbYt/39ocl1x2d1z0rVnxy1/P&#10;j69/7Zp46xu/Fm8499Nx9KHPjyn7HhVTp5jNdVwcceTpMRV/U+0/HhN4Yq751WfF7NVyQfBpOj8J&#10;2PFcY061KYgWCwCwk2bGEQedFF/5wqXx17/cFf+4+sF4YG5jLKsaiZr2ndGEmlO4575QML9g7X0C&#10;HkZjmYSQ859mGPGd32f1E8Bn0cFeNKx76FhadGDrrlHAGoupxXpchDpd6TjA6xZ/7+b3alXxUCx6&#10;gSq8bFEHwToaGdZCxdpcX5k1yWQKQFsuBtCPTcAiTLQIEqyBENGHHQKwwwxOyfRDgGoI5CdgAUDW&#10;o+WcEkGpkdqVm2blCRpQVpXwek3RIvrGg9CAFl0eRPJv5BnbkOBb8ZGHubcbBBk0qoXBqkG/6zL1&#10;f72XUikd8WwEnwH6AO+Vu+hppsBMkpk8RoaHOKdmVUMbqRasmucKFUkta23dNr7LInBcb/BK03it&#10;0xs4NUvbAeyaTbFozda44e6GuOIPs+O6Oxvi+z+7J37518XxF8y8r/3g9njL+34cJz/nPTF+4ikw&#10;05EwkSVgNPHUFGhco5eYaq7IeVLDPqklUmOM0RoGYIq5V7XOzJi078lx5tnvjZe8/IvxnBd/Mv58&#10;7aOxBJW3vH5brGnfFXV9AAurRIaxTIzpl5KZY7apBW4x0WVV62Cc/rxzuaem+HTMz0K4HHPcc2LZ&#10;ms4An7EaDbuCwVwFetcadKI/13EPtatZPCZNGGh6tOPxWIjPf9/SjfGut3wnPnDu5+Mzb7wofnLR&#10;VXHf3Wtj8bq+WLCOvqvaEzff1hYf+tiv4xvfuSl+9ZsF8a1vXR8f+8j/xPFHvzYmTTgu22j9piMO&#10;OzOOP/b5MX3/Y+kvfNsJ06ECsE7d5M7slWSSDMzRZ5kRBYhNKCkCc5r70+Kd7/hE/PWvd8c/r5kb&#10;t9+zJhat6Ivqlp3RiEPZNLAri3o7x2/dsG60qvvX9D+BSwYI9Dc1Y10t1sr3bfBNVkCB55zy0XIz&#10;IWgI0A7BOyoQ84TX4PzObtkWKxwHAO7mVz2AS2wMAtwheNBd7gxSycOFdSnYwQff61L27gIfHP1b&#10;jat5nNoVMvhkgFfA9vCOHbx31i1WwwrYEQDrWtah9GFV04UkMTKmNnRrvQEoI2sClu80OQs/lwfT&#10;mAGOajhBq2ls4KcXphhAgm9EQm+HAR7j/oa4u/m9Fe3d+ayqa0fOt2qOpPPPMwxzJ2C5dthAGCCz&#10;ZI2T2IJV7WzhMDfXcnMiNylSeulnu7zJTbZMwjDZw8HKAePdOrbszXla52ct/Gxp1XW0fY3THa17&#10;Ytnax2LewqH40WW3xWWX3xY3zKpCU9wf3/vRLfHBT/8qXvqGi+KwM94Vzzvvs/GGD3wvXvGW/4qD&#10;Dz8NxlFDqs2celBjGNmcnExWaNYCnEUVxiKw9CRwZUIDLFatOCIOmPnCOOOsC+JLX/lrPDivM5YB&#10;hnUwYDVc5aqlOvqsDh/VXeTKergeW+jDFtM8YRKnFH7wy79xP/1XnyftGxd943IEM+NEv6yFK1YA&#10;1lVwbRWWjqZdAhYyeixgVwDYRR1P5D69tzzUHe9967fjtae+NT58zifiZ1+9Kh64a3XMX9mGRh+I&#10;hSt2xvXX18Yb3vjNePf7roifXPlA/Bht+/vfz4tzzvkk4Dwr6zcdccRzY9pU61Up7MwOMxi3P31g&#10;QE7A6j4U5nCpYUvAepyYq3IUhPvG69/8vvj9VbfEn//xQNz1QG0sWN4fVQ2PRR3WSDPtahvGKkOY&#10;Jw/A/N17MXEfx8R171UBi+AyUOQ2kY0AqBmlZHAqK0PKW/TFRn6/Ab5Vmbl7nXy2snd73FO/KbPB&#10;GlUG4kGApcIRrGAIBZEbxAlWeE++H5ssYZFCi96th0otW/q4JWAzTvR0wJrpYeL+ENJELZuRYh6g&#10;Ktf+NpVQM9OXyXq13NApnJzGEdCcyzlYAKvPKWgl53QNZvUDhhFMz60IBjXsCKaAYHLCeQ1gXt2x&#10;MyepnQ8zUufcVBao4jnDPFdBkEkZCAD3N8lpHGij4OdvJaBR7dyvk9/qTydgGQj9Fv0TzRWFRAfX&#10;uEdMK+/XzG9k9BqYf+36Pblao7bz8ViHr7hgwfr46U9viW998y/x/UuviY9+4op45/suibd98Afx&#10;kYv+FFf8Y1H86qY1cfk/5se7PvH9GD/1ZBjIKomCTr/R4IimWxEBLgCK1gWYhe8mldpX5jRfGA27&#10;34kxYb9nxWvf/OW49d7mWFm7I6oad8Y6q9K7sLofBmGsGgGUCySa6EN3lPPYQp+YTGKOrFqgd+Nj&#10;8bVLfxknnfmiOPHMF8aXvvXj6BvZngupnUJrwFGycsKqniJyXg2Q1zIG6xSk3EdmXMbzlnbhx7ZG&#10;3HpfV3zg/EviZSe8Ot71wrfHby/9W9xyy4qYdc/amHVXTdx7b1f88sr74rRT3xKTpzwr3vFOgPue&#10;S+JF//GxeO0b/js+88XfxGcv+m18+qLfxFve/5142Zu/GMc/990xYfrZMW7CkQi6/WO/CdbEch66&#10;EHLOVTvttc94XY+p9FMRmLM/z37uq+K3f7o5rr1xftw3pyEWrRqKFbWbY13b7iys1oq7kEFJeNSg&#10;ksAUsN2ANZeqVdL+9A/1Y7MML2ave0fpouXuFpB8ZzBqgPO6aQJqScfmuKt+Y6wF1PqvauXRaR/x&#10;w/Xy5BDnE0fwnJ+1QhWWVvcoygDD2yiZdAfhXQNQmtOaw0aaNYfx2BKo3RyLeVi+Xb+BHzHggwy2&#10;0yKCNgM/ghIq6jjxALTXAI0r1Dog8caSL8F1PjgzpYzW6hPrHyOlh+mdjXTghk17eGl8Vn7v/JXV&#10;EVd3YBIjyUwN0/RVimX422chqfrQ+H0KC0CmL2tGVk7jcO1IdgrX8b3XaAInWKUcIH2Xwn/pQJK1&#10;I8ncyyd3G+M5ucUC79mIYGnm/VwkX8ePW3oAAeCdPa81/nHt/PjndYvi6lnL4prb1sZtj3TFNQ+2&#10;xt/ub40/3NUYl129ON7/ld/HqS9+b+wz0Skfl5UZAUZzJiDVDmiOLHdqjWL9SZhOAGckVCbUHJwZ&#10;E6eeGi985Yfi99csiKV1O2MZgF3XDpgATQ3qoBGt57YdLmwQpOZM55G+aYM5mxHLAwpMvs8Jetq+&#10;uq0/VrX3J0Pl6hAFHb9rB6DLkZzu/F4PONdt2R1r6Gvc+NS2K7COlg5gNvP97BV74q5HNsdHP3ll&#10;vPy018Yrjn1h/PLi38fPfnV3XHXNqvjX1Svj339ZGhfjs5584nnZnsmTj4tjjn11vOP8b8dXvvnP&#10;+MHP7ouf/HFBfO83c+I7v50fH/verfHSd18WJ73447HPpBP5jfOqbjpW1CXOhH+FXc5Ruy74oJgw&#10;4WD6+NA4+3mviUsv/0vcePvSmLOgLRZXDceapu0I3D1RDwoto2uswv2MXWxisYUELIwv04PnJD87&#10;v+nSNt0xFYMxG4sNmjtvMXCz8kz+Xw8mjBAbGFoOYB9s2Rp1/O1+Os7lpvaVfxkHg7fOctjn4kI3&#10;McE6hly62q9VyjP9ba5u4z2NKhu4Qn+kdnUVm0tPFS6a8ON6BSxaZgDGTdACHLVjBn0qQBQMGWTy&#10;ZoBB8rNgNVLsfJNmbDrlvjSAHRawAGEIKT0MaDfgJ41sxKfdsScjaglY3uqhqqFohNG6eKa5wPpg&#10;2SiBCGBTu/M5kzgErO/Ib9WodrLvpc9qWpjBg9SqkGDNQaqAtQRsQUhUniFoNY+NIprZkumPCBl3&#10;erfqgEvU2jk24u2vwvZ5ZPWGmA9H379mS9y8eCCuWzgQV88biL9iLv7gL4/EOf/5pdh3+ikwn6AE&#10;tBOcq1UzCFTMPxMDxhtoMRAkCVTpkJiMlp564LPjmz/8B2B9LOZXbYyVjbujBrBadcPqG+4X24hA&#10;dTWTQDWH1bQ4q3bk1vx851Sc5pwFCFxtJQOgMHN6TmvFaTPHqRNG0X9fiXCqBbC1fLeWPrWCvQkB&#10;qxi/JQO70cIRD619PG5btjO+deXt8ZIz3hxnTzktLv3UZXHFZTfGT39yT/zqB3fEH394d1zyrVlx&#10;9DGvqrTJAnKHxnlv+Hh8/0c3xI+uxLW4Yk584bv3xCe+fmdc8Pnr432f/Xuc9uz35LVuUqVWdbGE&#10;64jT+qiYxEVqo+b99HjleRfEVf+8O+YtbcMM78UnH8YK2Rr1DHjWrobfzD3P+XtAYX3lbsZbXlBj&#10;laQ5LCj8rK9o7CSnEgFs11b4UdDye6PGzlT0406pIEzuqUNDLUFtIyMSsE4fqolVdCZgmFzhQoG0&#10;QOVlSGs1LVbPC9YkXU2u53vNYQWq7oza1fdTqxZbefCelXcdZyqhUzC5nlXQosEERKpzwKAKTzM4&#10;Aco1gKHUsJ4rzGPBxYN5iRFeNveLhWFGEAQjAHXDAIDF9xpBw1q/Jn1YrnGr/VsWdyHlt+dWfZqp&#10;SjUzUBQU+XwApvmghjVlUe1hUKsDE6YD89rt6tvwB1yaZ5kZ3JesESVge6Ee3lUB4V4xTxISGGrn&#10;GQak2nmXzKKi3ZLLrsw/bePdWzlaBM6iXO7SvRpa3IHWadwVd1dvj5urdse1izcnaH/4l3nxlg9f&#10;Esec/uoYN9EdvmWyQnuOA6z77HMsjHliTJt2OhroxJi877ExfcYp8ZrXfTi+eNEv48Of/FHcPacl&#10;FlZtiIXrNsa6TjQrgMl5VvqwlvdyLbGmfKOApc8EbRN97zxz12aYTLcBcrrLxBP3MzLxxViE2jc3&#10;37YP+LwcEa4GNcupju9r6BOXjClMkUmx3EUCqKC5mMQ3rcFHXdgf737bV+PYcSfEa096U1z+7avj&#10;O1/8U3z5gsvig6/5arznXT+Iw45054KZCKtiKslpm1NOf1W8+4JL4tOf/2d88vP/jvMv/FO88d2/&#10;iBed84WYvN/J9Av9NAGLw5RNKJcaom1z605M5P1MScQqOfWMc+J//nhL3DOvPlY3bYlV+AW1+Pb1&#10;SOhGBrsZTm/nnXULnEd1Ss/sJl2wEqjmDiRI4Y1yvlSQpO8o31W0rAJOk1gFIrgEohrW1Tcuz9Pv&#10;V3C2cl7h14t1IrAzhZHrkri2pFKziqtMMBp7rsLrWkTiy6kctatAba8cSwU0LudL1YT4kQOYxv0b&#10;sKvRkNrtSp3RyDA3UhKNBazazQwozeZimR2+JYDazGBvgbE2Ido3AcqNMNswPTPMG3mdPoW2/1qe&#10;+TD23Sp8yMK0o6P5Piv5eT/uL8DNMkmThe9zfa4M6l49gNUqFYK1lYFoqzTQkjOaEk6Kq2ELs/ip&#10;JGDbeHdc6AznmzNqBNn53ZwKgPk7NiAU6BMXOevjquVWY0ctQ+MiZ+KR9ifivqaI29btiVnLtsas&#10;xRvj59cvj0986w/xgtdcGJP2PwnGA7jjXUqnj3tcTJ/+4jj77HfGa877RFzw/q/HV772q/jOJX+N&#10;7176j7julpWxsn5HzFm2Pta07cqC1u4+L1jr0IINMKK+az3vagxgFLBQK8BsGdkd7Yyf89Pdm3dn&#10;nyn8TK3Trcn00BxXhBF9uJhOWqa5zRhVw2w19HMt91TDroMZVyHEl8A597fuzSoT8xEgv/zdnDjz&#10;sFfH4eNOjnPPendc+PovxjknvynOOuyV8eIXfihOP+NNgLQAq75nESAykn5EHHzof8SZZ18Qp5/1&#10;3jji2NdgdRyHVt0/cpG+QbhJAlbNahTYNa77xbSJM+LAaUfE857zqrj81/+Ouxe1xuK6TfTPTlyF&#10;3alRLWjQTv90oCBcZimPZNIM7Te7SRdJZk+wQpncwDmzibRArKlUzP0XQi1LIwFEo8XeS8Dql5oA&#10;JGAtzLZOngW4ThWqxd1zyiQLgW7+gtZNCVZ/71Hez6nKCvl3Cdgk3tX3UqDou8rL8rQ73Klp5elx&#10;gzCj0zrDgGsISbse38Uaw5oA+UBuVJq/o5PCUJrIUKYsVl4kAUuHbULCb0Zbb0IQbKIjN/CDIS4e&#10;4r5KGDtSP9LMmkWgZwnI0i9zdzajegqL9Bd4tisdXL5XmOZ0FuSmTJbkaNuJvylVQGvjStCWUinn&#10;13h36emglTp4f/f+8Z1ysycHgHcxmcOEDZnA0pZu6dA4CGOj7dxlbxn2ylIANQ8mnt0WqYXmtkTc&#10;aeG3B5rjJ3+fE5/6+m/iQ5/9cbzjfV+L0858U5x8ypvivPO+EK9+zWfifR/8Tnz5q7+OK352Y/zq&#10;D/fEtTetiAUrhmPeqpFYVv9Y1sWtxS6qgSEbGB8DTU7fCNR6GKsBMkLpsYF+b8Z6aUVMq1lcbO24&#10;ZJAw+60YI60gfSaDGs0w10K0kwvX1dzrMAM1ieu4Tu1dTftXAf5lqKIHkYB3NiKcaiPmrNoeH/rw&#10;5TF9n9Ni/3HHxIkHnBmnH/7s2H/CkXHA9LNj5swzwmwlUy/HT0RTqjU1bdGUReaVPnuhMTP7a5xZ&#10;YeMBL0DNRfwmmLhaaVrsB5kdtt9+R+AH/zQerRuJhaj/VQycPn0DWq4ZjWraqlODWQxQLVcBkIrB&#10;oGMGHlE2ArZvL0oJko+NxqoUjNBmshB9IrhMvEnAQwJXzWkgVXdvA33o8ry6vsreUPR1V/IPQtIj&#10;3zuPa7S+1KSpoflbjBiY8lkl5ZjQ5zlvy/uIswQsINViVBGhF6ITEsSpYROsMMWgUV06YD0Dlatf&#10;uLkPzNU6ApSGp4alsd5Ykhk0tzKyrGPO7zYhgTZzj81IoE1I6Q34qEPY/cM0MKPHvKCmqKbXvLYd&#10;MRu0moGkz9jPNW76bKKFFRjdXGuIAbC8almt0aQI1+M6KJ34ufqvlukQtIK1JDWt5nEJ2GeiYsK8&#10;0uHcqxvTxrKt3ZugjfyN4Mkqg/SP/m0j0rwGTbsGhlndG7mn7TKOatyF7QggwLsQ8D4C589dsynu&#10;WtAZ/7q9Kv58zcL4zR8fjJ9ceXN8/dt/ist/dkNcc9PiuPHO1XHzvdUxZ8l6TOHNsaTmsVjLy1v5&#10;sRawuPzQOWPXATsVlqtDYKB63tMqk428exNj0I6A7QK0yWiMWxbNo580h5X8pb80SJ85hg208eHW&#10;HWneWz9LDVtNP+eCbH5by3EN4F+FS/Awfsa9dY/H7Sv3xhxAe9PsdnzJTwK6w8JFCvtPOiBcXaMv&#10;qn9uRNdprYyEJ1gLGl1eVyEXPeRKJX1WtOrESVPQtlPjmJknxvEHnBIzxhf+/ovPeUfcPHd1LGze&#10;EovdlgVrp55xaIZf2uAxC/G5tFKwFrENQAt/ZNohPCBYi4BTAViznAbhFQGby93oP0FjrMT+0oLT&#10;f7Ufc3EA3wk+QafZbMJOIyBwBzstwnb4pm0H1o28SD9riuv7Cvyc+kxggjGJ84mV/AxuOKblw3tk&#10;dBi+1X8VsMXesQWllhWwglTAPgW0BnYAXq4Z5IbOkaavyk0d7BKsAleTWe2XoWkByyAL2E0AdhOM&#10;7ucNw2hWLhzCBnH6SHNAyWR94kWdu+K+mk05tTME44wwEI/xux0w5w4al4ve1RSAMqPAPM/3yAbz&#10;TKPIFofrTtBCvFOpZRO00NNBWpJgFew5qc4z3FPGKpHrYf71SOv1mJaSCwxcn2vksY33bNLnE7i8&#10;bw0dstbpqb7CH1yGxloOeM33Xdr6eDyKiTsPh3AB9PDi3pj9SHM8uqInlq4dAKRt8dDi9lhcszGW&#10;oy5XNe+OtW17cz+hLAyGGtDscjNnI9qawI0wYyPvmUCFKZtpQzNHAWs2mIDVCkl3BcocWcjpMhkj&#10;N16ij2o27Y4HsH0X875raMc62l3DNVkQm36v5Vp3ZXNB+3JMlXnNEbes3BU3L98WWKVx88ON8eLX&#10;fABAOc3i9FUxPTUBf7NYB1xOX/E5AQlIBaxRX0Fq9LwSWMp6T/tMyfnYA9GmLz715XHstFPQsofG&#10;tP1PjUt/+e9Y0sm7wjQuBbTel33iFpzlrgUKJdua22TSRpVLxjAkeECw9jwBD1VKsAyhuXIlDe1U&#10;a8rDuadQSfwtZcac/QmJhbQQEeYCtmVkb3TwW6tN6KK1ISzaIXm7ALv8Kflu4AQS9Dn9k1SY4k6z&#10;JWB5n9HpnDGAHbUa+Q7A8gMYMVe7cBwCuE7vFOtLaZwMzE0z4uVN+aHmhGZyaluPnFdC5QtoNiCB&#10;NqCdNnhfpNCGETQs+r6ft1EgqGUFRgvgfhRVe8PC3mjB096IibMREWOSxQ5+m4DNxlQAC6gErc/L&#10;nGOeZ5DAgerhu4wEM1DtmhG8Z0ol6JnAKuV0D7/r8r7l4HCvftpt2yXD+etTejMIvLdBKbO0ci4U&#10;MDVs2JUbL7tBUhUcota1JM1qfM9V9Prq7ieiCgBXtT2Re6jWNG2JtajMqsaRWNO6OWq68VUBRDUm&#10;tiRQLThnDSuTIVp5VuZA0xfNMEMz79rCu7cwBnmEmumPDt4zd2pgHMosr9FYAO1Sk1iixMl7hW3V&#10;8I64q2ZLWgVrET5rAbwatp5+NZhi+RMJdxF/zRTFiDvW7ox7q3fHXKyHxQiW2dVD8eEvfCcm7uui&#10;cwGIGexUlUAErEUGlyaw2rZIGDFLqVgYod/KNRPVtprBM2LfcQfGqYefHS885aUxxTrNaOwPffrS&#10;eLhmKJbz0quxNopkexiY/nC5YFoSAgNBllOPtLGMuQjYDDRBTuP0BuMMcE1NdJNkNWzuIJf8XfBQ&#10;RpXzM7+DSitFvlBT6p5ZpdM1sU1YgznLkBpWF03wwlPczxrcOaXkvbjnqLaFX4tIcuk3F+NTxGt4&#10;D95JISM45WFkfprGpbU4zmVug2pYAOv8Zi6P88hL9UvcvHSalUI5DwuVGtbOUeOl88x1phJqFrs5&#10;1gaYzSCUK3aG8APVoElGpLdievLSa7nJPfh9jTCtwalNSNBMsoBZNYlH0KADaeJUiE4xGOZ8mAJC&#10;7eF2lvoPOX0jYHm/bCCNlZ4JrCUZQbYsjaaPzK41YcAgC9DxfrmDX74rkpNzRpQFELhLn7KJ7xrQ&#10;bLUIpXW0pZr3dzWQ2rd6PSBE8+Z2EGhfp4c6AHIzZkJd52PRSCc2YHLWcI25zdZTdumW1fxctJ9R&#10;6/KZtFPAttB+d0lopY2CtYn+F8Tu7arw0n2R0ewPA036ZWaCZWEwGdTx4ner4I77GrbHvFbel/5e&#10;u2VPrNm6O2p5lhH8UcDyDqsRtIvh+jktj8fcepf37Y451dviUaRGVceu+PJFP46DZljm1a1JXHRe&#10;BJqcjy59VnOvM69Z/zaj5/qxBqWszTwVX/bAmLbP4XHmMc+Pow8xEWVavPKNF8ZDK3tzcb0BSvN2&#10;fTeFl6Aod9zLWtmVVL8EKm0cXZjC+JtD3A1Yk9CybpxsdX01rNFh0wcFrDGMkhQEGQtInijAVuCA&#10;cQErNYxbPYA1FiNInSp0pkNyytBgZifntODScuOa1LaOE9abQSwB67MzIYPrBax4GgtYwSolH3Nu&#10;nBtKWS3RBeC5yobPSZiu69GSuRqfm6vK9VVNWi6I39EpUprKPDQdczp0BIZ2MbngNd1xGN9qCPNh&#10;EEYewv8YREUPwUGuhtA/wzKMOnS/0z+bGJwNw2haAY+wGHysWNpUbvmhhsjFv7yL2l/J2sO72DFK&#10;oKeTjcx6OUl+fpKUvF10kH7IWMAaGZSc++3dJlj1TSwUDWB4rokKjZDBHizezCeVsTXV6jSXjehK&#10;uACuojFYVU+7ndttA7htfTAd5yyObvX5erSpZnYTv9HMMkNHM891wJpXJq9nwgftdLNgAduym3fx&#10;yN8t9L8Cxf7PRBdI0Bp4MmndOEBWmqc/NilsafsqBMxs/AeL07mMrmoz5jjtrLVd9LvFsQWsGxYv&#10;h7Mf7dkdSzBZ5jfuisVw0uKmJ/C3H48qfNuFS7rjQxd8MY6yvpU+bGpUtGkuNwTA1iiecDDgtAiA&#10;0XLXE6NxTTkcb9HvqbEfGvWQfY+PIw44IX/7ote8OW6evzrznNfSL8Y7BKv+dTuU5iptF6jrE6wS&#10;40Ub9V09lktANYe7AoELlWbxAKTPqHYTNPJv5qI73nl07As+SKByNHvJhTH6rmbp1aJ4dB98JwVq&#10;G58VJjnHz3219lIhKABK0DpO3EecKEiLPOMCtM7HloCVb0v3rtSwKphxbuKcgBVgghbtmpr2aYDN&#10;iBYPVcv1WNYRE6A0P8o0RaVPZnwIWu6niT1Mo4ZhwhE63e39TKTYgAbZiAlmeVKXui1t2Rkrax6L&#10;AQCtD+sCeNe3DsFhwwAlk6lhPpOnM9UL0nfthhkznM75HDwbWxkwQ/mlFv0/AtYjzK4JlGC1wyTa&#10;kIClPXaypNQ1tdH9U1ydkUkLUC3fuXOZ249oPtZDCqHM7TXCTBstZ+MaylbaZiF0pyGybKvnALnl&#10;WLNWFf3v1JKBiwxe0I/6QgLWOWPB2kYbC6AC2FHiGq73fcfW3wKTT6635Jx/D8LEmoqrsAfndQE8&#10;/OWVCI6qjXuyKLYmcQPjXUdbFUY1mNlLEf+Wi1mB2F+GFFyJ6b4SP7aqFnN/HZoZh3fWTUvieae/&#10;Pk3ZfdOPdS5VcxcTeMIUAGtQqtSsgFVfFnLv1in4vtPRrtPHH8V3k+PU57wsZs1+NKo3WPUCoQcv&#10;6cMLjKxQyJgbd+ijH9Y/BbDwQoUHBKxTOAK2ayxg0bKmJqYfyzUZ8OG+Wm36vxllVhEI1goVEXaB&#10;Bi/6HvCyMYtqjprn5g80009W6iwB63ipYTNyrACAXNut1ZbBK54pUMeSvK0VK6Z8f3k3QUsbzHcW&#10;tON66RRrIqkR9TmHJT5b/b+o62QDihSqAV6gXGmQtYntFG4uk2T1RBjGmjdKj42YxZthzE0w5gaO&#10;GwQrnwcxG0eG9XF5BozarTnWtjMWrdwQ7eh9rxnA3HAdbSZaYG6anaOGsFEGrPSpewCsZAhfczwj&#10;oJANlmEdNKWUjRxdPlXphFHA+v6AIM0qf8t9DCyMJQEskDWPrNag76QZZFqg5DRLEm1WAzhPKnM5&#10;od5GH7gbgeZtLgsEkC6ibxbQ+j+e5+/M8qLPOzhq/rYxsAYzfGYClr/VsDKr4Gymz9MUrpDBpyba&#10;YBK6UfR0GTgiz3IP0vRdoZyQN5CB1F4BehcirZaiKap4D/Nia2CmshKg1oN5ys75rkV4ZiVFOGkl&#10;D3DDqFrM+zocrJqmvfjke2MN5vFPf393nHLaK3JapsiTloposFlM5lUbFfazYJ4gWPFnp6Fx98vF&#10;ANPjlLNeHdfeuTiXDGqtKABb7E/6If33SpKMFpWBxh4Vh0BLs1jeLICsdk3AakUBzlyipmlM++0D&#10;zWWtw1xdQ/+tr1iO6wGW/G7coijgwLXy/Y7tWHQ70wptwM42NuESxyKCjxWFAmqkr+QN+SSrnRhX&#10;4LzJPrmTBvd0F/cUAMmzBUgz6MTRlWw57cZ552UFrhZgG+/ZxvsK3nG9SFY1qSZxBp0kPru8KDNm&#10;eGDa3QKCH5s8YWcI1gSsR5gj18PScRkB46WMFluIzcQJtabadXiA72GQYbT6Br4z4GWZUje4mrt8&#10;KKoadkU/1w+gedxFYBAtkFt/0IBcTwgJzgJIdCgkc9q4ohMKk/B/ARbSJyg/F2ZycY3XSloJ6aNX&#10;7j+WSsCONU8FT2pZ2pvRW44laA3ayGSu/NCsTWAC2PSB/VtwQmnyQrlo2ntzbKefldDuQ5SJ65w3&#10;eNHOO7ZBrbxzK+/eDJWBpwQuvxPoXq9Qcw57G9cbZXcHtUGZGYZ0iZmDv5z+fZSGLxvYk4Ct5j1q&#10;cF/co7cepnVH/Gwf91IgaUGsGeZaVLfVLRoMjsH5DaC/mhdax3FJ3WPx56sfiLe//WNxwMzjAaCr&#10;mErguhZY83d85lgX5VxdyO81mMT7HhEveeU74u83zskC8nXwRc47w0dmcmV/8/7Nu/fCwEWswuk4&#10;3aEyvjFagXAsYA06jgEsBkUGoMzLzThMhfq573qtNXi9FymX5Yl4vlNG3bhlvduxALEs+8DHGpho&#10;KZaGiyZyiSNAdJpMy0QT2XFX0Fq9wrIzZb0xcaEF6vjoXuo3y3O5IEDe274n4xAC1nPypbkCCVhN&#10;Y2icu9RZ7dDpljRhublSJCvIIVm7MUsFrEBxyU/6rHSGEkoqtFSF6X0BH8ZLmQA9AiO4fM9F8gI2&#10;gYv2HEbLbgCsA5Bzr9aBnVezOWY91BwN2Knu3TmIKdQH+oZ4N/0GwWijspE0VrO4zBTJ81AZHXXq&#10;R1AmYGlkCdSSRv1bKOd1ff/KPTIabmdCOU0ACVh9XIFjMMFooMEfJb65vJlxBBWalr85mmOqNhaE&#10;CU7+LjVpApW/HVSBmmCFHOgELM8wyihgfabgFbCttCvBynuXgPVvQdumi5DWEOCEnKrIjYShjTDi&#10;8E6YAaYegIlt+0qsnOUIRlflVDH26wBGjYyX7UBj8PtmnlsKJTcxUyDVcm0dLk09JrJZRumX48qY&#10;IrgcR/7eR1rihjtWxc9+d1u868KvxMlnvCJmHnhiTJpo9pNTQAakXIw+Jaa6QdjEw+OU018ZX/r6&#10;lXHfghrAugcQwPy8hy6HSSKNvLeCqgWgZiIBY2obHGfdIIFakmBNHqVfSsCqVUc1rEn/AlYt+xTQ&#10;8jvaq1aV3wWsy+ycGbCmU+8OtCuCz6L2S3gZF7Cv5rOL/mt9X/rc/lFY68smYPk8QL+6q2OpCHU9&#10;i9VlBT8nMbbJewikVIy0O6PFnO/gWALWiPG49FHRpCb+C1h9T/3YsYDt3cJg04FlJkYSHaKJ5dIk&#10;M0rsOH3JzAPm2nLVSG6shbTMdbeaxk7dANpNgNQppG6OTQB0BY7VldcvjtlV67NA+HqYYJCeHBjZ&#10;hVmxC/tfCShAMd9hqJzW8Z0gBUUuq+N9UpPyTmWEOAE65vNTgMvgmgWTC95592JRPkwPg0s5VZBE&#10;X9Chhv0NIrTJQBw1T523bOS7krncJiRNN85lgITzAldT18E33c1MmAwqMXDm9ApSF9jnIns+m1Ri&#10;IEwg58Q892rlWYU2hTFoayMkcBOsnNPHtt8NXmTUkfvkvqR8v4n32cg1ZUU+zW1NYasnrmYM1vJO&#10;piRK5hSnEPKZXJ9A4T4+3/P1gNoEjkb4xZ0YzLXuxI1pG2AcMRXnrBiM6+5riKvvXBt/un5BXPaL&#10;G+KLF10Zb3nLx+L0k18cZ5z64njhC14brzjnrfH2d3863vXBr8XfZs2L1Zge9cN7C43Ks7C0oxHA&#10;NaD5GvfsiebH9yKgtA4KwCqM00KiH0otmZqyQkbCcx52DGBdU9oFWAVtqWVL0zjTX2m/WnEUsGDB&#10;MTO10604DGrV8qO5WBKPIO1XwNOWiq1Oy6QQaFpYTvX4O81qlV8xAwNAoczThx9SAdLO1K6jVFFK&#10;UJrDvJe+qxZRC22QxjnX6JK4QaOygMv6S1l5EDKj4+mAHe0UbqJJXKZ+lf5gGbgxspYaipfPmscw&#10;hsvtNgJOAWsVihHOW7jZfU2tSj9rRX/8+e7aXHXRh+TW7x3B1+pXy3M/G+W0xCaA5ZaW6ddyzih1&#10;No4BkDKqRuPK7JDyc/m9vkCC2nf3vbmnEdUErGCtmFijqX3c37a5ON7fCBADP4In/Ud+L4DquV4q&#10;fcpm7me0sAUwCVwj0GViuJ9dVO/63JwW4Po2JHlmy3C9kUWPHZ7H7MvgEu/cDDXRPsnPzfp0fKc/&#10;7zSX0wNm7gzhwA5t2x0b+W4z7TU6bPDOnQTbMLsW9u7MouIuVndJXU7h8DsB28BzTcxQeyvdlfJS&#10;aVGoeTX9WvXP8cUtwO1ODG5xYa2spXTwI7Vb454l3XH7nPq44bal8dd/3BeXfv+PcfHFv4kfXnZV&#10;/PB//hK//9ddcd+yjlgDIzXoC/JczV7b1vg477AXsEp7iuMzaVjH5eka9kmTuALYinbtBKQlCWKn&#10;fEZNY9rkuDidZ+DJNEcB6zYdRuA78S8c/yoswPtqtsXDMM4yeFjrRB/fDLTMh+eo25M5zfRPCdLc&#10;4ZHz+rBaoAJ2NId4lGgD59NKhFyokjMCjjPvKQFYnWLtbADLTZ07LQFblGXRpgc0FcA8aRbzUtws&#10;M4U4Zq4mDyhLxzhv5YRxpoxxX1cDqWE3CVjEmmax2VXdnK8bLOrjzO16PC6/bkXcPLsr/du8FtNr&#10;CB/bjnSeyl2/ttGwLdw/52I5p+AQgA5mS4XGpnOlWSxgK9ShtOUawWo0WT9cEyRXHXHk1QrB5Dna&#10;JAlar83nQHaiDJSdyfWNHBvoh0auafIcR6+zikGTmTAwolFCLQ/NHq2CNHc5dkAC1sp7HQC2HfAJ&#10;3HZ+43JAAVk8D+Ldm6GxgG3ZUQTgsmoBz3USfmD7bsYMM457bOD9pIy0846taIwF2Fsr6HvTD9fC&#10;nLWClfdpoK31mfKIv5ht4B25XxH84Lk8r8n34V5aApr4CmU1k1umuEyxnqPbfZrC2ejcMiZYddOm&#10;qAaVq2qHYkX9YKzBP6jBjzayXi5oaOEZjl0z4GwSoIBWM7ClJJ7/TBq29F+fDtisMkFf5b41aOeO&#10;MYA1kygTKrif16vp9B0FbfIufFusfCra57SMrslCzI27a7Ynry6hbasRepaHbdQyoB3O0ev3yvOm&#10;2boCrpf+HY06870a3CnJ0cQJKKumgBexYyKPvOC4N0v2Oe8pjcuoFIDNUis8xChxSoS8MS/sw7Cr&#10;ErAMkJ0iMwsSTeGcPuGcq2LSrOSBOUHMfZ3XyvrA3NN9TIYrJvEIaB8CFdr1pvw1YKetBJzukvbz&#10;22rjU9+7MeYt7c852Y3Y3SMAWtNaU0Ltug1K34wOVIj4bJMlZOYmzB6PKYUrAztWyyZVvsvAE5SD&#10;DgnWQiBVBp/Oysn4fAb34jsBK9OkcKgAVmbSdCvMt6JzlYYJ5l2WHtmbnW+IP6cMZAgGJ7UoQJMK&#10;gAqCQqvmYnupImWbx9zXowJCwPoM52ftexMBcvt97mWApH+HK3Z4Jn/nHDbv7wqVBgTgQgZvBcBy&#10;y8Q1Apbf10H1vGv9LjReghamsd2jgKVNCgieqZXRzjiYYaXvLENKBtD0162A0YyUyJVPjF2xVw2/&#10;4ajJWEbY9Y31k7VKUoNi+kotAFZTUC2fxLM9loLYtaK6ZM/kwybxjoJRwKpNOwB/J7zRGYWmHath&#10;vTY1HO+TCTPwbQ88bwqiBe97NjFGgMxpmzn1O+Ke2l0xFyZydz+XiNbQrgaA2Uxbs6QqvzGYOszf&#10;BpuKnSgYc36fwOX++rEJVM5lUNUj51UaBpra7Q94puzvUQ2bCcj8uMgDBrhIlVHAVjTsKGDVDAxi&#10;ah87i2POe3HzUT9wFLD4nJAapVdJQwOydhSAVbsOggwTNASsKV5rOb8EwF63ZFO8/tN/iF/8Y2Fs&#10;5vvN9OpmtKyCxDmwBCzPyv01aYDaUIEhQFsZELVPK4NRAlZQKk0l/07wck5f10EXsGkSw5SmXubk&#10;O0wrlUsIs420dRSwHO3EQpMKXhmuYPSxgPXYxN9KyPQzvT/MmUEsGCRzVwUufaRfmb4s5/RZMyJc&#10;Oap5NLnV3o3eV/IdeG76sJW+d9qtH6Ba4dLssAFAJ4itdlmmlUrrhnbH/O6duTFWAdi9Ucf3dVxn&#10;G7IdOyU0nQwECViLldn2dCmgPI+w0cczYd7AXOac264URHvSrHe9qME3gWwmkABt4HmSEW77MoUA&#10;/dWWQEVgOYY8w+clWLnu6YDNsaPt/zfAahIbZEqTWMDqx3oOGvVhuT6nVXjHwpVTAMG/8L/FANYb&#10;ywEbBpMeofPvr38iHkFdL8OCcHcE52MbAG0zoM0tUAUspBtoPbIELORRwBp3UbNmKi/3FLSSWX0J&#10;WPuZdxKwatgSsI73uKxATmdb19epGINOAmMsYEsfNhMnYAIbKGjTsYeSqRko58OKfEk6DwEwqLmN&#10;A2VAy4UFLt/LsjFDfA/nrOe8oXOTDGr7kViIvTsbIz7xi7nxtV/eF+5K8BiadzNgzmgz4M59SmRE&#10;nqnJ6vNtYAJWsHLMZGkaVwK2BGpJZQQ5B9z3L9/do5RALcD6dMBmEAAqfUnNXjVBE9q1fncB2KdQ&#10;mpBIZ0HLPTNdjWd10efFihAYC2YxKmzQqYW/1ToZtOJaGVXTVIA28pwSsGOjxEW1P5gMyhpB/K6Y&#10;24MROeqf6eeXbVvWuy0ewb5Tw66FgaoY49SwMEd9xUrwvY3O6oenJuW3+lSpWXkX+8IopkJH0HZK&#10;anP+ztVVkPPbLoNM057PWhCtUG7aTbtsj0JPa6X0TQVrxiD4LGXAxT6Axro6AjZzhXmnMuZQgBa+&#10;4N0Kk5h38Foog06Q5nGpXUcDTvyuTFHUt0weR+hljW2EmvzrWmyn4+5fi0m8bncuq1yGgrF2s+uJ&#10;m+jLJkCrhtVN0JTuQxG5251WqmVTc5qHexY1n9SyWLeMdwoLSJdFxZdWlUCVGIe0pHhXx3qcfk8B&#10;WFQyNzTo5HzRUzUsoLMxDFpRm5jOoaGSCRTltIiDpYQqwIqNDlhHeGEDRK6TzekdQJvrbkc0N+g8&#10;nmMmUAM3W0ZP3tIU8fUbm+I93702llQPx06+27IeJkCamZGVRdkw9Vyh4zyc2rXMu3TQE6xQglXi&#10;O5nLa0rApnSGHHBNKkFZzsMWWvZJSrBCeR+fw73suGaepVmquSpTqUUTnJwvTNanArYEbavEe+u3&#10;aiKVy7eMCAvYJvrPiLPkKhyZVbAm8c6SjD4KWM632A8VsGhuWfTLxAnLZsoc6ZtxP+dojXQv6tg0&#10;Ctg1jPUarq+BB+pGTfqiHbZRgWHALP1sniMjaa7lggnuXwCWc5r08gXXalr6PL9PkNtnfDdK9Jnv&#10;n1YIz9QULn3TBC3XK3CLMeWafB+Yt3LNqEks8X6ldpVKDWvyhD6sgO3EHBasglbAlto1wQqZPJHL&#10;7Bj/zHhCwBgDMEF/WKsQPjVQ5KKP+6oA7NoCsMvX03cA1vnYeq5L0MKvLZDJMvrABp7Mc8jgEyDO&#10;aR0APAiuMhmJfpfnMl7Ce+h62X4Fo/2kQkihzPvmPKyVxxOwvNAmBq8ErC+ok6x00LTVxte8sj7x&#10;qDTjxkq41K4yuw8XsEoOXsiiaxt52RFteRpj44slfAVge3TIeYblWZoxe5eDqjvaI65cuCE++rO7&#10;465FHbGN67fQMeYh9/o77q3Zl1kuNMZgl2Zq+qZQDigNLDXoWBJ0Sby3IC6tA0mwmg2kT5ymvcTf&#10;JSVg7TR+k4DlmZqpJXOVCQyCKDUix9SK3C+jxtwvUwoB7Nh5VgWFG3e5hlLfrlhChwDjfGYzeQ+o&#10;wSP3lPw81iQ26KSWczog56cZA4tXb4bM59b0UuA6Rl0Aa17LhligD0vfruW51ZyvgQ/qECpGY0vA&#10;pgXBM6zOYeApkze4VrNdEz7HnXPm9WZginexPfKO7yLzOR00CkDGrJ32G/ATQK0+a4/+akVzeg2k&#10;kEimpb8NPDU+juUipbnMb7nG8UWOJw+6eqwIEmoV6c+j1TzyDGshddIewapmLQux6f/mbyFTXjfQ&#10;/gQs77te/x9z3gXrg8OAawQLk34UiPeu2RF3VO2O2fhdS3rRsPixLk7Qj7VWtKu43JO4BaCa5eZM&#10;y3p+P2guPT690zu6nZrfLnmU34yf6F7Ky06T2r4U7FAh5LkX56QErKbAJgbA7QJ0gHMVDNLFFSBq&#10;WFV55lvmzQUq3/MQp3lyqzzu4fyotrmmc5rEaOd+XxazoA8b3wym3GWAxg1w7MMs7h2hg7m3c5LN&#10;fF6J2nsY3+Cm+r3xk9tr48Hlg7GVDhns4nokWR9iyGmeEYRI+ho8W9AVGlTQIs2fgCmUqPytVvW7&#10;UaBWyHOSZq6dpXTLCDikhlDjKfX8LgHr77jWDisDIYIlTVMotRF94jRP+rb83QCT1KM5GgCBQSfN&#10;QbWSPp2T6pk1xVHN6jytheBaYBAXFhRaVo3H77lXgr/yvLEaNgcSYeA97Y/CtIIp+Nu52DS7GMMR&#10;GHAD99LH7WBM5qEG5vECK2Eu6zit49pqvvN5dbx3A/2o6d0Ac6tlS4mvddFOfxgM0/zNhHYok00g&#10;tWryAEf9dZPf0wJRuPKeuh3OaxdBQpgRsOrCFJaRxG+g8iiI/a5Z0ALWZt7Nvvc9HEe1ZEb0eSeD&#10;aRkw5N65ooz7CWhNX4Hq/GsSn0vAGoTL5P/sL/qP+2RwDhyoXa3i6droARev5BRnxD2YxLdU7YwH&#10;kJSLMYlXoUjWwcs1w3ujDnC75NJiA5lOye87IC1V8eCyOt1NFWL6rvRT6bIUfIdQ4XNZvkj3QbfI&#10;KcJSiBWA5aJyQx4lcyb688K5rEyTGImg7Z03pUMErRJNjZQlNrhH7nXJYOWA8Vtf0ip+nWjRHsC4&#10;Xu0IWN3Lx42wBKzni3kuGBEJtZbGWwf3gdaIX97dENfzYbu/ocfbQdUQSNrKqGx0MYHvw/umhqLz&#10;NXXaH0cC/58Ay8AplfV3pTwPlRFiAZodB3lPqTSJy7pQSr4ELL9TKwiehqQCsDJnGSDwXL3Mv8sy&#10;NoV/lwsJ6FvnYDWHM02Ro3myZka10G8lOSdZi7nYoFnts8aQf/s8QaRPbMBHsDo1MJjTOWgH/pYZ&#10;R9CoG3c+Cdg2+nkxKn4R0m41Y1RLG9fyu3WMXy33rKN9DTC0VE8bbIcgGSvl0xeHir1W4QXalCmp&#10;tEcesO90VSyOZ/Tez57zuyw6wDMdn9KFeTplwAkq/07Q0g95Pc93HBxTx10tmQE1jpnYw7PkzQF+&#10;p4+a1hX3Eqg5rYMwUsv2ca9hrisrTthfmsamcJbRW31YV2utx7cwvtM68ETcvHxr3LRuFzy6N7cw&#10;WYvyscROoyYxAtCF9YLV+VijygrjTJjhbxeUlKt+MtDLuWIhO+f8juuSL3gXrRiDjpLz3loqCqoK&#10;YAVqoV0T9QxAmsQcewFs7mHDzUyE0HfU7LBjlGjZUZyTGXIy2If7cjSwcxMDhobtQvK4abRrbyW1&#10;pX87B2uUuPRjnbezasO8nojfPdgS3/rFXdGLaBnh+o5+TGxsn+38bjO/M0imYMh3gnlyjxSksGB9&#10;OmDTd3XA+DvJc7x/DjqDrPmrVhWwqWWhBK1Hrk3AckzAckxQQpmJI8EAatzURBzNSEnNC+nb6vu5&#10;Iqicn/ZZ+pMm+6tZNYUF7VgyN7iB3yY4vRfHJD6XABZE+ogC1vFKRmNs0uKhbxxLp742AvwR+sc2&#10;1cF0y7BkjBDrv2oOp4aFann/eu7/FMBydNrKtpWAzf7jua5HNUKsmyLTqTXUGPaf5nC5Ltl4gVZM&#10;xkEgBaRjU0SFi2sMMCVQfZZt8zs/Q2pho/++R2pYyPEQsGlO0rcpcPncT5+lH8uzS8Bm4gTCM/mC&#10;z/7dy/cqHBNxDDjlwhH7DuFazosqYJyaHNi6O8ub1sJM1y7aEDet3RUPtiH44NfV8KZzzvUoH5M/&#10;LJRnZct6lFUDlmDLVp4rFjiWUeIskACucrfI1LoFmRkosDt5lyx4j9BO4NJnAtfklf8rYDNVi8HI&#10;oBM3MkpstfKMytEppdO+3k5iAEcBy4M1Ady8ym3nO/VXAW0J2N5BOgzgudu19ZLMCnGurq7/iVgN&#10;WOcD2utWjMTnLpsV8+f3xBAd4p6nQxj6W2C4bUi0jXSKgTLXgJq2aPDLhco5Qc4gSSVgk9EY7NHz&#10;nPO8gylglfjp/0HpU4wOPt9xnaaX4Pa3CUgG2wSCZwKszyqvkVIb0ceaj5n59XTA0oZnIherpznt&#10;fbyfxHuUgC0CQgVgBY7MleVO+Nt52PVb8JtgAiPFI4zXkP3Dc1diKizFThSs6/iNJnH6sBzreP+n&#10;A1bTuARKCZYELDzj/Vw2Zk1eXSaZfHQRNlT2t25L9inXmwuuVWPcQUCnBuYax8prHSfBWgLWKbpC&#10;ABZCKtvN/bzW8VOgOn5pJfFZGgtYTeLUsPxewKph/VvAOsZZ6UFlQx9oDg+UgJWPEwN8tw03jDau&#10;w1a9euFwXLNya9zZsBO3wog7gg++rR7EIoKn3WdXf7YWy9KcaKuqWOTd+erRqR3wlEUON+O+cI05&#10;EFmAHBwYjc4VWuCuQ17gsyuATA91iu9/AXbUJJbsYF7YOamcr/Vvg04VKZbLmOjAXGono/C9PqzS&#10;wvxk98IRkGrS7iG0LEDtE6zYK72YxE4u9/CdJnc3wLZiu1spLuiMuA+x+v2rF8TNd9dGL5Ksez3P&#10;xoYdATmb+XsTv90Ewwtag1wJLgYotw+sDGgSnzMCKTF4npNBBGAJ2GQmAev70xcZbeVv0xVzjpl7&#10;qJFlrhKMZSKD4Cm1oN8JoiRAon9pCZqiggF9Rh9mFQueo+kjYHOFDm0wQ6YEqxtVtyCEmnbsztC+&#10;90shwXOaZFwYzmOaiXxvdpQMZ0WJIUzi9e62xrMUsunXypD83syqRxHXS3sRjDBI1iGmbQlYjnXc&#10;sx6GbsB0bIji6LMSJAkk3o+j4BKwAsW2KNh1hTLxAH7RYjGNz3GQtFBGg5J+73ecs0KI41AGAb1v&#10;qWGfAlbeScA2Iozta4WX1xkEdMwTtI6jxOfkTdorYBW2zsOWJrF+bAnYtBLtM943YzF8FrDl/Khu&#10;YNaK2moRAPoLs2HW8sdi1rrdcU/znlQsSy3GhxIxj8D5WAGb2VuAT7PY8dSP7RqjYVWC6wGtlSec&#10;TUnTmPHP6VSek3sycy7zzQVsSfT1GMAC1mcArEzW4zwsN04fhI5XEinJcq6LDhz1BfkubXQfzEub&#10;xO8Ecpq/A3sB3Z4E63ok0nqAm+axc7Jc55ysmxFXMYJLkVpzoR/duCJm3VubJrSAHaBzNsJsGwG1&#10;hck3AnbzkdUkBl0yB5N3KRkgAcuAObglea6T9y4T//1NCVhD7Jl8wGfNLJlMQHcJPIRUApb7FoAV&#10;PIW2KwGbvi1MaJBFzZf1jrlnApaBN6FEHzaXzNFPSlCDTw7qUwELEAFsCxq2XLSeaY48RwA1CiSe&#10;l2mJMFgHPqsL+tWwAtbNmJzWyekVBn99LvTHl+be85q2xWJsyRUuWOe+9fRHLUf919IELsBaUDPP&#10;auZczm9X+lOBZwAtg04JQvuOceB5Cvdcq6wbUBkHwZtasOxXx6nsf75XGyeAeQfHJ0ELlQnvqV3R&#10;jo2C1nZDamABnrwncY98Bn0vX0qCMjVsBbBmOBXlQnl3yGvKWMwoYMFDCdhiaSXto01aEKtxLq9Z&#10;vCn+vXYngN0bjwDYxfCkBQCykB0Kx93srTulWWy6onO3un3GdAzeZvkh7l/Mpogznmv/5Vjx/oJZ&#10;q5bPCnX5I9dgSwJ2dHUHVALWv4s9ayovzQ1ykQAPyeU/NC5NYTuMjkxNZacxIPlCvKSrfdLsxe/s&#10;Aaw9XOxu7+tpXD80aPSXRlpdwmQKi5ibCrYO8bcCQM5Hi/7gpuVxFaDt5dpuOmYAsI4wAiOM0jAP&#10;dMXPZp6T5oQdIMCSGQpGScZigMZO9xSArXwPkzj5XwJWkz4DT57jmP4R16lhR01iPgvM1LDcU7B6&#10;THMNAKkNM3KrlpEAa27SRb9l6RHIyoZZlR7KBesVMqootdPfzns6hZKBB97HKKGaJad18rn87TnA&#10;6fUO/pCW0PY9uTJnM+9oMNFSOmoIF2cbBJnHf4tAyCoAW8f3ThnVc71JE84rpwBiTE3xlErA2sbS&#10;7NeXMgqcZj73KC2r0oQsQZnxASgjxBxTI5dUfgew/V7glWZxalf7E1CNEu8iYOs5byDOdbFOESXo&#10;uU9qVyindrgm0xa5j9M6oxqWe7RDZQLF2KmdBC1UAlbzXlDpblgi1qDq6q5d8c/FG+O6NTviHvyE&#10;eQDWwNMqtOsaFI+7srsxdl2Clf4CoCZR9KNYMnmIz8WUaQHYIn2Xo8RzFOJprYg7PqtlMzsMMhDp&#10;gov/BViP/p1RMzo2GZgXziqCApcb5zkaVzAzjZfsdJgz6+ICIOdYnc7p0fwFlP1qVBqmdu1Dwg+s&#10;pxP4PEyDNyCZXDPYMbw7i5G5HcajgPnnD9bF3+6qjm6u6QPE/c7HIh1GoCHuYV6y5WZMW0whIyPw&#10;bimxZQAoAcrAZeaMnzlXmsQyicyiCZfLAvlt+rAcUxvwOZnK+3F9MhOkaTgadCojuQJYExWG8dlp&#10;SmsGc59cnqWfzaAbIBKsSk4LiSVQ+TupAtg2+tC6Ra7yceG2oM0ECkhwqRUFrIKjVcCmBcS4bNmd&#10;PixDNZo44XiaBJBlfbh+CdJsER+qNu8tAMt9nNeth/nVXIIzQTqWKoDNKR6ebx+OBax9l1N58Eeu&#10;H/Yc71qYp08Ct6SnANf78M6lhi0DTuUih6cD1niB/V5q2NKtKe+V/qvEvdIcfhpgk/i7zHZSy2Zk&#10;mXdOfh8LWNrlskr9boNpS1q3xV8XjMQN+BH3tz0R87nxUnhzNbwtWKuxFGsBrNrVqR0rXubWqJzP&#10;Ukl8FrRZjdO+4jkpyOUL7u+8vM8UzOZAGIx9ErD0/zMBttSwRs1sQDbCzw4IdreZNDYgtZAdBblq&#10;R8Bq/nXwvTVyO9CW6zWHAaOJ/+YSO63TC0h7AFsf2nYAEVdslCVgMSVBnFHMKmyXJZz7yb1r40+3&#10;ro4eAYuJ3OuyO9TdECMxwjmjx1lShs7Q/lcyySwyk0w1CtgxlCYax1HA8u5liRg19FjAJsBoV/pj&#10;XF8CVg2QgBWoFcCWoDU5YhSw9IWVC63pY2XGopohjFYBq6B8RsDy2dB+UT+qIJMvXElTx/1z6oVn&#10;mDTRyr1NTLeOsmmbwwBzBK2VYOU+QzDG0M49MKVpghHLkbLLNOEYo1r+LgCLEKAdY8FaatiCnhmw&#10;uTLLPqcdo6Yc/VgAh3GHRnnE/oBGwYWQTE3M35rHVpBwNdD/0qxjSKBqtmeEvAJYI8V5TyiFBPcp&#10;g0//J8BqGvu3oNWl8zfGABT4ukS6EpY6chrG5JAMagKy5WjYfyzdEtcD2AdA/QJ4cjl8aHriOhRH&#10;CVgjxU7vtELGcHJpKQqp3GxuLGDtv3yGlH3JObCmdi2rdP6/AZabZXUHGpFZTnwnYDMpGsYotZFU&#10;Dkhmw8hgMJHbbrhLeq9+KoA1S6kLMHahWbvoyR4Yp78CPDWlGSBGi61kUEMPr+R3P7h9WVz+93kA&#10;nHdAw/ahfXs1qQH7CJ8F+jCmyMAIjef31p/KZHooc3Z5r9L0zeqIULkGdixguzXLeG9BOmoOZwcW&#10;TPa/AAulD8tgpz8LY6S2BbCe13/NLCA6v3Pr7sxCylU4aMMUalBZElMztZiDlbhfRbtmZQvexWhx&#10;E79v5PcJWN65luf7OXN6fWco59I9ct7g0xZ+uxXaZN719l0xAqN77Ur6fRV96xpYNazALwH7VJCq&#10;0RBCEgzeCHM/FbD0De8mw+X6Z/kDUkClAKTvsi8hLZinAJbnGtjzGq2XDOhB1mrK+e2x78F7q209&#10;n32c5wADnw06qSXV5MmL3EvzNjOfoGcCbCb/jwFsN3+nL0sbiqomCD3akVOTHLOoePrlj8ciBukv&#10;izfEDUjM+3HqF8GXK+BBNezaoaKKouawZWOa4X1XKnU7JQpgTU00EOt0pwGnLPaWGPO5Pou+Yew9&#10;b83uMuBUBCRpM0ez4J4ELH+4xMejfxtgSsDSuSVgBbFgzfNco1RKjURHORAuw1IzuBojd6LjxXuQ&#10;OlIXTNJOw7poYJc+qYEnjlnrCeob2RNm4Vjysw6TuIrrfzG7Ln757+XRK2ChbjRyF6LTbKncES8B&#10;yzsg3fpMsgawuacKZFAkQcoAFoAdQ56DBGz+jf9mjq2Sfyxg/duIpsz5dB82V+HAEJmcXTJTCVj7&#10;gz5yDi9XrdBnuVQO8LjW1ZxhN5UWrE30Uw4GZJaTgBXIZruYVZTald+XgK3leTVQI+9tBFyGcrCd&#10;vsm5V9piENFpCEvEbIA5hh/bgX+2J/ONq+nXdTBTPfcu0x0FrO9egMTjkz6s9MyALdqYQk4+kF+g&#10;BCwkGEcFXwWwalL7snBBCjIfvIzAl9q1eGZx9O8SsAI134OjpnNpEpfaXMAaW/m/AbbUsGO1rNel&#10;1ch7Z6YT/ZYBINqTlhHnFUrzGzfHnx8diZsangCwe2IhN14OH1YN0a8jABYtWk/fag7nzgRYjV2Q&#10;2730YnFm4In7pu8qiSd41imenObhe81hzeSc2hGwWI5Gm3NxPO8zrqzYVs49pablXGpZXnbULObv&#10;EsAJVsjPDlZp9jiIpuCZSuWepdZvbQdM7tfZCbC6AaMBJKlPfxbAmaboTu3FEiYGCHBXA9gVXPPn&#10;hZ3xpzuqox3tagnUfrRzHxpiUN+1Alajzb1ItqyOoWSysVBqMt43a8PyTi60N5e11LAGkjIPGrLK&#10;RMlgtklB5AClmUKbUsNyvYAt5yNl3iS+MyXRgE253E6g+Ww1ff4+n18wqxaAVRCLyB+MyIB5zM+A&#10;zGNqX36XgSbIZzRC+pk1aEJTCP3boJQT8n34oyP4sdv43WbaMgRIc1J+097YxD23804CuYvzdVgk&#10;ljIxRzlJENAOKYEC5VQO5PxrMa0Cw/C5NEUzccHxpl1O5yVoeXYGUiAZLvuTNiRvcCz7WsGY26J4&#10;5G/HRCHwFN9VoOZ7cCwBC6VZ7jvxfK/X5y0DnmkOcyzNYT//PwGWo7WdUvnw7gV/CxyBxffJT/AV&#10;/LAISfyv5VviZjTsg5hZC/jxsgSs/qtzrwVgc10sn9s512nikLyJlnRjLe+ZOzRAZhH2WE0Fkyg3&#10;QcfCNHCnaVwCVnNYU3gUsE50lxpUkApWAxYC1/Np10Ppl1Qak4EnvrdxSsk0//he8yZXyqNJzNJo&#10;AoTNSJ52M50AmJFhV924K7tBpz4DUprLmAxWozP8Lcjdsc16OX99tDOunduem1D1aDbjsAwzCgaf&#10;hriXaY5dSLcuzWka5nb3Tk7b2Cy/wnuasF4uCJYxHGQ1a07n8N5lskfOM8NEBhe0LpSudpxtS5/Y&#10;e/C7ErDJPNwrQcX5krKCIdfn0jj6Rr/RwXYqpzQfTTgwmyU1LeaWJnLWduJv3zmDTNzDIFOWn+G+&#10;asM6nlcNYGthchcTaDrrP+rK7OT3u6GttsXABuZXUZRgb2yhT1wIoHSvodFO6JdzxfrjGTDzCAM7&#10;rVOCwnYmkGyrQBI4fF9GcU09VBCqMVOYyxe8i31X+mbyRZKfobI/tQ7sz6yzTLuKexaUaYlQPpe/&#10;8334W9D63Hw2pIZ1LHM8+VuASn5O4rOAVYsKzhKoY7Wr3xstNsPJYn/2USaeYAmlLwkfd/DZ+lwP&#10;o1WvXbY57mjYHQ8hvQ06rQCsljfSfy3rUjcDVlNArVeWOQjcU560npdaVioqkgpc+o7nZH4x36vZ&#10;nc4xcSLNYT4L1LLQ37gEZYVKP6jUsJ5Tu5YBppSkSh8Hx89QCVgp/REGr/DX6FiAZDHtdmwUzeD1&#10;CVTIiG8fvwO0PUj8nK+loW7j14ZpW4OfuppzV81vjWvmtEWz2hkQb2A0Rjiqbd3yY8DzwzxPTW6g&#10;CxKw0mhxM8HBe2mmyiBqyQKwtIN3FqAKqyTaKWVYHSqZLtvFb8YCVpLRBKwmsmDN1Tn8rfYTcILW&#10;ek0GmRwwwSVllUTez+8UbPmeFbCailbWHs57VUjAOldaA7gMPDVW7u1kvBPwO7jndj5bgN0SP1kf&#10;mv7csHFPbExNS5ugWuzGOtwPNbgCTG3pErfUsjB4ocWeCgzBpElaArZIouA876PForaUDwrQ8hyo&#10;BG1J+Tf0/wRYPgvYYg52LPH8yrslYPm9ropaNqdxKpTzr1DmCHC9Uzi5HraiYVPLVs6XaYqDO7Hc&#10;GJOsOOG89dbdWc+sh8+dAFaX5WEafnPV9riHl5mNA51BJ3iwCl51Osf5V0FrTrEr0Lo5l/WuGIec&#10;i4X6GSvnYyVXaeWif/rHPjMYpamsv2yBvlaoNIetXCmN0xQQlDKqgFWzClYpVxJwvvQR0sRhUHJw&#10;+E4AZ+BgDBVRUPw2HmyRbJMhOgBlNwAz2pu0nmuhrvV7ASK+J9/3IYlsUOuGPQnYNTT2D3Ma4+oH&#10;mqKF3xpt3shvR9C0OYdb0bCC3fTHtk17sPddZqYpSoclCCA+C1ZB6wAXkWLfVb+k8FdKwGbGi/1h&#10;uzlfmHJ0OL/TJE4GgwRoHmHWBCb3ziV1kOBSKwpgr1HD56bC2VfcD1Lb5jvyWYAK1iTeWZCXa2D1&#10;WUcBy2endGohj57T/SjyiB+PzbTVne+L7VFoA+SqpscY5C1Icdc6y4yN9FUdVk/WY6IfnPKyjE2R&#10;RcV7Q61ooNHke/qr1KiCNsFa+bsErL5pUV0S64f3MFnDYwlcqQRyaYkJNJ/t/Z8ELM+ofJZSq5ag&#10;zferCA2fDaXwhXJ6hmNmOPkuan0E21jAlkB1HnbsXKw7QvRiKTj1ZURdDeeaa1M7e7FO+uhDo/zy&#10;0QO12+MGTGIBOwftmtM68KFBvLVqWXi2BoHZoKICqO526G7tPZBVVyzYn8EnActzcj6+QrpzFnvz&#10;WZrgziJkSmIFqLoxltQZV/pspYYdBStUatf0C+gUy8IkSCGP+dkBqIBV36VIEAA4gmcDjIE53DEI&#10;eAFaOwCVOowUoym7AG03N3aeNvOMAWwbv6njQWsA4h8eaohrH2rJrS166JghRmWQ612mN/A0wLZj&#10;5rkbtppLykgs75RrT3nHMmqcUplBHQUsnTIKWNpcArZsWwnYTHF8GglYKwmmGczfgqwkQSew05/l&#10;Hr6PWlZzp/BPeD/OZYJ3MoSuBAPNtWkGQ08HrMkNmsNqWJ9nexQCWgRm5khGN01cEbiax1thvE0w&#10;nuuc9cta6KcaGqk5nUE5xtVKhQnGCkBKwJagVeMJpgQpn5PyM/1bgpb3sk8FamZYcf/0a0viHUf5&#10;hecqODMLjaNa1XuOArby91M0LN8pUAoLgGsFIdclYKHSV3ZhShbOE7j8JhP/vVagxpPk31174UPo&#10;ScAi/OgnCxNmIAhBJ7DkZXdzuG3Fxvj3so1xfxvaFv9VDbsMHlwNWNepZQFobtjFtc0cndZpA6Cm&#10;3T4JWO7Pd95X68gYhHnG8kPyBnxg7EOBqpAozWH3b5LG2YkZ5YNk1sw95YJkXDpgLGBxOUc7Jk3k&#10;yueUrjzEMLUDZaqVNVl7keTdaM8uANkB6Fq4UXMf5hhgzSAUIM5oMZrT9bLuNuAKnwbOr+H7P81u&#10;jFmPtAN6nsE9NvASA4C8Xy3L987rGoEuAMvg88wOOsLJZoty2+AELKDKaoS8ZybL+86c7+e8IDXg&#10;VrZZSp+dY5rDfDZzqjThSi1bAnZsGY/UUpDmpQzm9yb/u1onp3Qqg5JZToC1qOJQAS2fcykVz7P6&#10;oqB8JsDWoA31ZRUKmrX6x2qw0VxeSNAaQNzG/UrAug2oAQ+DcXUjOzPYlTuscZ8mzEGnVFofh56g&#10;LZDLFNueKAqi5VpV2lOaxyW4PArY3AqFd+sC+EasM9UOKkFaUtmnClBNYfuwdDP+fwELlX52ApZr&#10;MkpeAWwB1uI5xfwvfU2bBKQLQkz8z6WXJWAFMufdCaEXlyABSx/lFjWbdmUgyIooLv9UKLowfdaj&#10;g3HD0o1xHy8wp7NInDDotBo+dHe9aq6pwR2xRrGgzXWxALZD0EJakColBarrwIsdEQvQFloWQngX&#10;5W3pA/pQc3h0+xRoXAINZhnVtFwo8yq1MzpM4zPqRqdIRoPB3Cj5Xdb05UFK19RWMo3ONeawgO3E&#10;h20dQEpxcQPaswkN2wr4OgGqOcIlYM077kASNQJI8zKvWdQVdy7uS+fdaLIZUQacjDALWDVsD99Z&#10;9EpJZt5mu0THG13LAt60qSjMTcfxnoI3y5twTrPX9x0L2CKQBhNwvVZDTg8BltSwAhDKgE2FRgEL&#10;ZSJFEt/RV5m4X5nOEbBGHBOwDIzvlMTzNN+dvxawJkikJuV+YzX2qIblvH6sC9pldudWfd+ch6QN&#10;ZqVlmzhuRDNsBqybMeuG9Z14rqBp2rgLZmJMGC+DcU0wqwwsQ2fFQisXAtYCtFwDQEoqAZskaAUs&#10;5PSYUze+S5EQwGfeyYCUzxRMmTjCURfF/kmg0gZBWlKez6Pm7xiw8nexqL747HXltE7yJPcVrI6f&#10;fSFfpoaFRjUspG+s5VC6RsXCFdNudxcVJhJUmMNOEwpY/tbtcGH6dfP64l8LhuKehj0xG3veKp/O&#10;ZiRg4fV1XFONwqnGinE3AJfYuS2pKYrt9L/rww08ldQFRjqNu0AZQeZvtXlHJRCpSax2TXPYI337&#10;FMBmAIaTJfOOBexYkI6l1LIMSiZTwIw5NcQD3JZAE8CqEh3DMAE3akJFu8ViA8hvRix20OAuEyIA&#10;bGZBIaUshdlCJ7jGcNaSnnhwxWCCUnBacbGf77w251+hHoDczu+soePmU+4Al5tQCVoBS9s0N/QZ&#10;BV9Ot6BplZqaakaHrS6QCx7oJEmNVaaMlUAf1a5PA2seBdcYwDbld8X3uRCA5yk1HXjN4Q4kaxlk&#10;cmDaBQ5HTWIDVgLTqRuBWmrYeoBfB/DVrgafBGz60txXASBAurfspk0w37bdaNQ9WVNrE4wzDPOt&#10;38B3PFerogXA1m8qIp/FXC/gTJDQnr2FVlXbJlhlcEDyTIDNFVD8LgNP3KeYl1UoaU24AIA+55xz&#10;9MX0Fn+PAWxqU9ogQEfBWjnvcSxg0yTmXcYCtgwglnwoUOXZtAx9Jt8LaM1+I8Np4kPmlmfSBdcI&#10;dPtkgD6zwmEBWMHK+8N3Bo0UsrW4djcs7I8bl2+Nh9oxidGui+Fb2DPXxK7B7VuDRbnOoCngrONe&#10;rthxJwC3JnV3O9fF5mJ2KHcVgE8TrJzPhAr+tspLTiMxNqUfW5rElg0al0BzkGHg0n9V43gUtKPZ&#10;KjYOSoBWOqlscDI/NzQyKWCzNhQvkOYF2i/r0Q7BIJi1TTSuEbO2uZfBwgfoMCECrem0TS4WEHwA&#10;0Z3BblzaE3NXDyeQe9HMw4DduVv9XffmsaCbGryNe7eimbPmrcBF2+aucbyHgR0jxiVoBYjgyblC&#10;GNjIXC4ehunVThk04TqzlDLvl2sz6g1TpvnGcVSzCljanz7sWPIcfZfzpFBuuUG/jK7SYVBaAVQb&#10;krR4rwpwYe6srs9zGmC0EqgNUP32PQnYnN7xO8jAliBXAGT0Hi3uDmj9m3fGCIwwtIG/GYOshMl4&#10;WDpmiHuZe1wNY8kIWZ0RIVHWDxoLnLHgfCbSnC41awpt3iEFh4DlWboTmr9q1TItMwUg7crIeqUv&#10;/Vw+z2P5DqWLISVoAVr6sXxfmtMKAIVBanSonMXQzcsMPK7JaiP8FpzlM/Sd05Tme7W//C9gs6SR&#10;PIsw63H+1GCpWpYxq+Liax/pjRtXPhYPdkQ8AmAfhW+XQStx66oA7LoRrB/4LsEF7wnYLJLO37mF&#10;h1r1aYDNYuV8NrhlLkKv2p3xzMAkvCtgDTqlD8vf4womfRKwRonLSPHYKHECs/I5/4ZKwKZJxo3L&#10;uaQNSnUaXezPw4MFLBLKEhvNSKVmANtEg1ugVqgjAcv9AKzTO/q7dQDz1uW9MXflEKDkuzGANWKs&#10;hrXOcZ8alo5tgdxrVdCaEuY+q/qxaXYKCgApOAqA0CG0eSxgtSrSDaDNHvW/cgKbwS8DViVgZShN&#10;YEkTdixYcz6Wo+atwaacg+U9nIszhJ9zsLyDYHXeVSGSvrLnOWY6IvdIM5j7CFa1bhb25miGk1Fi&#10;gZvP4/3aAL9VJoZp1+BmtKsmMIzmNp2Oh1FjKbPYFA6AeTkmVS3tNvLYyO9SW8PIT6cEECblWNJc&#10;VbsqxASrQt35epNwPCrgM5mdo1rVo23MeW37lM9P78//J8B6rtJuf5c+LJ9TkXBPFYfATffO9/A7&#10;rrHiRQKWYyZ9QKUprc89gIARsGYayX9Gh50/7YS3OuEphW0VN/vn3J64ftmWuBfneg4m8QJ4d1nf&#10;E7EawGZdJ3ivFg1dT59LqWE9MvZOC6lA1LBuspWlkSB3CdA0dqcBNa2JFFZ5yYAUz23lN4L9ScDC&#10;OALWaGkJ1lHA0miXHLlOsARtmb0iWMcCVibP+jQ8dAPS2/KmfTrbNGAsYN3trJlGCtjmCmjdkbx7&#10;DGA7AWUDgLxr9UDMWT5QfAdghzCle9XEfG/ihJUo1LYGsFrVtGhcq65rHncguTrpBAHhnFY53VNq&#10;tFLDZlUGOqQErD58Bs0gGaD0Y8t5XJkpASsjaf4+HbCQc7NO5+ifCthi0TJH7ikwfQ/BqiDJ7yvM&#10;JiP7u0zAgLJ2L4DNxH+1q+DlfGoZGC4zfri+dVuRLSNAt3IPq3G4uN/PJkyYWOFxC3+7q71+0oLO&#10;rbEKLVLHb+p4j5yK8p60bSxgs62ANBfOQ+UcbZrCWBjOwdpvOYfvs7iP/KJ1YtJBJlXwjpkpx3tI&#10;2a/2D9cJPAN2mYTC80vASmMBm2Tb+c3TAatAyJkK+lRzXNCqYdM69HvaoQksWCWn6DKy7HvxnlaU&#10;cKd/zVJ9VoEjzxrsdLc6Cw2sAt3Xzu+PW9buivva3FbmiVholLgC2LWDmMLwXe7uh8LSJM6tOxh3&#10;wZpbeFSAWvqwzs92agn6Hdco1PVjc67Wd+C8cRgznQR9AlamzVA8f6Q5XKEMXNAg3M/MzczAkx1A&#10;Rzxd26azz/X+RubfwEuMQP2ATwC6YkFp5e7jrWpYzOHGbonGAFhTDztpdA9mRfq8mM7uEfrA2qGY&#10;vRwflt+5jnaAThOwLmgfQksP8hsDUPqxKQ2l1LIwHeaFUz2ai2pXTVGBIvlZbec7lxtQaxLnet8K&#10;5QQ2DJdhdhjA6HLpvyYTVyg1KpRgpU8yWUKNTB+Wz3K7Ev17TSsBKpXaPsuscF2Sv4EEraZ27uLG&#10;vTST6zF16zSLBS3jUQI2p0VgVFdRmfC/ifuUOxD+4g+z4/2f+EV87mt/j+tuqcrlXdu5RmaZD5cs&#10;RN25kbMLAazCX+ybg+tCu1LjeW/bBrOPpgkCnAw00Q+5PyvvpUnp2KvBXUetdVKSQM0k9zGUQSkB&#10;Tb8a9HIRvlTW4C36l3fhWflsjhkbqIDWfnYsshAcfZPRZ++H8il25eccz80j1zpHq5ZVsypoBGz6&#10;vXynzz+AiyBoLWuUQSbIQGY7CqQVfmzl80Ic/mvm98XttXvjPpzh0iReAT8L2DXwZ1ab4LdqVgNO&#10;jXzOomz8bUDUbUYTsJCmsDMiaQnS/2pTj9Z0cjpJE1nAes5sJ/fpdZfEcTJKWczaztWkKdIVYWA6&#10;xLWCOvAouGKNIVK1BOwo8Tslp0yZC9ihnLhHSo0AIiPA5hG30rBmGtkIYOtxLARtM6DN4BMAzBIy&#10;aMs2JL9LlGbXjMSd9IoaVoAO8LABwOoyuwG0rYvfB6Cc3gHsXQP4hEOPR5tBLueAeQcbXHaIJHiz&#10;gh2d4SR51u2FNIszrM/3yVBQSm0oI5swp3mvZbTYza0cfLWp/pT5vqOpiPSFS7MyHxXSJC6mczSB&#10;i4CMUWN9Y4WBZneaxTBPsSSP53KP9GF4x1wkwDVq2fRjeVaahhLPdzD11TX1WzbtxDV4Ii7++UMx&#10;9aj3xJRj3x3jpr8+Zh77/rjsl/Mzeq9FVIXNuBD7zN3rViPY6mljBssAreZuEQziHM8SNJlQwffm&#10;Zus3puVBO3xX7+f4Z7COfnPVSYK0ogycQSgCKYUQLC0b5z39jdMaWXiM+44motguj7xDKRA1iTNl&#10;0nGAP+0ztbuKxaP31X8uxy371PHge4NT+q2CNc1ozsm35Xuae6374Kovt1k13bXF2IigpY8W49/c&#10;sHQIwO6OB3CG56FdRwGL0kC3FIkTALQOvssibNzDbTmbuHczZnYbRwFamsHtuI2CVk0rT+b6V2kM&#10;v+aewfSTSUC6WeNSC9jRvjwnjApnqYwEakFpDtPQLL1RAazSqQSsHaOUc+Ay/YyHqNJHAN4GGpwp&#10;hDSqBWA2QY1QQw8NodGtALbdwJNmb4XMJ66noY/Cqfeu2pjBqQ10ztAApt96tAmf+3mh/vVIRu7t&#10;wvgeJJyBK5M0Wg1wmcNM5znNo7Ov/1CYHVwLsxR1Ymkn35vaV1axc5G+g5igqQy8oMrNqQCLUl1t&#10;287nBC/tVwM6r5hbWvDbdBHoBxO5FQxuFpVzbTIuZIKBG2PlfJsA5jgKWAFQ6UO1s9NTStiiVnER&#10;gHo6YA35N9GmeuzS5h174qHaDXHKOd+IGaf9Vxz1vP+KfY98R+xzwFvjzJd8JWYv68+VLPWAdDl2&#10;44qhPQAWQcA967m/WU8KIs1/NWxpSfg5F1JwXfqnAoK2lNUSymmwbB9kH2qpCFg1n201Oq9w0rLJ&#10;2QT7n2PuFMfRLUwyj5o22a40f3kP/y5cD3jId6EPvJ/PLS1DXboCsMUzUvMyNhmD4LkmiQhYgZsR&#10;bb7L8bUN/E4f31ROV311CyR4t3lwTzSiIJpwtZZ2Atglg3EPPsmcroiHu/bGImxtg05WnLDc6VoE&#10;5boKaMcCtpm+dmvOohgbIOScpCXozvwJWM7r0/p9TkfCpxmD8cj7tRvz4H3/F2AzUYIGPblXSQHY&#10;wmcdA1j+HgvYJO6jZkiTUwnKi1vp3wXsBo7cqVvQClZJ4KYfi8bMZApIn1RTQMAuRxw+sHYbPi+d&#10;yXcDvFgfR6d2BgGuWjY1rIDlnNRBB7c572sOM8+3fKo+QkotjgI2lzkJWM6ZJpbVGgBUmVI3FrAO&#10;eGkSC1rJgIl/e8xcWPrA6ZFM0uC3aa3QB7mmkkFwIyU1uxPluXBZ5uKaFAYyskDlt6W2LSKqhYBx&#10;8JyeauR3AjYDUNBTNCzPbKMNzWhX+Ceue6QzZp7x6Zh2yifRrq+MSQefG1OOelvse9ib44qrHkzh&#10;a47qmuHHY+XwHsxitDZjq9mdU1Fo2YzCqlVh8jSR/Ruyza62Kc1O+6pcoZPEeXlBc1itp+ZNMHMu&#10;gQ4JWOtKa9lkxg/tk2/KXGqtFtslUEvtmvvt0vf5flg3KeQAm/dKdwYq3yWB6HtUjjmGjFGuh+ZY&#10;Rq3zOwUMPn0Wvkfb9Wzcw3gVgGpAQdRj2TXAU/euHol/0q8PtT1RAazrYZ/IDbFWw3cCdg3m81qA&#10;XsNvx5rE5tSn8oBMVxxLpu9Kat1yd34tQrVxJgJBWfIUctbhKYC1M0u/NFO8EqwFJWBhlOL82OuK&#10;AdL/8j6SUbUEBi/klEz6mICqNYNNdACN1SRuAKz1aM96wNc8wAtyjQvefek6pM9KROKtiwejthOT&#10;he/6eGDWNAbAQ/wt9eGg9NGpZkx1omUNQBk1bhOwPD/nZOkIhYCdohQrAesgCViBpbb1vFts6g+W&#10;6zpljNSEtDMzljg+CV7axOCnpmXwlYDJDDKP94Ss55zbdtInhuuLvUH5vtLfBUMVTJQbTvE5M5Do&#10;R4XMKGB5pyaeWaYtysg5HeLf3DerMzJO8E7cg512+LM+GuMOeRua9ZwYf+DLY99j3xL7Hv76+NW/&#10;Hg7kZy6KXosVUg2zrEXDOsdXbC9Ju/AXM2qcYPUZ9CfHpwNWwZOmMCApqQSJ4BU8RmELAWQ7i/MK&#10;xXRB6Afdhoyic59RwNIXaRpDts9jE8JEwGY1SqwbzWs1o0LWyoOa2Gp0n5ca3+c6hj6z7F9Abz9Z&#10;rbGTe6nxU2DqvzomjL/LNF3H3QLwavt2R00ffApP3le1Mf41vzceaAKwHZrEWIBIRytOCNg1WJLP&#10;BNgWKF0z+Nnldh3wpVtvShnb8XtIxWIOQV7Le7TxHoLWckHyRKau0o/j7KgMeEicKNctZoV/Bih9&#10;Vz4nMDGXzLt8KmCfHAyzbgy2FMkAdA4P7vKlDASp+WigUeEGwFqHSVHHsZaGW4+4WaBKaExBZmPX&#10;AORZC/tiZROag47p7Uf6ca2ANYkil9gBUitRWPepA+DmcxKwNJR7CNqMGEMlYDMSCPXRKQ5SSQ6W&#10;EcJcVsXgu7OcEeX0r2ibAPVoHaVmBtnKGgaYMkjkefrA9mth5Lx0hYoVIDyP+wrapFGm4vpK3ys8&#10;Nantvyy1w2+NLhY+bGEWCqCSErA8u4H7Cmj3ZnGbii60xJvf8/0YN/55Mf7wc2Pcka+KcQe9LI57&#10;4Qfi4ZWdQZfASHtjzcCOnI+tQcOWAS798wRsBaRquRKs5dpiI7ypSXmmgC2ptBzS8qI9CqTymMDg&#10;+tJc1l0oiiTwXfZzwTcCNsvi8ByPti/7lt/nFBbn7WPHJ+9Dv2bCA/1UJtXnmlPunxUqOaYygbKw&#10;HSD1GcV6ZYhrTLzXIsqlbfCH8/gN+A3VKINaeKsGumPZYPzrke64v+FxtGvFh4UPRzUsisL0xFGT&#10;mPtkITY+pyYFqAU5PrwP50rAyu+phbk+g1CQSRZq2DSPbT/kOGTQSfLlMyJKh+TqC77MFRBQRogT&#10;tDAaDJFgzXNcQ4cqxTTnDLiUK1By2RgPzEQGXrINgLXqswLYZrSsGrYWqgGwtXzXyDUudu/CB3Ue&#10;VVPCAs13r9kSyxp3Rbd+Lg8sc481ift70Vb8tje1K7/nfE4dcQ/nZZ2TzULm3OsZAUun9HI+QVoh&#10;fU4HPKU+JCOp7VKD0jeSNYMbt+xOwNqZZbE0y7m0MfgCsIwMGz3V5PbemTvKb8vgSy6O5lm6EqkF&#10;AF4X10qmshlwMuncBAeDTjnFwziU5qLaR7JqhZPr+pcuDcNijKWr2+PV//nlGHfg82PctGfHQc87&#10;P37+r4cCVyjAajQB1FU4TmuGd0UtgE0/kbZlYAnACtyxgDUynJFZ+YM2+74JPtsn8beBttIkFaQl&#10;2V6ndxLktFktmK4HRwE+CliuHQUsZH8mo1bOKxATbDzHsXGc7Nus5wVpMZmjK5mGqVtW5OcW41hq&#10;qhxLnu24et6x1gpyjPQnDdrVoKmqeh6PtfDdanzVa2a3xtWzO+K+uj3xUOvjuQP7Qvh4KUqoBKxg&#10;NZ/YBQA5BwvJx+5+IVidKkriOpVYTkHyvQIiFwrw3k5FFlM9tJP2Zd0v2p/jzbiNS0bx5Y1cSnRs&#10;VkdgkHLZElSCNoHL5wxAcYPCf2WAuGH6edwrpQFSrJV7ZnkLI7ZD/E2jWmh8G4AVuA3dABUtW0On&#10;uDesgHXRbxemhUBzTWE12nJe895Y0rA7OuicLgCrNu0HmAMA1OqL3bykmVLmJesHm9bYLKGpWyr3&#10;KgErGU7voYMKYrDwW3KHPgc5B5p2MYAlYAVfCdhcdQMl81QGXmoWwADF2kv+7fX+PqPQfC4Bm9Fh&#10;yL7KAAz3MMiUviDXlYGHQsrjJvCb3IqfezUAjmIuFu3u4PEeZinJ0Cbyazq5K4NlTjdzT/8tqx2M&#10;93/5ivjY934fNyxszPIp2/Y+EZsYQzcfXo1dXo1AW4dGzuwsNbgmJ+BUm8okavIMOHkUsPIGz0ww&#10;8hyBWlKhZQtQCtrCaoBR+ZzZSPxtWwWuc6WFy0Gfcr3uhLxT9umoAORcYdXIU/wNlVN1AnI9VpGA&#10;7Wdc/VwKXse0G0FkAe900XhuArZyfwGbgsLvvBfX5xjBK27Mtg5ttQqXzML2KwDndXM74t+P9MSD&#10;dXsB7BMxGz9oHvy7BDdvlYDFOlTDGniqhrfK2k5uQal7lpqV77q5xsy/DqiYfoSXKoC1yqImcaF1&#10;Idpn+mgWRKD/Df6Ns2M1ZwWse3zq0Jv/qq/i3FUClgv796LRGGwnnEvAptRMskO4R6VTBGwLneqL&#10;NAPWFjUegGoGqFJTN9IHwGoS68M20uAmGuJ8Vyea0cYYSq9Haj1U/VjMWb05s6E6+3dFFwDVJDZS&#10;LFmvuJ1zmZDBM5q8V4KWZ/NckynS2YfsiLGAdTVGuXoizSkoJS1A0w8dq2FHGYZ2jv2sthWwRVCk&#10;YDSZT6slzWKOzvUWpT8UajAc/SzTpZ8vA/Ndrt6ogNVkk7QyBCzvMxawOfVC/6d2ZSDTXIQpe7fu&#10;jhHAugG3JRcxcN96JE9156bgVsFtARNM+djunFevx3+tQgJrvlVtqPiwMHHTjj3cd2/eP/1IgZoE&#10;c/Hs0d0MbCPk+5fzrQVoOc+7loA1QpsuE8/O85XvPFeYqNybo/2WwsfPXOsxgcW5ss/zbyjnr+kT&#10;hatjlmOne1MBbDGO9GOFBKXjmC5GhYy+q6mdOvEaf6uG1kxtRNCvhadWAdQ18Ofilr1x3ZzumDWv&#10;Px6s3RtzDDx1WiLmcQAbsQpFYeXEqvRjH0cAmkDBmEHNAhbSLNY9VCBI/q2C8jv5Xn4fC1jNY99T&#10;oZwWlUIWLI5T6mXnwUTtdIqrSwopy425qAAonbBnLyYynS9oBSyDWZo5OTgViTVa+kSTDlOgBe5o&#10;GcCUA1CCVLCWgNWXbURzGgVuQgK5E7s+rOaDDWpCas2u3RZzqzbnAviufkxiJIg1inswpXsAq+tq&#10;OyDB2jgKWBjdhQZQM8/XLC8jdIbR3UJkFLCcc1lfmlNQ4cPSJ08HrG2yf8ZQMhLUDFPqXybRJ+nL&#10;VjSAQafMUYUUAoUvh+QHsJmOxjOcg8vJdMjgWA4Y1MS7NHCN6YMN9GtD5TmaxhmQgVIDca+hrTtj&#10;K4C2hI8BFqOiRv35KjbxvI2P7YmNjGPWVYIB1vDlMpxRC7KthnFqaWM942dw5+mATV95DGAz+CYQ&#10;aUuau5AF5/TR05/lPskXPN+pmgR3CVZ/w99ZSqjSjvRX7Tc+j4IWKvs3id/pv3qutGCcQhS0GdgT&#10;rGMAa59moNEj1wnOnCKDciWXxPdOo9jvRogtQ6rV1Qj/VHXtieUdT2SN7Edqd8Q/72uLWxaNJGBn&#10;t7i8TsBiEsOLK+E794ldjbKpGgaw9ie8JWC1FNWWyX+CsUIlYDW/E6wVKq/TPLbSv1aOswEmyiRg&#10;HVTBp++atjIdoqbIyWkuzCRpNezuCmAfZwA4nyUrudbByogqg6Q/pqninFFGuACe/qTmcBPgqkcC&#10;NHTBcDjtRoobaXQT51pQ5c2mLgLwTH4QsEidFgC7mJeYX70tOtfTmWiErE2M1BO4nfzO8+YeC1Q1&#10;teVkBHqTR0hfVkHgusRcFECnOCneC42CFRqokNq29H1si9LZQFAJ0LGU0l+GE0RQmajv31obgjED&#10;TjCDKzEyAg3wnO5QG40GSKCcNOeo36KkdUlWA5qzjn4sAWtZmJzi4P4ZIJLBFZBcs5n32cm4OBZa&#10;OC55MyF/A99vg7ZAw1hPffinyMlYDGfMbdocS/Bxlhlg4RmmKeorO/YJJMjnpYTnfhmIqoBW01ie&#10;SWEtcX8BqYbVp02+4ncKj8wlpr1pTXDec25B0sRzcp618iyFRLaJ69JyqPBjSaM+LM9IH7YC2AQo&#10;YJUygMjfhdClT7lOgKtdDd7lCi7OS2WAx8ymYsNl7gHf1cFbK9t3x7J2AAuv3b9qY/z97ua4d+X2&#10;eKQxYk4rZC4xgFXDloC1GFvWd/Ie8JaAdR1tZjtBjmsuAeVcatYSsFD+zXkTfpok2uLidc1hwVpk&#10;t2ESjwLWDuGzJTU179zXRTMo8y5HAcvfkJkiYwGrdH06YNs3Q0PcAy3XJpDQiDmVA2AbOnmBTpgP&#10;wLZxro3vBKzJDp04Wm5PqVNu5Hgxqv7Ohb3RgDRZD/h60Mg9SL0+NLZL8zrorFa0bzMkYJ3obqTj&#10;JMHrggAB2wxoBGxhmhSAzaQJ/rZurGmURZFn2gultqsMuINbLoY3qJYrgKSSqeg/mTrnMkswycAy&#10;FL9PqQ9lgIS/s34wlIkV3FttkFKVo3mj5qHWq1mfAbBqvLGA9TkGKDS7zdRxSqPTkqZ79zCuRY74&#10;Nq7byPi4QGDgcbQ74/lI48aY27gVwD4ej67fHWsQKOt4Vh1j5/rYJs1vxreIHhvsQrCOAW3OQwtY&#10;2lFYW5DPSKJdgpPzanp9XrWqvm1adIKUezXuRmjTb2V+cGnql755CkN+59abCVjaIuDsJwXpqIaF&#10;rAdWBBI50g8m2JfjJ2BzqZq/hYrsIfscflaQOu7DewAtgIVfanv2xNKWHbEc03cVvHrTw73xlzub&#10;4v6qHfFw/RMxr8Nc4siqie7CvhJeNPD0dMDWc0yC16TMeuJ5FmlrBqTWO3s6aC1a2AhgGwGswUZ3&#10;8M+VWyVgy7C7gScjUsWuaZpeAIgLTFNzCZXS0oBTVqMTxPyteZXmDr/NpAk6InfdUkPxYl2ArxOG&#10;MHprcoSBproeGiNoaXAz1MJnUxM7MEOs/ZS1izGPdc7bAGwVvsRNc9pixbqNmdXUx316uYcmsbva&#10;ddFZbWjZFsziJo4NkKZxA3+nbwyA2ww+VTpER98lfG7ANcjfme/MgBktLkBFOx1EQetgw4CCIudI&#10;6bwMOslMEn2gpigzcGQ6zdUEFv1igMTfOz1k9M8atM4/ZtIA/eW8odrcyXHrOGeSN8918XMdg9tQ&#10;ApfzjQCgNLvH+srJjFxnRYnNXGemVveOXYBkV7hTvruKu/+pK2ly+ZlWEp8frtkEaGFK+mqRARb6&#10;ZR3vV7NlN8/bxf2V8DyL+yvENfsFUvqcPN/dwXOKhftrYqtlFRYuAHEv1RRIULHEjjGFRuewOZcB&#10;rcqxWI5ImyrnmrlX9l8+o3ieRzVsS/Ip96vw2yhgab/ujP2ZrgektZI+Ku/sOGRfpUJhXAQ0426h&#10;NPPX++ERBbd/V6NEFjfiMmD6Lm+J+Nc97fHn2xvinpWb4qGaXTEPILvVpKt1Hs1IMcCGz9bCv26G&#10;Vcc96tDWdQBS4DqW5YIABbCfHVszoZogNWsm+DAGKhWtwUxJpc2pYRXSWEVNj0f8f7muwQy6O+7V&#10;AAAAAElFTkSuQmCC"/>
  <p:tag name="ISPRING_PRESENTERDATA_0" val="xJDhu5cgVGjhu4sgQ8O6Yw==|R1YgVHLGsOG7nW5nIFRIQ1Mgw4FpIE3hu5k=|Y3VjZG8yNTU5MkBnbWFpbC5jb20=|aHR0cHM6Ly90aGNzYWltby5sb25nYmllbi5lZHUudm4vbGIvdGhjc2FpbW8uaHRtbD9xaT0xNTJf&#10;MTUxMTIwMjA4Ng==|e0VEQzBFNTQ5LUFBQjktNDFGRi1CNzUwLURDQ0MxMzFGODY1Qn0=|Q+G7rSBuaMOibiBTUCDEkOG7i2EgbMOtIA==|SVNQUklOR19QUkVTRU5URVJfUEhPVE9fMA==|MA==|||MDM4OTA0MDQ3MQ=="/>
  <p:tag name="ISPRING_RESOURCE_FOLDER" val="D:\Elearning\DL7 Eleaning\DL7 Moi truong hoang mac"/>
  <p:tag name="ISPRING_PRESENTATION_PATH" val="D:\Elearning\DL7 Eleaning\DL7 Moi truong hoang mac.pptx"/>
  <p:tag name="ISPRING_SCREEN_RECS_UPDATED" val="D:\Elearning\DL7 Eleaning\DL7 Moi truong hoang mac"/>
  <p:tag name="FLASHSPRING_PRESENTATION_REFERENCES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TIMING" val="|0.001|0.5|0.5"/>
  <p:tag name="ISPRING_CUSTOM_TIMING_USED" val="1"/>
  <p:tag name="ISPRING_SLIDE_ID_2" val="{971BD64B-D3C4-49F0-936D-989AF263C40E}"/>
  <p:tag name="ISPRING_SLIDE_INDENT_LEVEL" val="0"/>
  <p:tag name="ISPRING_PRESENTER_ID" val="{EDC0E549-AAB9-41FF-B750-DCCC131F865B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TIMING" val="|0.001|0.5|0.5|0.5"/>
  <p:tag name="ISPRING_CUSTOM_TIMING_USED" val="1"/>
  <p:tag name="ISPRING_SLIDE_ID_2" val="{ED073224-EA32-4458-A758-CB6C6D5536EB}"/>
  <p:tag name="ISPRING_SLIDE_INDENT_LEVEL" val="0"/>
  <p:tag name="ISPRING_PRESENTER_ID" val="{EDC0E549-AAB9-41FF-B750-DCCC131F865B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TIMING" val="|0.001|0.5|0.5|0.5|0.5|0.5"/>
  <p:tag name="ISPRING_CUSTOM_TIMING_USED" val="1"/>
  <p:tag name="ISPRING_SLIDE_ID_2" val="{20704CDA-B5A5-47FE-9810-789119140E80}"/>
  <p:tag name="ISPRING_SLIDE_INDENT_LEVEL" val="0"/>
  <p:tag name="ISPRING_PRESENTER_ID" val="{EDC0E549-AAB9-41FF-B750-DCCC131F865B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51AE2E58-9581-4607-BFF1-BA4D3CF0B092}"/>
  <p:tag name="ISPRING_SLIDE_INDENT_LEVEL" val="0"/>
  <p:tag name="ISPRING_PRESENTER_ID" val="{EDC0E549-AAB9-41FF-B750-DCCC131F865B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0.001"/>
  <p:tag name="TIMING" val="|0.001|2|2|1|2|1|1"/>
  <p:tag name="ISPRING_CUSTOM_TIMING_USED" val="1"/>
  <p:tag name="ISPRING_SLIDE_ID_2" val="{EA1DBB9D-89E8-437B-9221-BE7E37E685AF}"/>
  <p:tag name="ISPRING_SLIDE_INDENT_LEVEL" val="0"/>
  <p:tag name="ISPRING_PRESENTER_ID" val="{EDC0E549-AAB9-41FF-B750-DCCC131F865B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TIMING" val="|0.001|0.5"/>
  <p:tag name="ISPRING_CUSTOM_TIMING_USED" val="1"/>
  <p:tag name="ISPRING_SLIDE_ID_2" val="{F13B95FC-6CF9-40E1-B5E4-FD5A07E72095}"/>
  <p:tag name="ISPRING_SLIDE_INDENT_LEVEL" val="0"/>
  <p:tag name="ISPRING_PRESENTER_ID" val="{EDC0E549-AAB9-41FF-B750-DCCC131F865B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TIMING" val="|0.001|0.5|0.5"/>
  <p:tag name="ISPRING_CUSTOM_TIMING_USED" val="1"/>
  <p:tag name="ISPRING_SLIDE_ID_2" val="{01201B88-957A-48E7-8F19-D0422DC5943A}"/>
  <p:tag name="ISPRING_SLIDE_INDENT_LEVEL" val="0"/>
  <p:tag name="ISPRING_PRESENTER_ID" val="{EDC0E549-AAB9-41FF-B750-DCCC131F865B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8122B867-6575-4B04-AA81-B1F4AD5AF8BF}"/>
  <p:tag name="ISPRING_SLIDE_INDENT_LEVEL" val="0"/>
  <p:tag name="ISPRING_PRESENTER_ID" val="{EDC0E549-AAB9-41FF-B750-DCCC131F865B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TIMING" val="|0.001|0.5|2"/>
  <p:tag name="ISPRING_CUSTOM_TIMING_USED" val="1"/>
  <p:tag name="ISPRING_SLIDE_ID_2" val="{74276E6F-9F1B-4B59-B5EE-B74F96CF7C3C}"/>
  <p:tag name="ISPRING_SLIDE_INDENT_LEVEL" val="0"/>
  <p:tag name="ISPRING_PRESENTER_ID" val="{EDC0E549-AAB9-41FF-B750-DCCC131F865B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TIMING" val="|0.001|0.5|0.5"/>
  <p:tag name="ISPRING_CUSTOM_TIMING_USED" val="1"/>
  <p:tag name="ISPRING_SLIDE_ID_2" val="{127B68FB-FE30-4015-AE83-BB756240B9EB}"/>
  <p:tag name="ISPRING_SLIDE_INDENT_LEVEL" val="0"/>
  <p:tag name="ISPRING_PRESENTER_ID" val="{EDC0E549-AAB9-41FF-B750-DCCC131F865B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09D26ACE-2021-4B5B-A017-8E89963BAF4C}"/>
  <p:tag name="ISPRING_SLIDE_INDENT_LEVEL" val="0"/>
  <p:tag name="ISPRING_PRESENTER_ID" val="{EDC0E549-AAB9-41FF-B750-DCCC131F865B}"/>
  <p:tag name="GENSWF_ADVANCE_TIME" val="5.00"/>
  <p:tag name="ISPRING_PLAYER_LAYOUT_TYPE" val="F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D7521A07-D68C-4985-8C76-4BA8A24AA1C7}"/>
  <p:tag name="ISPRING_SLIDE_INDENT_LEVEL" val="0"/>
  <p:tag name="ISPRING_PRESENTER_ID" val="{EDC0E549-AAB9-41FF-B750-DCCC131F865B}"/>
  <p:tag name="ISPRING_PLAYER_LAYOUT_TYPE" val="F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C60C737B-4B24-46E0-B0A2-A196DB30090E}"/>
  <p:tag name="ISPRING_SLIDE_INDENT_LEVEL" val="0"/>
  <p:tag name="ISPRING_PRESENTER_ID" val="{EDC0E549-AAB9-41FF-B750-DCCC131F865B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.001"/>
  <p:tag name="TIMING" val="|0.001|1|2|0.5"/>
  <p:tag name="ISPRING_CUSTOM_TIMING_USED" val="1"/>
  <p:tag name="ISPRING_SLIDE_ID_2" val="{F506436C-BD34-4091-9C64-AD506FCB8127}"/>
  <p:tag name="ISPRING_SLIDE_INDENT_LEVEL" val="0"/>
  <p:tag name="ISPRING_PRESENTER_ID" val="{EDC0E549-AAB9-41FF-B750-DCCC131F865B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TIMING" val="|0.001|1"/>
  <p:tag name="ISPRING_CUSTOM_TIMING_USED" val="1"/>
  <p:tag name="ISPRING_SLIDE_ID_2" val="{72B718C2-0BE8-45F0-A245-D31125A8629A}"/>
  <p:tag name="ISPRING_SLIDE_INDENT_LEVEL" val="0"/>
  <p:tag name="ISPRING_PRESENTER_ID" val="{EDC0E549-AAB9-41FF-B750-DCCC131F865B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F7CC462A-4531-499C-B724-C26B86DAD067}"/>
  <p:tag name="ISPRING_SLIDE_INDENT_LEVEL" val="0"/>
  <p:tag name="ISPRING_PRESENTER_ID" val="{EDC0E549-AAB9-41FF-B750-DCCC131F865B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TIMING" val="|0.001"/>
  <p:tag name="ISPRING_CUSTOM_TIMING_USED" val="1"/>
  <p:tag name="ISPRING_SLIDE_ID_2" val="{11AE2D10-EBEF-44FA-9EF7-0900593477E5}"/>
  <p:tag name="ISPRING_SLIDE_INDENT_LEVEL" val="0"/>
  <p:tag name="ISPRING_PRESENTER_ID" val="{EDC0E549-AAB9-41FF-B750-DCCC131F865B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DBEB8148-E1F8-4785-81CB-52F5504A2029}"/>
  <p:tag name="ISPRING_SLIDE_INDENT_LEVEL" val="0"/>
  <p:tag name="ISPRING_PRESENTER_ID" val="{EDC0E549-AAB9-41FF-B750-DCCC131F865B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55BFA4B2-EAF7-42DF-8A0E-1E4C36D5E893}"/>
  <p:tag name="ISPRING_SLIDE_INDENT_LEVEL" val="0"/>
  <p:tag name="ISPRING_PRESENTER_ID" val="{EDC0E549-AAB9-41FF-B750-DCCC131F865B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TIMING" val="|0.5|0.5|1|0.5"/>
  <p:tag name="ISPRING_CUSTOM_TIMING_USED" val="1"/>
  <p:tag name="ISPRING_SLIDE_ID_2" val="{ED73F217-00F6-4B9C-89AA-C1847A1237AB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RELATIVE_PATH" val="DL7 Moi truong hoang mac\quiz\quiz2.quiz"/>
  <p:tag name="ISPRING_SLIDE_INDENT_LEVEL" val="0"/>
  <p:tag name="ISPRING_PRESENTER_ID" val="{EDC0E549-AAB9-41FF-B750-DCCC131F865B}"/>
  <p:tag name="ISPRING_QUIZ_FULL_PATH" val="D:\Elearning\DL7 Eleaning\DL7 Moi truong hoang mac\quiz\quiz2.quiz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06FF893A-3B77-491D-8D88-DC32C0D64897}"/>
  <p:tag name="ISPRING_SLIDE_INDENT_LEVEL" val="0"/>
  <p:tag name="ISPRING_PRESENTER_ID" val="{EDC0E549-AAB9-41FF-B750-DCCC131F865B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2.767"/>
  <p:tag name="ISPRING_CUSTOM_TIMING_USED" val="1"/>
  <p:tag name="TIMING" val="|6.989|3.395"/>
  <p:tag name="ISPRING_SLIDE_ID_2" val="{A559995E-3FA3-4B49-A31C-AAF3EBAD9B0E}"/>
  <p:tag name="ISPRING_SLIDE_INDENT_LEVEL" val="0"/>
  <p:tag name="ISPRING_PRESENTER_ID" val="{EDC0E549-AAB9-41FF-B750-DCCC131F865B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E4188973-3651-406F-B65D-23F3963ED146}"/>
  <p:tag name="ISPRING_SLIDE_INDENT_LEVEL" val="0"/>
  <p:tag name="ISPRING_PRESENTER_ID" val="{EDC0E549-AAB9-41FF-B750-DCCC131F865B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8A460834-7280-4E3A-B008-5036CC2122B1}"/>
  <p:tag name="ISPRING_SLIDE_INDENT_LEVEL" val="0"/>
  <p:tag name="ISPRING_PRESENTER_ID" val="{EDC0E549-AAB9-41FF-B750-DCCC131F865B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3.308"/>
  <p:tag name="TIMING" val="|8.984|3.883|6.002|1.112|2.98"/>
  <p:tag name="ISPRING_SLIDE_ID_2" val="{30F30C74-E7E3-403C-A6FE-226FF08A89B4}"/>
  <p:tag name="ISPRING_SLIDE_INDENT_LEVEL" val="0"/>
  <p:tag name="ISPRING_PRESENTER_ID" val="{EDC0E549-AAB9-41FF-B750-DCCC131F865B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5.804"/>
  <p:tag name="TIMING" val="|5.826|7.159|3.94|4.063|2.44|7.318"/>
  <p:tag name="ISPRING_SLIDE_ID_2" val="{8E212D9F-751C-4287-8E83-B9FFEB42FBB1}"/>
  <p:tag name="ISPRING_SLIDE_INDENT_LEVEL" val="0"/>
  <p:tag name="ISPRING_PRESENTER_ID" val="{EDC0E549-AAB9-41FF-B750-DCCC131F865B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6.838"/>
  <p:tag name="TIMING" val="|10.792|9.576|1.407|4.144"/>
  <p:tag name="ISPRING_SLIDE_ID_2" val="{7B2661FA-6BC9-4C9E-9D47-8B20CC7DF58C}"/>
  <p:tag name="ISPRING_SLIDE_INDENT_LEVEL" val="0"/>
  <p:tag name="ISPRING_PRESENTER_ID" val="{EDC0E549-AAB9-41FF-B750-DCCC131F865B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1D2EAAFD-1210-452B-82E9-7DF6B4977E1E}"/>
  <p:tag name="ISPRING_SLIDE_INDENT_LEVEL" val="0"/>
  <p:tag name="ISPRING_PRESENTER_ID" val="{EDC0E549-AAB9-41FF-B750-DCCC131F865B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0958F770-F79B-46A2-B31C-B430A867D9BC}"/>
  <p:tag name="ISPRING_SLIDE_INDENT_LEVEL" val="0"/>
  <p:tag name="ISPRING_PRESENTER_ID" val="{EDC0E549-AAB9-41FF-B750-DCCC131F865B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C63FD6A4-8B86-4D9A-A5D9-381CD654E290}"/>
  <p:tag name="GENSWF_ADVANCE_TIME" val="85.455"/>
  <p:tag name="ISPRING_SLIDE_INDENT_LEVEL" val="0"/>
  <p:tag name="ISPRING_PRESENTER_ID" val="{EDC0E549-AAB9-41FF-B750-DCCC131F865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1068</Words>
  <Application>Microsoft Office PowerPoint</Application>
  <PresentationFormat>On-screen Show (4:3)</PresentationFormat>
  <Paragraphs>185</Paragraphs>
  <Slides>30</Slides>
  <Notes>30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Office Theme</vt:lpstr>
      <vt:lpstr>Image</vt:lpstr>
      <vt:lpstr>PowerPoint Presentation</vt:lpstr>
      <vt:lpstr>Chương III:             MÔI TRƯỜNG HOANG MẠC. HOẠT ĐỘNG KINH TẾ CỦA CON NGƯỜI Ở HOANG MẠC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 Vậy thực vật, động vật ở hoang mạc có đặc điểm         như thế nào?</vt:lpstr>
      <vt:lpstr>PowerPoint Presentation</vt:lpstr>
      <vt:lpstr>- Bề mặt các hoang mạc bị  cát hay sỏi đá bao phủ.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DL7 Moi truong hoang mac</dc:title>
  <dc:creator>HP</dc:creator>
  <cp:lastModifiedBy>HP</cp:lastModifiedBy>
  <cp:revision>35</cp:revision>
  <dcterms:created xsi:type="dcterms:W3CDTF">2020-11-15T15:10:58Z</dcterms:created>
  <dcterms:modified xsi:type="dcterms:W3CDTF">2020-11-27T03:52:53Z</dcterms:modified>
</cp:coreProperties>
</file>