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8" r:id="rId3"/>
    <p:sldId id="283" r:id="rId4"/>
    <p:sldId id="284" r:id="rId5"/>
    <p:sldId id="285" r:id="rId6"/>
    <p:sldId id="286" r:id="rId7"/>
    <p:sldId id="277" r:id="rId8"/>
    <p:sldId id="265" r:id="rId9"/>
    <p:sldId id="262" r:id="rId10"/>
    <p:sldId id="264" r:id="rId11"/>
    <p:sldId id="287" r:id="rId12"/>
    <p:sldId id="263" r:id="rId13"/>
    <p:sldId id="267" r:id="rId14"/>
    <p:sldId id="288"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65" userDrawn="1">
          <p15:clr>
            <a:srgbClr val="A4A3A4"/>
          </p15:clr>
        </p15:guide>
        <p15:guide id="3" orient="horz" pos="663" userDrawn="1">
          <p15:clr>
            <a:srgbClr val="A4A3A4"/>
          </p15:clr>
        </p15:guide>
        <p15:guide id="4" orient="horz" pos="686"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5207"/>
    <a:srgbClr val="C83667"/>
    <a:srgbClr val="E59EB5"/>
    <a:srgbClr val="2E8135"/>
    <a:srgbClr val="207A28"/>
    <a:srgbClr val="81AE88"/>
    <a:srgbClr val="62A168"/>
    <a:srgbClr val="48734A"/>
    <a:srgbClr val="B9703B"/>
    <a:srgbClr val="C584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63" autoAdjust="0"/>
    <p:restoredTop sz="96314" autoAdjust="0"/>
  </p:normalViewPr>
  <p:slideViewPr>
    <p:cSldViewPr snapToGrid="0">
      <p:cViewPr varScale="1">
        <p:scale>
          <a:sx n="65" d="100"/>
          <a:sy n="65" d="100"/>
        </p:scale>
        <p:origin x="726" y="78"/>
      </p:cViewPr>
      <p:guideLst>
        <p:guide pos="416"/>
        <p:guide pos="7265"/>
        <p:guide orient="horz" pos="663"/>
        <p:guide orient="horz" pos="686"/>
        <p:guide orient="horz" pos="3928"/>
        <p:guide orient="horz" pos="38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1ABED-8AB4-4EE8-B6F9-BBD2BD4D65CC}" type="datetimeFigureOut">
              <a:rPr lang="zh-CN" altLang="en-US" smtClean="0"/>
              <a:t>2023/9/29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1D7B7C-EE94-431F-A5E3-F52A89ED5B3E}" type="slidenum">
              <a:rPr lang="zh-CN" altLang="en-US" smtClean="0"/>
              <a:t>‹#›</a:t>
            </a:fld>
            <a:endParaRPr lang="zh-CN" altLang="en-US"/>
          </a:p>
        </p:txBody>
      </p:sp>
    </p:spTree>
    <p:extLst>
      <p:ext uri="{BB962C8B-B14F-4D97-AF65-F5344CB8AC3E}">
        <p14:creationId xmlns:p14="http://schemas.microsoft.com/office/powerpoint/2010/main" val="3016884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067E9D-E800-4D39-98A8-5781BEF5B7F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93A3F18-1149-4E73-93F1-0E4CFB7FD3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71631E9-DEE8-48D5-A445-A4E278353888}"/>
              </a:ext>
            </a:extLst>
          </p:cNvPr>
          <p:cNvSpPr>
            <a:spLocks noGrp="1"/>
          </p:cNvSpPr>
          <p:nvPr>
            <p:ph type="dt" sz="half" idx="10"/>
          </p:nvPr>
        </p:nvSpPr>
        <p:spPr/>
        <p:txBody>
          <a:bodyPr/>
          <a:lstStyle/>
          <a:p>
            <a:fld id="{744DB3E1-620F-4AFA-862D-EB6636F974DC}" type="datetimeFigureOut">
              <a:rPr lang="zh-CN" altLang="en-US" smtClean="0"/>
              <a:t>2023/9/29</a:t>
            </a:fld>
            <a:endParaRPr lang="zh-CN" altLang="en-US"/>
          </a:p>
        </p:txBody>
      </p:sp>
      <p:sp>
        <p:nvSpPr>
          <p:cNvPr id="5" name="页脚占位符 4">
            <a:extLst>
              <a:ext uri="{FF2B5EF4-FFF2-40B4-BE49-F238E27FC236}">
                <a16:creationId xmlns:a16="http://schemas.microsoft.com/office/drawing/2014/main" id="{CA1E4011-2D13-4D97-9A9C-EA73E28C0F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6D4B8A2-6652-4EBA-9D6B-4EC02CCE1AF3}"/>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3417868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F5998A-7D76-4B7A-99CC-1659662939E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E1CC839-EB8B-4968-AE30-E3DBE91D782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2F1A464-A9DC-4C83-90D2-1D674A15B270}"/>
              </a:ext>
            </a:extLst>
          </p:cNvPr>
          <p:cNvSpPr>
            <a:spLocks noGrp="1"/>
          </p:cNvSpPr>
          <p:nvPr>
            <p:ph type="dt" sz="half" idx="10"/>
          </p:nvPr>
        </p:nvSpPr>
        <p:spPr/>
        <p:txBody>
          <a:bodyPr/>
          <a:lstStyle/>
          <a:p>
            <a:fld id="{744DB3E1-620F-4AFA-862D-EB6636F974DC}" type="datetimeFigureOut">
              <a:rPr lang="zh-CN" altLang="en-US" smtClean="0"/>
              <a:t>2023/9/29</a:t>
            </a:fld>
            <a:endParaRPr lang="zh-CN" altLang="en-US"/>
          </a:p>
        </p:txBody>
      </p:sp>
      <p:sp>
        <p:nvSpPr>
          <p:cNvPr id="5" name="页脚占位符 4">
            <a:extLst>
              <a:ext uri="{FF2B5EF4-FFF2-40B4-BE49-F238E27FC236}">
                <a16:creationId xmlns:a16="http://schemas.microsoft.com/office/drawing/2014/main" id="{C5080590-D2C4-4FCD-B66C-716566667A1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2CB6B0D-8ADE-4107-8F49-E9C1495BB115}"/>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81653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581B37C-8CB4-459E-8110-E649FC4AB08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4687F67-7381-42BA-8971-0E839FD60C60}"/>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EBF5DBE-C3A7-4D0F-86D9-893BDD389298}"/>
              </a:ext>
            </a:extLst>
          </p:cNvPr>
          <p:cNvSpPr>
            <a:spLocks noGrp="1"/>
          </p:cNvSpPr>
          <p:nvPr>
            <p:ph type="dt" sz="half" idx="10"/>
          </p:nvPr>
        </p:nvSpPr>
        <p:spPr/>
        <p:txBody>
          <a:bodyPr/>
          <a:lstStyle/>
          <a:p>
            <a:fld id="{744DB3E1-620F-4AFA-862D-EB6636F974DC}" type="datetimeFigureOut">
              <a:rPr lang="zh-CN" altLang="en-US" smtClean="0"/>
              <a:t>2023/9/29</a:t>
            </a:fld>
            <a:endParaRPr lang="zh-CN" altLang="en-US"/>
          </a:p>
        </p:txBody>
      </p:sp>
      <p:sp>
        <p:nvSpPr>
          <p:cNvPr id="5" name="页脚占位符 4">
            <a:extLst>
              <a:ext uri="{FF2B5EF4-FFF2-40B4-BE49-F238E27FC236}">
                <a16:creationId xmlns:a16="http://schemas.microsoft.com/office/drawing/2014/main" id="{2B4D0CCC-0F31-4D4B-8052-C0A8A9A523D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0A13C7-CC53-4981-80E1-813A0B9B2F4D}"/>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4064660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88EB4-7D75-44C3-BF30-659125E2ED0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FAD0266-92C5-45C2-83A6-488A7C2C37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10DC3318-8973-44EC-AD35-167DC8AEBB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2023/9/29</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a:extLst>
              <a:ext uri="{FF2B5EF4-FFF2-40B4-BE49-F238E27FC236}">
                <a16:creationId xmlns:a16="http://schemas.microsoft.com/office/drawing/2014/main" id="{A3A85E6E-4779-4D28-B7C4-E7A7DDF925C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a:extLst>
              <a:ext uri="{FF2B5EF4-FFF2-40B4-BE49-F238E27FC236}">
                <a16:creationId xmlns:a16="http://schemas.microsoft.com/office/drawing/2014/main" id="{4D3C64F2-C24D-4F87-982B-31BADC4A91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200889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D99C82-B409-4C4F-B04C-D8922736136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7E98B40-4EB3-4547-A082-BFA54A9D096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AA97E4D-82B6-449D-B1E4-8E2217A6D5E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2023/9/29</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a:extLst>
              <a:ext uri="{FF2B5EF4-FFF2-40B4-BE49-F238E27FC236}">
                <a16:creationId xmlns:a16="http://schemas.microsoft.com/office/drawing/2014/main" id="{24BF0727-23A9-469B-A916-53740C326C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a:extLst>
              <a:ext uri="{FF2B5EF4-FFF2-40B4-BE49-F238E27FC236}">
                <a16:creationId xmlns:a16="http://schemas.microsoft.com/office/drawing/2014/main" id="{DEC8DDD8-9F84-4BBC-942A-1BCBD3E895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388514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146DF5D-E15C-41AC-A5F5-6B60D19E9E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2023/9/29</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a:extLst>
              <a:ext uri="{FF2B5EF4-FFF2-40B4-BE49-F238E27FC236}">
                <a16:creationId xmlns:a16="http://schemas.microsoft.com/office/drawing/2014/main" id="{5940DE1F-6A4A-462C-B648-A1325D44C4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a:extLst>
              <a:ext uri="{FF2B5EF4-FFF2-40B4-BE49-F238E27FC236}">
                <a16:creationId xmlns:a16="http://schemas.microsoft.com/office/drawing/2014/main" id="{A11EFEF4-44A2-40B4-BE02-D8BEEF7D74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580773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52767841-4872-4A66-B5B9-AEB6A690E05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2023/9/29</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a:extLst>
              <a:ext uri="{FF2B5EF4-FFF2-40B4-BE49-F238E27FC236}">
                <a16:creationId xmlns:a16="http://schemas.microsoft.com/office/drawing/2014/main" id="{CA810C30-4121-4186-909E-993A5F4E2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a:extLst>
              <a:ext uri="{FF2B5EF4-FFF2-40B4-BE49-F238E27FC236}">
                <a16:creationId xmlns:a16="http://schemas.microsoft.com/office/drawing/2014/main" id="{17B0A69E-FCE1-4195-B112-8B07999C67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093712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06A5CD-5D03-4AF2-A862-6374BABCDEB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7884909-DFC1-4385-83A5-610F8BB301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C8BB721-2A41-4394-9697-9D0E0D99835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B2D745DA-DBC4-4B58-B40B-9B89EFCE2D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E42B00AB-42A8-4FA3-864E-2C270D406F9B}"/>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4789DEC5-DB7D-4B7A-A739-80F146131D0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2023/9/29</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8" name="页脚占位符 7">
            <a:extLst>
              <a:ext uri="{FF2B5EF4-FFF2-40B4-BE49-F238E27FC236}">
                <a16:creationId xmlns:a16="http://schemas.microsoft.com/office/drawing/2014/main" id="{5DBFB16F-4C71-4C6E-9F0B-A1689B50B5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9" name="灯片编号占位符 8">
            <a:extLst>
              <a:ext uri="{FF2B5EF4-FFF2-40B4-BE49-F238E27FC236}">
                <a16:creationId xmlns:a16="http://schemas.microsoft.com/office/drawing/2014/main" id="{DB45560D-2BBB-46D5-9D32-8571051D61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684071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32AD7E-EF58-48DD-ABF3-A58E3FAED85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33C195A-A4EC-461B-9BC5-C85ED43C005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2023/9/29</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页脚占位符 3">
            <a:extLst>
              <a:ext uri="{FF2B5EF4-FFF2-40B4-BE49-F238E27FC236}">
                <a16:creationId xmlns:a16="http://schemas.microsoft.com/office/drawing/2014/main" id="{8F815663-A9ED-49D3-B841-D6E704C69B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灯片编号占位符 4">
            <a:extLst>
              <a:ext uri="{FF2B5EF4-FFF2-40B4-BE49-F238E27FC236}">
                <a16:creationId xmlns:a16="http://schemas.microsoft.com/office/drawing/2014/main" id="{1414CDA0-E9F6-4F74-A641-31EC3990AD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699949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8CE1EE-1C71-477D-A315-A7E8E7B4B0A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2023/9/29</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3" name="页脚占位符 2">
            <a:extLst>
              <a:ext uri="{FF2B5EF4-FFF2-40B4-BE49-F238E27FC236}">
                <a16:creationId xmlns:a16="http://schemas.microsoft.com/office/drawing/2014/main" id="{9FF734CE-6E42-4202-8D7A-E62352B23F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灯片编号占位符 3">
            <a:extLst>
              <a:ext uri="{FF2B5EF4-FFF2-40B4-BE49-F238E27FC236}">
                <a16:creationId xmlns:a16="http://schemas.microsoft.com/office/drawing/2014/main" id="{3233A891-55B3-4419-BAAA-E5176E39D0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803416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46278C-7378-4C16-AEBD-97D0C7B5515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DC71AC-0695-48D0-A5C1-A2DFE8CFBF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6994A254-CB33-4221-A6DD-4FF609E86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391B497-8491-41A9-82AF-30CE8B9AD90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2023/9/29</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a:extLst>
              <a:ext uri="{FF2B5EF4-FFF2-40B4-BE49-F238E27FC236}">
                <a16:creationId xmlns:a16="http://schemas.microsoft.com/office/drawing/2014/main" id="{964F5015-A16E-4533-99E7-B85E48090C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a:extLst>
              <a:ext uri="{FF2B5EF4-FFF2-40B4-BE49-F238E27FC236}">
                <a16:creationId xmlns:a16="http://schemas.microsoft.com/office/drawing/2014/main" id="{C818662E-9695-4FCC-83D0-D7B9E5B2BF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985016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B9707C-7957-453B-A198-F313F367317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7EEA785-A786-4EC9-8F53-53B4869E1EA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BD3AC46-0442-44DC-B0BE-8A6796239593}"/>
              </a:ext>
            </a:extLst>
          </p:cNvPr>
          <p:cNvSpPr>
            <a:spLocks noGrp="1"/>
          </p:cNvSpPr>
          <p:nvPr>
            <p:ph type="dt" sz="half" idx="10"/>
          </p:nvPr>
        </p:nvSpPr>
        <p:spPr/>
        <p:txBody>
          <a:bodyPr/>
          <a:lstStyle/>
          <a:p>
            <a:fld id="{744DB3E1-620F-4AFA-862D-EB6636F974DC}" type="datetimeFigureOut">
              <a:rPr lang="zh-CN" altLang="en-US" smtClean="0"/>
              <a:t>2023/9/29</a:t>
            </a:fld>
            <a:endParaRPr lang="zh-CN" altLang="en-US"/>
          </a:p>
        </p:txBody>
      </p:sp>
      <p:sp>
        <p:nvSpPr>
          <p:cNvPr id="5" name="页脚占位符 4">
            <a:extLst>
              <a:ext uri="{FF2B5EF4-FFF2-40B4-BE49-F238E27FC236}">
                <a16:creationId xmlns:a16="http://schemas.microsoft.com/office/drawing/2014/main" id="{7C8457E4-2594-4D93-A837-206748842C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A8F45C9-A924-4808-AD9F-E93D96BAF1E9}"/>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4089357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BAFB50-33D3-41F8-8B0D-C95D1F3DD8A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70E7E3E-6331-4432-B6A1-EDCE1D0AB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52437C9-A6B4-4B1D-B141-2A7952D07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0DC2534-C80D-43F6-B18D-30D6AA35225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2023/9/29</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a:extLst>
              <a:ext uri="{FF2B5EF4-FFF2-40B4-BE49-F238E27FC236}">
                <a16:creationId xmlns:a16="http://schemas.microsoft.com/office/drawing/2014/main" id="{87193401-AA28-41EF-A97D-F4FBB31CEF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a:extLst>
              <a:ext uri="{FF2B5EF4-FFF2-40B4-BE49-F238E27FC236}">
                <a16:creationId xmlns:a16="http://schemas.microsoft.com/office/drawing/2014/main" id="{D2196DFE-B28E-4476-ADE9-459885B140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739794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6EE738-C2D6-43FC-B20C-D2DDB4A4F98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F027530-3133-4C3E-8F2D-090BB29F672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05AE87-AA2B-45C2-95E8-E9CD348EC7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2023/9/29</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a:extLst>
              <a:ext uri="{FF2B5EF4-FFF2-40B4-BE49-F238E27FC236}">
                <a16:creationId xmlns:a16="http://schemas.microsoft.com/office/drawing/2014/main" id="{C729EEE9-9B1F-4C46-B497-92FC363073E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a:extLst>
              <a:ext uri="{FF2B5EF4-FFF2-40B4-BE49-F238E27FC236}">
                <a16:creationId xmlns:a16="http://schemas.microsoft.com/office/drawing/2014/main" id="{C4AA111E-0F79-46EE-8487-4376EF9B58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42000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A25EC82-AA27-4DC5-987C-F9927CBAB83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F444811-7A43-4F7A-A72F-6DAE24BE3C79}"/>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E2159E8-1629-459E-8955-D70204D031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2023/9/29</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a:extLst>
              <a:ext uri="{FF2B5EF4-FFF2-40B4-BE49-F238E27FC236}">
                <a16:creationId xmlns:a16="http://schemas.microsoft.com/office/drawing/2014/main" id="{40710FE1-5D36-4DF0-A165-6BD09660FD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a:extLst>
              <a:ext uri="{FF2B5EF4-FFF2-40B4-BE49-F238E27FC236}">
                <a16:creationId xmlns:a16="http://schemas.microsoft.com/office/drawing/2014/main" id="{E0223D90-62AE-4492-AA8E-21AF063422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4271166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4C75F9-10C2-471A-B0B5-019D6F7FB6E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C46E8BE-9158-4D3F-BF9A-EA216928EF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4551260-B103-4786-86F1-CA258EAE4679}"/>
              </a:ext>
            </a:extLst>
          </p:cNvPr>
          <p:cNvSpPr>
            <a:spLocks noGrp="1"/>
          </p:cNvSpPr>
          <p:nvPr>
            <p:ph type="dt" sz="half" idx="10"/>
          </p:nvPr>
        </p:nvSpPr>
        <p:spPr/>
        <p:txBody>
          <a:bodyPr/>
          <a:lstStyle/>
          <a:p>
            <a:fld id="{744DB3E1-620F-4AFA-862D-EB6636F974DC}" type="datetimeFigureOut">
              <a:rPr lang="zh-CN" altLang="en-US" smtClean="0"/>
              <a:t>2023/9/29</a:t>
            </a:fld>
            <a:endParaRPr lang="zh-CN" altLang="en-US"/>
          </a:p>
        </p:txBody>
      </p:sp>
      <p:sp>
        <p:nvSpPr>
          <p:cNvPr id="5" name="页脚占位符 4">
            <a:extLst>
              <a:ext uri="{FF2B5EF4-FFF2-40B4-BE49-F238E27FC236}">
                <a16:creationId xmlns:a16="http://schemas.microsoft.com/office/drawing/2014/main" id="{1F6D48BE-F6DB-4939-A1E3-3F043067C96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034D688-C3E5-4709-99D0-96DE096952CC}"/>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403244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BF20A9-67EA-4FD2-9528-B73E3FA73D8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82CD68E-872A-4FD1-A3E4-5DC0B903B05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FCE0C46-27DC-4252-B790-2E08DE501A1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97FC600-DE19-464C-B1B6-3352D9D368C2}"/>
              </a:ext>
            </a:extLst>
          </p:cNvPr>
          <p:cNvSpPr>
            <a:spLocks noGrp="1"/>
          </p:cNvSpPr>
          <p:nvPr>
            <p:ph type="dt" sz="half" idx="10"/>
          </p:nvPr>
        </p:nvSpPr>
        <p:spPr/>
        <p:txBody>
          <a:bodyPr/>
          <a:lstStyle/>
          <a:p>
            <a:fld id="{744DB3E1-620F-4AFA-862D-EB6636F974DC}" type="datetimeFigureOut">
              <a:rPr lang="zh-CN" altLang="en-US" smtClean="0"/>
              <a:t>2023/9/29</a:t>
            </a:fld>
            <a:endParaRPr lang="zh-CN" altLang="en-US"/>
          </a:p>
        </p:txBody>
      </p:sp>
      <p:sp>
        <p:nvSpPr>
          <p:cNvPr id="6" name="页脚占位符 5">
            <a:extLst>
              <a:ext uri="{FF2B5EF4-FFF2-40B4-BE49-F238E27FC236}">
                <a16:creationId xmlns:a16="http://schemas.microsoft.com/office/drawing/2014/main" id="{0FDE44DC-48B3-4E32-9789-19C917F832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00EF22B-601B-4219-BA4D-D0CEE0F02499}"/>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4143770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7CA6BE-22AF-468A-BEEA-992DC879D4A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48F7432-CAAF-47EC-95BE-541FF3E78E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73F20BE-0D78-43E2-908D-5B1E54913E7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103D7D7-7896-4B4F-A28B-9E4831952C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B5CAA28-5F55-41FC-BBE7-67CAB51C9D7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938B45A-E17D-4335-9DDA-4D987EDBEB28}"/>
              </a:ext>
            </a:extLst>
          </p:cNvPr>
          <p:cNvSpPr>
            <a:spLocks noGrp="1"/>
          </p:cNvSpPr>
          <p:nvPr>
            <p:ph type="dt" sz="half" idx="10"/>
          </p:nvPr>
        </p:nvSpPr>
        <p:spPr/>
        <p:txBody>
          <a:bodyPr/>
          <a:lstStyle/>
          <a:p>
            <a:fld id="{744DB3E1-620F-4AFA-862D-EB6636F974DC}" type="datetimeFigureOut">
              <a:rPr lang="zh-CN" altLang="en-US" smtClean="0"/>
              <a:t>2023/9/29</a:t>
            </a:fld>
            <a:endParaRPr lang="zh-CN" altLang="en-US"/>
          </a:p>
        </p:txBody>
      </p:sp>
      <p:sp>
        <p:nvSpPr>
          <p:cNvPr id="8" name="页脚占位符 7">
            <a:extLst>
              <a:ext uri="{FF2B5EF4-FFF2-40B4-BE49-F238E27FC236}">
                <a16:creationId xmlns:a16="http://schemas.microsoft.com/office/drawing/2014/main" id="{F83014F8-9431-4F9B-B65F-4B95989B6AA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089B4E5-CDA7-41EE-95C8-28E5FDEBC620}"/>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1352792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D83EB5-69B5-4A64-B658-CF7712A9F99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AE4929D-B8F4-4B46-96BC-F255AB9DF099}"/>
              </a:ext>
            </a:extLst>
          </p:cNvPr>
          <p:cNvSpPr>
            <a:spLocks noGrp="1"/>
          </p:cNvSpPr>
          <p:nvPr>
            <p:ph type="dt" sz="half" idx="10"/>
          </p:nvPr>
        </p:nvSpPr>
        <p:spPr/>
        <p:txBody>
          <a:bodyPr/>
          <a:lstStyle/>
          <a:p>
            <a:fld id="{744DB3E1-620F-4AFA-862D-EB6636F974DC}" type="datetimeFigureOut">
              <a:rPr lang="zh-CN" altLang="en-US" smtClean="0"/>
              <a:t>2023/9/29</a:t>
            </a:fld>
            <a:endParaRPr lang="zh-CN" altLang="en-US"/>
          </a:p>
        </p:txBody>
      </p:sp>
      <p:sp>
        <p:nvSpPr>
          <p:cNvPr id="4" name="页脚占位符 3">
            <a:extLst>
              <a:ext uri="{FF2B5EF4-FFF2-40B4-BE49-F238E27FC236}">
                <a16:creationId xmlns:a16="http://schemas.microsoft.com/office/drawing/2014/main" id="{49E08870-42C3-4220-8A6C-10B877FD2A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6255AEE-0D3A-41B5-B37B-614A1BA3D3D3}"/>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2032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EC53D6D-834B-4A5D-BE0A-081CF6B9373F}"/>
              </a:ext>
            </a:extLst>
          </p:cNvPr>
          <p:cNvSpPr>
            <a:spLocks noGrp="1"/>
          </p:cNvSpPr>
          <p:nvPr>
            <p:ph type="dt" sz="half" idx="10"/>
          </p:nvPr>
        </p:nvSpPr>
        <p:spPr/>
        <p:txBody>
          <a:bodyPr/>
          <a:lstStyle/>
          <a:p>
            <a:fld id="{744DB3E1-620F-4AFA-862D-EB6636F974DC}" type="datetimeFigureOut">
              <a:rPr lang="zh-CN" altLang="en-US" smtClean="0"/>
              <a:t>2023/9/29</a:t>
            </a:fld>
            <a:endParaRPr lang="zh-CN" altLang="en-US"/>
          </a:p>
        </p:txBody>
      </p:sp>
      <p:sp>
        <p:nvSpPr>
          <p:cNvPr id="3" name="页脚占位符 2">
            <a:extLst>
              <a:ext uri="{FF2B5EF4-FFF2-40B4-BE49-F238E27FC236}">
                <a16:creationId xmlns:a16="http://schemas.microsoft.com/office/drawing/2014/main" id="{03B99A44-4DED-438A-9767-372B7F8935B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2546CE8-44FA-4225-8DFA-035703FA833E}"/>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pic>
        <p:nvPicPr>
          <p:cNvPr id="5" name="图片 4">
            <a:extLst>
              <a:ext uri="{FF2B5EF4-FFF2-40B4-BE49-F238E27FC236}">
                <a16:creationId xmlns:a16="http://schemas.microsoft.com/office/drawing/2014/main" id="{AEDDB16F-3360-4FAE-9622-E86C2493C0A1}"/>
              </a:ext>
            </a:extLst>
          </p:cNvPr>
          <p:cNvPicPr>
            <a:picLocks noChangeAspect="1"/>
          </p:cNvPicPr>
          <p:nvPr userDrawn="1"/>
        </p:nvPicPr>
        <p:blipFill>
          <a:blip r:embed="rId2"/>
          <a:stretch>
            <a:fillRect/>
          </a:stretch>
        </p:blipFill>
        <p:spPr>
          <a:xfrm>
            <a:off x="3534" y="2241"/>
            <a:ext cx="12188465" cy="6855206"/>
          </a:xfrm>
          <a:prstGeom prst="rect">
            <a:avLst/>
          </a:prstGeom>
        </p:spPr>
      </p:pic>
      <p:pic>
        <p:nvPicPr>
          <p:cNvPr id="6" name="图片 5">
            <a:extLst>
              <a:ext uri="{FF2B5EF4-FFF2-40B4-BE49-F238E27FC236}">
                <a16:creationId xmlns:a16="http://schemas.microsoft.com/office/drawing/2014/main" id="{19D64FAF-F73B-4593-9348-962E807020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56159" r="74050" b="23885"/>
          <a:stretch/>
        </p:blipFill>
        <p:spPr>
          <a:xfrm rot="20985444">
            <a:off x="-399568" y="5615209"/>
            <a:ext cx="3163909" cy="1368390"/>
          </a:xfrm>
          <a:prstGeom prst="rect">
            <a:avLst/>
          </a:prstGeom>
        </p:spPr>
      </p:pic>
      <p:pic>
        <p:nvPicPr>
          <p:cNvPr id="7" name="图片 6">
            <a:extLst>
              <a:ext uri="{FF2B5EF4-FFF2-40B4-BE49-F238E27FC236}">
                <a16:creationId xmlns:a16="http://schemas.microsoft.com/office/drawing/2014/main" id="{87F48A60-3FE1-4E93-BC0A-31C3111BA43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5190" t="70420" r="33259"/>
          <a:stretch/>
        </p:blipFill>
        <p:spPr>
          <a:xfrm>
            <a:off x="10513668" y="5718137"/>
            <a:ext cx="1662898" cy="1283720"/>
          </a:xfrm>
          <a:prstGeom prst="rect">
            <a:avLst/>
          </a:prstGeom>
        </p:spPr>
      </p:pic>
      <p:pic>
        <p:nvPicPr>
          <p:cNvPr id="8" name="图片 7">
            <a:extLst>
              <a:ext uri="{FF2B5EF4-FFF2-40B4-BE49-F238E27FC236}">
                <a16:creationId xmlns:a16="http://schemas.microsoft.com/office/drawing/2014/main" id="{CAA1ABC3-1A45-45A1-9105-26F717E06DF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81551" b="56589"/>
          <a:stretch/>
        </p:blipFill>
        <p:spPr>
          <a:xfrm>
            <a:off x="11019099" y="0"/>
            <a:ext cx="1172901" cy="1552215"/>
          </a:xfrm>
          <a:prstGeom prst="rect">
            <a:avLst/>
          </a:prstGeom>
        </p:spPr>
      </p:pic>
      <p:pic>
        <p:nvPicPr>
          <p:cNvPr id="9" name="图片 8">
            <a:extLst>
              <a:ext uri="{FF2B5EF4-FFF2-40B4-BE49-F238E27FC236}">
                <a16:creationId xmlns:a16="http://schemas.microsoft.com/office/drawing/2014/main" id="{04F4EB8C-8F59-4535-8BAE-0487C9C56F0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80411" b="72329"/>
          <a:stretch/>
        </p:blipFill>
        <p:spPr>
          <a:xfrm>
            <a:off x="170086" y="-122074"/>
            <a:ext cx="2388243" cy="1897443"/>
          </a:xfrm>
          <a:prstGeom prst="rect">
            <a:avLst/>
          </a:prstGeom>
        </p:spPr>
      </p:pic>
    </p:spTree>
    <p:extLst>
      <p:ext uri="{BB962C8B-B14F-4D97-AF65-F5344CB8AC3E}">
        <p14:creationId xmlns:p14="http://schemas.microsoft.com/office/powerpoint/2010/main" val="3421935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8C8D4C-455C-4317-A8C2-F9A75A53E3C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C085223-2212-46D9-992D-A1EDA57051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E3A0324-DBF9-4631-B113-24154B38C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45F228D-7C13-4F15-ACD3-DB4262A8A3B2}"/>
              </a:ext>
            </a:extLst>
          </p:cNvPr>
          <p:cNvSpPr>
            <a:spLocks noGrp="1"/>
          </p:cNvSpPr>
          <p:nvPr>
            <p:ph type="dt" sz="half" idx="10"/>
          </p:nvPr>
        </p:nvSpPr>
        <p:spPr/>
        <p:txBody>
          <a:bodyPr/>
          <a:lstStyle/>
          <a:p>
            <a:fld id="{744DB3E1-620F-4AFA-862D-EB6636F974DC}" type="datetimeFigureOut">
              <a:rPr lang="zh-CN" altLang="en-US" smtClean="0"/>
              <a:t>2023/9/29</a:t>
            </a:fld>
            <a:endParaRPr lang="zh-CN" altLang="en-US"/>
          </a:p>
        </p:txBody>
      </p:sp>
      <p:sp>
        <p:nvSpPr>
          <p:cNvPr id="6" name="页脚占位符 5">
            <a:extLst>
              <a:ext uri="{FF2B5EF4-FFF2-40B4-BE49-F238E27FC236}">
                <a16:creationId xmlns:a16="http://schemas.microsoft.com/office/drawing/2014/main" id="{C5E9D522-1059-4370-8518-CC694102E25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75DB87A-4C96-45AD-BDF6-3684F0DD69DC}"/>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884011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DAB518-299A-4A3C-B72D-EE396BF0F2C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D0C409E-76F2-4619-A1A0-169159C3CB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CBA87B4-D945-49F3-A62D-DB94ACDDD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91DFA2C-9AAF-45AE-B540-B81D437BFE13}"/>
              </a:ext>
            </a:extLst>
          </p:cNvPr>
          <p:cNvSpPr>
            <a:spLocks noGrp="1"/>
          </p:cNvSpPr>
          <p:nvPr>
            <p:ph type="dt" sz="half" idx="10"/>
          </p:nvPr>
        </p:nvSpPr>
        <p:spPr/>
        <p:txBody>
          <a:bodyPr/>
          <a:lstStyle/>
          <a:p>
            <a:fld id="{744DB3E1-620F-4AFA-862D-EB6636F974DC}" type="datetimeFigureOut">
              <a:rPr lang="zh-CN" altLang="en-US" smtClean="0"/>
              <a:t>2023/9/29</a:t>
            </a:fld>
            <a:endParaRPr lang="zh-CN" altLang="en-US"/>
          </a:p>
        </p:txBody>
      </p:sp>
      <p:sp>
        <p:nvSpPr>
          <p:cNvPr id="6" name="页脚占位符 5">
            <a:extLst>
              <a:ext uri="{FF2B5EF4-FFF2-40B4-BE49-F238E27FC236}">
                <a16:creationId xmlns:a16="http://schemas.microsoft.com/office/drawing/2014/main" id="{FDA117E8-7585-468B-9556-88C42B1EBA3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4C636F6-D68B-4972-8297-316552F9DBE4}"/>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1811785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Content Placeholder 12" descr="cdc42615100be655bf1a"/>
          <p:cNvPicPr>
            <a:picLocks noChangeAspect="1"/>
          </p:cNvPicPr>
          <p:nvPr userDrawn="1"/>
        </p:nvPicPr>
        <p:blipFill>
          <a:blip r:embed="rId13">
            <a:clrChange>
              <a:clrFrom>
                <a:srgbClr val="FFE1E3">
                  <a:alpha val="100000"/>
                </a:srgbClr>
              </a:clrFrom>
              <a:clrTo>
                <a:srgbClr val="FFE1E3">
                  <a:alpha val="100000"/>
                  <a:alpha val="0"/>
                </a:srgbClr>
              </a:clrTo>
            </a:clrChange>
            <a:extLst>
              <a:ext uri="{BEBA8EAE-BF5A-486C-A8C5-ECC9F3942E4B}">
                <a14:imgProps xmlns:a14="http://schemas.microsoft.com/office/drawing/2010/main">
                  <a14:imgLayer r:embed="rId14">
                    <a14:imgEffect>
                      <a14:brightnessContrast bright="100000"/>
                    </a14:imgEffect>
                  </a14:imgLayer>
                </a14:imgProps>
              </a:ext>
            </a:extLst>
          </a:blip>
          <a:stretch>
            <a:fillRect/>
          </a:stretch>
        </p:blipFill>
        <p:spPr>
          <a:xfrm>
            <a:off x="0" y="-27208"/>
            <a:ext cx="3705665" cy="3705665"/>
          </a:xfrm>
          <a:prstGeom prst="rect">
            <a:avLst/>
          </a:prstGeom>
        </p:spPr>
      </p:pic>
      <p:sp>
        <p:nvSpPr>
          <p:cNvPr id="2" name="标题占位符 1">
            <a:extLst>
              <a:ext uri="{FF2B5EF4-FFF2-40B4-BE49-F238E27FC236}">
                <a16:creationId xmlns:a16="http://schemas.microsoft.com/office/drawing/2014/main" id="{B75F569F-7089-4F0A-AC55-6711B284F1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3985BD4-B42D-42C6-9671-57B932FF7C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ACD829C-4D2D-42D8-B6E6-710B4021FE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DB3E1-620F-4AFA-862D-EB6636F974DC}" type="datetimeFigureOut">
              <a:rPr lang="zh-CN" altLang="en-US" smtClean="0"/>
              <a:t>2023/9/29</a:t>
            </a:fld>
            <a:endParaRPr lang="zh-CN" altLang="en-US"/>
          </a:p>
        </p:txBody>
      </p:sp>
      <p:sp>
        <p:nvSpPr>
          <p:cNvPr id="5" name="页脚占位符 4">
            <a:extLst>
              <a:ext uri="{FF2B5EF4-FFF2-40B4-BE49-F238E27FC236}">
                <a16:creationId xmlns:a16="http://schemas.microsoft.com/office/drawing/2014/main" id="{994D5B0D-5CE0-4089-93CD-4ED7813C0F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86B1404-D557-49AE-A2A9-70AC80B2AF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DAF53-C190-4744-9AF0-BB35543B590D}" type="slidenum">
              <a:rPr lang="zh-CN" altLang="en-US" smtClean="0"/>
              <a:t>‹#›</a:t>
            </a:fld>
            <a:endParaRPr lang="zh-CN" altLang="en-US"/>
          </a:p>
        </p:txBody>
      </p:sp>
      <p:pic>
        <p:nvPicPr>
          <p:cNvPr id="7" name="Content Placeholder 12" descr="cdc42615100be655bf1a"/>
          <p:cNvPicPr>
            <a:picLocks noChangeAspect="1"/>
          </p:cNvPicPr>
          <p:nvPr userDrawn="1"/>
        </p:nvPicPr>
        <p:blipFill>
          <a:blip r:embed="rId15">
            <a:clrChange>
              <a:clrFrom>
                <a:srgbClr val="FFE1E3">
                  <a:alpha val="100000"/>
                </a:srgbClr>
              </a:clrFrom>
              <a:clrTo>
                <a:srgbClr val="FFE1E3">
                  <a:alpha val="100000"/>
                  <a:alpha val="0"/>
                </a:srgbClr>
              </a:clrTo>
            </a:clrChange>
          </a:blip>
          <a:stretch>
            <a:fillRect/>
          </a:stretch>
        </p:blipFill>
        <p:spPr>
          <a:xfrm>
            <a:off x="-2611789" y="365125"/>
            <a:ext cx="1600518" cy="1600518"/>
          </a:xfrm>
          <a:prstGeom prst="rect">
            <a:avLst/>
          </a:prstGeom>
        </p:spPr>
      </p:pic>
    </p:spTree>
    <p:extLst>
      <p:ext uri="{BB962C8B-B14F-4D97-AF65-F5344CB8AC3E}">
        <p14:creationId xmlns:p14="http://schemas.microsoft.com/office/powerpoint/2010/main" val="4174052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3FA1F20-6250-4C09-8CE6-1BEE439F11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81FE79E8-6BE5-4684-985D-B987C08782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013FE056-1C43-4A98-9A62-8DE3C9926A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2023/9/29</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5" name="页脚占位符 4">
            <a:extLst>
              <a:ext uri="{FF2B5EF4-FFF2-40B4-BE49-F238E27FC236}">
                <a16:creationId xmlns:a16="http://schemas.microsoft.com/office/drawing/2014/main" id="{E892D5BC-DF88-454C-A566-965428B690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6" name="灯片编号占位符 5">
            <a:extLst>
              <a:ext uri="{FF2B5EF4-FFF2-40B4-BE49-F238E27FC236}">
                <a16:creationId xmlns:a16="http://schemas.microsoft.com/office/drawing/2014/main" id="{94CBBA3D-058B-4788-B8F8-4C7734EE5F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54497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2.wav"/><Relationship Id="rId7" Type="http://schemas.openxmlformats.org/officeDocument/2006/relationships/slide" Target="slide3.xml"/><Relationship Id="rId12" Type="http://schemas.openxmlformats.org/officeDocument/2006/relationships/slide" Target="slide5.xml"/><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0.gif"/><Relationship Id="rId5" Type="http://schemas.openxmlformats.org/officeDocument/2006/relationships/slide" Target="slide4.xml"/><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3.wav"/><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3.wav"/><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3" Type="http://schemas.openxmlformats.org/officeDocument/2006/relationships/tags" Target="../tags/tag4.xml"/><Relationship Id="rId7" Type="http://schemas.openxmlformats.org/officeDocument/2006/relationships/image" Target="../media/image3.png"/><Relationship Id="rId12" Type="http://schemas.openxmlformats.org/officeDocument/2006/relationships/image" Target="../media/image10.png"/><Relationship Id="rId2" Type="http://schemas.openxmlformats.org/officeDocument/2006/relationships/tags" Target="../tags/tag3.xml"/><Relationship Id="rId16" Type="http://schemas.openxmlformats.org/officeDocument/2006/relationships/image" Target="../media/image7.png"/><Relationship Id="rId1" Type="http://schemas.openxmlformats.org/officeDocument/2006/relationships/tags" Target="../tags/tag2.xml"/><Relationship Id="rId6" Type="http://schemas.openxmlformats.org/officeDocument/2006/relationships/slideLayout" Target="../slideLayouts/slideLayout1.xml"/><Relationship Id="rId11" Type="http://schemas.openxmlformats.org/officeDocument/2006/relationships/image" Target="../media/image5.png"/><Relationship Id="rId5" Type="http://schemas.openxmlformats.org/officeDocument/2006/relationships/tags" Target="../tags/tag6.xml"/><Relationship Id="rId15" Type="http://schemas.openxmlformats.org/officeDocument/2006/relationships/image" Target="../media/image13.png"/><Relationship Id="rId10" Type="http://schemas.openxmlformats.org/officeDocument/2006/relationships/image" Target="../media/image4.png"/><Relationship Id="rId4" Type="http://schemas.openxmlformats.org/officeDocument/2006/relationships/tags" Target="../tags/tag5.xml"/><Relationship Id="rId9" Type="http://schemas.openxmlformats.org/officeDocument/2006/relationships/image" Target="../media/image9.pn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3DAE5-FEEF-40FC-B859-AD62B49789E0}"/>
              </a:ext>
            </a:extLst>
          </p:cNvPr>
          <p:cNvPicPr>
            <a:picLocks noChangeAspect="1"/>
          </p:cNvPicPr>
          <p:nvPr/>
        </p:nvPicPr>
        <p:blipFill>
          <a:blip r:embed="rId2"/>
          <a:stretch>
            <a:fillRect/>
          </a:stretch>
        </p:blipFill>
        <p:spPr>
          <a:xfrm>
            <a:off x="3534" y="2241"/>
            <a:ext cx="12188465" cy="6855206"/>
          </a:xfrm>
          <a:prstGeom prst="rect">
            <a:avLst/>
          </a:prstGeom>
        </p:spPr>
      </p:pic>
      <p:grpSp>
        <p:nvGrpSpPr>
          <p:cNvPr id="23" name="组合 22">
            <a:extLst>
              <a:ext uri="{FF2B5EF4-FFF2-40B4-BE49-F238E27FC236}">
                <a16:creationId xmlns:a16="http://schemas.microsoft.com/office/drawing/2014/main" id="{264E3366-2282-4E6D-A8A9-9DE460BBC00F}"/>
              </a:ext>
            </a:extLst>
          </p:cNvPr>
          <p:cNvGrpSpPr/>
          <p:nvPr/>
        </p:nvGrpSpPr>
        <p:grpSpPr>
          <a:xfrm>
            <a:off x="0" y="0"/>
            <a:ext cx="12192000" cy="6879773"/>
            <a:chOff x="0" y="0"/>
            <a:chExt cx="12192000" cy="6879773"/>
          </a:xfrm>
        </p:grpSpPr>
        <p:pic>
          <p:nvPicPr>
            <p:cNvPr id="30" name="图片 29">
              <a:extLst>
                <a:ext uri="{FF2B5EF4-FFF2-40B4-BE49-F238E27FC236}">
                  <a16:creationId xmlns:a16="http://schemas.microsoft.com/office/drawing/2014/main" id="{DDA8AAFE-55B7-446A-826B-518238173A61}"/>
                </a:ext>
              </a:extLst>
            </p:cNvPr>
            <p:cNvPicPr>
              <a:picLocks noChangeAspect="1"/>
            </p:cNvPicPr>
            <p:nvPr/>
          </p:nvPicPr>
          <p:blipFill rotWithShape="1">
            <a:blip r:embed="rId3">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r="49167" b="13699"/>
            <a:stretch/>
          </p:blipFill>
          <p:spPr>
            <a:xfrm>
              <a:off x="2596" y="0"/>
              <a:ext cx="4993692" cy="5125673"/>
            </a:xfrm>
            <a:prstGeom prst="rect">
              <a:avLst/>
            </a:prstGeom>
          </p:spPr>
        </p:pic>
        <p:grpSp>
          <p:nvGrpSpPr>
            <p:cNvPr id="31" name="组合 30">
              <a:extLst>
                <a:ext uri="{FF2B5EF4-FFF2-40B4-BE49-F238E27FC236}">
                  <a16:creationId xmlns:a16="http://schemas.microsoft.com/office/drawing/2014/main" id="{A821BC20-617D-47D6-87BC-149D077BD053}"/>
                </a:ext>
              </a:extLst>
            </p:cNvPr>
            <p:cNvGrpSpPr/>
            <p:nvPr/>
          </p:nvGrpSpPr>
          <p:grpSpPr>
            <a:xfrm>
              <a:off x="0" y="3949700"/>
              <a:ext cx="12192000" cy="2930073"/>
              <a:chOff x="0" y="3949700"/>
              <a:chExt cx="12192000" cy="2930073"/>
            </a:xfrm>
          </p:grpSpPr>
          <p:pic>
            <p:nvPicPr>
              <p:cNvPr id="32" name="图片 31">
                <a:extLst>
                  <a:ext uri="{FF2B5EF4-FFF2-40B4-BE49-F238E27FC236}">
                    <a16:creationId xmlns:a16="http://schemas.microsoft.com/office/drawing/2014/main" id="{53F48065-06AC-4D2F-9D9E-A1177398824A}"/>
                  </a:ext>
                </a:extLst>
              </p:cNvPr>
              <p:cNvPicPr>
                <a:picLocks noChangeAspect="1"/>
              </p:cNvPicPr>
              <p:nvPr/>
            </p:nvPicPr>
            <p:blipFill rotWithShape="1">
              <a:blip r:embed="rId4">
                <a:extLst>
                  <a:ext uri="{28A0092B-C50C-407E-A947-70E740481C1C}">
                    <a14:useLocalDpi xmlns:a14="http://schemas.microsoft.com/office/drawing/2010/main" val="0"/>
                  </a:ext>
                </a:extLst>
              </a:blip>
              <a:srcRect t="65743"/>
              <a:stretch/>
            </p:blipFill>
            <p:spPr>
              <a:xfrm>
                <a:off x="0" y="4508499"/>
                <a:ext cx="12192000" cy="2349097"/>
              </a:xfrm>
              <a:prstGeom prst="rect">
                <a:avLst/>
              </a:prstGeom>
            </p:spPr>
          </p:pic>
          <p:pic>
            <p:nvPicPr>
              <p:cNvPr id="33" name="图片 32">
                <a:extLst>
                  <a:ext uri="{FF2B5EF4-FFF2-40B4-BE49-F238E27FC236}">
                    <a16:creationId xmlns:a16="http://schemas.microsoft.com/office/drawing/2014/main" id="{FA081AE0-3AF5-40D0-86B5-5C8778AF1ACC}"/>
                  </a:ext>
                </a:extLst>
              </p:cNvPr>
              <p:cNvPicPr>
                <a:picLocks noChangeAspect="1"/>
              </p:cNvPicPr>
              <p:nvPr/>
            </p:nvPicPr>
            <p:blipFill rotWithShape="1">
              <a:blip r:embed="rId5">
                <a:extLst>
                  <a:ext uri="{28A0092B-C50C-407E-A947-70E740481C1C}">
                    <a14:useLocalDpi xmlns:a14="http://schemas.microsoft.com/office/drawing/2010/main" val="0"/>
                  </a:ext>
                </a:extLst>
              </a:blip>
              <a:srcRect t="57593" r="73542" b="16478"/>
              <a:stretch/>
            </p:blipFill>
            <p:spPr>
              <a:xfrm>
                <a:off x="0" y="3949700"/>
                <a:ext cx="3225799" cy="1778000"/>
              </a:xfrm>
              <a:prstGeom prst="rect">
                <a:avLst/>
              </a:prstGeom>
            </p:spPr>
          </p:pic>
          <p:pic>
            <p:nvPicPr>
              <p:cNvPr id="34" name="图片 33">
                <a:extLst>
                  <a:ext uri="{FF2B5EF4-FFF2-40B4-BE49-F238E27FC236}">
                    <a16:creationId xmlns:a16="http://schemas.microsoft.com/office/drawing/2014/main" id="{63B1AF3F-115E-4846-9F0D-9CAF1892CA05}"/>
                  </a:ext>
                </a:extLst>
              </p:cNvPr>
              <p:cNvPicPr>
                <a:picLocks noChangeAspect="1"/>
              </p:cNvPicPr>
              <p:nvPr/>
            </p:nvPicPr>
            <p:blipFill rotWithShape="1">
              <a:blip r:embed="rId6">
                <a:extLst>
                  <a:ext uri="{28A0092B-C50C-407E-A947-70E740481C1C}">
                    <a14:useLocalDpi xmlns:a14="http://schemas.microsoft.com/office/drawing/2010/main" val="0"/>
                  </a:ext>
                </a:extLst>
              </a:blip>
              <a:srcRect l="32604" t="72038" r="27709" b="2033"/>
              <a:stretch/>
            </p:blipFill>
            <p:spPr>
              <a:xfrm>
                <a:off x="3975100" y="4940301"/>
                <a:ext cx="4838700" cy="1778000"/>
              </a:xfrm>
              <a:prstGeom prst="rect">
                <a:avLst/>
              </a:prstGeom>
            </p:spPr>
          </p:pic>
          <p:pic>
            <p:nvPicPr>
              <p:cNvPr id="35" name="图片 34">
                <a:extLst>
                  <a:ext uri="{FF2B5EF4-FFF2-40B4-BE49-F238E27FC236}">
                    <a16:creationId xmlns:a16="http://schemas.microsoft.com/office/drawing/2014/main" id="{53943B32-DA9C-4884-A668-0463CAD7AF78}"/>
                  </a:ext>
                </a:extLst>
              </p:cNvPr>
              <p:cNvPicPr>
                <a:picLocks noChangeAspect="1"/>
              </p:cNvPicPr>
              <p:nvPr/>
            </p:nvPicPr>
            <p:blipFill rotWithShape="1">
              <a:blip r:embed="rId7">
                <a:extLst>
                  <a:ext uri="{28A0092B-C50C-407E-A947-70E740481C1C}">
                    <a14:useLocalDpi xmlns:a14="http://schemas.microsoft.com/office/drawing/2010/main" val="0"/>
                  </a:ext>
                </a:extLst>
              </a:blip>
              <a:srcRect l="22708" t="62965" r="56250" b="7773"/>
              <a:stretch/>
            </p:blipFill>
            <p:spPr>
              <a:xfrm>
                <a:off x="2768600" y="4317999"/>
                <a:ext cx="2565400" cy="2006601"/>
              </a:xfrm>
              <a:prstGeom prst="rect">
                <a:avLst/>
              </a:prstGeom>
            </p:spPr>
          </p:pic>
          <p:pic>
            <p:nvPicPr>
              <p:cNvPr id="36" name="图片 35">
                <a:extLst>
                  <a:ext uri="{FF2B5EF4-FFF2-40B4-BE49-F238E27FC236}">
                    <a16:creationId xmlns:a16="http://schemas.microsoft.com/office/drawing/2014/main" id="{DBF28572-004C-4998-90F3-27D0118B09CC}"/>
                  </a:ext>
                </a:extLst>
              </p:cNvPr>
              <p:cNvPicPr>
                <a:picLocks noChangeAspect="1"/>
              </p:cNvPicPr>
              <p:nvPr/>
            </p:nvPicPr>
            <p:blipFill rotWithShape="1">
              <a:blip r:embed="rId8">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l="73513" t="56668" r="3959" b="27"/>
              <a:stretch/>
            </p:blipFill>
            <p:spPr>
              <a:xfrm>
                <a:off x="8265955" y="4657190"/>
                <a:ext cx="2055807" cy="2222583"/>
              </a:xfrm>
              <a:prstGeom prst="rect">
                <a:avLst/>
              </a:prstGeom>
            </p:spPr>
          </p:pic>
        </p:grpSp>
      </p:grpSp>
      <p:pic>
        <p:nvPicPr>
          <p:cNvPr id="37" name="图片 36">
            <a:extLst>
              <a:ext uri="{FF2B5EF4-FFF2-40B4-BE49-F238E27FC236}">
                <a16:creationId xmlns:a16="http://schemas.microsoft.com/office/drawing/2014/main" id="{B6E397E0-7F31-4EF8-A87D-4E262204F078}"/>
              </a:ext>
            </a:extLst>
          </p:cNvPr>
          <p:cNvPicPr>
            <a:picLocks noChangeAspect="1"/>
          </p:cNvPicPr>
          <p:nvPr/>
        </p:nvPicPr>
        <p:blipFill rotWithShape="1">
          <a:blip r:embed="rId9">
            <a:extLst>
              <a:ext uri="{28A0092B-C50C-407E-A947-70E740481C1C}">
                <a14:useLocalDpi xmlns:a14="http://schemas.microsoft.com/office/drawing/2010/main" val="0"/>
              </a:ext>
            </a:extLst>
          </a:blip>
          <a:srcRect l="21459" t="46111" r="70208" b="40184"/>
          <a:stretch/>
        </p:blipFill>
        <p:spPr>
          <a:xfrm>
            <a:off x="2616200" y="3162299"/>
            <a:ext cx="1016000" cy="939801"/>
          </a:xfrm>
          <a:prstGeom prst="rect">
            <a:avLst/>
          </a:prstGeom>
        </p:spPr>
      </p:pic>
      <p:pic>
        <p:nvPicPr>
          <p:cNvPr id="38" name="图片 37">
            <a:extLst>
              <a:ext uri="{FF2B5EF4-FFF2-40B4-BE49-F238E27FC236}">
                <a16:creationId xmlns:a16="http://schemas.microsoft.com/office/drawing/2014/main" id="{19CED50E-7AC4-4012-BA2F-B780DF27B264}"/>
              </a:ext>
            </a:extLst>
          </p:cNvPr>
          <p:cNvPicPr>
            <a:picLocks noChangeAspect="1"/>
          </p:cNvPicPr>
          <p:nvPr/>
        </p:nvPicPr>
        <p:blipFill rotWithShape="1">
          <a:blip r:embed="rId10">
            <a:extLst>
              <a:ext uri="{28A0092B-C50C-407E-A947-70E740481C1C}">
                <a14:useLocalDpi xmlns:a14="http://schemas.microsoft.com/office/drawing/2010/main" val="0"/>
              </a:ext>
            </a:extLst>
          </a:blip>
          <a:srcRect l="82708" b="56668"/>
          <a:stretch/>
        </p:blipFill>
        <p:spPr>
          <a:xfrm>
            <a:off x="10083800" y="403"/>
            <a:ext cx="2108200" cy="2971397"/>
          </a:xfrm>
          <a:prstGeom prst="rect">
            <a:avLst/>
          </a:prstGeom>
        </p:spPr>
      </p:pic>
      <p:pic>
        <p:nvPicPr>
          <p:cNvPr id="39" name="图片 38">
            <a:extLst>
              <a:ext uri="{FF2B5EF4-FFF2-40B4-BE49-F238E27FC236}">
                <a16:creationId xmlns:a16="http://schemas.microsoft.com/office/drawing/2014/main" id="{749715A1-2B7F-4636-8A38-FB222CAF537D}"/>
              </a:ext>
            </a:extLst>
          </p:cNvPr>
          <p:cNvPicPr>
            <a:picLocks noChangeAspect="1"/>
          </p:cNvPicPr>
          <p:nvPr/>
        </p:nvPicPr>
        <p:blipFill rotWithShape="1">
          <a:blip r:embed="rId11">
            <a:extLst>
              <a:ext uri="{28A0092B-C50C-407E-A947-70E740481C1C}">
                <a14:useLocalDpi xmlns:a14="http://schemas.microsoft.com/office/drawing/2010/main" val="0"/>
              </a:ext>
            </a:extLst>
          </a:blip>
          <a:srcRect l="78750" r="5938" b="77040"/>
          <a:stretch/>
        </p:blipFill>
        <p:spPr>
          <a:xfrm>
            <a:off x="9366249" y="253031"/>
            <a:ext cx="2108200" cy="1777890"/>
          </a:xfrm>
          <a:prstGeom prst="rect">
            <a:avLst/>
          </a:prstGeom>
        </p:spPr>
      </p:pic>
      <p:sp>
        <p:nvSpPr>
          <p:cNvPr id="3" name="TextBox 2"/>
          <p:cNvSpPr txBox="1"/>
          <p:nvPr/>
        </p:nvSpPr>
        <p:spPr>
          <a:xfrm>
            <a:off x="3975100" y="2087265"/>
            <a:ext cx="6070694" cy="1323439"/>
          </a:xfrm>
          <a:prstGeom prst="rect">
            <a:avLst/>
          </a:prstGeom>
          <a:noFill/>
        </p:spPr>
        <p:txBody>
          <a:bodyPr wrap="square" rtlCol="0">
            <a:spAutoFit/>
          </a:bodyPr>
          <a:lstStyle/>
          <a:p>
            <a:r>
              <a:rPr lang="en-US" sz="8000" dirty="0">
                <a:solidFill>
                  <a:srgbClr val="207A28"/>
                </a:solidFill>
                <a:latin typeface="Arial" panose="020B0604020202020204" pitchFamily="34" charset="0"/>
                <a:cs typeface="Arial" panose="020B0604020202020204" pitchFamily="34" charset="0"/>
              </a:rPr>
              <a:t>TOÁN 5</a:t>
            </a:r>
          </a:p>
        </p:txBody>
      </p:sp>
      <p:sp>
        <p:nvSpPr>
          <p:cNvPr id="16" name="TextBox 15"/>
          <p:cNvSpPr txBox="1"/>
          <p:nvPr/>
        </p:nvSpPr>
        <p:spPr>
          <a:xfrm>
            <a:off x="1730327" y="3238501"/>
            <a:ext cx="9744122" cy="769441"/>
          </a:xfrm>
          <a:prstGeom prst="rect">
            <a:avLst/>
          </a:prstGeom>
          <a:noFill/>
        </p:spPr>
        <p:txBody>
          <a:bodyPr wrap="square" rtlCol="0">
            <a:spAutoFit/>
          </a:bodyPr>
          <a:lstStyle/>
          <a:p>
            <a:pPr algn="ctr"/>
            <a:r>
              <a:rPr lang="en-US" sz="4400" b="1" dirty="0" err="1">
                <a:solidFill>
                  <a:srgbClr val="207A28"/>
                </a:solidFill>
                <a:latin typeface="Arial" panose="020B0604020202020204" pitchFamily="34" charset="0"/>
                <a:cs typeface="Arial" panose="020B0604020202020204" pitchFamily="34" charset="0"/>
              </a:rPr>
              <a:t>Ôn</a:t>
            </a:r>
            <a:r>
              <a:rPr lang="en-US" sz="4400" b="1" dirty="0">
                <a:solidFill>
                  <a:srgbClr val="207A28"/>
                </a:solidFill>
                <a:latin typeface="Arial" panose="020B0604020202020204" pitchFamily="34" charset="0"/>
                <a:cs typeface="Arial" panose="020B0604020202020204" pitchFamily="34" charset="0"/>
              </a:rPr>
              <a:t> </a:t>
            </a:r>
            <a:r>
              <a:rPr lang="en-US" sz="4400" b="1" dirty="0" err="1">
                <a:solidFill>
                  <a:srgbClr val="207A28"/>
                </a:solidFill>
                <a:latin typeface="Arial" panose="020B0604020202020204" pitchFamily="34" charset="0"/>
                <a:cs typeface="Arial" panose="020B0604020202020204" pitchFamily="34" charset="0"/>
              </a:rPr>
              <a:t>tập</a:t>
            </a:r>
            <a:r>
              <a:rPr lang="en-US" sz="4400" b="1" dirty="0">
                <a:solidFill>
                  <a:srgbClr val="207A28"/>
                </a:solidFill>
                <a:latin typeface="Arial" panose="020B0604020202020204" pitchFamily="34" charset="0"/>
                <a:cs typeface="Arial" panose="020B0604020202020204" pitchFamily="34" charset="0"/>
              </a:rPr>
              <a:t>: </a:t>
            </a:r>
            <a:r>
              <a:rPr lang="en-US" sz="4400" b="1" dirty="0" err="1">
                <a:solidFill>
                  <a:srgbClr val="207A28"/>
                </a:solidFill>
                <a:latin typeface="Arial" panose="020B0604020202020204" pitchFamily="34" charset="0"/>
                <a:cs typeface="Arial" panose="020B0604020202020204" pitchFamily="34" charset="0"/>
              </a:rPr>
              <a:t>Bảng</a:t>
            </a:r>
            <a:r>
              <a:rPr lang="en-US" sz="4400" b="1" dirty="0">
                <a:solidFill>
                  <a:srgbClr val="207A28"/>
                </a:solidFill>
                <a:latin typeface="Arial" panose="020B0604020202020204" pitchFamily="34" charset="0"/>
                <a:cs typeface="Arial" panose="020B0604020202020204" pitchFamily="34" charset="0"/>
              </a:rPr>
              <a:t> </a:t>
            </a:r>
            <a:r>
              <a:rPr lang="en-US" sz="4400" b="1" dirty="0" err="1">
                <a:solidFill>
                  <a:srgbClr val="207A28"/>
                </a:solidFill>
                <a:latin typeface="Arial" panose="020B0604020202020204" pitchFamily="34" charset="0"/>
                <a:cs typeface="Arial" panose="020B0604020202020204" pitchFamily="34" charset="0"/>
              </a:rPr>
              <a:t>đơn</a:t>
            </a:r>
            <a:r>
              <a:rPr lang="en-US" sz="4400" b="1" dirty="0">
                <a:solidFill>
                  <a:srgbClr val="207A28"/>
                </a:solidFill>
                <a:latin typeface="Arial" panose="020B0604020202020204" pitchFamily="34" charset="0"/>
                <a:cs typeface="Arial" panose="020B0604020202020204" pitchFamily="34" charset="0"/>
              </a:rPr>
              <a:t> </a:t>
            </a:r>
            <a:r>
              <a:rPr lang="en-US" sz="4400" b="1" dirty="0" err="1">
                <a:solidFill>
                  <a:srgbClr val="207A28"/>
                </a:solidFill>
                <a:latin typeface="Arial" panose="020B0604020202020204" pitchFamily="34" charset="0"/>
                <a:cs typeface="Arial" panose="020B0604020202020204" pitchFamily="34" charset="0"/>
              </a:rPr>
              <a:t>vị</a:t>
            </a:r>
            <a:r>
              <a:rPr lang="en-US" sz="4400" b="1" dirty="0">
                <a:solidFill>
                  <a:srgbClr val="207A28"/>
                </a:solidFill>
                <a:latin typeface="Arial" panose="020B0604020202020204" pitchFamily="34" charset="0"/>
                <a:cs typeface="Arial" panose="020B0604020202020204" pitchFamily="34" charset="0"/>
              </a:rPr>
              <a:t> </a:t>
            </a:r>
            <a:r>
              <a:rPr lang="en-US" sz="4400" b="1" dirty="0" err="1">
                <a:solidFill>
                  <a:srgbClr val="207A28"/>
                </a:solidFill>
                <a:latin typeface="Arial" panose="020B0604020202020204" pitchFamily="34" charset="0"/>
                <a:cs typeface="Arial" panose="020B0604020202020204" pitchFamily="34" charset="0"/>
              </a:rPr>
              <a:t>đo</a:t>
            </a:r>
            <a:r>
              <a:rPr lang="en-US" sz="4400" b="1" dirty="0">
                <a:solidFill>
                  <a:srgbClr val="207A28"/>
                </a:solidFill>
                <a:latin typeface="Arial" panose="020B0604020202020204" pitchFamily="34" charset="0"/>
                <a:cs typeface="Arial" panose="020B0604020202020204" pitchFamily="34" charset="0"/>
              </a:rPr>
              <a:t> </a:t>
            </a:r>
            <a:r>
              <a:rPr lang="en-US" sz="4400" b="1" dirty="0" err="1">
                <a:solidFill>
                  <a:srgbClr val="207A28"/>
                </a:solidFill>
                <a:latin typeface="Arial" panose="020B0604020202020204" pitchFamily="34" charset="0"/>
                <a:cs typeface="Arial" panose="020B0604020202020204" pitchFamily="34" charset="0"/>
              </a:rPr>
              <a:t>khối</a:t>
            </a:r>
            <a:r>
              <a:rPr lang="en-US" sz="4400" b="1" dirty="0">
                <a:solidFill>
                  <a:srgbClr val="207A28"/>
                </a:solidFill>
                <a:latin typeface="Arial" panose="020B0604020202020204" pitchFamily="34" charset="0"/>
                <a:cs typeface="Arial" panose="020B0604020202020204" pitchFamily="34" charset="0"/>
              </a:rPr>
              <a:t> </a:t>
            </a:r>
            <a:r>
              <a:rPr lang="en-US" sz="4400" b="1" dirty="0" err="1">
                <a:solidFill>
                  <a:srgbClr val="207A28"/>
                </a:solidFill>
                <a:latin typeface="Arial" panose="020B0604020202020204" pitchFamily="34" charset="0"/>
                <a:cs typeface="Arial" panose="020B0604020202020204" pitchFamily="34" charset="0"/>
              </a:rPr>
              <a:t>lượng</a:t>
            </a:r>
            <a:endParaRPr lang="en-US" sz="4400" b="1" dirty="0">
              <a:solidFill>
                <a:srgbClr val="207A28"/>
              </a:solidFill>
              <a:latin typeface="Arial" panose="020B0604020202020204" pitchFamily="34" charset="0"/>
              <a:cs typeface="Arial" panose="020B0604020202020204" pitchFamily="34" charset="0"/>
            </a:endParaRPr>
          </a:p>
        </p:txBody>
      </p:sp>
      <p:sp>
        <p:nvSpPr>
          <p:cNvPr id="2" name="TextBox 1"/>
          <p:cNvSpPr txBox="1"/>
          <p:nvPr/>
        </p:nvSpPr>
        <p:spPr>
          <a:xfrm>
            <a:off x="3389097" y="158473"/>
            <a:ext cx="5472332"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UBND QUẬN LONG BIÊN </a:t>
            </a:r>
          </a:p>
          <a:p>
            <a:pPr algn="ctr"/>
            <a:r>
              <a:rPr lang="en-US" sz="2400" b="1" u="sng" dirty="0">
                <a:latin typeface="Arial" panose="020B0604020202020204" pitchFamily="34" charset="0"/>
                <a:cs typeface="Arial" panose="020B0604020202020204" pitchFamily="34" charset="0"/>
              </a:rPr>
              <a:t>TRƯỜNG TIỂU HỌC ÁI MỘ B</a:t>
            </a:r>
          </a:p>
        </p:txBody>
      </p:sp>
      <p:pic>
        <p:nvPicPr>
          <p:cNvPr id="6" name="Picture 5"/>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9575023" y="415271"/>
            <a:ext cx="1493478" cy="1493478"/>
          </a:xfrm>
          <a:prstGeom prst="ellipse">
            <a:avLst/>
          </a:prstGeom>
        </p:spPr>
      </p:pic>
    </p:spTree>
    <p:extLst>
      <p:ext uri="{BB962C8B-B14F-4D97-AF65-F5344CB8AC3E}">
        <p14:creationId xmlns:p14="http://schemas.microsoft.com/office/powerpoint/2010/main" val="1423212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1000"/>
                                        <p:tgtEl>
                                          <p:spTgt spid="2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up)">
                                      <p:cBhvr>
                                        <p:cTn id="15" dur="1000"/>
                                        <p:tgtEl>
                                          <p:spTgt spid="3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38" presetClass="entr" presetSubtype="0" accel="50000" fill="hold" grpId="0" nodeType="clickEffect">
                                  <p:stCondLst>
                                    <p:cond delay="0"/>
                                  </p:stCondLst>
                                  <p:iterate type="lt">
                                    <p:tmPct val="50000"/>
                                  </p:iterate>
                                  <p:childTnLst>
                                    <p:set>
                                      <p:cBhvr>
                                        <p:cTn id="23" dur="1" fill="hold">
                                          <p:stCondLst>
                                            <p:cond delay="0"/>
                                          </p:stCondLst>
                                        </p:cTn>
                                        <p:tgtEl>
                                          <p:spTgt spid="3"/>
                                        </p:tgtEl>
                                        <p:attrNameLst>
                                          <p:attrName>style.visibility</p:attrName>
                                        </p:attrNameLst>
                                      </p:cBhvr>
                                      <p:to>
                                        <p:strVal val="visible"/>
                                      </p:to>
                                    </p:set>
                                    <p:set>
                                      <p:cBhvr>
                                        <p:cTn id="24" dur="341" fill="hold">
                                          <p:stCondLst>
                                            <p:cond delay="0"/>
                                          </p:stCondLst>
                                        </p:cTn>
                                        <p:tgtEl>
                                          <p:spTgt spid="3"/>
                                        </p:tgtEl>
                                        <p:attrNameLst>
                                          <p:attrName>style.rotation</p:attrName>
                                        </p:attrNameLst>
                                      </p:cBhvr>
                                      <p:to>
                                        <p:strVal val="-45.0"/>
                                      </p:to>
                                    </p:set>
                                    <p:anim calcmode="lin" valueType="num">
                                      <p:cBhvr>
                                        <p:cTn id="25" dur="341" fill="hold">
                                          <p:stCondLst>
                                            <p:cond delay="341"/>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26" dur="341"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27" dur="117" decel="50000" autoRev="1" fill="hold">
                                          <p:stCondLst>
                                            <p:cond delay="341"/>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28" dur="102" fill="hold">
                                          <p:stCondLst>
                                            <p:cond delay="648"/>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8" presetClass="entr" presetSubtype="0" accel="50000" fill="hold" grpId="0" nodeType="clickEffect">
                                  <p:stCondLst>
                                    <p:cond delay="0"/>
                                  </p:stCondLst>
                                  <p:iterate type="lt">
                                    <p:tmPct val="50000"/>
                                  </p:iterate>
                                  <p:childTnLst>
                                    <p:set>
                                      <p:cBhvr>
                                        <p:cTn id="32" dur="1" fill="hold">
                                          <p:stCondLst>
                                            <p:cond delay="0"/>
                                          </p:stCondLst>
                                        </p:cTn>
                                        <p:tgtEl>
                                          <p:spTgt spid="16"/>
                                        </p:tgtEl>
                                        <p:attrNameLst>
                                          <p:attrName>style.visibility</p:attrName>
                                        </p:attrNameLst>
                                      </p:cBhvr>
                                      <p:to>
                                        <p:strVal val="visible"/>
                                      </p:to>
                                    </p:set>
                                    <p:set>
                                      <p:cBhvr>
                                        <p:cTn id="33" dur="341" fill="hold">
                                          <p:stCondLst>
                                            <p:cond delay="0"/>
                                          </p:stCondLst>
                                        </p:cTn>
                                        <p:tgtEl>
                                          <p:spTgt spid="16"/>
                                        </p:tgtEl>
                                        <p:attrNameLst>
                                          <p:attrName>style.rotation</p:attrName>
                                        </p:attrNameLst>
                                      </p:cBhvr>
                                      <p:to>
                                        <p:strVal val="-45.0"/>
                                      </p:to>
                                    </p:set>
                                    <p:anim calcmode="lin" valueType="num">
                                      <p:cBhvr>
                                        <p:cTn id="34" dur="341" fill="hold">
                                          <p:stCondLst>
                                            <p:cond delay="341"/>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35" dur="341"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36" dur="117" decel="50000" autoRev="1" fill="hold">
                                          <p:stCondLst>
                                            <p:cond delay="341"/>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37" dur="102" fill="hold">
                                          <p:stCondLst>
                                            <p:cond delay="648"/>
                                          </p:stCondLst>
                                        </p:cTn>
                                        <p:tgtEl>
                                          <p:spTgt spid="1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820779" y="471487"/>
            <a:ext cx="82697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a:solidFill>
                  <a:srgbClr val="025207"/>
                </a:solidFill>
                <a:cs typeface="Arial" panose="020B0604020202020204" pitchFamily="34" charset="0"/>
              </a:rPr>
              <a:t>Bài 3:</a:t>
            </a:r>
            <a:r>
              <a:rPr lang="en-US" altLang="en-US" b="1" u="none">
                <a:solidFill>
                  <a:srgbClr val="025207"/>
                </a:solidFill>
                <a:cs typeface="Arial" panose="020B0604020202020204" pitchFamily="34" charset="0"/>
              </a:rPr>
              <a:t> &gt; ; &lt; ; =   ?</a:t>
            </a:r>
          </a:p>
        </p:txBody>
      </p:sp>
      <mc:AlternateContent xmlns:mc="http://schemas.openxmlformats.org/markup-compatibility/2006" xmlns:a14="http://schemas.microsoft.com/office/drawing/2010/main">
        <mc:Choice Requires="a14">
          <p:sp>
            <p:nvSpPr>
              <p:cNvPr id="3" name="Text Box 7"/>
              <p:cNvSpPr txBox="1">
                <a:spLocks noChangeArrowheads="1"/>
              </p:cNvSpPr>
              <p:nvPr/>
            </p:nvSpPr>
            <p:spPr bwMode="auto">
              <a:xfrm>
                <a:off x="1287463" y="1752600"/>
                <a:ext cx="9609137" cy="34333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dirty="0">
                    <a:cs typeface="Arial" panose="020B0604020202020204" pitchFamily="34" charset="0"/>
                  </a:rPr>
                  <a:t>2kg 50g  … 2500g     </a:t>
                </a:r>
                <a:r>
                  <a:rPr lang="vi-VN" altLang="en-US" sz="2800" b="1" u="none" dirty="0">
                    <a:cs typeface="Arial" panose="020B0604020202020204" pitchFamily="34" charset="0"/>
                  </a:rPr>
                  <a:t>;</a:t>
                </a:r>
                <a:r>
                  <a:rPr lang="en-US" altLang="en-US" sz="2800" b="1" u="none" dirty="0">
                    <a:cs typeface="Arial" panose="020B0604020202020204" pitchFamily="34" charset="0"/>
                  </a:rPr>
                  <a:t> </a:t>
                </a:r>
                <a:r>
                  <a:rPr lang="vi-VN" altLang="en-US" sz="2800" b="1" u="none" dirty="0">
                    <a:cs typeface="Arial" panose="020B0604020202020204" pitchFamily="34" charset="0"/>
                  </a:rPr>
                  <a:t>                         </a:t>
                </a:r>
                <a:r>
                  <a:rPr lang="en-US" altLang="en-US" sz="2800" b="1" u="none" dirty="0">
                    <a:cs typeface="Arial" panose="020B0604020202020204" pitchFamily="34" charset="0"/>
                  </a:rPr>
                  <a:t>6090kg … 6tấn 8kg</a:t>
                </a:r>
              </a:p>
              <a:p>
                <a:pPr>
                  <a:spcBef>
                    <a:spcPct val="50000"/>
                  </a:spcBef>
                  <a:buFontTx/>
                  <a:buNone/>
                </a:pPr>
                <a:endParaRPr lang="vi-VN" altLang="en-US" sz="2800" b="1" u="none" dirty="0">
                  <a:cs typeface="Arial" panose="020B0604020202020204" pitchFamily="34" charset="0"/>
                </a:endParaRPr>
              </a:p>
              <a:p>
                <a:pPr>
                  <a:spcBef>
                    <a:spcPct val="50000"/>
                  </a:spcBef>
                  <a:buFontTx/>
                  <a:buNone/>
                </a:pPr>
                <a:r>
                  <a:rPr lang="en-US" altLang="en-US" sz="2800" b="1" u="none" dirty="0">
                    <a:cs typeface="Arial" panose="020B0604020202020204" pitchFamily="34" charset="0"/>
                  </a:rPr>
                  <a:t>13kg 85g … 13kg805g   ;         </a:t>
                </a:r>
                <a:r>
                  <a:rPr lang="vi-VN" altLang="en-US" sz="2800" b="1" u="none" dirty="0">
                    <a:cs typeface="Arial" panose="020B0604020202020204" pitchFamily="34" charset="0"/>
                  </a:rPr>
                  <a:t>              </a:t>
                </a:r>
                <a14:m>
                  <m:oMath xmlns:m="http://schemas.openxmlformats.org/officeDocument/2006/math">
                    <m:f>
                      <m:fPr>
                        <m:ctrlPr>
                          <a:rPr lang="vi-VN" altLang="en-US" sz="2800" b="1" i="1" u="none" smtClean="0">
                            <a:latin typeface="Cambria Math" panose="02040503050406030204" pitchFamily="18" charset="0"/>
                            <a:cs typeface="Times New Roman" panose="02020603050405020304" pitchFamily="18" charset="0"/>
                          </a:rPr>
                        </m:ctrlPr>
                      </m:fPr>
                      <m:num>
                        <m:r>
                          <a:rPr lang="en-US" altLang="en-US" sz="2800" b="1" i="1" u="none" smtClean="0">
                            <a:latin typeface="Cambria Math" panose="02040503050406030204" pitchFamily="18" charset="0"/>
                            <a:cs typeface="Times New Roman" panose="02020603050405020304" pitchFamily="18" charset="0"/>
                          </a:rPr>
                          <m:t>𝟏</m:t>
                        </m:r>
                      </m:num>
                      <m:den>
                        <m:r>
                          <a:rPr lang="en-US" altLang="en-US" sz="2800" b="1" i="1" u="none" smtClean="0">
                            <a:latin typeface="Cambria Math" panose="02040503050406030204" pitchFamily="18" charset="0"/>
                            <a:cs typeface="Times New Roman" panose="02020603050405020304" pitchFamily="18" charset="0"/>
                          </a:rPr>
                          <m:t>𝟒</m:t>
                        </m:r>
                      </m:den>
                    </m:f>
                  </m:oMath>
                </a14:m>
                <a:r>
                  <a:rPr lang="vi-VN" altLang="en-US" sz="2800" b="1" u="none" dirty="0">
                    <a:cs typeface="Arial" panose="020B0604020202020204" pitchFamily="34" charset="0"/>
                  </a:rPr>
                  <a:t> </a:t>
                </a:r>
                <a:r>
                  <a:rPr lang="en-US" altLang="en-US" sz="2800" b="1" u="none" dirty="0" err="1">
                    <a:cs typeface="Arial" panose="020B0604020202020204" pitchFamily="34" charset="0"/>
                  </a:rPr>
                  <a:t>tấn</a:t>
                </a:r>
                <a:r>
                  <a:rPr lang="en-US" altLang="en-US" sz="2800" b="1" u="none" dirty="0">
                    <a:cs typeface="Arial" panose="020B0604020202020204" pitchFamily="34" charset="0"/>
                  </a:rPr>
                  <a:t>    … 250kg</a:t>
                </a:r>
              </a:p>
              <a:p>
                <a:pPr>
                  <a:spcBef>
                    <a:spcPct val="50000"/>
                  </a:spcBef>
                  <a:buFontTx/>
                  <a:buNone/>
                </a:pPr>
                <a:endParaRPr lang="en-US" altLang="en-US" sz="2800" b="1" u="none" dirty="0">
                  <a:cs typeface="Arial" panose="020B0604020202020204" pitchFamily="34" charset="0"/>
                </a:endParaRPr>
              </a:p>
              <a:p>
                <a:pPr>
                  <a:spcBef>
                    <a:spcPct val="50000"/>
                  </a:spcBef>
                  <a:buFontTx/>
                  <a:buNone/>
                </a:pPr>
                <a:endParaRPr lang="en-US" altLang="en-US" sz="2800" b="1" u="none" dirty="0">
                  <a:cs typeface="Arial" panose="020B0604020202020204" pitchFamily="34" charset="0"/>
                </a:endParaRPr>
              </a:p>
            </p:txBody>
          </p:sp>
        </mc:Choice>
        <mc:Fallback xmlns="">
          <p:sp>
            <p:nvSpPr>
              <p:cNvPr id="3" name="Text Box 7"/>
              <p:cNvSpPr txBox="1">
                <a:spLocks noRot="1" noChangeAspect="1" noMove="1" noResize="1" noEditPoints="1" noAdjustHandles="1" noChangeArrowheads="1" noChangeShapeType="1" noTextEdit="1"/>
              </p:cNvSpPr>
              <p:nvPr/>
            </p:nvSpPr>
            <p:spPr bwMode="auto">
              <a:xfrm>
                <a:off x="1287463" y="1752600"/>
                <a:ext cx="9609137" cy="3433376"/>
              </a:xfrm>
              <a:prstGeom prst="rect">
                <a:avLst/>
              </a:prstGeom>
              <a:blipFill>
                <a:blip r:embed="rId2"/>
                <a:stretch>
                  <a:fillRect l="-1268" t="-1954" r="-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 name="Text Box 10"/>
          <p:cNvSpPr txBox="1">
            <a:spLocks noChangeArrowheads="1"/>
          </p:cNvSpPr>
          <p:nvPr/>
        </p:nvSpPr>
        <p:spPr bwMode="auto">
          <a:xfrm>
            <a:off x="8850915" y="1738831"/>
            <a:ext cx="3946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u="none" dirty="0">
                <a:solidFill>
                  <a:srgbClr val="C00000"/>
                </a:solidFill>
                <a:cs typeface="Arial" panose="020B0604020202020204" pitchFamily="34" charset="0"/>
              </a:rPr>
              <a:t>&gt;</a:t>
            </a:r>
            <a:endParaRPr lang="en-US" altLang="en-US" sz="2800" b="1" dirty="0">
              <a:solidFill>
                <a:srgbClr val="C00000"/>
              </a:solidFill>
              <a:cs typeface="Arial" panose="020B0604020202020204" pitchFamily="34" charset="0"/>
            </a:endParaRPr>
          </a:p>
        </p:txBody>
      </p:sp>
      <p:sp>
        <p:nvSpPr>
          <p:cNvPr id="5" name="Text Box 11"/>
          <p:cNvSpPr txBox="1">
            <a:spLocks noChangeArrowheads="1"/>
          </p:cNvSpPr>
          <p:nvPr/>
        </p:nvSpPr>
        <p:spPr bwMode="auto">
          <a:xfrm>
            <a:off x="2964823" y="3244598"/>
            <a:ext cx="308727" cy="525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u="none" dirty="0">
                <a:solidFill>
                  <a:srgbClr val="C00000"/>
                </a:solidFill>
                <a:cs typeface="Arial" panose="020B0604020202020204" pitchFamily="34" charset="0"/>
              </a:rPr>
              <a:t>&lt;</a:t>
            </a:r>
            <a:endParaRPr lang="en-US" altLang="en-US" sz="2800" b="1" dirty="0">
              <a:solidFill>
                <a:srgbClr val="C00000"/>
              </a:solidFill>
              <a:cs typeface="Arial" panose="020B0604020202020204" pitchFamily="34" charset="0"/>
            </a:endParaRPr>
          </a:p>
        </p:txBody>
      </p:sp>
      <p:sp>
        <p:nvSpPr>
          <p:cNvPr id="6" name="Text Box 12"/>
          <p:cNvSpPr txBox="1">
            <a:spLocks noChangeArrowheads="1"/>
          </p:cNvSpPr>
          <p:nvPr/>
        </p:nvSpPr>
        <p:spPr bwMode="auto">
          <a:xfrm>
            <a:off x="2907954" y="1764664"/>
            <a:ext cx="3946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u="none" dirty="0">
                <a:solidFill>
                  <a:srgbClr val="C00000"/>
                </a:solidFill>
                <a:cs typeface="Arial" panose="020B0604020202020204" pitchFamily="34" charset="0"/>
              </a:rPr>
              <a:t>&lt;</a:t>
            </a:r>
            <a:endParaRPr lang="en-US" altLang="en-US" sz="2800" b="1" dirty="0">
              <a:solidFill>
                <a:srgbClr val="C00000"/>
              </a:solidFill>
              <a:cs typeface="Arial" panose="020B0604020202020204" pitchFamily="34" charset="0"/>
            </a:endParaRPr>
          </a:p>
        </p:txBody>
      </p:sp>
      <p:sp>
        <p:nvSpPr>
          <p:cNvPr id="7" name="Text Box 13"/>
          <p:cNvSpPr txBox="1">
            <a:spLocks noChangeArrowheads="1"/>
          </p:cNvSpPr>
          <p:nvPr/>
        </p:nvSpPr>
        <p:spPr bwMode="auto">
          <a:xfrm>
            <a:off x="8883483" y="3206511"/>
            <a:ext cx="3946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u="none" dirty="0">
                <a:solidFill>
                  <a:srgbClr val="C00000"/>
                </a:solidFill>
                <a:cs typeface="Arial" panose="020B0604020202020204" pitchFamily="34" charset="0"/>
              </a:rPr>
              <a:t>=</a:t>
            </a:r>
            <a:endParaRPr lang="en-US" altLang="en-US" sz="2800" dirty="0">
              <a:solidFill>
                <a:srgbClr val="C00000"/>
              </a:solidFill>
              <a:cs typeface="Arial" panose="020B0604020202020204" pitchFamily="34" charset="0"/>
            </a:endParaRPr>
          </a:p>
        </p:txBody>
      </p:sp>
      <p:sp>
        <p:nvSpPr>
          <p:cNvPr id="8" name="Text Box 15"/>
          <p:cNvSpPr txBox="1">
            <a:spLocks noChangeArrowheads="1"/>
          </p:cNvSpPr>
          <p:nvPr/>
        </p:nvSpPr>
        <p:spPr bwMode="auto">
          <a:xfrm>
            <a:off x="1405648" y="2317083"/>
            <a:ext cx="1882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cs typeface="Arial" panose="020B0604020202020204" pitchFamily="34" charset="0"/>
              </a:rPr>
              <a:t>2050g</a:t>
            </a:r>
          </a:p>
        </p:txBody>
      </p:sp>
      <p:sp>
        <p:nvSpPr>
          <p:cNvPr id="9" name="Text Box 16"/>
          <p:cNvSpPr txBox="1">
            <a:spLocks noChangeArrowheads="1"/>
          </p:cNvSpPr>
          <p:nvPr/>
        </p:nvSpPr>
        <p:spPr bwMode="auto">
          <a:xfrm>
            <a:off x="9326880" y="2262051"/>
            <a:ext cx="153584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dirty="0">
                <a:cs typeface="Arial" panose="020B0604020202020204" pitchFamily="34" charset="0"/>
              </a:rPr>
              <a:t>6008kg</a:t>
            </a:r>
          </a:p>
        </p:txBody>
      </p:sp>
      <p:sp>
        <p:nvSpPr>
          <p:cNvPr id="10" name="Text Box 17"/>
          <p:cNvSpPr txBox="1">
            <a:spLocks noChangeArrowheads="1"/>
          </p:cNvSpPr>
          <p:nvPr/>
        </p:nvSpPr>
        <p:spPr bwMode="auto">
          <a:xfrm>
            <a:off x="7606715" y="3894266"/>
            <a:ext cx="1882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dirty="0">
                <a:cs typeface="Arial" panose="020B0604020202020204" pitchFamily="34" charset="0"/>
              </a:rPr>
              <a:t>250kg</a:t>
            </a:r>
          </a:p>
        </p:txBody>
      </p:sp>
      <p:sp>
        <p:nvSpPr>
          <p:cNvPr id="11" name="Text Box 18"/>
          <p:cNvSpPr txBox="1">
            <a:spLocks noChangeArrowheads="1"/>
          </p:cNvSpPr>
          <p:nvPr/>
        </p:nvSpPr>
        <p:spPr bwMode="auto">
          <a:xfrm>
            <a:off x="3466516" y="3741821"/>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cs typeface="Arial" panose="020B0604020202020204" pitchFamily="34" charset="0"/>
              </a:rPr>
              <a:t>13805g</a:t>
            </a:r>
          </a:p>
        </p:txBody>
      </p:sp>
      <p:sp>
        <p:nvSpPr>
          <p:cNvPr id="12" name="Text Box 19"/>
          <p:cNvSpPr txBox="1">
            <a:spLocks noChangeArrowheads="1"/>
          </p:cNvSpPr>
          <p:nvPr/>
        </p:nvSpPr>
        <p:spPr bwMode="auto">
          <a:xfrm>
            <a:off x="1432134" y="3857364"/>
            <a:ext cx="2079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cs typeface="Arial" panose="020B0604020202020204" pitchFamily="34" charset="0"/>
              </a:rPr>
              <a:t>13085g</a:t>
            </a:r>
          </a:p>
        </p:txBody>
      </p:sp>
      <p:sp>
        <p:nvSpPr>
          <p:cNvPr id="14" name="TextBox 13"/>
          <p:cNvSpPr txBox="1">
            <a:spLocks noChangeArrowheads="1"/>
          </p:cNvSpPr>
          <p:nvPr/>
        </p:nvSpPr>
        <p:spPr bwMode="auto">
          <a:xfrm>
            <a:off x="1287463" y="4551250"/>
            <a:ext cx="1021873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b="1" u="none">
                <a:solidFill>
                  <a:srgbClr val="025207"/>
                </a:solidFill>
                <a:cs typeface="Arial" panose="020B0604020202020204" pitchFamily="34" charset="0"/>
              </a:rPr>
              <a:t>Muốn điền dấu &gt;, &lt;, = , trước hết chúng ta cần làm gì?</a:t>
            </a:r>
          </a:p>
          <a:p>
            <a:pPr>
              <a:spcBef>
                <a:spcPct val="0"/>
              </a:spcBef>
              <a:buFontTx/>
              <a:buNone/>
            </a:pPr>
            <a:r>
              <a:rPr lang="vi-VN" altLang="en-US" sz="2800" b="1" u="none">
                <a:cs typeface="Arial" panose="020B0604020202020204" pitchFamily="34" charset="0"/>
              </a:rPr>
              <a:t>Để điền được dấu &gt;, &lt;, =, trước hết ta cần đổi các số đo về cùng một đơn vị</a:t>
            </a:r>
            <a:r>
              <a:rPr lang="en-US" altLang="en-US" sz="2800" b="1" u="none">
                <a:cs typeface="Arial" panose="020B0604020202020204" pitchFamily="34" charset="0"/>
              </a:rPr>
              <a:t> đo</a:t>
            </a:r>
            <a:r>
              <a:rPr lang="vi-VN" altLang="en-US" sz="2800" b="1" u="none">
                <a:cs typeface="Arial" panose="020B0604020202020204" pitchFamily="34" charset="0"/>
              </a:rPr>
              <a:t> rồi so sánh. </a:t>
            </a:r>
            <a:endParaRPr lang="en-US" altLang="en-US" sz="2800" b="1" u="none">
              <a:cs typeface="Arial" panose="020B0604020202020204" pitchFamily="34" charset="0"/>
            </a:endParaRPr>
          </a:p>
        </p:txBody>
      </p:sp>
      <p:sp>
        <p:nvSpPr>
          <p:cNvPr id="16" name="AutoShape 14"/>
          <p:cNvSpPr>
            <a:spLocks/>
          </p:cNvSpPr>
          <p:nvPr/>
        </p:nvSpPr>
        <p:spPr bwMode="auto">
          <a:xfrm rot="5400000">
            <a:off x="1804988" y="1753520"/>
            <a:ext cx="152400" cy="1041400"/>
          </a:xfrm>
          <a:prstGeom prst="rightBrace">
            <a:avLst>
              <a:gd name="adj1" fmla="val 4381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cs typeface="Arial" panose="020B0604020202020204" pitchFamily="34" charset="0"/>
            </a:endParaRPr>
          </a:p>
        </p:txBody>
      </p:sp>
      <p:sp>
        <p:nvSpPr>
          <p:cNvPr id="17" name="AutoShape 14"/>
          <p:cNvSpPr>
            <a:spLocks/>
          </p:cNvSpPr>
          <p:nvPr/>
        </p:nvSpPr>
        <p:spPr bwMode="auto">
          <a:xfrm rot="5400000">
            <a:off x="9933990" y="1767184"/>
            <a:ext cx="152400" cy="1041400"/>
          </a:xfrm>
          <a:prstGeom prst="rightBrace">
            <a:avLst>
              <a:gd name="adj1" fmla="val 4381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cs typeface="Arial" panose="020B0604020202020204" pitchFamily="34" charset="0"/>
            </a:endParaRPr>
          </a:p>
        </p:txBody>
      </p:sp>
      <p:sp>
        <p:nvSpPr>
          <p:cNvPr id="18" name="AutoShape 14"/>
          <p:cNvSpPr>
            <a:spLocks/>
          </p:cNvSpPr>
          <p:nvPr/>
        </p:nvSpPr>
        <p:spPr bwMode="auto">
          <a:xfrm rot="5400000">
            <a:off x="1915960" y="3163237"/>
            <a:ext cx="267214" cy="1234866"/>
          </a:xfrm>
          <a:prstGeom prst="rightBrace">
            <a:avLst>
              <a:gd name="adj1" fmla="val 4381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cs typeface="Arial" panose="020B0604020202020204" pitchFamily="34" charset="0"/>
            </a:endParaRPr>
          </a:p>
        </p:txBody>
      </p:sp>
      <p:sp>
        <p:nvSpPr>
          <p:cNvPr id="19" name="AutoShape 14"/>
          <p:cNvSpPr>
            <a:spLocks/>
          </p:cNvSpPr>
          <p:nvPr/>
        </p:nvSpPr>
        <p:spPr bwMode="auto">
          <a:xfrm rot="5400000">
            <a:off x="3975183" y="3122817"/>
            <a:ext cx="267214" cy="1234866"/>
          </a:xfrm>
          <a:prstGeom prst="rightBrace">
            <a:avLst>
              <a:gd name="adj1" fmla="val 4381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cs typeface="Arial" panose="020B0604020202020204" pitchFamily="34" charset="0"/>
            </a:endParaRPr>
          </a:p>
        </p:txBody>
      </p:sp>
      <p:sp>
        <p:nvSpPr>
          <p:cNvPr id="20" name="AutoShape 14"/>
          <p:cNvSpPr>
            <a:spLocks/>
          </p:cNvSpPr>
          <p:nvPr/>
        </p:nvSpPr>
        <p:spPr bwMode="auto">
          <a:xfrm rot="5400000">
            <a:off x="8161116" y="3299299"/>
            <a:ext cx="152400" cy="1041400"/>
          </a:xfrm>
          <a:prstGeom prst="rightBrace">
            <a:avLst>
              <a:gd name="adj1" fmla="val 4381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cs typeface="Arial" panose="020B0604020202020204" pitchFamily="34" charset="0"/>
            </a:endParaRPr>
          </a:p>
        </p:txBody>
      </p:sp>
    </p:spTree>
    <p:extLst>
      <p:ext uri="{BB962C8B-B14F-4D97-AF65-F5344CB8AC3E}">
        <p14:creationId xmlns:p14="http://schemas.microsoft.com/office/powerpoint/2010/main" val="205489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500"/>
                                        <p:tgtEl>
                                          <p:spTgt spid="1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fade">
                                      <p:cBhvr>
                                        <p:cTn id="23" dur="1000"/>
                                        <p:tgtEl>
                                          <p:spTgt spid="14">
                                            <p:txEl>
                                              <p:pRg st="1" end="1"/>
                                            </p:txEl>
                                          </p:spTgt>
                                        </p:tgtEl>
                                      </p:cBhvr>
                                    </p:animEffect>
                                    <p:anim calcmode="lin" valueType="num">
                                      <p:cBhvr>
                                        <p:cTn id="24"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ox(in)">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down)">
                                      <p:cBhvr>
                                        <p:cTn id="59" dur="500"/>
                                        <p:tgtEl>
                                          <p:spTgt spid="18"/>
                                        </p:tgtEl>
                                      </p:cBhvr>
                                    </p:animEffect>
                                  </p:childTnLst>
                                </p:cTn>
                              </p:par>
                              <p:par>
                                <p:cTn id="60" presetID="2" presetClass="entr" presetSubtype="4"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fill="hold"/>
                                        <p:tgtEl>
                                          <p:spTgt spid="12"/>
                                        </p:tgtEl>
                                        <p:attrNameLst>
                                          <p:attrName>ppt_x</p:attrName>
                                        </p:attrNameLst>
                                      </p:cBhvr>
                                      <p:tavLst>
                                        <p:tav tm="0">
                                          <p:val>
                                            <p:strVal val="#ppt_x"/>
                                          </p:val>
                                        </p:tav>
                                        <p:tav tm="100000">
                                          <p:val>
                                            <p:strVal val="#ppt_x"/>
                                          </p:val>
                                        </p:tav>
                                      </p:tavLst>
                                    </p:anim>
                                    <p:anim calcmode="lin" valueType="num">
                                      <p:cBhvr additive="base">
                                        <p:cTn id="6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down)">
                                      <p:cBhvr>
                                        <p:cTn id="68" dur="500"/>
                                        <p:tgtEl>
                                          <p:spTgt spid="19"/>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box(in)">
                                      <p:cBhvr>
                                        <p:cTn id="71" dur="50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additive="base">
                                        <p:cTn id="76" dur="500" fill="hold"/>
                                        <p:tgtEl>
                                          <p:spTgt spid="5"/>
                                        </p:tgtEl>
                                        <p:attrNameLst>
                                          <p:attrName>ppt_x</p:attrName>
                                        </p:attrNameLst>
                                      </p:cBhvr>
                                      <p:tavLst>
                                        <p:tav tm="0">
                                          <p:val>
                                            <p:strVal val="#ppt_x"/>
                                          </p:val>
                                        </p:tav>
                                        <p:tav tm="100000">
                                          <p:val>
                                            <p:strVal val="#ppt_x"/>
                                          </p:val>
                                        </p:tav>
                                      </p:tavLst>
                                    </p:anim>
                                    <p:anim calcmode="lin" valueType="num">
                                      <p:cBhvr additive="base">
                                        <p:cTn id="7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box(in)">
                                      <p:cBhvr>
                                        <p:cTn id="82" dur="500"/>
                                        <p:tgtEl>
                                          <p:spTgt spid="1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down)">
                                      <p:cBhvr>
                                        <p:cTn id="85" dur="500"/>
                                        <p:tgtEl>
                                          <p:spTgt spid="20"/>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7"/>
                                        </p:tgtEl>
                                        <p:attrNameLst>
                                          <p:attrName>style.visibility</p:attrName>
                                        </p:attrNameLst>
                                      </p:cBhvr>
                                      <p:to>
                                        <p:strVal val="visible"/>
                                      </p:to>
                                    </p:set>
                                    <p:anim calcmode="lin" valueType="num">
                                      <p:cBhvr additive="base">
                                        <p:cTn id="90" dur="500" fill="hold"/>
                                        <p:tgtEl>
                                          <p:spTgt spid="7"/>
                                        </p:tgtEl>
                                        <p:attrNameLst>
                                          <p:attrName>ppt_x</p:attrName>
                                        </p:attrNameLst>
                                      </p:cBhvr>
                                      <p:tavLst>
                                        <p:tav tm="0">
                                          <p:val>
                                            <p:strVal val="#ppt_x"/>
                                          </p:val>
                                        </p:tav>
                                        <p:tav tm="100000">
                                          <p:val>
                                            <p:strVal val="#ppt_x"/>
                                          </p:val>
                                        </p:tav>
                                      </p:tavLst>
                                    </p:anim>
                                    <p:anim calcmode="lin" valueType="num">
                                      <p:cBhvr additive="base">
                                        <p:cTn id="9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1" grpId="0"/>
      <p:bldP spid="12" grpId="0"/>
      <p:bldP spid="16" grpId="0"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176980" y="804922"/>
            <a:ext cx="1183803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None/>
            </a:pPr>
            <a:r>
              <a:rPr lang="en-US" altLang="en-US" b="1" dirty="0" err="1">
                <a:solidFill>
                  <a:srgbClr val="025207"/>
                </a:solidFill>
                <a:cs typeface="Arial" panose="020B0604020202020204" pitchFamily="34" charset="0"/>
              </a:rPr>
              <a:t>Bài</a:t>
            </a:r>
            <a:r>
              <a:rPr lang="en-US" altLang="en-US" b="1" dirty="0">
                <a:solidFill>
                  <a:srgbClr val="025207"/>
                </a:solidFill>
                <a:cs typeface="Arial" panose="020B0604020202020204" pitchFamily="34" charset="0"/>
              </a:rPr>
              <a:t> 4:</a:t>
            </a:r>
            <a:r>
              <a:rPr lang="en-US" altLang="en-US" b="1" u="none" dirty="0">
                <a:cs typeface="Arial" panose="020B0604020202020204" pitchFamily="34" charset="0"/>
              </a:rPr>
              <a:t>Một </a:t>
            </a:r>
            <a:r>
              <a:rPr lang="en-US" altLang="en-US" b="1" u="none" dirty="0" err="1">
                <a:cs typeface="Arial" panose="020B0604020202020204" pitchFamily="34" charset="0"/>
              </a:rPr>
              <a:t>cửa</a:t>
            </a:r>
            <a:r>
              <a:rPr lang="en-US" altLang="en-US" b="1" u="none" dirty="0">
                <a:cs typeface="Arial" panose="020B0604020202020204" pitchFamily="34" charset="0"/>
              </a:rPr>
              <a:t> </a:t>
            </a:r>
            <a:r>
              <a:rPr lang="en-US" altLang="en-US" b="1" u="none" dirty="0" err="1">
                <a:cs typeface="Arial" panose="020B0604020202020204" pitchFamily="34" charset="0"/>
              </a:rPr>
              <a:t>hàng</a:t>
            </a:r>
            <a:r>
              <a:rPr lang="en-US" altLang="en-US" b="1" u="none" dirty="0">
                <a:cs typeface="Arial" panose="020B0604020202020204" pitchFamily="34" charset="0"/>
              </a:rPr>
              <a:t> </a:t>
            </a:r>
            <a:r>
              <a:rPr lang="en-US" altLang="en-US" b="1" u="none" dirty="0" err="1">
                <a:cs typeface="Arial" panose="020B0604020202020204" pitchFamily="34" charset="0"/>
              </a:rPr>
              <a:t>trong</a:t>
            </a:r>
            <a:r>
              <a:rPr lang="en-US" altLang="en-US" b="1" u="none" dirty="0">
                <a:cs typeface="Arial" panose="020B0604020202020204" pitchFamily="34" charset="0"/>
              </a:rPr>
              <a:t> </a:t>
            </a:r>
            <a:r>
              <a:rPr lang="en-US" altLang="en-US" b="1" u="none" dirty="0" err="1">
                <a:cs typeface="Arial" panose="020B0604020202020204" pitchFamily="34" charset="0"/>
              </a:rPr>
              <a:t>ba</a:t>
            </a:r>
            <a:r>
              <a:rPr lang="en-US" altLang="en-US" b="1" u="none" dirty="0">
                <a:cs typeface="Arial" panose="020B0604020202020204" pitchFamily="34" charset="0"/>
              </a:rPr>
              <a:t> </a:t>
            </a:r>
            <a:r>
              <a:rPr lang="en-US" altLang="en-US" b="1" u="none" dirty="0" err="1">
                <a:cs typeface="Arial" panose="020B0604020202020204" pitchFamily="34" charset="0"/>
              </a:rPr>
              <a:t>ngày</a:t>
            </a:r>
            <a:r>
              <a:rPr lang="en-US" altLang="en-US" b="1" u="none" dirty="0">
                <a:cs typeface="Arial" panose="020B0604020202020204" pitchFamily="34" charset="0"/>
              </a:rPr>
              <a:t> </a:t>
            </a:r>
            <a:r>
              <a:rPr lang="en-US" altLang="en-US" b="1" u="none" dirty="0" err="1">
                <a:cs typeface="Arial" panose="020B0604020202020204" pitchFamily="34" charset="0"/>
              </a:rPr>
              <a:t>bán</a:t>
            </a:r>
            <a:r>
              <a:rPr lang="en-US" altLang="en-US" b="1" u="none" dirty="0">
                <a:cs typeface="Arial" panose="020B0604020202020204" pitchFamily="34" charset="0"/>
              </a:rPr>
              <a:t> </a:t>
            </a:r>
            <a:r>
              <a:rPr lang="en-US" altLang="en-US" b="1" u="none" dirty="0" err="1">
                <a:cs typeface="Arial" panose="020B0604020202020204" pitchFamily="34" charset="0"/>
              </a:rPr>
              <a:t>được</a:t>
            </a:r>
            <a:r>
              <a:rPr lang="en-US" altLang="en-US" b="1" u="none" dirty="0">
                <a:cs typeface="Arial" panose="020B0604020202020204" pitchFamily="34" charset="0"/>
              </a:rPr>
              <a:t> 1 </a:t>
            </a:r>
            <a:r>
              <a:rPr lang="en-US" altLang="en-US" b="1" u="none" dirty="0" err="1">
                <a:cs typeface="Arial" panose="020B0604020202020204" pitchFamily="34" charset="0"/>
              </a:rPr>
              <a:t>tấn</a:t>
            </a:r>
            <a:r>
              <a:rPr lang="en-US" altLang="en-US" b="1" u="none" dirty="0">
                <a:cs typeface="Arial" panose="020B0604020202020204" pitchFamily="34" charset="0"/>
              </a:rPr>
              <a:t> </a:t>
            </a:r>
            <a:r>
              <a:rPr lang="en-US" altLang="en-US" b="1" u="none" dirty="0" err="1">
                <a:cs typeface="Arial" panose="020B0604020202020204" pitchFamily="34" charset="0"/>
              </a:rPr>
              <a:t>đường</a:t>
            </a:r>
            <a:r>
              <a:rPr lang="en-US" altLang="en-US" b="1" u="none" dirty="0">
                <a:cs typeface="Arial" panose="020B0604020202020204" pitchFamily="34" charset="0"/>
              </a:rPr>
              <a:t>. </a:t>
            </a:r>
            <a:r>
              <a:rPr lang="en-US" altLang="en-US" b="1" u="none" dirty="0" err="1">
                <a:cs typeface="Arial" panose="020B0604020202020204" pitchFamily="34" charset="0"/>
              </a:rPr>
              <a:t>Ngày</a:t>
            </a:r>
            <a:r>
              <a:rPr lang="en-US" altLang="en-US" b="1" u="none" dirty="0">
                <a:cs typeface="Arial" panose="020B0604020202020204" pitchFamily="34" charset="0"/>
              </a:rPr>
              <a:t> </a:t>
            </a:r>
            <a:r>
              <a:rPr lang="en-US" altLang="en-US" b="1" u="none" dirty="0" err="1">
                <a:cs typeface="Arial" panose="020B0604020202020204" pitchFamily="34" charset="0"/>
              </a:rPr>
              <a:t>đầu</a:t>
            </a:r>
            <a:r>
              <a:rPr lang="en-US" altLang="en-US" b="1" u="none" dirty="0">
                <a:cs typeface="Arial" panose="020B0604020202020204" pitchFamily="34" charset="0"/>
              </a:rPr>
              <a:t> </a:t>
            </a:r>
            <a:r>
              <a:rPr lang="en-US" altLang="en-US" b="1" u="none" dirty="0" err="1">
                <a:cs typeface="Arial" panose="020B0604020202020204" pitchFamily="34" charset="0"/>
              </a:rPr>
              <a:t>bán</a:t>
            </a:r>
            <a:r>
              <a:rPr lang="en-US" altLang="en-US" b="1" u="none" dirty="0">
                <a:cs typeface="Arial" panose="020B0604020202020204" pitchFamily="34" charset="0"/>
              </a:rPr>
              <a:t> </a:t>
            </a:r>
            <a:r>
              <a:rPr lang="en-US" altLang="en-US" b="1" u="none" dirty="0" err="1">
                <a:cs typeface="Arial" panose="020B0604020202020204" pitchFamily="34" charset="0"/>
              </a:rPr>
              <a:t>được</a:t>
            </a:r>
            <a:r>
              <a:rPr lang="en-US" altLang="en-US" b="1" u="none" dirty="0">
                <a:cs typeface="Arial" panose="020B0604020202020204" pitchFamily="34" charset="0"/>
              </a:rPr>
              <a:t> 300kg. </a:t>
            </a:r>
            <a:r>
              <a:rPr lang="en-US" altLang="en-US" b="1" u="none" dirty="0" err="1">
                <a:cs typeface="Arial" panose="020B0604020202020204" pitchFamily="34" charset="0"/>
              </a:rPr>
              <a:t>Ngày</a:t>
            </a:r>
            <a:r>
              <a:rPr lang="en-US" altLang="en-US" b="1" u="none" dirty="0">
                <a:cs typeface="Arial" panose="020B0604020202020204" pitchFamily="34" charset="0"/>
              </a:rPr>
              <a:t> </a:t>
            </a:r>
            <a:r>
              <a:rPr lang="en-US" altLang="en-US" b="1" u="none" dirty="0" err="1">
                <a:cs typeface="Arial" panose="020B0604020202020204" pitchFamily="34" charset="0"/>
              </a:rPr>
              <a:t>thứ</a:t>
            </a:r>
            <a:r>
              <a:rPr lang="en-US" altLang="en-US" b="1" u="none" dirty="0">
                <a:cs typeface="Arial" panose="020B0604020202020204" pitchFamily="34" charset="0"/>
              </a:rPr>
              <a:t> </a:t>
            </a:r>
            <a:r>
              <a:rPr lang="en-US" altLang="en-US" b="1" u="none" dirty="0" err="1">
                <a:cs typeface="Arial" panose="020B0604020202020204" pitchFamily="34" charset="0"/>
              </a:rPr>
              <a:t>hai</a:t>
            </a:r>
            <a:r>
              <a:rPr lang="en-US" altLang="en-US" b="1" u="none" dirty="0">
                <a:cs typeface="Arial" panose="020B0604020202020204" pitchFamily="34" charset="0"/>
              </a:rPr>
              <a:t> </a:t>
            </a:r>
            <a:r>
              <a:rPr lang="en-US" altLang="en-US" b="1" u="none" dirty="0" err="1">
                <a:cs typeface="Arial" panose="020B0604020202020204" pitchFamily="34" charset="0"/>
              </a:rPr>
              <a:t>bán</a:t>
            </a:r>
            <a:r>
              <a:rPr lang="en-US" altLang="en-US" b="1" u="none" dirty="0">
                <a:cs typeface="Arial" panose="020B0604020202020204" pitchFamily="34" charset="0"/>
              </a:rPr>
              <a:t> </a:t>
            </a:r>
            <a:r>
              <a:rPr lang="en-US" altLang="en-US" b="1" u="none" dirty="0" err="1">
                <a:cs typeface="Arial" panose="020B0604020202020204" pitchFamily="34" charset="0"/>
              </a:rPr>
              <a:t>được</a:t>
            </a:r>
            <a:r>
              <a:rPr lang="en-US" altLang="en-US" b="1" u="none" dirty="0">
                <a:cs typeface="Arial" panose="020B0604020202020204" pitchFamily="34" charset="0"/>
              </a:rPr>
              <a:t> </a:t>
            </a:r>
            <a:r>
              <a:rPr lang="en-US" altLang="en-US" b="1" u="none" dirty="0" err="1">
                <a:cs typeface="Arial" panose="020B0604020202020204" pitchFamily="34" charset="0"/>
              </a:rPr>
              <a:t>gấp</a:t>
            </a:r>
            <a:r>
              <a:rPr lang="en-US" altLang="en-US" b="1" u="none" dirty="0">
                <a:cs typeface="Arial" panose="020B0604020202020204" pitchFamily="34" charset="0"/>
              </a:rPr>
              <a:t> 2 </a:t>
            </a:r>
            <a:r>
              <a:rPr lang="en-US" altLang="en-US" b="1" u="none" dirty="0" err="1">
                <a:cs typeface="Arial" panose="020B0604020202020204" pitchFamily="34" charset="0"/>
              </a:rPr>
              <a:t>lần</a:t>
            </a:r>
            <a:r>
              <a:rPr lang="en-US" altLang="en-US" b="1" u="none" dirty="0">
                <a:cs typeface="Arial" panose="020B0604020202020204" pitchFamily="34" charset="0"/>
              </a:rPr>
              <a:t> </a:t>
            </a:r>
            <a:r>
              <a:rPr lang="en-US" altLang="en-US" b="1" u="none" dirty="0" err="1">
                <a:cs typeface="Arial" panose="020B0604020202020204" pitchFamily="34" charset="0"/>
              </a:rPr>
              <a:t>ngày</a:t>
            </a:r>
            <a:r>
              <a:rPr lang="en-US" altLang="en-US" b="1" u="none" dirty="0">
                <a:cs typeface="Arial" panose="020B0604020202020204" pitchFamily="34" charset="0"/>
              </a:rPr>
              <a:t> </a:t>
            </a:r>
            <a:r>
              <a:rPr lang="en-US" altLang="en-US" b="1" u="none" dirty="0" err="1">
                <a:cs typeface="Arial" panose="020B0604020202020204" pitchFamily="34" charset="0"/>
              </a:rPr>
              <a:t>đầu</a:t>
            </a:r>
            <a:r>
              <a:rPr lang="en-US" altLang="en-US" b="1" u="none" dirty="0">
                <a:cs typeface="Arial" panose="020B0604020202020204" pitchFamily="34" charset="0"/>
              </a:rPr>
              <a:t>. </a:t>
            </a:r>
            <a:r>
              <a:rPr lang="en-US" altLang="en-US" b="1" u="none" dirty="0" err="1">
                <a:cs typeface="Arial" panose="020B0604020202020204" pitchFamily="34" charset="0"/>
              </a:rPr>
              <a:t>Hỏi</a:t>
            </a:r>
            <a:r>
              <a:rPr lang="en-US" altLang="en-US" b="1" u="none" dirty="0">
                <a:cs typeface="Arial" panose="020B0604020202020204" pitchFamily="34" charset="0"/>
              </a:rPr>
              <a:t> </a:t>
            </a:r>
            <a:r>
              <a:rPr lang="en-US" altLang="en-US" b="1" u="none" dirty="0" err="1">
                <a:cs typeface="Arial" panose="020B0604020202020204" pitchFamily="34" charset="0"/>
              </a:rPr>
              <a:t>ngày</a:t>
            </a:r>
            <a:r>
              <a:rPr lang="en-US" altLang="en-US" b="1" u="none" dirty="0">
                <a:cs typeface="Arial" panose="020B0604020202020204" pitchFamily="34" charset="0"/>
              </a:rPr>
              <a:t> </a:t>
            </a:r>
            <a:r>
              <a:rPr lang="en-US" altLang="en-US" b="1" u="none" dirty="0" err="1">
                <a:cs typeface="Arial" panose="020B0604020202020204" pitchFamily="34" charset="0"/>
              </a:rPr>
              <a:t>thứ</a:t>
            </a:r>
            <a:r>
              <a:rPr lang="en-US" altLang="en-US" b="1" u="none" dirty="0">
                <a:cs typeface="Arial" panose="020B0604020202020204" pitchFamily="34" charset="0"/>
              </a:rPr>
              <a:t> </a:t>
            </a:r>
            <a:r>
              <a:rPr lang="en-US" altLang="en-US" b="1" u="none" dirty="0" err="1">
                <a:cs typeface="Arial" panose="020B0604020202020204" pitchFamily="34" charset="0"/>
              </a:rPr>
              <a:t>ba</a:t>
            </a:r>
            <a:r>
              <a:rPr lang="en-US" altLang="en-US" b="1" u="none" dirty="0">
                <a:cs typeface="Arial" panose="020B0604020202020204" pitchFamily="34" charset="0"/>
              </a:rPr>
              <a:t> </a:t>
            </a:r>
            <a:r>
              <a:rPr lang="en-US" altLang="en-US" b="1" u="none" dirty="0" err="1">
                <a:cs typeface="Arial" panose="020B0604020202020204" pitchFamily="34" charset="0"/>
              </a:rPr>
              <a:t>cửa</a:t>
            </a:r>
            <a:r>
              <a:rPr lang="en-US" altLang="en-US" b="1" u="none" dirty="0">
                <a:cs typeface="Arial" panose="020B0604020202020204" pitchFamily="34" charset="0"/>
              </a:rPr>
              <a:t> </a:t>
            </a:r>
            <a:r>
              <a:rPr lang="en-US" altLang="en-US" b="1" u="none" dirty="0" err="1">
                <a:cs typeface="Arial" panose="020B0604020202020204" pitchFamily="34" charset="0"/>
              </a:rPr>
              <a:t>hàng</a:t>
            </a:r>
            <a:r>
              <a:rPr lang="en-US" altLang="en-US" b="1" u="none" dirty="0">
                <a:cs typeface="Arial" panose="020B0604020202020204" pitchFamily="34" charset="0"/>
              </a:rPr>
              <a:t> </a:t>
            </a:r>
            <a:r>
              <a:rPr lang="en-US" altLang="en-US" b="1" u="none" dirty="0" err="1">
                <a:cs typeface="Arial" panose="020B0604020202020204" pitchFamily="34" charset="0"/>
              </a:rPr>
              <a:t>bán</a:t>
            </a:r>
            <a:r>
              <a:rPr lang="en-US" altLang="en-US" b="1" u="none" dirty="0">
                <a:cs typeface="Arial" panose="020B0604020202020204" pitchFamily="34" charset="0"/>
              </a:rPr>
              <a:t> </a:t>
            </a:r>
            <a:r>
              <a:rPr lang="en-US" altLang="en-US" b="1" u="none" dirty="0" err="1">
                <a:cs typeface="Arial" panose="020B0604020202020204" pitchFamily="34" charset="0"/>
              </a:rPr>
              <a:t>được</a:t>
            </a:r>
            <a:r>
              <a:rPr lang="en-US" altLang="en-US" b="1" u="none" dirty="0">
                <a:cs typeface="Arial" panose="020B0604020202020204" pitchFamily="34" charset="0"/>
              </a:rPr>
              <a:t> </a:t>
            </a:r>
            <a:r>
              <a:rPr lang="en-US" altLang="en-US" b="1" u="none" dirty="0" err="1">
                <a:cs typeface="Arial" panose="020B0604020202020204" pitchFamily="34" charset="0"/>
              </a:rPr>
              <a:t>bao</a:t>
            </a:r>
            <a:r>
              <a:rPr lang="en-US" altLang="en-US" b="1" u="none" dirty="0">
                <a:cs typeface="Arial" panose="020B0604020202020204" pitchFamily="34" charset="0"/>
              </a:rPr>
              <a:t> </a:t>
            </a:r>
            <a:r>
              <a:rPr lang="en-US" altLang="en-US" b="1" u="none" dirty="0" err="1">
                <a:cs typeface="Arial" panose="020B0604020202020204" pitchFamily="34" charset="0"/>
              </a:rPr>
              <a:t>nhiêu</a:t>
            </a:r>
            <a:r>
              <a:rPr lang="en-US" altLang="en-US" b="1" u="none" dirty="0">
                <a:cs typeface="Arial" panose="020B0604020202020204" pitchFamily="34" charset="0"/>
              </a:rPr>
              <a:t> </a:t>
            </a:r>
            <a:r>
              <a:rPr lang="en-US" altLang="en-US" b="1" u="none" dirty="0" err="1">
                <a:cs typeface="Arial" panose="020B0604020202020204" pitchFamily="34" charset="0"/>
              </a:rPr>
              <a:t>ki</a:t>
            </a:r>
            <a:r>
              <a:rPr lang="en-US" altLang="en-US" b="1" u="none" dirty="0">
                <a:cs typeface="Arial" panose="020B0604020202020204" pitchFamily="34" charset="0"/>
              </a:rPr>
              <a:t>-</a:t>
            </a:r>
            <a:r>
              <a:rPr lang="en-US" altLang="en-US" b="1" u="none" dirty="0" err="1">
                <a:cs typeface="Arial" panose="020B0604020202020204" pitchFamily="34" charset="0"/>
              </a:rPr>
              <a:t>lô</a:t>
            </a:r>
            <a:r>
              <a:rPr lang="en-US" altLang="en-US" b="1" u="none" dirty="0">
                <a:cs typeface="Arial" panose="020B0604020202020204" pitchFamily="34" charset="0"/>
              </a:rPr>
              <a:t>-gam </a:t>
            </a:r>
            <a:r>
              <a:rPr lang="en-US" altLang="en-US" b="1" u="none" dirty="0" err="1">
                <a:cs typeface="Arial" panose="020B0604020202020204" pitchFamily="34" charset="0"/>
              </a:rPr>
              <a:t>đường</a:t>
            </a:r>
            <a:r>
              <a:rPr lang="en-US" altLang="en-US" b="1" u="none" dirty="0">
                <a:cs typeface="Arial" panose="020B0604020202020204" pitchFamily="34" charset="0"/>
              </a:rPr>
              <a:t>?</a:t>
            </a:r>
          </a:p>
        </p:txBody>
      </p:sp>
      <p:sp>
        <p:nvSpPr>
          <p:cNvPr id="18" name="Text Box 15"/>
          <p:cNvSpPr txBox="1">
            <a:spLocks noChangeArrowheads="1"/>
          </p:cNvSpPr>
          <p:nvPr/>
        </p:nvSpPr>
        <p:spPr bwMode="auto">
          <a:xfrm>
            <a:off x="1125536" y="2867025"/>
            <a:ext cx="3467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i="1" u="sng" dirty="0" err="1">
                <a:solidFill>
                  <a:srgbClr val="008000"/>
                </a:solidFill>
                <a:cs typeface="Arial" panose="020B0604020202020204" pitchFamily="34" charset="0"/>
              </a:rPr>
              <a:t>Tóm</a:t>
            </a:r>
            <a:r>
              <a:rPr lang="en-US" altLang="en-US" sz="2800" b="1" i="1" u="sng" dirty="0">
                <a:solidFill>
                  <a:srgbClr val="008000"/>
                </a:solidFill>
                <a:cs typeface="Arial" panose="020B0604020202020204" pitchFamily="34" charset="0"/>
              </a:rPr>
              <a:t> </a:t>
            </a:r>
            <a:r>
              <a:rPr lang="en-US" altLang="en-US" sz="2800" b="1" i="1" u="sng" dirty="0" err="1">
                <a:solidFill>
                  <a:srgbClr val="008000"/>
                </a:solidFill>
                <a:cs typeface="Arial" panose="020B0604020202020204" pitchFamily="34" charset="0"/>
              </a:rPr>
              <a:t>tắt</a:t>
            </a:r>
            <a:endParaRPr lang="en-US" altLang="en-US" sz="2800" b="1" i="1" u="sng" dirty="0">
              <a:solidFill>
                <a:srgbClr val="008000"/>
              </a:solidFill>
              <a:cs typeface="Arial" panose="020B0604020202020204" pitchFamily="34" charset="0"/>
            </a:endParaRPr>
          </a:p>
        </p:txBody>
      </p:sp>
      <p:sp>
        <p:nvSpPr>
          <p:cNvPr id="3" name="TextBox 2"/>
          <p:cNvSpPr txBox="1"/>
          <p:nvPr/>
        </p:nvSpPr>
        <p:spPr>
          <a:xfrm>
            <a:off x="1608941" y="3352438"/>
            <a:ext cx="6084202"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Trong 3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1 </a:t>
            </a:r>
            <a:r>
              <a:rPr lang="en-US" sz="2800" b="1" dirty="0" err="1">
                <a:latin typeface="Arial" panose="020B0604020202020204" pitchFamily="34" charset="0"/>
                <a:cs typeface="Arial" panose="020B0604020202020204" pitchFamily="34" charset="0"/>
              </a:rPr>
              <a:t>tấn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đường</a:t>
            </a:r>
            <a:endParaRPr lang="en-US" sz="2800" b="1" dirty="0">
              <a:latin typeface="Arial" panose="020B0604020202020204" pitchFamily="34" charset="0"/>
              <a:cs typeface="Arial" panose="020B0604020202020204" pitchFamily="34" charset="0"/>
            </a:endParaRPr>
          </a:p>
        </p:txBody>
      </p:sp>
      <p:sp>
        <p:nvSpPr>
          <p:cNvPr id="4" name="TextBox 3"/>
          <p:cNvSpPr txBox="1"/>
          <p:nvPr/>
        </p:nvSpPr>
        <p:spPr>
          <a:xfrm>
            <a:off x="1632036" y="3849410"/>
            <a:ext cx="5820491" cy="523220"/>
          </a:xfrm>
          <a:prstGeom prst="rect">
            <a:avLst/>
          </a:prstGeom>
          <a:noFill/>
        </p:spPr>
        <p:txBody>
          <a:bodyPr wrap="square" rtlCol="0">
            <a:spAutoFit/>
          </a:bodyPr>
          <a:lstStyle/>
          <a:p>
            <a:r>
              <a:rPr lang="en-US" sz="2800" b="1">
                <a:latin typeface="Arial" panose="020B0604020202020204" pitchFamily="34" charset="0"/>
                <a:cs typeface="Arial" panose="020B0604020202020204" pitchFamily="34" charset="0"/>
              </a:rPr>
              <a:t>Ngày đầu:  300 kg</a:t>
            </a:r>
          </a:p>
        </p:txBody>
      </p:sp>
      <p:sp>
        <p:nvSpPr>
          <p:cNvPr id="27" name="TextBox 26"/>
          <p:cNvSpPr txBox="1"/>
          <p:nvPr/>
        </p:nvSpPr>
        <p:spPr>
          <a:xfrm>
            <a:off x="1636295" y="4358815"/>
            <a:ext cx="6909889" cy="523220"/>
          </a:xfrm>
          <a:prstGeom prst="rect">
            <a:avLst/>
          </a:prstGeom>
          <a:noFill/>
        </p:spPr>
        <p:txBody>
          <a:bodyPr wrap="square" rtlCol="0">
            <a:spAutoFit/>
          </a:bodyPr>
          <a:lstStyle/>
          <a:p>
            <a:r>
              <a:rPr lang="en-US" sz="2800" b="1">
                <a:latin typeface="Arial" panose="020B0604020202020204" pitchFamily="34" charset="0"/>
                <a:cs typeface="Arial" panose="020B0604020202020204" pitchFamily="34" charset="0"/>
              </a:rPr>
              <a:t>Ngày thứ hai:  gấp 2 lần ngày đầu</a:t>
            </a:r>
          </a:p>
        </p:txBody>
      </p:sp>
      <p:sp>
        <p:nvSpPr>
          <p:cNvPr id="28" name="TextBox 27"/>
          <p:cNvSpPr txBox="1"/>
          <p:nvPr/>
        </p:nvSpPr>
        <p:spPr>
          <a:xfrm>
            <a:off x="1632036" y="4882035"/>
            <a:ext cx="5311904" cy="523220"/>
          </a:xfrm>
          <a:prstGeom prst="rect">
            <a:avLst/>
          </a:prstGeom>
          <a:noFill/>
        </p:spPr>
        <p:txBody>
          <a:bodyPr wrap="square" rtlCol="0">
            <a:spAutoFit/>
          </a:bodyPr>
          <a:lstStyle/>
          <a:p>
            <a:r>
              <a:rPr lang="en-US" sz="2800" b="1">
                <a:latin typeface="Arial" panose="020B0604020202020204" pitchFamily="34" charset="0"/>
                <a:cs typeface="Arial" panose="020B0604020202020204" pitchFamily="34" charset="0"/>
              </a:rPr>
              <a:t>Ngày thứ ba:  …kg?</a:t>
            </a:r>
          </a:p>
        </p:txBody>
      </p:sp>
    </p:spTree>
    <p:extLst>
      <p:ext uri="{BB962C8B-B14F-4D97-AF65-F5344CB8AC3E}">
        <p14:creationId xmlns:p14="http://schemas.microsoft.com/office/powerpoint/2010/main" val="4201688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 calcmode="lin" valueType="num">
                                      <p:cBhvr additive="base">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down)">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6"/>
          <p:cNvSpPr txBox="1">
            <a:spLocks noChangeArrowheads="1"/>
          </p:cNvSpPr>
          <p:nvPr/>
        </p:nvSpPr>
        <p:spPr bwMode="auto">
          <a:xfrm>
            <a:off x="1" y="1436887"/>
            <a:ext cx="603183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FontTx/>
              <a:buNone/>
            </a:pPr>
            <a:r>
              <a:rPr lang="en-US" altLang="en-US" sz="2800" b="1" u="sng" dirty="0" err="1">
                <a:solidFill>
                  <a:srgbClr val="025207"/>
                </a:solidFill>
                <a:cs typeface="Arial" panose="020B0604020202020204" pitchFamily="34" charset="0"/>
              </a:rPr>
              <a:t>Bài</a:t>
            </a:r>
            <a:r>
              <a:rPr lang="en-US" altLang="en-US" sz="2800" b="1" u="sng" dirty="0">
                <a:solidFill>
                  <a:srgbClr val="025207"/>
                </a:solidFill>
                <a:cs typeface="Arial" panose="020B0604020202020204" pitchFamily="34" charset="0"/>
              </a:rPr>
              <a:t> </a:t>
            </a:r>
            <a:r>
              <a:rPr lang="en-US" altLang="en-US" sz="2800" b="1" u="sng" dirty="0" err="1">
                <a:solidFill>
                  <a:srgbClr val="025207"/>
                </a:solidFill>
                <a:cs typeface="Arial" panose="020B0604020202020204" pitchFamily="34" charset="0"/>
              </a:rPr>
              <a:t>giải</a:t>
            </a:r>
            <a:endParaRPr lang="en-US" altLang="en-US" sz="2800" b="1" u="sng" dirty="0">
              <a:solidFill>
                <a:srgbClr val="025207"/>
              </a:solidFill>
              <a:cs typeface="Arial" panose="020B0604020202020204" pitchFamily="34" charset="0"/>
            </a:endParaRPr>
          </a:p>
          <a:p>
            <a:pPr eaLnBrk="1" hangingPunct="1">
              <a:spcBef>
                <a:spcPts val="0"/>
              </a:spcBef>
              <a:buFontTx/>
              <a:buNone/>
            </a:pPr>
            <a:r>
              <a:rPr lang="en-US" altLang="en-US" sz="2800" b="1" u="none" dirty="0" err="1">
                <a:cs typeface="Arial" panose="020B0604020202020204" pitchFamily="34" charset="0"/>
              </a:rPr>
              <a:t>Số</a:t>
            </a:r>
            <a:r>
              <a:rPr lang="en-US" altLang="en-US" sz="2800" b="1" u="none" dirty="0">
                <a:cs typeface="Arial" panose="020B0604020202020204" pitchFamily="34" charset="0"/>
              </a:rPr>
              <a:t> ki-</a:t>
            </a:r>
            <a:r>
              <a:rPr lang="en-US" altLang="en-US" sz="2800" b="1" u="none" dirty="0" err="1">
                <a:cs typeface="Arial" panose="020B0604020202020204" pitchFamily="34" charset="0"/>
              </a:rPr>
              <a:t>lô</a:t>
            </a:r>
            <a:r>
              <a:rPr lang="en-US" altLang="en-US" sz="2800" b="1" u="none" dirty="0">
                <a:cs typeface="Arial" panose="020B0604020202020204" pitchFamily="34" charset="0"/>
              </a:rPr>
              <a:t>-gam </a:t>
            </a:r>
            <a:r>
              <a:rPr lang="en-US" altLang="en-US" sz="2800" b="1" u="none" dirty="0" err="1">
                <a:cs typeface="Arial" panose="020B0604020202020204" pitchFamily="34" charset="0"/>
              </a:rPr>
              <a:t>đường</a:t>
            </a:r>
            <a:r>
              <a:rPr lang="en-US" altLang="en-US" sz="2800" b="1" u="none" dirty="0">
                <a:cs typeface="Arial" panose="020B0604020202020204" pitchFamily="34" charset="0"/>
              </a:rPr>
              <a:t> </a:t>
            </a:r>
            <a:r>
              <a:rPr lang="en-US" altLang="en-US" sz="2800" b="1" u="none" dirty="0" err="1">
                <a:cs typeface="Arial" panose="020B0604020202020204" pitchFamily="34" charset="0"/>
              </a:rPr>
              <a:t>ngày</a:t>
            </a:r>
            <a:r>
              <a:rPr lang="en-US" altLang="en-US" sz="2800" b="1" u="none" dirty="0">
                <a:cs typeface="Arial" panose="020B0604020202020204" pitchFamily="34" charset="0"/>
              </a:rPr>
              <a:t> </a:t>
            </a:r>
            <a:r>
              <a:rPr lang="en-US" altLang="en-US" sz="2800" b="1" u="none" dirty="0" err="1">
                <a:cs typeface="Arial" panose="020B0604020202020204" pitchFamily="34" charset="0"/>
              </a:rPr>
              <a:t>thứ</a:t>
            </a:r>
            <a:r>
              <a:rPr lang="en-US" altLang="en-US" sz="2800" b="1" u="none" dirty="0">
                <a:cs typeface="Arial" panose="020B0604020202020204" pitchFamily="34" charset="0"/>
              </a:rPr>
              <a:t> </a:t>
            </a:r>
            <a:r>
              <a:rPr lang="en-US" altLang="en-US" sz="2800" b="1" u="none" dirty="0" err="1">
                <a:cs typeface="Arial" panose="020B0604020202020204" pitchFamily="34" charset="0"/>
              </a:rPr>
              <a:t>hai</a:t>
            </a:r>
            <a:r>
              <a:rPr lang="en-US" altLang="en-US" sz="2800" b="1" u="none" dirty="0">
                <a:cs typeface="Arial" panose="020B0604020202020204" pitchFamily="34" charset="0"/>
              </a:rPr>
              <a:t> </a:t>
            </a:r>
            <a:r>
              <a:rPr lang="en-US" altLang="en-US" sz="2800" b="1" u="none" dirty="0" err="1">
                <a:cs typeface="Arial" panose="020B0604020202020204" pitchFamily="34" charset="0"/>
              </a:rPr>
              <a:t>cửa</a:t>
            </a:r>
            <a:r>
              <a:rPr lang="en-US" altLang="en-US" sz="2800" b="1" u="none" dirty="0">
                <a:cs typeface="Arial" panose="020B0604020202020204" pitchFamily="34" charset="0"/>
              </a:rPr>
              <a:t> </a:t>
            </a:r>
            <a:r>
              <a:rPr lang="en-US" altLang="en-US" sz="2800" b="1" u="none" dirty="0" err="1">
                <a:cs typeface="Arial" panose="020B0604020202020204" pitchFamily="34" charset="0"/>
              </a:rPr>
              <a:t>hàng</a:t>
            </a:r>
            <a:r>
              <a:rPr lang="en-US" altLang="en-US" sz="2800" b="1" u="none" dirty="0">
                <a:cs typeface="Arial" panose="020B0604020202020204" pitchFamily="34" charset="0"/>
              </a:rPr>
              <a:t> </a:t>
            </a:r>
            <a:r>
              <a:rPr lang="en-US" altLang="en-US" sz="2800" b="1" u="none" dirty="0" err="1">
                <a:cs typeface="Arial" panose="020B0604020202020204" pitchFamily="34" charset="0"/>
              </a:rPr>
              <a:t>bán</a:t>
            </a:r>
            <a:r>
              <a:rPr lang="en-US" altLang="en-US" sz="2800" b="1" u="none" dirty="0">
                <a:cs typeface="Arial" panose="020B0604020202020204" pitchFamily="34" charset="0"/>
              </a:rPr>
              <a:t> </a:t>
            </a:r>
            <a:r>
              <a:rPr lang="en-US" altLang="en-US" sz="2800" b="1" u="none" dirty="0" err="1">
                <a:cs typeface="Arial" panose="020B0604020202020204" pitchFamily="34" charset="0"/>
              </a:rPr>
              <a:t>được</a:t>
            </a:r>
            <a:r>
              <a:rPr lang="en-US" altLang="en-US" sz="2800" b="1" u="none" dirty="0">
                <a:cs typeface="Arial" panose="020B0604020202020204" pitchFamily="34" charset="0"/>
              </a:rPr>
              <a:t> </a:t>
            </a:r>
            <a:r>
              <a:rPr lang="en-US" altLang="en-US" sz="2800" b="1" u="none" dirty="0" err="1">
                <a:cs typeface="Arial" panose="020B0604020202020204" pitchFamily="34" charset="0"/>
              </a:rPr>
              <a:t>là</a:t>
            </a:r>
            <a:r>
              <a:rPr lang="en-US" altLang="en-US" sz="2800" b="1" u="none" dirty="0">
                <a:cs typeface="Arial" panose="020B0604020202020204" pitchFamily="34" charset="0"/>
              </a:rPr>
              <a:t>:   </a:t>
            </a:r>
          </a:p>
          <a:p>
            <a:pPr eaLnBrk="1" hangingPunct="1">
              <a:spcBef>
                <a:spcPts val="0"/>
              </a:spcBef>
              <a:buFontTx/>
              <a:buNone/>
            </a:pPr>
            <a:r>
              <a:rPr lang="en-US" altLang="en-US" sz="2800" b="1" u="none" dirty="0">
                <a:cs typeface="Arial" panose="020B0604020202020204" pitchFamily="34" charset="0"/>
              </a:rPr>
              <a:t>                   300 x 2 = 600 (kg)                                                                                                                                    </a:t>
            </a:r>
            <a:r>
              <a:rPr lang="en-US" altLang="en-US" sz="2800" b="1" u="none" dirty="0" err="1">
                <a:cs typeface="Arial" panose="020B0604020202020204" pitchFamily="34" charset="0"/>
              </a:rPr>
              <a:t>Số</a:t>
            </a:r>
            <a:r>
              <a:rPr lang="en-US" altLang="en-US" sz="2800" b="1" u="none" dirty="0">
                <a:cs typeface="Arial" panose="020B0604020202020204" pitchFamily="34" charset="0"/>
              </a:rPr>
              <a:t> ki-</a:t>
            </a:r>
            <a:r>
              <a:rPr lang="en-US" altLang="en-US" sz="2800" b="1" u="none" dirty="0" err="1">
                <a:cs typeface="Arial" panose="020B0604020202020204" pitchFamily="34" charset="0"/>
              </a:rPr>
              <a:t>lô</a:t>
            </a:r>
            <a:r>
              <a:rPr lang="en-US" altLang="en-US" sz="2800" b="1" u="none" dirty="0">
                <a:cs typeface="Arial" panose="020B0604020202020204" pitchFamily="34" charset="0"/>
              </a:rPr>
              <a:t>-gam </a:t>
            </a:r>
            <a:r>
              <a:rPr lang="en-US" altLang="en-US" sz="2800" b="1" u="none" dirty="0" err="1">
                <a:cs typeface="Arial" panose="020B0604020202020204" pitchFamily="34" charset="0"/>
              </a:rPr>
              <a:t>đường</a:t>
            </a:r>
            <a:r>
              <a:rPr lang="en-US" altLang="en-US" sz="2800" b="1" u="none" dirty="0">
                <a:cs typeface="Arial" panose="020B0604020202020204" pitchFamily="34" charset="0"/>
              </a:rPr>
              <a:t>  </a:t>
            </a:r>
            <a:r>
              <a:rPr lang="en-US" altLang="en-US" sz="2800" b="1" u="none" dirty="0" err="1">
                <a:cs typeface="Arial" panose="020B0604020202020204" pitchFamily="34" charset="0"/>
              </a:rPr>
              <a:t>hai</a:t>
            </a:r>
            <a:r>
              <a:rPr lang="en-US" altLang="en-US" sz="2800" b="1" u="none" dirty="0">
                <a:cs typeface="Arial" panose="020B0604020202020204" pitchFamily="34" charset="0"/>
              </a:rPr>
              <a:t> </a:t>
            </a:r>
            <a:r>
              <a:rPr lang="en-US" altLang="en-US" sz="2800" b="1" u="none" dirty="0" err="1">
                <a:cs typeface="Arial" panose="020B0604020202020204" pitchFamily="34" charset="0"/>
              </a:rPr>
              <a:t>ngày</a:t>
            </a:r>
            <a:r>
              <a:rPr lang="en-US" altLang="en-US" sz="2800" b="1" u="none" dirty="0">
                <a:cs typeface="Arial" panose="020B0604020202020204" pitchFamily="34" charset="0"/>
              </a:rPr>
              <a:t> </a:t>
            </a:r>
            <a:r>
              <a:rPr lang="en-US" altLang="en-US" sz="2800" b="1" u="none" dirty="0" err="1">
                <a:cs typeface="Arial" panose="020B0604020202020204" pitchFamily="34" charset="0"/>
              </a:rPr>
              <a:t>đầu</a:t>
            </a:r>
            <a:r>
              <a:rPr lang="en-US" altLang="en-US" sz="2800" b="1" u="none" dirty="0">
                <a:cs typeface="Arial" panose="020B0604020202020204" pitchFamily="34" charset="0"/>
              </a:rPr>
              <a:t> </a:t>
            </a:r>
            <a:r>
              <a:rPr lang="en-US" altLang="en-US" sz="2800" b="1" u="none" dirty="0" err="1">
                <a:cs typeface="Arial" panose="020B0604020202020204" pitchFamily="34" charset="0"/>
              </a:rPr>
              <a:t>cửa</a:t>
            </a:r>
            <a:r>
              <a:rPr lang="en-US" altLang="en-US" sz="2800" b="1" u="none" dirty="0">
                <a:cs typeface="Arial" panose="020B0604020202020204" pitchFamily="34" charset="0"/>
              </a:rPr>
              <a:t> </a:t>
            </a:r>
            <a:r>
              <a:rPr lang="en-US" altLang="en-US" sz="2800" b="1" u="none" dirty="0" err="1">
                <a:cs typeface="Arial" panose="020B0604020202020204" pitchFamily="34" charset="0"/>
              </a:rPr>
              <a:t>hàng</a:t>
            </a:r>
            <a:r>
              <a:rPr lang="en-US" altLang="en-US" sz="2800" b="1" u="none" dirty="0">
                <a:cs typeface="Arial" panose="020B0604020202020204" pitchFamily="34" charset="0"/>
              </a:rPr>
              <a:t> </a:t>
            </a:r>
            <a:r>
              <a:rPr lang="en-US" altLang="en-US" sz="2800" b="1" u="none" dirty="0" err="1">
                <a:cs typeface="Arial" panose="020B0604020202020204" pitchFamily="34" charset="0"/>
              </a:rPr>
              <a:t>bán</a:t>
            </a:r>
            <a:r>
              <a:rPr lang="en-US" altLang="en-US" sz="2800" b="1" u="none" dirty="0">
                <a:cs typeface="Arial" panose="020B0604020202020204" pitchFamily="34" charset="0"/>
              </a:rPr>
              <a:t> </a:t>
            </a:r>
            <a:r>
              <a:rPr lang="en-US" altLang="en-US" sz="2800" b="1" u="none" dirty="0" err="1">
                <a:cs typeface="Arial" panose="020B0604020202020204" pitchFamily="34" charset="0"/>
              </a:rPr>
              <a:t>được</a:t>
            </a:r>
            <a:r>
              <a:rPr lang="en-US" altLang="en-US" sz="2800" b="1" u="none" dirty="0">
                <a:cs typeface="Arial" panose="020B0604020202020204" pitchFamily="34" charset="0"/>
              </a:rPr>
              <a:t> </a:t>
            </a:r>
            <a:r>
              <a:rPr lang="en-US" altLang="en-US" sz="2800" b="1" u="none" dirty="0" err="1">
                <a:cs typeface="Arial" panose="020B0604020202020204" pitchFamily="34" charset="0"/>
              </a:rPr>
              <a:t>là</a:t>
            </a:r>
            <a:r>
              <a:rPr lang="en-US" altLang="en-US" sz="2800" b="1" u="none" dirty="0">
                <a:cs typeface="Arial" panose="020B0604020202020204" pitchFamily="34" charset="0"/>
              </a:rPr>
              <a:t>: </a:t>
            </a:r>
          </a:p>
          <a:p>
            <a:pPr eaLnBrk="1" hangingPunct="1">
              <a:spcBef>
                <a:spcPts val="0"/>
              </a:spcBef>
              <a:buFontTx/>
              <a:buNone/>
            </a:pPr>
            <a:r>
              <a:rPr lang="en-US" altLang="en-US" sz="2800" b="1" u="none" dirty="0">
                <a:cs typeface="Arial" panose="020B0604020202020204" pitchFamily="34" charset="0"/>
              </a:rPr>
              <a:t>                   600 + 300 = 900 (kg)                                                                                  </a:t>
            </a:r>
            <a:r>
              <a:rPr lang="en-US" altLang="en-US" sz="2800" b="1" u="none" dirty="0" err="1">
                <a:cs typeface="Arial" panose="020B0604020202020204" pitchFamily="34" charset="0"/>
              </a:rPr>
              <a:t>Số</a:t>
            </a:r>
            <a:r>
              <a:rPr lang="en-US" altLang="en-US" sz="2800" b="1" u="none" dirty="0">
                <a:cs typeface="Arial" panose="020B0604020202020204" pitchFamily="34" charset="0"/>
              </a:rPr>
              <a:t> ki-</a:t>
            </a:r>
            <a:r>
              <a:rPr lang="en-US" altLang="en-US" sz="2800" b="1" u="none" dirty="0" err="1">
                <a:cs typeface="Arial" panose="020B0604020202020204" pitchFamily="34" charset="0"/>
              </a:rPr>
              <a:t>lô</a:t>
            </a:r>
            <a:r>
              <a:rPr lang="en-US" altLang="en-US" sz="2800" b="1" u="none" dirty="0">
                <a:cs typeface="Arial" panose="020B0604020202020204" pitchFamily="34" charset="0"/>
              </a:rPr>
              <a:t>-gam </a:t>
            </a:r>
            <a:r>
              <a:rPr lang="en-US" altLang="en-US" sz="2800" b="1" u="none" dirty="0" err="1">
                <a:cs typeface="Arial" panose="020B0604020202020204" pitchFamily="34" charset="0"/>
              </a:rPr>
              <a:t>đường</a:t>
            </a:r>
            <a:r>
              <a:rPr lang="en-US" altLang="en-US" sz="2800" b="1" u="none" dirty="0">
                <a:cs typeface="Arial" panose="020B0604020202020204" pitchFamily="34" charset="0"/>
              </a:rPr>
              <a:t> </a:t>
            </a:r>
            <a:r>
              <a:rPr lang="en-US" altLang="en-US" sz="2800" b="1" u="none" dirty="0" err="1">
                <a:cs typeface="Arial" panose="020B0604020202020204" pitchFamily="34" charset="0"/>
              </a:rPr>
              <a:t>ngày</a:t>
            </a:r>
            <a:r>
              <a:rPr lang="en-US" altLang="en-US" sz="2800" b="1" u="none" dirty="0">
                <a:cs typeface="Arial" panose="020B0604020202020204" pitchFamily="34" charset="0"/>
              </a:rPr>
              <a:t> </a:t>
            </a:r>
            <a:r>
              <a:rPr lang="en-US" altLang="en-US" sz="2800" b="1" u="none" dirty="0" err="1">
                <a:cs typeface="Arial" panose="020B0604020202020204" pitchFamily="34" charset="0"/>
              </a:rPr>
              <a:t>thứ</a:t>
            </a:r>
            <a:r>
              <a:rPr lang="en-US" altLang="en-US" sz="2800" b="1" u="none" dirty="0">
                <a:cs typeface="Arial" panose="020B0604020202020204" pitchFamily="34" charset="0"/>
              </a:rPr>
              <a:t> </a:t>
            </a:r>
            <a:r>
              <a:rPr lang="en-US" altLang="en-US" sz="2800" b="1" u="none" dirty="0" err="1">
                <a:cs typeface="Arial" panose="020B0604020202020204" pitchFamily="34" charset="0"/>
              </a:rPr>
              <a:t>ba</a:t>
            </a:r>
            <a:r>
              <a:rPr lang="en-US" altLang="en-US" sz="2800" b="1" u="none" dirty="0">
                <a:cs typeface="Arial" panose="020B0604020202020204" pitchFamily="34" charset="0"/>
              </a:rPr>
              <a:t> </a:t>
            </a:r>
            <a:r>
              <a:rPr lang="en-US" altLang="en-US" sz="2800" b="1" u="none" dirty="0" err="1">
                <a:cs typeface="Arial" panose="020B0604020202020204" pitchFamily="34" charset="0"/>
              </a:rPr>
              <a:t>cửa</a:t>
            </a:r>
            <a:r>
              <a:rPr lang="en-US" altLang="en-US" sz="2800" b="1" u="none" dirty="0">
                <a:cs typeface="Arial" panose="020B0604020202020204" pitchFamily="34" charset="0"/>
              </a:rPr>
              <a:t> </a:t>
            </a:r>
            <a:r>
              <a:rPr lang="en-US" altLang="en-US" sz="2800" b="1" u="none" dirty="0" err="1">
                <a:cs typeface="Arial" panose="020B0604020202020204" pitchFamily="34" charset="0"/>
              </a:rPr>
              <a:t>hàng</a:t>
            </a:r>
            <a:r>
              <a:rPr lang="en-US" altLang="en-US" sz="2800" b="1" u="none" dirty="0">
                <a:cs typeface="Arial" panose="020B0604020202020204" pitchFamily="34" charset="0"/>
              </a:rPr>
              <a:t> </a:t>
            </a:r>
            <a:r>
              <a:rPr lang="en-US" altLang="en-US" sz="2800" b="1" u="none" dirty="0" err="1">
                <a:cs typeface="Arial" panose="020B0604020202020204" pitchFamily="34" charset="0"/>
              </a:rPr>
              <a:t>bán</a:t>
            </a:r>
            <a:r>
              <a:rPr lang="en-US" altLang="en-US" sz="2800" b="1" u="none" dirty="0">
                <a:cs typeface="Arial" panose="020B0604020202020204" pitchFamily="34" charset="0"/>
              </a:rPr>
              <a:t> </a:t>
            </a:r>
            <a:r>
              <a:rPr lang="en-US" altLang="en-US" sz="2800" b="1" u="none" dirty="0" err="1">
                <a:cs typeface="Arial" panose="020B0604020202020204" pitchFamily="34" charset="0"/>
              </a:rPr>
              <a:t>được</a:t>
            </a:r>
            <a:r>
              <a:rPr lang="en-US" altLang="en-US" sz="2800" b="1" u="none" dirty="0">
                <a:cs typeface="Arial" panose="020B0604020202020204" pitchFamily="34" charset="0"/>
              </a:rPr>
              <a:t> </a:t>
            </a:r>
            <a:r>
              <a:rPr lang="en-US" altLang="en-US" sz="2800" b="1" u="none" dirty="0" err="1">
                <a:cs typeface="Arial" panose="020B0604020202020204" pitchFamily="34" charset="0"/>
              </a:rPr>
              <a:t>là</a:t>
            </a:r>
            <a:r>
              <a:rPr lang="en-US" altLang="en-US" sz="2800" b="1" u="none" dirty="0">
                <a:cs typeface="Arial" panose="020B0604020202020204" pitchFamily="34" charset="0"/>
              </a:rPr>
              <a:t>:                                  </a:t>
            </a:r>
          </a:p>
          <a:p>
            <a:pPr algn="ctr" eaLnBrk="1" hangingPunct="1">
              <a:spcBef>
                <a:spcPts val="0"/>
              </a:spcBef>
              <a:buFontTx/>
              <a:buNone/>
            </a:pPr>
            <a:r>
              <a:rPr lang="en-US" altLang="en-US" sz="2800" b="1" u="none" dirty="0">
                <a:cs typeface="Arial" panose="020B0604020202020204" pitchFamily="34" charset="0"/>
              </a:rPr>
              <a:t>         1000 – 900 = 100 (kg)</a:t>
            </a:r>
          </a:p>
          <a:p>
            <a:pPr algn="r" eaLnBrk="1" hangingPunct="1">
              <a:spcBef>
                <a:spcPts val="0"/>
              </a:spcBef>
              <a:buFontTx/>
              <a:buNone/>
            </a:pPr>
            <a:r>
              <a:rPr lang="en-US" altLang="en-US" sz="2800" b="1" dirty="0" err="1">
                <a:cs typeface="Arial" panose="020B0604020202020204" pitchFamily="34" charset="0"/>
              </a:rPr>
              <a:t>Đáp</a:t>
            </a:r>
            <a:r>
              <a:rPr lang="en-US" altLang="en-US" sz="2800" b="1" dirty="0">
                <a:cs typeface="Arial" panose="020B0604020202020204" pitchFamily="34" charset="0"/>
              </a:rPr>
              <a:t> </a:t>
            </a:r>
            <a:r>
              <a:rPr lang="en-US" altLang="en-US" sz="2800" b="1" dirty="0" err="1">
                <a:cs typeface="Arial" panose="020B0604020202020204" pitchFamily="34" charset="0"/>
              </a:rPr>
              <a:t>số</a:t>
            </a:r>
            <a:r>
              <a:rPr lang="en-US" altLang="en-US" sz="2800" b="1" dirty="0">
                <a:cs typeface="Arial" panose="020B0604020202020204" pitchFamily="34" charset="0"/>
              </a:rPr>
              <a:t>: 100kg</a:t>
            </a:r>
            <a:endParaRPr lang="en-US" altLang="en-US" sz="2800" b="1" u="none" dirty="0">
              <a:cs typeface="Arial" panose="020B0604020202020204" pitchFamily="34" charset="0"/>
            </a:endParaRPr>
          </a:p>
        </p:txBody>
      </p:sp>
      <p:sp>
        <p:nvSpPr>
          <p:cNvPr id="26" name="TextBox 25"/>
          <p:cNvSpPr txBox="1"/>
          <p:nvPr/>
        </p:nvSpPr>
        <p:spPr>
          <a:xfrm>
            <a:off x="1897061" y="351530"/>
            <a:ext cx="1924049" cy="646331"/>
          </a:xfrm>
          <a:prstGeom prst="rect">
            <a:avLst/>
          </a:prstGeom>
          <a:noFill/>
        </p:spPr>
        <p:txBody>
          <a:bodyPr wrap="square" rtlCol="0">
            <a:spAutoFit/>
          </a:bodyPr>
          <a:lstStyle/>
          <a:p>
            <a:r>
              <a:rPr lang="en-US" altLang="en-US" sz="3600" b="1">
                <a:solidFill>
                  <a:srgbClr val="025207"/>
                </a:solidFill>
                <a:latin typeface="Arial" panose="020B0604020202020204" pitchFamily="34" charset="0"/>
                <a:cs typeface="Arial" panose="020B0604020202020204" pitchFamily="34" charset="0"/>
              </a:rPr>
              <a:t>Bài 4:</a:t>
            </a:r>
            <a:endParaRPr lang="en-US" sz="3600">
              <a:solidFill>
                <a:srgbClr val="025207"/>
              </a:solidFill>
              <a:latin typeface="Arial" panose="020B0604020202020204" pitchFamily="34" charset="0"/>
              <a:cs typeface="Arial" panose="020B0604020202020204" pitchFamily="34" charset="0"/>
            </a:endParaRPr>
          </a:p>
        </p:txBody>
      </p:sp>
      <p:sp>
        <p:nvSpPr>
          <p:cNvPr id="27" name="Text Box 15"/>
          <p:cNvSpPr txBox="1">
            <a:spLocks noChangeArrowheads="1"/>
          </p:cNvSpPr>
          <p:nvPr/>
        </p:nvSpPr>
        <p:spPr bwMode="auto">
          <a:xfrm>
            <a:off x="-620968" y="1177331"/>
            <a:ext cx="3467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i="1" u="sng">
                <a:solidFill>
                  <a:srgbClr val="008000"/>
                </a:solidFill>
                <a:cs typeface="Arial" panose="020B0604020202020204" pitchFamily="34" charset="0"/>
              </a:rPr>
              <a:t>Cách 1</a:t>
            </a:r>
          </a:p>
        </p:txBody>
      </p:sp>
      <p:cxnSp>
        <p:nvCxnSpPr>
          <p:cNvPr id="3" name="Straight Connector 2"/>
          <p:cNvCxnSpPr/>
          <p:nvPr/>
        </p:nvCxnSpPr>
        <p:spPr>
          <a:xfrm>
            <a:off x="6128084" y="1427747"/>
            <a:ext cx="32084" cy="4844716"/>
          </a:xfrm>
          <a:prstGeom prst="line">
            <a:avLst/>
          </a:prstGeom>
          <a:ln w="38100"/>
        </p:spPr>
        <p:style>
          <a:lnRef idx="1">
            <a:schemeClr val="dk1"/>
          </a:lnRef>
          <a:fillRef idx="0">
            <a:schemeClr val="dk1"/>
          </a:fillRef>
          <a:effectRef idx="0">
            <a:schemeClr val="dk1"/>
          </a:effectRef>
          <a:fontRef idx="minor">
            <a:schemeClr val="tx1"/>
          </a:fontRef>
        </p:style>
      </p:cxnSp>
      <p:sp>
        <p:nvSpPr>
          <p:cNvPr id="30" name="Text Box 15"/>
          <p:cNvSpPr txBox="1">
            <a:spLocks noChangeArrowheads="1"/>
          </p:cNvSpPr>
          <p:nvPr/>
        </p:nvSpPr>
        <p:spPr bwMode="auto">
          <a:xfrm>
            <a:off x="5210337" y="1207973"/>
            <a:ext cx="3467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i="1" u="sng">
                <a:solidFill>
                  <a:srgbClr val="008000"/>
                </a:solidFill>
                <a:cs typeface="Arial" panose="020B0604020202020204" pitchFamily="34" charset="0"/>
              </a:rPr>
              <a:t>Cách 2:</a:t>
            </a:r>
          </a:p>
        </p:txBody>
      </p:sp>
      <p:sp>
        <p:nvSpPr>
          <p:cNvPr id="31" name="Text Box 6"/>
          <p:cNvSpPr txBox="1">
            <a:spLocks noChangeArrowheads="1"/>
          </p:cNvSpPr>
          <p:nvPr/>
        </p:nvSpPr>
        <p:spPr bwMode="auto">
          <a:xfrm>
            <a:off x="6160168" y="1480994"/>
            <a:ext cx="603183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FontTx/>
              <a:buNone/>
            </a:pPr>
            <a:r>
              <a:rPr lang="en-US" altLang="en-US" sz="2800" b="1" u="sng">
                <a:solidFill>
                  <a:srgbClr val="025207"/>
                </a:solidFill>
                <a:cs typeface="Arial" panose="020B0604020202020204" pitchFamily="34" charset="0"/>
              </a:rPr>
              <a:t>Bài giải</a:t>
            </a:r>
          </a:p>
          <a:p>
            <a:pPr eaLnBrk="1" hangingPunct="1">
              <a:spcBef>
                <a:spcPts val="0"/>
              </a:spcBef>
              <a:buFontTx/>
              <a:buNone/>
            </a:pPr>
            <a:r>
              <a:rPr lang="en-US" altLang="en-US" sz="2800" b="1" u="none">
                <a:cs typeface="Arial" panose="020B0604020202020204" pitchFamily="34" charset="0"/>
              </a:rPr>
              <a:t>Số ki-lô-gam  đường ngày thứ hai cửa hàng bán được là:   </a:t>
            </a:r>
          </a:p>
          <a:p>
            <a:pPr eaLnBrk="1" hangingPunct="1">
              <a:spcBef>
                <a:spcPts val="0"/>
              </a:spcBef>
              <a:buFontTx/>
              <a:buNone/>
            </a:pPr>
            <a:r>
              <a:rPr lang="en-US" altLang="en-US" sz="2800" b="1" u="none">
                <a:cs typeface="Arial" panose="020B0604020202020204" pitchFamily="34" charset="0"/>
              </a:rPr>
              <a:t>                   300 x 2 = 600 (kg) </a:t>
            </a:r>
          </a:p>
          <a:p>
            <a:pPr eaLnBrk="1" hangingPunct="1">
              <a:spcBef>
                <a:spcPts val="0"/>
              </a:spcBef>
              <a:buFontTx/>
              <a:buNone/>
            </a:pPr>
            <a:r>
              <a:rPr lang="en-US" altLang="en-US" sz="2800" b="1" u="none">
                <a:cs typeface="Arial" panose="020B0604020202020204" pitchFamily="34" charset="0"/>
              </a:rPr>
              <a:t>Số ki-lô-gam đường ngày thứ ba cửa hàng bán được là:                                  </a:t>
            </a:r>
          </a:p>
          <a:p>
            <a:pPr algn="ctr" eaLnBrk="1" hangingPunct="1">
              <a:spcBef>
                <a:spcPts val="0"/>
              </a:spcBef>
              <a:buFontTx/>
              <a:buNone/>
            </a:pPr>
            <a:r>
              <a:rPr lang="en-US" altLang="en-US" sz="2800" b="1" u="none">
                <a:cs typeface="Arial" panose="020B0604020202020204" pitchFamily="34" charset="0"/>
              </a:rPr>
              <a:t>         1000 - 300 - 600 = 100 (kg)</a:t>
            </a:r>
          </a:p>
          <a:p>
            <a:pPr algn="r" eaLnBrk="1" hangingPunct="1">
              <a:spcBef>
                <a:spcPts val="0"/>
              </a:spcBef>
              <a:buFontTx/>
              <a:buNone/>
            </a:pPr>
            <a:r>
              <a:rPr lang="en-US" altLang="en-US" sz="2800" b="1">
                <a:cs typeface="Arial" panose="020B0604020202020204" pitchFamily="34" charset="0"/>
              </a:rPr>
              <a:t>Đáp số: 100kg</a:t>
            </a:r>
            <a:endParaRPr lang="en-US" altLang="en-US" sz="2800" b="1" u="none">
              <a:cs typeface="Arial" panose="020B0604020202020204" pitchFamily="34" charset="0"/>
            </a:endParaRPr>
          </a:p>
        </p:txBody>
      </p:sp>
    </p:spTree>
    <p:extLst>
      <p:ext uri="{BB962C8B-B14F-4D97-AF65-F5344CB8AC3E}">
        <p14:creationId xmlns:p14="http://schemas.microsoft.com/office/powerpoint/2010/main" val="4030290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xEl>
                                              <p:pRg st="0" end="0"/>
                                            </p:txEl>
                                          </p:spTgt>
                                        </p:tgtEl>
                                        <p:attrNameLst>
                                          <p:attrName>style.visibility</p:attrName>
                                        </p:attrNameLst>
                                      </p:cBhvr>
                                      <p:to>
                                        <p:strVal val="visible"/>
                                      </p:to>
                                    </p:set>
                                    <p:anim calcmode="lin" valueType="num">
                                      <p:cBhvr additive="base">
                                        <p:cTn id="13"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
                                            <p:txEl>
                                              <p:pRg st="0" end="0"/>
                                            </p:txEl>
                                          </p:spTgt>
                                        </p:tgtEl>
                                        <p:attrNameLst>
                                          <p:attrName>style.visibility</p:attrName>
                                        </p:attrNameLst>
                                      </p:cBhvr>
                                      <p:to>
                                        <p:strVal val="visible"/>
                                      </p:to>
                                    </p:set>
                                    <p:anim calcmode="lin" valueType="num">
                                      <p:cBhvr additive="base">
                                        <p:cTn id="29"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arn(outVertical)">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3DAE5-FEEF-40FC-B859-AD62B49789E0}"/>
              </a:ext>
            </a:extLst>
          </p:cNvPr>
          <p:cNvPicPr>
            <a:picLocks noChangeAspect="1"/>
          </p:cNvPicPr>
          <p:nvPr/>
        </p:nvPicPr>
        <p:blipFill>
          <a:blip r:embed="rId2"/>
          <a:stretch>
            <a:fillRect/>
          </a:stretch>
        </p:blipFill>
        <p:spPr>
          <a:xfrm>
            <a:off x="3534" y="2241"/>
            <a:ext cx="12188465" cy="6855206"/>
          </a:xfrm>
          <a:prstGeom prst="rect">
            <a:avLst/>
          </a:prstGeom>
        </p:spPr>
      </p:pic>
      <p:grpSp>
        <p:nvGrpSpPr>
          <p:cNvPr id="3" name="组合 2">
            <a:extLst>
              <a:ext uri="{FF2B5EF4-FFF2-40B4-BE49-F238E27FC236}">
                <a16:creationId xmlns:a16="http://schemas.microsoft.com/office/drawing/2014/main" id="{1BD7F9C1-599C-45D4-93ED-332851CCDB2A}"/>
              </a:ext>
            </a:extLst>
          </p:cNvPr>
          <p:cNvGrpSpPr/>
          <p:nvPr/>
        </p:nvGrpSpPr>
        <p:grpSpPr>
          <a:xfrm>
            <a:off x="0" y="0"/>
            <a:ext cx="12192000" cy="6879773"/>
            <a:chOff x="0" y="0"/>
            <a:chExt cx="12192000" cy="6879773"/>
          </a:xfrm>
        </p:grpSpPr>
        <p:pic>
          <p:nvPicPr>
            <p:cNvPr id="6" name="图片 5">
              <a:extLst>
                <a:ext uri="{FF2B5EF4-FFF2-40B4-BE49-F238E27FC236}">
                  <a16:creationId xmlns:a16="http://schemas.microsoft.com/office/drawing/2014/main" id="{3E7F9242-B7E0-4760-B2B4-5BF1EF5DA859}"/>
                </a:ext>
              </a:extLst>
            </p:cNvPr>
            <p:cNvPicPr>
              <a:picLocks noChangeAspect="1"/>
            </p:cNvPicPr>
            <p:nvPr/>
          </p:nvPicPr>
          <p:blipFill rotWithShape="1">
            <a:blip r:embed="rId3">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r="49167" b="13699"/>
            <a:stretch/>
          </p:blipFill>
          <p:spPr>
            <a:xfrm>
              <a:off x="2596" y="0"/>
              <a:ext cx="4993692" cy="5125673"/>
            </a:xfrm>
            <a:prstGeom prst="rect">
              <a:avLst/>
            </a:prstGeom>
          </p:spPr>
        </p:pic>
        <p:grpSp>
          <p:nvGrpSpPr>
            <p:cNvPr id="2" name="组合 1">
              <a:extLst>
                <a:ext uri="{FF2B5EF4-FFF2-40B4-BE49-F238E27FC236}">
                  <a16:creationId xmlns:a16="http://schemas.microsoft.com/office/drawing/2014/main" id="{B2CCE061-6AAB-4167-BB44-E5A48430A963}"/>
                </a:ext>
              </a:extLst>
            </p:cNvPr>
            <p:cNvGrpSpPr/>
            <p:nvPr/>
          </p:nvGrpSpPr>
          <p:grpSpPr>
            <a:xfrm>
              <a:off x="0" y="3949700"/>
              <a:ext cx="12192000" cy="2930073"/>
              <a:chOff x="0" y="3949700"/>
              <a:chExt cx="12192000" cy="2930073"/>
            </a:xfrm>
          </p:grpSpPr>
          <p:pic>
            <p:nvPicPr>
              <p:cNvPr id="8" name="图片 7">
                <a:extLst>
                  <a:ext uri="{FF2B5EF4-FFF2-40B4-BE49-F238E27FC236}">
                    <a16:creationId xmlns:a16="http://schemas.microsoft.com/office/drawing/2014/main" id="{CEE1DAD6-DC2C-4903-A770-7403CEB57582}"/>
                  </a:ext>
                </a:extLst>
              </p:cNvPr>
              <p:cNvPicPr>
                <a:picLocks noChangeAspect="1"/>
              </p:cNvPicPr>
              <p:nvPr/>
            </p:nvPicPr>
            <p:blipFill rotWithShape="1">
              <a:blip r:embed="rId4">
                <a:extLst>
                  <a:ext uri="{28A0092B-C50C-407E-A947-70E740481C1C}">
                    <a14:useLocalDpi xmlns:a14="http://schemas.microsoft.com/office/drawing/2010/main" val="0"/>
                  </a:ext>
                </a:extLst>
              </a:blip>
              <a:srcRect t="65743"/>
              <a:stretch/>
            </p:blipFill>
            <p:spPr>
              <a:xfrm>
                <a:off x="0" y="4508499"/>
                <a:ext cx="12192000" cy="2349097"/>
              </a:xfrm>
              <a:prstGeom prst="rect">
                <a:avLst/>
              </a:prstGeom>
            </p:spPr>
          </p:pic>
          <p:pic>
            <p:nvPicPr>
              <p:cNvPr id="10" name="图片 9">
                <a:extLst>
                  <a:ext uri="{FF2B5EF4-FFF2-40B4-BE49-F238E27FC236}">
                    <a16:creationId xmlns:a16="http://schemas.microsoft.com/office/drawing/2014/main" id="{9CD30F9D-C4FF-49E0-8B1C-C9685EE2136C}"/>
                  </a:ext>
                </a:extLst>
              </p:cNvPr>
              <p:cNvPicPr>
                <a:picLocks noChangeAspect="1"/>
              </p:cNvPicPr>
              <p:nvPr/>
            </p:nvPicPr>
            <p:blipFill rotWithShape="1">
              <a:blip r:embed="rId5">
                <a:extLst>
                  <a:ext uri="{28A0092B-C50C-407E-A947-70E740481C1C}">
                    <a14:useLocalDpi xmlns:a14="http://schemas.microsoft.com/office/drawing/2010/main" val="0"/>
                  </a:ext>
                </a:extLst>
              </a:blip>
              <a:srcRect t="57593" r="73542" b="16478"/>
              <a:stretch/>
            </p:blipFill>
            <p:spPr>
              <a:xfrm>
                <a:off x="0" y="3949700"/>
                <a:ext cx="3225799" cy="1778000"/>
              </a:xfrm>
              <a:prstGeom prst="rect">
                <a:avLst/>
              </a:prstGeom>
            </p:spPr>
          </p:pic>
          <p:pic>
            <p:nvPicPr>
              <p:cNvPr id="12" name="图片 11">
                <a:extLst>
                  <a:ext uri="{FF2B5EF4-FFF2-40B4-BE49-F238E27FC236}">
                    <a16:creationId xmlns:a16="http://schemas.microsoft.com/office/drawing/2014/main" id="{1BED36B0-EF44-4131-B98E-75E6C72DDFA2}"/>
                  </a:ext>
                </a:extLst>
              </p:cNvPr>
              <p:cNvPicPr>
                <a:picLocks noChangeAspect="1"/>
              </p:cNvPicPr>
              <p:nvPr/>
            </p:nvPicPr>
            <p:blipFill rotWithShape="1">
              <a:blip r:embed="rId6">
                <a:extLst>
                  <a:ext uri="{28A0092B-C50C-407E-A947-70E740481C1C}">
                    <a14:useLocalDpi xmlns:a14="http://schemas.microsoft.com/office/drawing/2010/main" val="0"/>
                  </a:ext>
                </a:extLst>
              </a:blip>
              <a:srcRect l="32604" t="72038" r="27709" b="2033"/>
              <a:stretch/>
            </p:blipFill>
            <p:spPr>
              <a:xfrm>
                <a:off x="3975100" y="4940301"/>
                <a:ext cx="4838700" cy="1778000"/>
              </a:xfrm>
              <a:prstGeom prst="rect">
                <a:avLst/>
              </a:prstGeom>
            </p:spPr>
          </p:pic>
          <p:pic>
            <p:nvPicPr>
              <p:cNvPr id="14" name="图片 13">
                <a:extLst>
                  <a:ext uri="{FF2B5EF4-FFF2-40B4-BE49-F238E27FC236}">
                    <a16:creationId xmlns:a16="http://schemas.microsoft.com/office/drawing/2014/main" id="{F641FCD4-0FA7-4296-AE9F-5589F4FF48FB}"/>
                  </a:ext>
                </a:extLst>
              </p:cNvPr>
              <p:cNvPicPr>
                <a:picLocks noChangeAspect="1"/>
              </p:cNvPicPr>
              <p:nvPr/>
            </p:nvPicPr>
            <p:blipFill rotWithShape="1">
              <a:blip r:embed="rId7">
                <a:extLst>
                  <a:ext uri="{28A0092B-C50C-407E-A947-70E740481C1C}">
                    <a14:useLocalDpi xmlns:a14="http://schemas.microsoft.com/office/drawing/2010/main" val="0"/>
                  </a:ext>
                </a:extLst>
              </a:blip>
              <a:srcRect l="22708" t="62965" r="56250" b="7773"/>
              <a:stretch/>
            </p:blipFill>
            <p:spPr>
              <a:xfrm>
                <a:off x="2768600" y="4317999"/>
                <a:ext cx="2565400" cy="2006601"/>
              </a:xfrm>
              <a:prstGeom prst="rect">
                <a:avLst/>
              </a:prstGeom>
            </p:spPr>
          </p:pic>
          <p:pic>
            <p:nvPicPr>
              <p:cNvPr id="24" name="图片 23">
                <a:extLst>
                  <a:ext uri="{FF2B5EF4-FFF2-40B4-BE49-F238E27FC236}">
                    <a16:creationId xmlns:a16="http://schemas.microsoft.com/office/drawing/2014/main" id="{3EBAD6B0-D83B-4BCB-B075-4C5F8F63AFA8}"/>
                  </a:ext>
                </a:extLst>
              </p:cNvPr>
              <p:cNvPicPr>
                <a:picLocks noChangeAspect="1"/>
              </p:cNvPicPr>
              <p:nvPr/>
            </p:nvPicPr>
            <p:blipFill rotWithShape="1">
              <a:blip r:embed="rId8">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l="73513" t="56668" r="3959" b="27"/>
              <a:stretch/>
            </p:blipFill>
            <p:spPr>
              <a:xfrm>
                <a:off x="8265955" y="4657190"/>
                <a:ext cx="2055807" cy="2222583"/>
              </a:xfrm>
              <a:prstGeom prst="rect">
                <a:avLst/>
              </a:prstGeom>
            </p:spPr>
          </p:pic>
        </p:grpSp>
      </p:grpSp>
      <p:pic>
        <p:nvPicPr>
          <p:cNvPr id="22" name="图片 21">
            <a:extLst>
              <a:ext uri="{FF2B5EF4-FFF2-40B4-BE49-F238E27FC236}">
                <a16:creationId xmlns:a16="http://schemas.microsoft.com/office/drawing/2014/main" id="{41C90DF7-F4DA-4E91-9A1B-E97D725394E2}"/>
              </a:ext>
            </a:extLst>
          </p:cNvPr>
          <p:cNvPicPr>
            <a:picLocks noChangeAspect="1"/>
          </p:cNvPicPr>
          <p:nvPr/>
        </p:nvPicPr>
        <p:blipFill rotWithShape="1">
          <a:blip r:embed="rId9">
            <a:extLst>
              <a:ext uri="{28A0092B-C50C-407E-A947-70E740481C1C}">
                <a14:useLocalDpi xmlns:a14="http://schemas.microsoft.com/office/drawing/2010/main" val="0"/>
              </a:ext>
            </a:extLst>
          </a:blip>
          <a:srcRect l="21459" t="46111" r="70208" b="40184"/>
          <a:stretch/>
        </p:blipFill>
        <p:spPr>
          <a:xfrm>
            <a:off x="2616200" y="3162299"/>
            <a:ext cx="1016000" cy="939801"/>
          </a:xfrm>
          <a:prstGeom prst="rect">
            <a:avLst/>
          </a:prstGeom>
        </p:spPr>
      </p:pic>
      <p:pic>
        <p:nvPicPr>
          <p:cNvPr id="16" name="图片 15">
            <a:extLst>
              <a:ext uri="{FF2B5EF4-FFF2-40B4-BE49-F238E27FC236}">
                <a16:creationId xmlns:a16="http://schemas.microsoft.com/office/drawing/2014/main" id="{7C7D283F-86C7-4153-B833-BA62BE65A28E}"/>
              </a:ext>
            </a:extLst>
          </p:cNvPr>
          <p:cNvPicPr>
            <a:picLocks noChangeAspect="1"/>
          </p:cNvPicPr>
          <p:nvPr/>
        </p:nvPicPr>
        <p:blipFill rotWithShape="1">
          <a:blip r:embed="rId10">
            <a:extLst>
              <a:ext uri="{28A0092B-C50C-407E-A947-70E740481C1C}">
                <a14:useLocalDpi xmlns:a14="http://schemas.microsoft.com/office/drawing/2010/main" val="0"/>
              </a:ext>
            </a:extLst>
          </a:blip>
          <a:srcRect l="82708" b="56668"/>
          <a:stretch/>
        </p:blipFill>
        <p:spPr>
          <a:xfrm>
            <a:off x="10083800" y="403"/>
            <a:ext cx="2108200" cy="2971397"/>
          </a:xfrm>
          <a:prstGeom prst="rect">
            <a:avLst/>
          </a:prstGeom>
        </p:spPr>
      </p:pic>
      <p:pic>
        <p:nvPicPr>
          <p:cNvPr id="18" name="图片 17">
            <a:extLst>
              <a:ext uri="{FF2B5EF4-FFF2-40B4-BE49-F238E27FC236}">
                <a16:creationId xmlns:a16="http://schemas.microsoft.com/office/drawing/2014/main" id="{96386982-3387-4642-B4FF-51C594238589}"/>
              </a:ext>
            </a:extLst>
          </p:cNvPr>
          <p:cNvPicPr>
            <a:picLocks noChangeAspect="1"/>
          </p:cNvPicPr>
          <p:nvPr/>
        </p:nvPicPr>
        <p:blipFill rotWithShape="1">
          <a:blip r:embed="rId11">
            <a:extLst>
              <a:ext uri="{28A0092B-C50C-407E-A947-70E740481C1C}">
                <a14:useLocalDpi xmlns:a14="http://schemas.microsoft.com/office/drawing/2010/main" val="0"/>
              </a:ext>
            </a:extLst>
          </a:blip>
          <a:srcRect l="78750" r="5938" b="77040"/>
          <a:stretch/>
        </p:blipFill>
        <p:spPr>
          <a:xfrm>
            <a:off x="9366249" y="253031"/>
            <a:ext cx="2108200" cy="1777890"/>
          </a:xfrm>
          <a:prstGeom prst="rect">
            <a:avLst/>
          </a:prstGeom>
        </p:spPr>
      </p:pic>
      <p:sp>
        <p:nvSpPr>
          <p:cNvPr id="19" name="TextBox 18"/>
          <p:cNvSpPr txBox="1"/>
          <p:nvPr/>
        </p:nvSpPr>
        <p:spPr>
          <a:xfrm>
            <a:off x="4210196" y="2626320"/>
            <a:ext cx="10312106" cy="923330"/>
          </a:xfrm>
          <a:prstGeom prst="rect">
            <a:avLst/>
          </a:prstGeom>
          <a:noFill/>
        </p:spPr>
        <p:txBody>
          <a:bodyPr wrap="square" rtlCol="0">
            <a:spAutoFit/>
          </a:bodyPr>
          <a:lstStyle/>
          <a:p>
            <a:r>
              <a:rPr lang="en-US" sz="5400">
                <a:solidFill>
                  <a:srgbClr val="207A28"/>
                </a:solidFill>
                <a:latin typeface="UTM American Sans" panose="02040603050506020204" pitchFamily="18" charset="0"/>
              </a:rPr>
              <a:t>Tạm biệt các em</a:t>
            </a:r>
          </a:p>
        </p:txBody>
      </p:sp>
    </p:spTree>
    <p:extLst>
      <p:ext uri="{BB962C8B-B14F-4D97-AF65-F5344CB8AC3E}">
        <p14:creationId xmlns:p14="http://schemas.microsoft.com/office/powerpoint/2010/main" val="345668024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2000"/>
                                        <p:tgtEl>
                                          <p:spTgt spid="19"/>
                                        </p:tgtEl>
                                      </p:cBhvr>
                                    </p:animEffect>
                                    <p:anim calcmode="lin" valueType="num">
                                      <p:cBhvr>
                                        <p:cTn id="25" dur="2000" fill="hold"/>
                                        <p:tgtEl>
                                          <p:spTgt spid="19"/>
                                        </p:tgtEl>
                                        <p:attrNameLst>
                                          <p:attrName>ppt_w</p:attrName>
                                        </p:attrNameLst>
                                      </p:cBhvr>
                                      <p:tavLst>
                                        <p:tav tm="0" fmla="#ppt_w*sin(2.5*pi*$)">
                                          <p:val>
                                            <p:fltVal val="0"/>
                                          </p:val>
                                        </p:tav>
                                        <p:tav tm="100000">
                                          <p:val>
                                            <p:fltVal val="1"/>
                                          </p:val>
                                        </p:tav>
                                      </p:tavLst>
                                    </p:anim>
                                    <p:anim calcmode="lin" valueType="num">
                                      <p:cBhvr>
                                        <p:cTn id="26"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34DC02-8F5A-4387-A402-81F0491560F5}"/>
              </a:ext>
            </a:extLst>
          </p:cNvPr>
          <p:cNvPicPr>
            <a:picLocks noChangeAspect="1"/>
          </p:cNvPicPr>
          <p:nvPr/>
        </p:nvPicPr>
        <p:blipFill rotWithShape="1">
          <a:blip r:embed="rId4"/>
          <a:srcRect l="1749" r="1749"/>
          <a:stretch/>
        </p:blipFill>
        <p:spPr>
          <a:xfrm>
            <a:off x="0" y="0"/>
            <a:ext cx="12192000" cy="6858000"/>
          </a:xfrm>
          <a:prstGeom prst="rect">
            <a:avLst/>
          </a:prstGeom>
        </p:spPr>
      </p:pic>
      <p:pic>
        <p:nvPicPr>
          <p:cNvPr id="5" name="Picture 4">
            <a:hlinkClick r:id="rId5" action="ppaction://hlinksldjump"/>
            <a:extLst>
              <a:ext uri="{FF2B5EF4-FFF2-40B4-BE49-F238E27FC236}">
                <a16:creationId xmlns:a16="http://schemas.microsoft.com/office/drawing/2014/main" id="{82302DE1-6E90-4ED0-8047-37E0967E1BA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090523" y="3158151"/>
            <a:ext cx="504733" cy="1084862"/>
          </a:xfrm>
          <a:prstGeom prst="rect">
            <a:avLst/>
          </a:prstGeom>
        </p:spPr>
      </p:pic>
      <p:pic>
        <p:nvPicPr>
          <p:cNvPr id="6" name="Picture 5">
            <a:hlinkClick r:id="rId7" action="ppaction://hlinksldjump"/>
            <a:extLst>
              <a:ext uri="{FF2B5EF4-FFF2-40B4-BE49-F238E27FC236}">
                <a16:creationId xmlns:a16="http://schemas.microsoft.com/office/drawing/2014/main" id="{01EC0DFE-EB6B-48BB-8247-55343FD2350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rot="1954524">
            <a:off x="7818692" y="3965784"/>
            <a:ext cx="1193288" cy="572573"/>
          </a:xfrm>
          <a:prstGeom prst="rect">
            <a:avLst/>
          </a:prstGeom>
        </p:spPr>
      </p:pic>
      <p:grpSp>
        <p:nvGrpSpPr>
          <p:cNvPr id="9" name="Group 8">
            <a:extLst>
              <a:ext uri="{FF2B5EF4-FFF2-40B4-BE49-F238E27FC236}">
                <a16:creationId xmlns:a16="http://schemas.microsoft.com/office/drawing/2014/main" id="{BDA4F7C9-4890-4555-8F10-C88E52B40209}"/>
              </a:ext>
            </a:extLst>
          </p:cNvPr>
          <p:cNvGrpSpPr/>
          <p:nvPr/>
        </p:nvGrpSpPr>
        <p:grpSpPr>
          <a:xfrm>
            <a:off x="2381132" y="1790700"/>
            <a:ext cx="5067418" cy="4933950"/>
            <a:chOff x="2882608" y="1844528"/>
            <a:chExt cx="5918000" cy="6167179"/>
          </a:xfrm>
        </p:grpSpPr>
        <p:pic>
          <p:nvPicPr>
            <p:cNvPr id="10" name="Picture 7">
              <a:extLst>
                <a:ext uri="{FF2B5EF4-FFF2-40B4-BE49-F238E27FC236}">
                  <a16:creationId xmlns:a16="http://schemas.microsoft.com/office/drawing/2014/main" id="{8EBB2ECD-4322-429B-AD0B-BCABD68EA13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2882608" y="1844528"/>
              <a:ext cx="3737940" cy="5750676"/>
            </a:xfrm>
            <a:prstGeom prst="rect">
              <a:avLst/>
            </a:prstGeom>
          </p:spPr>
        </p:pic>
        <p:pic>
          <p:nvPicPr>
            <p:cNvPr id="11" name="Picture 10">
              <a:extLst>
                <a:ext uri="{FF2B5EF4-FFF2-40B4-BE49-F238E27FC236}">
                  <a16:creationId xmlns:a16="http://schemas.microsoft.com/office/drawing/2014/main" id="{A1F8282A-592F-41C9-B6FA-952AEC753B2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6088832" y="5299931"/>
              <a:ext cx="2711776" cy="2711776"/>
            </a:xfrm>
            <a:prstGeom prst="rect">
              <a:avLst/>
            </a:prstGeom>
          </p:spPr>
        </p:pic>
      </p:grpSp>
      <p:pic>
        <p:nvPicPr>
          <p:cNvPr id="12" name="CẤM BUÔN BÁN, CẤM REUP" descr="Káº¿t quáº£ hÃ¬nh áº£nh cho win text gif">
            <a:extLst>
              <a:ext uri="{FF2B5EF4-FFF2-40B4-BE49-F238E27FC236}">
                <a16:creationId xmlns:a16="http://schemas.microsoft.com/office/drawing/2014/main" id="{BFF0C9C5-774F-4D4E-8387-5485867B0DA7}"/>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474794" y="846718"/>
            <a:ext cx="5392566" cy="539256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hlinkClick r:id="rId12" action="ppaction://hlinksldjump"/>
          </p:cNvPr>
          <p:cNvSpPr/>
          <p:nvPr/>
        </p:nvSpPr>
        <p:spPr>
          <a:xfrm>
            <a:off x="11353800" y="6391434"/>
            <a:ext cx="838200" cy="466566"/>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D7D31">
                    <a:lumMod val="75000"/>
                  </a:srgbClr>
                </a:solidFill>
                <a:effectLst/>
                <a:uLnTx/>
                <a:uFillTx/>
                <a:latin typeface="等线" panose="020F0502020204030204"/>
                <a:ea typeface="+mn-ea"/>
                <a:cs typeface="+mn-cs"/>
              </a:rPr>
              <a:t>Next</a:t>
            </a:r>
          </a:p>
        </p:txBody>
      </p:sp>
    </p:spTree>
    <p:extLst>
      <p:ext uri="{BB962C8B-B14F-4D97-AF65-F5344CB8AC3E}">
        <p14:creationId xmlns:p14="http://schemas.microsoft.com/office/powerpoint/2010/main" val="1263085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hold" nodeType="withEffect">
                                  <p:stCondLst>
                                    <p:cond delay="0"/>
                                  </p:stCondLst>
                                  <p:childTnLst>
                                    <p:animRot by="60000">
                                      <p:cBhvr>
                                        <p:cTn id="6" dur="500" fill="hold"/>
                                        <p:tgtEl>
                                          <p:spTgt spid="9"/>
                                        </p:tgtEl>
                                        <p:attrNameLst>
                                          <p:attrName>r</p:attrName>
                                        </p:attrNameLst>
                                      </p:cBhvr>
                                    </p:animRot>
                                  </p:childTnLst>
                                </p:cTn>
                              </p:par>
                              <p:par>
                                <p:cTn id="7" presetID="8" presetClass="emph" presetSubtype="0" repeatCount="indefinite" autoRev="1" fill="hold" nodeType="withEffect">
                                  <p:stCondLst>
                                    <p:cond delay="0"/>
                                  </p:stCondLst>
                                  <p:childTnLst>
                                    <p:animRot by="60000">
                                      <p:cBhvr>
                                        <p:cTn id="8" dur="500" fill="hold"/>
                                        <p:tgtEl>
                                          <p:spTgt spid="6"/>
                                        </p:tgtEl>
                                        <p:attrNameLst>
                                          <p:attrName>r</p:attrName>
                                        </p:attrNameLst>
                                      </p:cBhvr>
                                    </p:animRot>
                                  </p:childTnLst>
                                </p:cTn>
                              </p:par>
                              <p:par>
                                <p:cTn id="9" presetID="8" presetClass="emph" presetSubtype="0" repeatCount="indefinite" autoRev="1" fill="hold" nodeType="withEffect">
                                  <p:stCondLst>
                                    <p:cond delay="0"/>
                                  </p:stCondLst>
                                  <p:childTnLst>
                                    <p:animRot by="60000">
                                      <p:cBhvr>
                                        <p:cTn id="10" dur="5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nodeType="afterEffect">
                                  <p:stCondLst>
                                    <p:cond delay="0"/>
                                  </p:stCondLst>
                                  <p:childTnLst>
                                    <p:animRot by="120000">
                                      <p:cBhvr>
                                        <p:cTn id="15" dur="100" fill="hold">
                                          <p:stCondLst>
                                            <p:cond delay="0"/>
                                          </p:stCondLst>
                                        </p:cTn>
                                        <p:tgtEl>
                                          <p:spTgt spid="6"/>
                                        </p:tgtEl>
                                        <p:attrNameLst>
                                          <p:attrName>r</p:attrName>
                                        </p:attrNameLst>
                                      </p:cBhvr>
                                    </p:animRot>
                                    <p:animRot by="-240000">
                                      <p:cBhvr>
                                        <p:cTn id="16" dur="200" fill="hold">
                                          <p:stCondLst>
                                            <p:cond delay="200"/>
                                          </p:stCondLst>
                                        </p:cTn>
                                        <p:tgtEl>
                                          <p:spTgt spid="6"/>
                                        </p:tgtEl>
                                        <p:attrNameLst>
                                          <p:attrName>r</p:attrName>
                                        </p:attrNameLst>
                                      </p:cBhvr>
                                    </p:animRot>
                                    <p:animRot by="240000">
                                      <p:cBhvr>
                                        <p:cTn id="17" dur="200" fill="hold">
                                          <p:stCondLst>
                                            <p:cond delay="400"/>
                                          </p:stCondLst>
                                        </p:cTn>
                                        <p:tgtEl>
                                          <p:spTgt spid="6"/>
                                        </p:tgtEl>
                                        <p:attrNameLst>
                                          <p:attrName>r</p:attrName>
                                        </p:attrNameLst>
                                      </p:cBhvr>
                                    </p:animRot>
                                    <p:animRot by="-240000">
                                      <p:cBhvr>
                                        <p:cTn id="18" dur="200" fill="hold">
                                          <p:stCondLst>
                                            <p:cond delay="600"/>
                                          </p:stCondLst>
                                        </p:cTn>
                                        <p:tgtEl>
                                          <p:spTgt spid="6"/>
                                        </p:tgtEl>
                                        <p:attrNameLst>
                                          <p:attrName>r</p:attrName>
                                        </p:attrNameLst>
                                      </p:cBhvr>
                                    </p:animRot>
                                    <p:animRot by="120000">
                                      <p:cBhvr>
                                        <p:cTn id="19" dur="200" fill="hold">
                                          <p:stCondLst>
                                            <p:cond delay="800"/>
                                          </p:stCondLst>
                                        </p:cTn>
                                        <p:tgtEl>
                                          <p:spTgt spid="6"/>
                                        </p:tgtEl>
                                        <p:attrNameLst>
                                          <p:attrName>r</p:attrName>
                                        </p:attrNameLst>
                                      </p:cBhvr>
                                    </p:animRot>
                                  </p:childTnLst>
                                </p:cTn>
                              </p:par>
                            </p:childTnLst>
                          </p:cTn>
                        </p:par>
                        <p:par>
                          <p:cTn id="20" fill="hold">
                            <p:stCondLst>
                              <p:cond delay="1000"/>
                            </p:stCondLst>
                            <p:childTnLst>
                              <p:par>
                                <p:cTn id="21" presetID="0" presetClass="path" presetSubtype="0" accel="50000" decel="50000" fill="hold" nodeType="afterEffect">
                                  <p:stCondLst>
                                    <p:cond delay="0"/>
                                  </p:stCondLst>
                                  <p:childTnLst>
                                    <p:animMotion origin="layout" path="M 1.76942E-16 1.48148E-6 L 1.76942E-16 0.00023 C -0.00299 0.00208 -0.00573 0.00463 -0.00872 0.00671 C -0.01016 0.00787 -0.01172 0.00879 -0.01341 0.00949 C -0.0151 0.01065 -0.01706 0.01111 -0.01888 0.01227 C -0.02357 0.01574 -0.02799 0.02037 -0.03294 0.02338 C -0.03945 0.02754 -0.04427 0.02778 -0.05091 0.02893 C -0.05638 0.02847 -0.06185 0.0287 -0.06732 0.02754 C -0.06914 0.02731 -0.07083 0.02569 -0.07279 0.02477 C -0.07409 0.0243 -0.07539 0.02384 -0.07669 0.02338 C -0.08828 0.02754 -0.08099 0.02384 -0.09232 0.0331 C -0.09401 0.03472 -0.09609 0.03542 -0.09779 0.03727 C -0.11198 0.05324 -0.09753 0.04074 -0.11185 0.05949 C -0.11289 0.06088 -0.11406 0.06204 -0.11497 0.06366 C -0.11562 0.06504 -0.11602 0.06667 -0.11654 0.06782 C -0.11732 0.06991 -0.1181 0.07153 -0.11888 0.07338 C -0.1194 0.07477 -0.11979 0.07639 -0.12044 0.07754 C -0.12109 0.07893 -0.12201 0.0794 -0.12279 0.08032 C -0.12305 0.08171 -0.12305 0.08356 -0.12357 0.08449 C -0.12409 0.08588 -0.12513 0.08634 -0.12591 0.08727 C -0.12669 0.08866 -0.12734 0.09028 -0.12826 0.09143 C -0.12917 0.09305 -0.13034 0.09421 -0.13138 0.0956 C -0.13294 0.09838 -0.13437 0.10162 -0.13607 0.10393 C -0.13724 0.10579 -0.1388 0.10648 -0.13997 0.1081 C -0.14271 0.1125 -0.14518 0.11736 -0.14779 0.12199 C -0.15612 0.13704 -0.14271 0.1125 -0.15247 0.1331 C -0.15404 0.1368 -0.15794 0.14282 -0.15794 0.14305 C -0.1582 0.14514 -0.1582 0.14768 -0.15872 0.14977 C -0.15951 0.1537 -0.16185 0.16088 -0.16185 0.16111 C -0.16159 0.17384 -0.16055 0.1868 -0.16107 0.19977 C -0.16107 0.20208 -0.16211 0.20486 -0.16341 0.20532 C -0.16432 0.20579 -0.16536 0.20278 -0.16497 0.20116 C -0.16445 0.19954 -0.16289 0.20023 -0.16185 0.19977 " pathEditMode="relative" rAng="0" ptsTypes="AAAAAAAAAAAAAAAAAAAAAAAAAAAAAAAAA">
                                      <p:cBhvr>
                                        <p:cTn id="22" dur="2000" fill="hold"/>
                                        <p:tgtEl>
                                          <p:spTgt spid="6"/>
                                        </p:tgtEl>
                                        <p:attrNameLst>
                                          <p:attrName>ppt_x</p:attrName>
                                          <p:attrName>ppt_y</p:attrName>
                                        </p:attrNameLst>
                                      </p:cBhvr>
                                      <p:rCtr x="-8255" y="10255"/>
                                    </p:animMotion>
                                  </p:childTnLst>
                                  <p:subTnLst>
                                    <p:audio>
                                      <p:cMediaNode>
                                        <p:cTn display="0" masterRel="sameClick">
                                          <p:stCondLst>
                                            <p:cond evt="begin" delay="0">
                                              <p:tn val="21"/>
                                            </p:cond>
                                          </p:stCondLst>
                                          <p:endCondLst>
                                            <p:cond evt="onStopAudio" delay="0">
                                              <p:tgtEl>
                                                <p:sldTgt/>
                                              </p:tgtEl>
                                            </p:cond>
                                          </p:endCondLst>
                                        </p:cTn>
                                        <p:tgtEl>
                                          <p:sndTgt r:embed="rId2" name="Am-thanh-phep-thuat-www_nhacchuongvui_com.wav"/>
                                        </p:tgtEl>
                                      </p:cMediaNode>
                                    </p:audio>
                                  </p:sub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32" presetClass="emph" presetSubtype="0" fill="hold" nodeType="afterEffect">
                                  <p:stCondLst>
                                    <p:cond delay="0"/>
                                  </p:stCondLst>
                                  <p:childTnLst>
                                    <p:animRot by="120000">
                                      <p:cBhvr>
                                        <p:cTn id="27" dur="100" fill="hold">
                                          <p:stCondLst>
                                            <p:cond delay="0"/>
                                          </p:stCondLst>
                                        </p:cTn>
                                        <p:tgtEl>
                                          <p:spTgt spid="5"/>
                                        </p:tgtEl>
                                        <p:attrNameLst>
                                          <p:attrName>r</p:attrName>
                                        </p:attrNameLst>
                                      </p:cBhvr>
                                    </p:animRot>
                                    <p:animRot by="-240000">
                                      <p:cBhvr>
                                        <p:cTn id="28" dur="200" fill="hold">
                                          <p:stCondLst>
                                            <p:cond delay="200"/>
                                          </p:stCondLst>
                                        </p:cTn>
                                        <p:tgtEl>
                                          <p:spTgt spid="5"/>
                                        </p:tgtEl>
                                        <p:attrNameLst>
                                          <p:attrName>r</p:attrName>
                                        </p:attrNameLst>
                                      </p:cBhvr>
                                    </p:animRot>
                                    <p:animRot by="240000">
                                      <p:cBhvr>
                                        <p:cTn id="29" dur="200" fill="hold">
                                          <p:stCondLst>
                                            <p:cond delay="400"/>
                                          </p:stCondLst>
                                        </p:cTn>
                                        <p:tgtEl>
                                          <p:spTgt spid="5"/>
                                        </p:tgtEl>
                                        <p:attrNameLst>
                                          <p:attrName>r</p:attrName>
                                        </p:attrNameLst>
                                      </p:cBhvr>
                                    </p:animRot>
                                    <p:animRot by="-240000">
                                      <p:cBhvr>
                                        <p:cTn id="30" dur="200" fill="hold">
                                          <p:stCondLst>
                                            <p:cond delay="600"/>
                                          </p:stCondLst>
                                        </p:cTn>
                                        <p:tgtEl>
                                          <p:spTgt spid="5"/>
                                        </p:tgtEl>
                                        <p:attrNameLst>
                                          <p:attrName>r</p:attrName>
                                        </p:attrNameLst>
                                      </p:cBhvr>
                                    </p:animRot>
                                    <p:animRot by="120000">
                                      <p:cBhvr>
                                        <p:cTn id="31" dur="200" fill="hold">
                                          <p:stCondLst>
                                            <p:cond delay="800"/>
                                          </p:stCondLst>
                                        </p:cTn>
                                        <p:tgtEl>
                                          <p:spTgt spid="5"/>
                                        </p:tgtEl>
                                        <p:attrNameLst>
                                          <p:attrName>r</p:attrName>
                                        </p:attrNameLst>
                                      </p:cBhvr>
                                    </p:animRot>
                                  </p:childTnLst>
                                </p:cTn>
                              </p:par>
                            </p:childTnLst>
                          </p:cTn>
                        </p:par>
                        <p:par>
                          <p:cTn id="32" fill="hold">
                            <p:stCondLst>
                              <p:cond delay="1000"/>
                            </p:stCondLst>
                            <p:childTnLst>
                              <p:par>
                                <p:cTn id="33" presetID="0" presetClass="path" presetSubtype="0" accel="50000" decel="50000" fill="hold" nodeType="afterEffect">
                                  <p:stCondLst>
                                    <p:cond delay="0"/>
                                  </p:stCondLst>
                                  <p:childTnLst>
                                    <p:animMotion origin="layout" path="M -0.02252 0.03403 L -0.02252 0.03403 C -0.06315 0.07153 -0.02942 0.04213 -0.0483 0.05625 C -0.05442 0.06065 -0.06627 0.07014 -0.06627 0.07014 C -0.07148 0.06922 -0.07682 0.06875 -0.0819 0.06736 C -0.08958 0.06528 -0.08411 0.06528 -0.08893 0.06181 C -0.08997 0.06088 -0.09101 0.06088 -0.09205 0.06042 C -0.09544 0.06088 -0.09895 0.06111 -0.10221 0.06181 C -0.1039 0.06204 -0.10533 0.06273 -0.1069 0.0632 C -0.1108 0.06366 -0.11471 0.06412 -0.11861 0.06459 C -0.12044 0.06551 -0.12226 0.06667 -0.12408 0.06736 C -0.12773 0.06852 -0.13502 0.07014 -0.13502 0.07014 C -0.13658 0.07107 -0.13815 0.07199 -0.13971 0.07292 C -0.14205 0.07385 -0.14453 0.07431 -0.14674 0.0757 C -0.14765 0.07616 -0.14843 0.07732 -0.14908 0.07848 C -0.15052 0.0801 -0.15169 0.08218 -0.15299 0.08403 C -0.15507 0.08635 -0.15924 0.09098 -0.15924 0.09098 C -0.15976 0.09236 -0.16015 0.09375 -0.1608 0.09514 C -0.16184 0.09676 -0.16315 0.09746 -0.16393 0.09931 C -0.16562 0.10301 -0.16588 0.10857 -0.16783 0.11181 C -0.16966 0.11412 -0.17617 0.11806 -0.17955 0.12014 C -0.18111 0.12246 -0.18268 0.12477 -0.18424 0.12709 C -0.18502 0.12801 -0.18593 0.12848 -0.18658 0.12986 C -0.18763 0.13148 -0.18828 0.13334 -0.18893 0.13542 C -0.18997 0.13773 -0.19244 0.14468 -0.19283 0.14653 C -0.19388 0.15 -0.1944 0.15394 -0.19518 0.15764 C -0.1957 0.15949 -0.19635 0.16111 -0.19674 0.1632 C -0.20078 0.17894 -0.19609 0.16181 -0.19986 0.1757 C -0.1996 0.17894 -0.19947 0.18218 -0.19908 0.18542 C -0.19895 0.18681 -0.19856 0.18797 -0.1983 0.18959 C -0.19752 0.19561 -0.19765 0.19885 -0.19596 0.20486 C -0.19544 0.20672 -0.19505 0.20857 -0.1944 0.21042 C -0.19401 0.21181 -0.19283 0.21459 -0.19283 0.21459 " pathEditMode="relative" ptsTypes="AAAAAAAAAAAAAAAAAAAAAAAAAAAAAAAAA">
                                      <p:cBhvr>
                                        <p:cTn id="34" dur="2000" fill="hold"/>
                                        <p:tgtEl>
                                          <p:spTgt spid="5"/>
                                        </p:tgtEl>
                                        <p:attrNameLst>
                                          <p:attrName>ppt_x</p:attrName>
                                          <p:attrName>ppt_y</p:attrName>
                                        </p:attrNameLst>
                                      </p:cBhvr>
                                    </p:animMotion>
                                  </p:childTnLst>
                                  <p:subTnLst>
                                    <p:audio>
                                      <p:cMediaNode>
                                        <p:cTn display="0" masterRel="sameClick">
                                          <p:stCondLst>
                                            <p:cond evt="begin" delay="0">
                                              <p:tn val="33"/>
                                            </p:cond>
                                          </p:stCondLst>
                                          <p:endCondLst>
                                            <p:cond evt="onStopAudio" delay="0">
                                              <p:tgtEl>
                                                <p:sldTgt/>
                                              </p:tgtEl>
                                            </p:cond>
                                          </p:endCondLst>
                                        </p:cTn>
                                        <p:tgtEl>
                                          <p:sndTgt r:embed="rId2" name="Am-thanh-phep-thuat-www_nhacchuongvui_com.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subTnLst>
                                    <p:audio>
                                      <p:cMediaNode>
                                        <p:cTn display="0" masterRel="sameClick">
                                          <p:stCondLst>
                                            <p:cond evt="begin" delay="0">
                                              <p:tn val="38"/>
                                            </p:cond>
                                          </p:stCondLst>
                                          <p:endCondLst>
                                            <p:cond evt="onStopAudio" delay="0">
                                              <p:tgtEl>
                                                <p:sldTgt/>
                                              </p:tgtEl>
                                            </p:cond>
                                          </p:endCondLst>
                                        </p:cTn>
                                        <p:tgtEl>
                                          <p:sndTgt r:embed="rId3" name="Tieng-yeah-tre-con-www_nhacchuongvui_com.wav"/>
                                        </p:tgtEl>
                                      </p:cMediaNode>
                                    </p:audio>
                                  </p:subTnLst>
                                </p:cTn>
                              </p:par>
                            </p:childTnLst>
                          </p:cTn>
                        </p:par>
                      </p:childTnLst>
                    </p:cTn>
                  </p:par>
                </p:childTnLst>
              </p:cTn>
              <p:nextCondLst>
                <p:cond evt="onClick" delay="0">
                  <p:tgtEl>
                    <p:spTgt spid="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71EEEB-A610-4E2E-80AE-F04C3760DB5D}"/>
              </a:ext>
            </a:extLst>
          </p:cNvPr>
          <p:cNvPicPr>
            <a:picLocks noChangeAspect="1"/>
          </p:cNvPicPr>
          <p:nvPr/>
        </p:nvPicPr>
        <p:blipFill rotWithShape="1">
          <a:blip r:embed="rId3"/>
          <a:srcRect t="1141" b="1141"/>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EF823996-3D8A-4A65-A82A-74B54FEC06B1}"/>
              </a:ext>
            </a:extLst>
          </p:cNvPr>
          <p:cNvSpPr/>
          <p:nvPr/>
        </p:nvSpPr>
        <p:spPr>
          <a:xfrm>
            <a:off x="1695450" y="723900"/>
            <a:ext cx="9163050" cy="1562100"/>
          </a:xfrm>
          <a:prstGeom prst="roundRect">
            <a:avLst/>
          </a:prstGeom>
        </p:spPr>
        <p:style>
          <a:lnRef idx="2">
            <a:schemeClr val="accent4"/>
          </a:lnRef>
          <a:fillRef idx="1">
            <a:schemeClr val="lt1"/>
          </a:fillRef>
          <a:effectRef idx="0">
            <a:schemeClr val="accent4"/>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Câu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hỏi</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1: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Viết</a:t>
            </a:r>
            <a:r>
              <a:rPr kumimoji="0" lang="en-US" sz="24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1"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số</a:t>
            </a:r>
            <a:r>
              <a:rPr kumimoji="0" lang="en-US" sz="24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1"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thích</a:t>
            </a:r>
            <a:r>
              <a:rPr kumimoji="0" lang="en-US" sz="24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1"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hợp</a:t>
            </a:r>
            <a:r>
              <a:rPr kumimoji="0" lang="en-US" sz="24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1"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vào</a:t>
            </a:r>
            <a:r>
              <a:rPr kumimoji="0" lang="en-US" sz="24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1"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chỗ</a:t>
            </a:r>
            <a:r>
              <a:rPr kumimoji="0" lang="en-US" sz="24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1"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trống</a:t>
            </a:r>
            <a:r>
              <a:rPr kumimoji="0" lang="en-US" sz="24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baseline="0" dirty="0">
                <a:solidFill>
                  <a:prstClr val="black"/>
                </a:solidFill>
                <a:latin typeface="Arial" panose="020B0604020202020204" pitchFamily="34" charset="0"/>
                <a:cs typeface="Arial" panose="020B0604020202020204" pitchFamily="34" charset="0"/>
              </a:rPr>
              <a:t>2m34cm =  … cm</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FC9712AD-A2A1-4EA7-A8E9-138340AAA5CE}"/>
              </a:ext>
            </a:extLst>
          </p:cNvPr>
          <p:cNvSpPr/>
          <p:nvPr/>
        </p:nvSpPr>
        <p:spPr>
          <a:xfrm>
            <a:off x="3105150" y="2581275"/>
            <a:ext cx="6810375" cy="847725"/>
          </a:xfrm>
          <a:prstGeom prst="roundRect">
            <a:avLst/>
          </a:prstGeom>
        </p:spPr>
        <p:style>
          <a:lnRef idx="2">
            <a:schemeClr val="accent3"/>
          </a:lnRef>
          <a:fillRef idx="1">
            <a:schemeClr val="lt1"/>
          </a:fillRef>
          <a:effectRef idx="0">
            <a:schemeClr val="accent3"/>
          </a:effectRef>
          <a:fontRef idx="minor">
            <a:schemeClr val="dk1"/>
          </a:fontRef>
        </p:style>
        <p:txBody>
          <a:bodyPr rtlCol="0" anchor="t"/>
          <a:lstStyle/>
          <a:p>
            <a:pPr algn="ct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Câu </a:t>
            </a:r>
            <a:r>
              <a:rPr kumimoji="0" lang="en-US" sz="2400" b="1"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trả</a:t>
            </a:r>
            <a:r>
              <a:rPr kumimoji="0" lang="en-US" sz="2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lời: </a:t>
            </a:r>
            <a:r>
              <a:rPr lang="en-US" sz="2400" b="1">
                <a:solidFill>
                  <a:prstClr val="black"/>
                </a:solidFill>
                <a:latin typeface="Arial" panose="020B0604020202020204" pitchFamily="34" charset="0"/>
                <a:cs typeface="Arial" panose="020B0604020202020204" pitchFamily="34" charset="0"/>
              </a:rPr>
              <a:t>2m34cm =  </a:t>
            </a:r>
            <a:r>
              <a:rPr lang="en-US" sz="2400" b="1">
                <a:solidFill>
                  <a:srgbClr val="C00000"/>
                </a:solidFill>
                <a:latin typeface="Arial" panose="020B0604020202020204" pitchFamily="34" charset="0"/>
                <a:cs typeface="Arial" panose="020B0604020202020204" pitchFamily="34" charset="0"/>
              </a:rPr>
              <a:t>234 </a:t>
            </a:r>
            <a:r>
              <a:rPr lang="en-US" sz="2400" b="1">
                <a:solidFill>
                  <a:prstClr val="black"/>
                </a:solidFill>
                <a:latin typeface="Arial" panose="020B0604020202020204" pitchFamily="34" charset="0"/>
                <a:cs typeface="Arial" panose="020B0604020202020204" pitchFamily="34" charset="0"/>
              </a:rPr>
              <a:t>cm</a:t>
            </a:r>
            <a:r>
              <a:rPr kumimoji="0" lang="en-US" sz="2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7" name="Picture 6">
            <a:hlinkClick r:id="rId4" action="ppaction://hlinksldjump"/>
            <a:extLst>
              <a:ext uri="{FF2B5EF4-FFF2-40B4-BE49-F238E27FC236}">
                <a16:creationId xmlns:a16="http://schemas.microsoft.com/office/drawing/2014/main" id="{2924B275-A0E4-49C0-9D61-0298C0E8D41D}"/>
              </a:ext>
            </a:extLst>
          </p:cNvPr>
          <p:cNvPicPr>
            <a:picLocks noChangeAspect="1"/>
          </p:cNvPicPr>
          <p:nvPr/>
        </p:nvPicPr>
        <p:blipFill rotWithShape="1">
          <a:blip r:embed="rId5">
            <a:extLst>
              <a:ext uri="{28A0092B-C50C-407E-A947-70E740481C1C}">
                <a14:useLocalDpi xmlns:a14="http://schemas.microsoft.com/office/drawing/2010/main" val="0"/>
              </a:ext>
            </a:extLst>
          </a:blip>
          <a:srcRect l="19584" t="13056" r="2916" b="2362"/>
          <a:stretch/>
        </p:blipFill>
        <p:spPr>
          <a:xfrm rot="20986584">
            <a:off x="178286" y="2863775"/>
            <a:ext cx="2219325" cy="2422167"/>
          </a:xfrm>
          <a:prstGeom prst="rect">
            <a:avLst/>
          </a:prstGeom>
        </p:spPr>
      </p:pic>
    </p:spTree>
    <p:extLst>
      <p:ext uri="{BB962C8B-B14F-4D97-AF65-F5344CB8AC3E}">
        <p14:creationId xmlns:p14="http://schemas.microsoft.com/office/powerpoint/2010/main" val="336046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Am-thanh-tra-loi-dung-www_nhacchuongvui_com.wav"/>
                                        </p:tgtEl>
                                      </p:cMediaNode>
                                    </p:audio>
                                  </p:subTnLst>
                                </p:cTn>
                              </p:par>
                            </p:childTnLst>
                          </p:cTn>
                        </p:par>
                        <p:par>
                          <p:cTn id="14" fill="hold">
                            <p:stCondLst>
                              <p:cond delay="500"/>
                            </p:stCondLst>
                            <p:childTnLst>
                              <p:par>
                                <p:cTn id="15" presetID="26" presetClass="emph" presetSubtype="0" repeatCount="indefinite" fill="hold" nodeType="afterEffect">
                                  <p:stCondLst>
                                    <p:cond delay="0"/>
                                  </p:stCondLst>
                                  <p:childTnLst>
                                    <p:animEffect transition="out" filter="fade">
                                      <p:cBhvr>
                                        <p:cTn id="16" dur="500" tmFilter="0, 0; .2, .5; .8, .5; 1, 0"/>
                                        <p:tgtEl>
                                          <p:spTgt spid="7"/>
                                        </p:tgtEl>
                                      </p:cBhvr>
                                    </p:animEffect>
                                    <p:animScale>
                                      <p:cBhvr>
                                        <p:cTn id="1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US">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D71EEEB-A610-4E2E-80AE-F04C3760DB5D}"/>
              </a:ext>
            </a:extLst>
          </p:cNvPr>
          <p:cNvPicPr>
            <a:picLocks noChangeAspect="1"/>
          </p:cNvPicPr>
          <p:nvPr/>
        </p:nvPicPr>
        <p:blipFill rotWithShape="1">
          <a:blip r:embed="rId3"/>
          <a:srcRect t="1141" b="1141"/>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EF823996-3D8A-4A65-A82A-74B54FEC06B1}"/>
              </a:ext>
            </a:extLst>
          </p:cNvPr>
          <p:cNvSpPr/>
          <p:nvPr/>
        </p:nvSpPr>
        <p:spPr>
          <a:xfrm>
            <a:off x="1695450" y="723900"/>
            <a:ext cx="9163050" cy="1562100"/>
          </a:xfrm>
          <a:prstGeom prst="roundRect">
            <a:avLst/>
          </a:prstGeom>
        </p:spPr>
        <p:style>
          <a:lnRef idx="2">
            <a:schemeClr val="accent4"/>
          </a:lnRef>
          <a:fillRef idx="1">
            <a:schemeClr val="lt1"/>
          </a:fillRef>
          <a:effectRef idx="0">
            <a:schemeClr val="accent4"/>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Câu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hỏi</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2:</a:t>
            </a:r>
            <a:r>
              <a:rPr kumimoji="0" lang="en-US" sz="2400" b="1" i="0" u="none" strike="noStrike" kern="1200" cap="none" spc="0" normalizeH="0" noProof="0">
                <a:ln>
                  <a:noFill/>
                </a:ln>
                <a:solidFill>
                  <a:prstClr val="black"/>
                </a:solidFill>
                <a:effectLst/>
                <a:uLnTx/>
                <a:uFillTx/>
                <a:latin typeface="Arial" panose="020B0604020202020204" pitchFamily="34" charset="0"/>
                <a:cs typeface="Arial" panose="020B0604020202020204" pitchFamily="34" charset="0"/>
              </a:rPr>
              <a:t> Hãy nêu bảng đơn vị đo khối lượng?</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FC9712AD-A2A1-4EA7-A8E9-138340AAA5CE}"/>
              </a:ext>
            </a:extLst>
          </p:cNvPr>
          <p:cNvSpPr/>
          <p:nvPr/>
        </p:nvSpPr>
        <p:spPr>
          <a:xfrm>
            <a:off x="3105150" y="2581275"/>
            <a:ext cx="6810375" cy="847725"/>
          </a:xfrm>
          <a:prstGeom prst="roundRect">
            <a:avLst/>
          </a:prstGeom>
        </p:spPr>
        <p:style>
          <a:lnRef idx="2">
            <a:schemeClr val="accent3"/>
          </a:lnRef>
          <a:fillRef idx="1">
            <a:schemeClr val="lt1"/>
          </a:fillRef>
          <a:effectRef idx="0">
            <a:schemeClr val="accent3"/>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Câu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trả</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lời</a:t>
            </a:r>
            <a:r>
              <a:rPr kumimoji="0" lang="en-US" sz="2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t>
            </a:r>
            <a:r>
              <a:rPr kumimoji="0" lang="en-US" sz="2400" b="1" i="0" u="none" strike="noStrike" kern="1200" cap="none" spc="0" normalizeH="0" noProof="0">
                <a:ln>
                  <a:noFill/>
                </a:ln>
                <a:solidFill>
                  <a:prstClr val="black"/>
                </a:solidFill>
                <a:effectLst/>
                <a:uLnTx/>
                <a:uFillTx/>
                <a:latin typeface="Arial" panose="020B0604020202020204" pitchFamily="34" charset="0"/>
                <a:cs typeface="Arial" panose="020B0604020202020204" pitchFamily="34" charset="0"/>
              </a:rPr>
              <a:t> </a:t>
            </a:r>
            <a:r>
              <a:rPr kumimoji="0" lang="en-US" sz="2400" b="1" i="0" u="none" strike="noStrike" kern="1200" cap="none" spc="0" normalizeH="0" noProof="0">
                <a:ln>
                  <a:noFill/>
                </a:ln>
                <a:solidFill>
                  <a:srgbClr val="C00000"/>
                </a:solidFill>
                <a:effectLst/>
                <a:uLnTx/>
                <a:uFillTx/>
                <a:latin typeface="Arial" panose="020B0604020202020204" pitchFamily="34" charset="0"/>
                <a:cs typeface="Arial" panose="020B0604020202020204" pitchFamily="34" charset="0"/>
              </a:rPr>
              <a:t>tấn  tạ  yến  kg  hg  dag  g</a:t>
            </a:r>
            <a:endParaRPr kumimoji="0" lang="en-US" sz="2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pic>
        <p:nvPicPr>
          <p:cNvPr id="7" name="Picture 6">
            <a:hlinkClick r:id="rId4" action="ppaction://hlinksldjump"/>
            <a:extLst>
              <a:ext uri="{FF2B5EF4-FFF2-40B4-BE49-F238E27FC236}">
                <a16:creationId xmlns:a16="http://schemas.microsoft.com/office/drawing/2014/main" id="{C9586FF7-0B46-4513-80B2-890093A21BDD}"/>
              </a:ext>
            </a:extLst>
          </p:cNvPr>
          <p:cNvPicPr>
            <a:picLocks noChangeAspect="1"/>
          </p:cNvPicPr>
          <p:nvPr/>
        </p:nvPicPr>
        <p:blipFill rotWithShape="1">
          <a:blip r:embed="rId5">
            <a:extLst>
              <a:ext uri="{28A0092B-C50C-407E-A947-70E740481C1C}">
                <a14:useLocalDpi xmlns:a14="http://schemas.microsoft.com/office/drawing/2010/main" val="0"/>
              </a:ext>
            </a:extLst>
          </a:blip>
          <a:srcRect l="19584" t="13056" r="2916" b="2362"/>
          <a:stretch/>
        </p:blipFill>
        <p:spPr>
          <a:xfrm rot="20986584">
            <a:off x="178286" y="2863775"/>
            <a:ext cx="2219325" cy="2422167"/>
          </a:xfrm>
          <a:prstGeom prst="rect">
            <a:avLst/>
          </a:prstGeom>
        </p:spPr>
      </p:pic>
    </p:spTree>
    <p:extLst>
      <p:ext uri="{BB962C8B-B14F-4D97-AF65-F5344CB8AC3E}">
        <p14:creationId xmlns:p14="http://schemas.microsoft.com/office/powerpoint/2010/main" val="1762931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Am-thanh-tra-loi-dung-www_nhacchuongvui_com.wav"/>
                                        </p:tgtEl>
                                      </p:cMediaNode>
                                    </p:audio>
                                  </p:subTnLst>
                                </p:cTn>
                              </p:par>
                            </p:childTnLst>
                          </p:cTn>
                        </p:par>
                        <p:par>
                          <p:cTn id="14" fill="hold">
                            <p:stCondLst>
                              <p:cond delay="500"/>
                            </p:stCondLst>
                            <p:childTnLst>
                              <p:par>
                                <p:cTn id="15" presetID="26" presetClass="emph" presetSubtype="0" repeatCount="indefinite" fill="hold" nodeType="afterEffect">
                                  <p:stCondLst>
                                    <p:cond delay="0"/>
                                  </p:stCondLst>
                                  <p:childTnLst>
                                    <p:animEffect transition="out" filter="fade">
                                      <p:cBhvr>
                                        <p:cTn id="16" dur="500" tmFilter="0, 0; .2, .5; .8, .5; 1, 0"/>
                                        <p:tgtEl>
                                          <p:spTgt spid="7"/>
                                        </p:tgtEl>
                                      </p:cBhvr>
                                    </p:animEffect>
                                    <p:animScale>
                                      <p:cBhvr>
                                        <p:cTn id="1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US">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9CA3DAE5-FEEF-40FC-B859-AD62B49789E0}"/>
              </a:ext>
            </a:extLst>
          </p:cNvPr>
          <p:cNvPicPr>
            <a:picLocks noChangeAspect="1"/>
          </p:cNvPicPr>
          <p:nvPr/>
        </p:nvPicPr>
        <p:blipFill>
          <a:blip r:embed="rId2"/>
          <a:stretch>
            <a:fillRect/>
          </a:stretch>
        </p:blipFill>
        <p:spPr>
          <a:xfrm>
            <a:off x="3535" y="-22177"/>
            <a:ext cx="12188465" cy="6855206"/>
          </a:xfrm>
          <a:prstGeom prst="rect">
            <a:avLst/>
          </a:prstGeom>
        </p:spPr>
      </p:pic>
      <p:grpSp>
        <p:nvGrpSpPr>
          <p:cNvPr id="5" name="组合 22">
            <a:extLst>
              <a:ext uri="{FF2B5EF4-FFF2-40B4-BE49-F238E27FC236}">
                <a16:creationId xmlns:a16="http://schemas.microsoft.com/office/drawing/2014/main" id="{264E3366-2282-4E6D-A8A9-9DE460BBC00F}"/>
              </a:ext>
            </a:extLst>
          </p:cNvPr>
          <p:cNvGrpSpPr/>
          <p:nvPr/>
        </p:nvGrpSpPr>
        <p:grpSpPr>
          <a:xfrm>
            <a:off x="0" y="0"/>
            <a:ext cx="12192000" cy="6879773"/>
            <a:chOff x="0" y="0"/>
            <a:chExt cx="12192000" cy="6879773"/>
          </a:xfrm>
        </p:grpSpPr>
        <p:pic>
          <p:nvPicPr>
            <p:cNvPr id="6" name="图片 29">
              <a:extLst>
                <a:ext uri="{FF2B5EF4-FFF2-40B4-BE49-F238E27FC236}">
                  <a16:creationId xmlns:a16="http://schemas.microsoft.com/office/drawing/2014/main" id="{DDA8AAFE-55B7-446A-826B-518238173A61}"/>
                </a:ext>
              </a:extLst>
            </p:cNvPr>
            <p:cNvPicPr>
              <a:picLocks noChangeAspect="1"/>
            </p:cNvPicPr>
            <p:nvPr/>
          </p:nvPicPr>
          <p:blipFill rotWithShape="1">
            <a:blip r:embed="rId3">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r="49167" b="13699"/>
            <a:stretch/>
          </p:blipFill>
          <p:spPr>
            <a:xfrm>
              <a:off x="2596" y="0"/>
              <a:ext cx="4993692" cy="5125673"/>
            </a:xfrm>
            <a:prstGeom prst="rect">
              <a:avLst/>
            </a:prstGeom>
          </p:spPr>
        </p:pic>
        <p:grpSp>
          <p:nvGrpSpPr>
            <p:cNvPr id="7" name="组合 30">
              <a:extLst>
                <a:ext uri="{FF2B5EF4-FFF2-40B4-BE49-F238E27FC236}">
                  <a16:creationId xmlns:a16="http://schemas.microsoft.com/office/drawing/2014/main" id="{A821BC20-617D-47D6-87BC-149D077BD053}"/>
                </a:ext>
              </a:extLst>
            </p:cNvPr>
            <p:cNvGrpSpPr/>
            <p:nvPr/>
          </p:nvGrpSpPr>
          <p:grpSpPr>
            <a:xfrm>
              <a:off x="0" y="3949700"/>
              <a:ext cx="12192000" cy="2930073"/>
              <a:chOff x="0" y="3949700"/>
              <a:chExt cx="12192000" cy="2930073"/>
            </a:xfrm>
          </p:grpSpPr>
          <p:pic>
            <p:nvPicPr>
              <p:cNvPr id="8" name="图片 31">
                <a:extLst>
                  <a:ext uri="{FF2B5EF4-FFF2-40B4-BE49-F238E27FC236}">
                    <a16:creationId xmlns:a16="http://schemas.microsoft.com/office/drawing/2014/main" id="{53F48065-06AC-4D2F-9D9E-A1177398824A}"/>
                  </a:ext>
                </a:extLst>
              </p:cNvPr>
              <p:cNvPicPr>
                <a:picLocks noChangeAspect="1"/>
              </p:cNvPicPr>
              <p:nvPr/>
            </p:nvPicPr>
            <p:blipFill rotWithShape="1">
              <a:blip r:embed="rId4">
                <a:extLst>
                  <a:ext uri="{28A0092B-C50C-407E-A947-70E740481C1C}">
                    <a14:useLocalDpi xmlns:a14="http://schemas.microsoft.com/office/drawing/2010/main" val="0"/>
                  </a:ext>
                </a:extLst>
              </a:blip>
              <a:srcRect t="65743"/>
              <a:stretch/>
            </p:blipFill>
            <p:spPr>
              <a:xfrm>
                <a:off x="0" y="4508499"/>
                <a:ext cx="12192000" cy="2349097"/>
              </a:xfrm>
              <a:prstGeom prst="rect">
                <a:avLst/>
              </a:prstGeom>
            </p:spPr>
          </p:pic>
          <p:pic>
            <p:nvPicPr>
              <p:cNvPr id="9" name="图片 32">
                <a:extLst>
                  <a:ext uri="{FF2B5EF4-FFF2-40B4-BE49-F238E27FC236}">
                    <a16:creationId xmlns:a16="http://schemas.microsoft.com/office/drawing/2014/main" id="{FA081AE0-3AF5-40D0-86B5-5C8778AF1ACC}"/>
                  </a:ext>
                </a:extLst>
              </p:cNvPr>
              <p:cNvPicPr>
                <a:picLocks noChangeAspect="1"/>
              </p:cNvPicPr>
              <p:nvPr/>
            </p:nvPicPr>
            <p:blipFill rotWithShape="1">
              <a:blip r:embed="rId5">
                <a:extLst>
                  <a:ext uri="{28A0092B-C50C-407E-A947-70E740481C1C}">
                    <a14:useLocalDpi xmlns:a14="http://schemas.microsoft.com/office/drawing/2010/main" val="0"/>
                  </a:ext>
                </a:extLst>
              </a:blip>
              <a:srcRect t="57593" r="73542" b="16478"/>
              <a:stretch/>
            </p:blipFill>
            <p:spPr>
              <a:xfrm>
                <a:off x="0" y="3949700"/>
                <a:ext cx="3225799" cy="1778000"/>
              </a:xfrm>
              <a:prstGeom prst="rect">
                <a:avLst/>
              </a:prstGeom>
            </p:spPr>
          </p:pic>
          <p:pic>
            <p:nvPicPr>
              <p:cNvPr id="10" name="图片 33">
                <a:extLst>
                  <a:ext uri="{FF2B5EF4-FFF2-40B4-BE49-F238E27FC236}">
                    <a16:creationId xmlns:a16="http://schemas.microsoft.com/office/drawing/2014/main" id="{63B1AF3F-115E-4846-9F0D-9CAF1892CA05}"/>
                  </a:ext>
                </a:extLst>
              </p:cNvPr>
              <p:cNvPicPr>
                <a:picLocks noChangeAspect="1"/>
              </p:cNvPicPr>
              <p:nvPr/>
            </p:nvPicPr>
            <p:blipFill rotWithShape="1">
              <a:blip r:embed="rId6">
                <a:extLst>
                  <a:ext uri="{28A0092B-C50C-407E-A947-70E740481C1C}">
                    <a14:useLocalDpi xmlns:a14="http://schemas.microsoft.com/office/drawing/2010/main" val="0"/>
                  </a:ext>
                </a:extLst>
              </a:blip>
              <a:srcRect l="32604" t="72038" r="27709" b="2033"/>
              <a:stretch/>
            </p:blipFill>
            <p:spPr>
              <a:xfrm>
                <a:off x="3975100" y="4940301"/>
                <a:ext cx="4838700" cy="1778000"/>
              </a:xfrm>
              <a:prstGeom prst="rect">
                <a:avLst/>
              </a:prstGeom>
            </p:spPr>
          </p:pic>
          <p:pic>
            <p:nvPicPr>
              <p:cNvPr id="11" name="图片 34">
                <a:extLst>
                  <a:ext uri="{FF2B5EF4-FFF2-40B4-BE49-F238E27FC236}">
                    <a16:creationId xmlns:a16="http://schemas.microsoft.com/office/drawing/2014/main" id="{53943B32-DA9C-4884-A668-0463CAD7AF78}"/>
                  </a:ext>
                </a:extLst>
              </p:cNvPr>
              <p:cNvPicPr>
                <a:picLocks noChangeAspect="1"/>
              </p:cNvPicPr>
              <p:nvPr/>
            </p:nvPicPr>
            <p:blipFill rotWithShape="1">
              <a:blip r:embed="rId7">
                <a:extLst>
                  <a:ext uri="{28A0092B-C50C-407E-A947-70E740481C1C}">
                    <a14:useLocalDpi xmlns:a14="http://schemas.microsoft.com/office/drawing/2010/main" val="0"/>
                  </a:ext>
                </a:extLst>
              </a:blip>
              <a:srcRect l="22708" t="62965" r="56250" b="7773"/>
              <a:stretch/>
            </p:blipFill>
            <p:spPr>
              <a:xfrm>
                <a:off x="2768600" y="4317999"/>
                <a:ext cx="2565400" cy="2006601"/>
              </a:xfrm>
              <a:prstGeom prst="rect">
                <a:avLst/>
              </a:prstGeom>
            </p:spPr>
          </p:pic>
          <p:pic>
            <p:nvPicPr>
              <p:cNvPr id="12" name="图片 35">
                <a:extLst>
                  <a:ext uri="{FF2B5EF4-FFF2-40B4-BE49-F238E27FC236}">
                    <a16:creationId xmlns:a16="http://schemas.microsoft.com/office/drawing/2014/main" id="{DBF28572-004C-4998-90F3-27D0118B09CC}"/>
                  </a:ext>
                </a:extLst>
              </p:cNvPr>
              <p:cNvPicPr>
                <a:picLocks noChangeAspect="1"/>
              </p:cNvPicPr>
              <p:nvPr/>
            </p:nvPicPr>
            <p:blipFill rotWithShape="1">
              <a:blip r:embed="rId8">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l="73513" t="56668" r="3959" b="27"/>
              <a:stretch/>
            </p:blipFill>
            <p:spPr>
              <a:xfrm>
                <a:off x="8265955" y="4657190"/>
                <a:ext cx="2055807" cy="2222583"/>
              </a:xfrm>
              <a:prstGeom prst="rect">
                <a:avLst/>
              </a:prstGeom>
            </p:spPr>
          </p:pic>
        </p:grpSp>
      </p:grpSp>
      <p:pic>
        <p:nvPicPr>
          <p:cNvPr id="13" name="图片 36">
            <a:extLst>
              <a:ext uri="{FF2B5EF4-FFF2-40B4-BE49-F238E27FC236}">
                <a16:creationId xmlns:a16="http://schemas.microsoft.com/office/drawing/2014/main" id="{B6E397E0-7F31-4EF8-A87D-4E262204F078}"/>
              </a:ext>
            </a:extLst>
          </p:cNvPr>
          <p:cNvPicPr>
            <a:picLocks noChangeAspect="1"/>
          </p:cNvPicPr>
          <p:nvPr/>
        </p:nvPicPr>
        <p:blipFill rotWithShape="1">
          <a:blip r:embed="rId9">
            <a:extLst>
              <a:ext uri="{28A0092B-C50C-407E-A947-70E740481C1C}">
                <a14:useLocalDpi xmlns:a14="http://schemas.microsoft.com/office/drawing/2010/main" val="0"/>
              </a:ext>
            </a:extLst>
          </a:blip>
          <a:srcRect l="21459" t="46111" r="70208" b="40184"/>
          <a:stretch/>
        </p:blipFill>
        <p:spPr>
          <a:xfrm>
            <a:off x="4488288" y="601014"/>
            <a:ext cx="1016000" cy="939801"/>
          </a:xfrm>
          <a:prstGeom prst="rect">
            <a:avLst/>
          </a:prstGeom>
        </p:spPr>
      </p:pic>
      <p:pic>
        <p:nvPicPr>
          <p:cNvPr id="14" name="图片 37">
            <a:extLst>
              <a:ext uri="{FF2B5EF4-FFF2-40B4-BE49-F238E27FC236}">
                <a16:creationId xmlns:a16="http://schemas.microsoft.com/office/drawing/2014/main" id="{19CED50E-7AC4-4012-BA2F-B780DF27B264}"/>
              </a:ext>
            </a:extLst>
          </p:cNvPr>
          <p:cNvPicPr>
            <a:picLocks noChangeAspect="1"/>
          </p:cNvPicPr>
          <p:nvPr/>
        </p:nvPicPr>
        <p:blipFill rotWithShape="1">
          <a:blip r:embed="rId10">
            <a:extLst>
              <a:ext uri="{28A0092B-C50C-407E-A947-70E740481C1C}">
                <a14:useLocalDpi xmlns:a14="http://schemas.microsoft.com/office/drawing/2010/main" val="0"/>
              </a:ext>
            </a:extLst>
          </a:blip>
          <a:srcRect l="82708" b="56668"/>
          <a:stretch/>
        </p:blipFill>
        <p:spPr>
          <a:xfrm>
            <a:off x="10083800" y="403"/>
            <a:ext cx="2108200" cy="2971397"/>
          </a:xfrm>
          <a:prstGeom prst="rect">
            <a:avLst/>
          </a:prstGeom>
        </p:spPr>
      </p:pic>
      <p:pic>
        <p:nvPicPr>
          <p:cNvPr id="15" name="图片 38">
            <a:extLst>
              <a:ext uri="{FF2B5EF4-FFF2-40B4-BE49-F238E27FC236}">
                <a16:creationId xmlns:a16="http://schemas.microsoft.com/office/drawing/2014/main" id="{749715A1-2B7F-4636-8A38-FB222CAF537D}"/>
              </a:ext>
            </a:extLst>
          </p:cNvPr>
          <p:cNvPicPr>
            <a:picLocks noChangeAspect="1"/>
          </p:cNvPicPr>
          <p:nvPr/>
        </p:nvPicPr>
        <p:blipFill rotWithShape="1">
          <a:blip r:embed="rId11">
            <a:extLst>
              <a:ext uri="{28A0092B-C50C-407E-A947-70E740481C1C}">
                <a14:useLocalDpi xmlns:a14="http://schemas.microsoft.com/office/drawing/2010/main" val="0"/>
              </a:ext>
            </a:extLst>
          </a:blip>
          <a:srcRect l="78750" r="5938" b="77040"/>
          <a:stretch/>
        </p:blipFill>
        <p:spPr>
          <a:xfrm>
            <a:off x="9366249" y="253031"/>
            <a:ext cx="2108200" cy="1777890"/>
          </a:xfrm>
          <a:prstGeom prst="rect">
            <a:avLst/>
          </a:prstGeom>
        </p:spPr>
      </p:pic>
      <p:sp>
        <p:nvSpPr>
          <p:cNvPr id="16" name="TextBox 15"/>
          <p:cNvSpPr txBox="1"/>
          <p:nvPr/>
        </p:nvSpPr>
        <p:spPr>
          <a:xfrm>
            <a:off x="1252025" y="2734767"/>
            <a:ext cx="10936440" cy="830997"/>
          </a:xfrm>
          <a:prstGeom prst="rect">
            <a:avLst/>
          </a:prstGeom>
          <a:noFill/>
        </p:spPr>
        <p:txBody>
          <a:bodyPr wrap="square" rtlCol="0">
            <a:spAutoFit/>
          </a:bodyPr>
          <a:lstStyle/>
          <a:p>
            <a:pPr algn="ctr"/>
            <a:r>
              <a:rPr lang="en-US" sz="4800" b="1" dirty="0" err="1">
                <a:solidFill>
                  <a:srgbClr val="207A28"/>
                </a:solidFill>
                <a:latin typeface="Arial" panose="020B0604020202020204" pitchFamily="34" charset="0"/>
                <a:cs typeface="Arial" panose="020B0604020202020204" pitchFamily="34" charset="0"/>
              </a:rPr>
              <a:t>Ôn</a:t>
            </a:r>
            <a:r>
              <a:rPr lang="en-US" sz="4800" b="1" dirty="0">
                <a:solidFill>
                  <a:srgbClr val="207A28"/>
                </a:solidFill>
                <a:latin typeface="Arial" panose="020B0604020202020204" pitchFamily="34" charset="0"/>
                <a:cs typeface="Arial" panose="020B0604020202020204" pitchFamily="34" charset="0"/>
              </a:rPr>
              <a:t> </a:t>
            </a:r>
            <a:r>
              <a:rPr lang="en-US" sz="4800" b="1" dirty="0" err="1">
                <a:solidFill>
                  <a:srgbClr val="207A28"/>
                </a:solidFill>
                <a:latin typeface="Arial" panose="020B0604020202020204" pitchFamily="34" charset="0"/>
                <a:cs typeface="Arial" panose="020B0604020202020204" pitchFamily="34" charset="0"/>
              </a:rPr>
              <a:t>tập</a:t>
            </a:r>
            <a:r>
              <a:rPr lang="en-US" sz="4800" b="1" dirty="0">
                <a:solidFill>
                  <a:srgbClr val="207A28"/>
                </a:solidFill>
                <a:latin typeface="Arial" panose="020B0604020202020204" pitchFamily="34" charset="0"/>
                <a:cs typeface="Arial" panose="020B0604020202020204" pitchFamily="34" charset="0"/>
              </a:rPr>
              <a:t>: </a:t>
            </a:r>
            <a:r>
              <a:rPr lang="en-US" sz="4800" b="1" dirty="0" err="1">
                <a:solidFill>
                  <a:srgbClr val="207A28"/>
                </a:solidFill>
                <a:latin typeface="Arial" panose="020B0604020202020204" pitchFamily="34" charset="0"/>
                <a:cs typeface="Arial" panose="020B0604020202020204" pitchFamily="34" charset="0"/>
              </a:rPr>
              <a:t>Bảng</a:t>
            </a:r>
            <a:r>
              <a:rPr lang="en-US" sz="4800" b="1" dirty="0">
                <a:solidFill>
                  <a:srgbClr val="207A28"/>
                </a:solidFill>
                <a:latin typeface="Arial" panose="020B0604020202020204" pitchFamily="34" charset="0"/>
                <a:cs typeface="Arial" panose="020B0604020202020204" pitchFamily="34" charset="0"/>
              </a:rPr>
              <a:t> </a:t>
            </a:r>
            <a:r>
              <a:rPr lang="en-US" sz="4800" b="1" dirty="0" err="1">
                <a:solidFill>
                  <a:srgbClr val="207A28"/>
                </a:solidFill>
                <a:latin typeface="Arial" panose="020B0604020202020204" pitchFamily="34" charset="0"/>
                <a:cs typeface="Arial" panose="020B0604020202020204" pitchFamily="34" charset="0"/>
              </a:rPr>
              <a:t>đơn</a:t>
            </a:r>
            <a:r>
              <a:rPr lang="en-US" sz="4800" b="1" dirty="0">
                <a:solidFill>
                  <a:srgbClr val="207A28"/>
                </a:solidFill>
                <a:latin typeface="Arial" panose="020B0604020202020204" pitchFamily="34" charset="0"/>
                <a:cs typeface="Arial" panose="020B0604020202020204" pitchFamily="34" charset="0"/>
              </a:rPr>
              <a:t> </a:t>
            </a:r>
            <a:r>
              <a:rPr lang="en-US" sz="4800" b="1" dirty="0" err="1">
                <a:solidFill>
                  <a:srgbClr val="207A28"/>
                </a:solidFill>
                <a:latin typeface="Arial" panose="020B0604020202020204" pitchFamily="34" charset="0"/>
                <a:cs typeface="Arial" panose="020B0604020202020204" pitchFamily="34" charset="0"/>
              </a:rPr>
              <a:t>vị</a:t>
            </a:r>
            <a:r>
              <a:rPr lang="en-US" sz="4800" b="1" dirty="0">
                <a:solidFill>
                  <a:srgbClr val="207A28"/>
                </a:solidFill>
                <a:latin typeface="Arial" panose="020B0604020202020204" pitchFamily="34" charset="0"/>
                <a:cs typeface="Arial" panose="020B0604020202020204" pitchFamily="34" charset="0"/>
              </a:rPr>
              <a:t> </a:t>
            </a:r>
            <a:r>
              <a:rPr lang="en-US" sz="4800" b="1" dirty="0" err="1">
                <a:solidFill>
                  <a:srgbClr val="207A28"/>
                </a:solidFill>
                <a:latin typeface="Arial" panose="020B0604020202020204" pitchFamily="34" charset="0"/>
                <a:cs typeface="Arial" panose="020B0604020202020204" pitchFamily="34" charset="0"/>
              </a:rPr>
              <a:t>đo</a:t>
            </a:r>
            <a:r>
              <a:rPr lang="en-US" sz="4800" b="1" dirty="0">
                <a:solidFill>
                  <a:srgbClr val="207A28"/>
                </a:solidFill>
                <a:latin typeface="Arial" panose="020B0604020202020204" pitchFamily="34" charset="0"/>
                <a:cs typeface="Arial" panose="020B0604020202020204" pitchFamily="34" charset="0"/>
              </a:rPr>
              <a:t> </a:t>
            </a:r>
            <a:r>
              <a:rPr lang="en-US" sz="4800" b="1" dirty="0" err="1">
                <a:solidFill>
                  <a:srgbClr val="207A28"/>
                </a:solidFill>
                <a:latin typeface="Arial" panose="020B0604020202020204" pitchFamily="34" charset="0"/>
                <a:cs typeface="Arial" panose="020B0604020202020204" pitchFamily="34" charset="0"/>
              </a:rPr>
              <a:t>khối</a:t>
            </a:r>
            <a:r>
              <a:rPr lang="en-US" sz="4800" b="1" dirty="0">
                <a:solidFill>
                  <a:srgbClr val="207A28"/>
                </a:solidFill>
                <a:latin typeface="Arial" panose="020B0604020202020204" pitchFamily="34" charset="0"/>
                <a:cs typeface="Arial" panose="020B0604020202020204" pitchFamily="34" charset="0"/>
              </a:rPr>
              <a:t> </a:t>
            </a:r>
            <a:r>
              <a:rPr lang="en-US" sz="4800" b="1" dirty="0" err="1">
                <a:solidFill>
                  <a:srgbClr val="207A28"/>
                </a:solidFill>
                <a:latin typeface="Arial" panose="020B0604020202020204" pitchFamily="34" charset="0"/>
                <a:cs typeface="Arial" panose="020B0604020202020204" pitchFamily="34" charset="0"/>
              </a:rPr>
              <a:t>lượng</a:t>
            </a:r>
            <a:endParaRPr lang="en-US" sz="4800" b="1" dirty="0">
              <a:solidFill>
                <a:srgbClr val="207A28"/>
              </a:solidFill>
              <a:latin typeface="Arial" panose="020B0604020202020204" pitchFamily="34" charset="0"/>
              <a:cs typeface="Arial" panose="020B0604020202020204" pitchFamily="34" charset="0"/>
            </a:endParaRPr>
          </a:p>
        </p:txBody>
      </p:sp>
      <p:sp>
        <p:nvSpPr>
          <p:cNvPr id="17" name="TextBox 16"/>
          <p:cNvSpPr txBox="1"/>
          <p:nvPr/>
        </p:nvSpPr>
        <p:spPr>
          <a:xfrm>
            <a:off x="5830954" y="1968139"/>
            <a:ext cx="1664052" cy="769441"/>
          </a:xfrm>
          <a:prstGeom prst="rect">
            <a:avLst/>
          </a:prstGeom>
          <a:noFill/>
        </p:spPr>
        <p:txBody>
          <a:bodyPr wrap="square" rtlCol="0">
            <a:spAutoFit/>
          </a:bodyPr>
          <a:lstStyle/>
          <a:p>
            <a:r>
              <a:rPr lang="en-US" sz="4400" b="1">
                <a:solidFill>
                  <a:srgbClr val="C7497F"/>
                </a:solidFill>
                <a:latin typeface="Arial" panose="020B0604020202020204" pitchFamily="34" charset="0"/>
                <a:cs typeface="Arial" panose="020B0604020202020204" pitchFamily="34" charset="0"/>
              </a:rPr>
              <a:t>Toán</a:t>
            </a:r>
          </a:p>
        </p:txBody>
      </p:sp>
    </p:spTree>
    <p:extLst>
      <p:ext uri="{BB962C8B-B14F-4D97-AF65-F5344CB8AC3E}">
        <p14:creationId xmlns:p14="http://schemas.microsoft.com/office/powerpoint/2010/main" val="1160659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1000"/>
                                        <p:tgtEl>
                                          <p:spTgt spid="1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par>
                          <p:cTn id="20" fill="hold">
                            <p:stCondLst>
                              <p:cond delay="4000"/>
                            </p:stCondLst>
                            <p:childTnLst>
                              <p:par>
                                <p:cTn id="21" presetID="15"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750" fill="hold"/>
                                        <p:tgtEl>
                                          <p:spTgt spid="17"/>
                                        </p:tgtEl>
                                        <p:attrNameLst>
                                          <p:attrName>ppt_w</p:attrName>
                                        </p:attrNameLst>
                                      </p:cBhvr>
                                      <p:tavLst>
                                        <p:tav tm="0">
                                          <p:val>
                                            <p:fltVal val="0"/>
                                          </p:val>
                                        </p:tav>
                                        <p:tav tm="100000">
                                          <p:val>
                                            <p:strVal val="#ppt_w"/>
                                          </p:val>
                                        </p:tav>
                                      </p:tavLst>
                                    </p:anim>
                                    <p:anim calcmode="lin" valueType="num">
                                      <p:cBhvr>
                                        <p:cTn id="24" dur="1750" fill="hold"/>
                                        <p:tgtEl>
                                          <p:spTgt spid="17"/>
                                        </p:tgtEl>
                                        <p:attrNameLst>
                                          <p:attrName>ppt_h</p:attrName>
                                        </p:attrNameLst>
                                      </p:cBhvr>
                                      <p:tavLst>
                                        <p:tav tm="0">
                                          <p:val>
                                            <p:fltVal val="0"/>
                                          </p:val>
                                        </p:tav>
                                        <p:tav tm="100000">
                                          <p:val>
                                            <p:strVal val="#ppt_h"/>
                                          </p:val>
                                        </p:tav>
                                      </p:tavLst>
                                    </p:anim>
                                    <p:anim calcmode="lin" valueType="num">
                                      <p:cBhvr>
                                        <p:cTn id="25" dur="1750" fill="hold"/>
                                        <p:tgtEl>
                                          <p:spTgt spid="17"/>
                                        </p:tgtEl>
                                        <p:attrNameLst>
                                          <p:attrName>ppt_x</p:attrName>
                                        </p:attrNameLst>
                                      </p:cBhvr>
                                      <p:tavLst>
                                        <p:tav tm="0" fmla="#ppt_x+(cos(-2*pi*(1-$))*-#ppt_x-sin(-2*pi*(1-$))*(1-#ppt_y))*(1-$)">
                                          <p:val>
                                            <p:fltVal val="0"/>
                                          </p:val>
                                        </p:tav>
                                        <p:tav tm="100000">
                                          <p:val>
                                            <p:fltVal val="1"/>
                                          </p:val>
                                        </p:tav>
                                      </p:tavLst>
                                    </p:anim>
                                    <p:anim calcmode="lin" valueType="num">
                                      <p:cBhvr>
                                        <p:cTn id="26" dur="175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80">
                                          <p:stCondLst>
                                            <p:cond delay="0"/>
                                          </p:stCondLst>
                                        </p:cTn>
                                        <p:tgtEl>
                                          <p:spTgt spid="16"/>
                                        </p:tgtEl>
                                      </p:cBhvr>
                                    </p:animEffect>
                                    <p:anim calcmode="lin" valueType="num">
                                      <p:cBhvr>
                                        <p:cTn id="3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7" dur="26">
                                          <p:stCondLst>
                                            <p:cond delay="650"/>
                                          </p:stCondLst>
                                        </p:cTn>
                                        <p:tgtEl>
                                          <p:spTgt spid="16"/>
                                        </p:tgtEl>
                                      </p:cBhvr>
                                      <p:to x="100000" y="60000"/>
                                    </p:animScale>
                                    <p:animScale>
                                      <p:cBhvr>
                                        <p:cTn id="38" dur="166" decel="50000">
                                          <p:stCondLst>
                                            <p:cond delay="676"/>
                                          </p:stCondLst>
                                        </p:cTn>
                                        <p:tgtEl>
                                          <p:spTgt spid="16"/>
                                        </p:tgtEl>
                                      </p:cBhvr>
                                      <p:to x="100000" y="100000"/>
                                    </p:animScale>
                                    <p:animScale>
                                      <p:cBhvr>
                                        <p:cTn id="39" dur="26">
                                          <p:stCondLst>
                                            <p:cond delay="1312"/>
                                          </p:stCondLst>
                                        </p:cTn>
                                        <p:tgtEl>
                                          <p:spTgt spid="16"/>
                                        </p:tgtEl>
                                      </p:cBhvr>
                                      <p:to x="100000" y="80000"/>
                                    </p:animScale>
                                    <p:animScale>
                                      <p:cBhvr>
                                        <p:cTn id="40" dur="166" decel="50000">
                                          <p:stCondLst>
                                            <p:cond delay="1338"/>
                                          </p:stCondLst>
                                        </p:cTn>
                                        <p:tgtEl>
                                          <p:spTgt spid="16"/>
                                        </p:tgtEl>
                                      </p:cBhvr>
                                      <p:to x="100000" y="100000"/>
                                    </p:animScale>
                                    <p:animScale>
                                      <p:cBhvr>
                                        <p:cTn id="41" dur="26">
                                          <p:stCondLst>
                                            <p:cond delay="1642"/>
                                          </p:stCondLst>
                                        </p:cTn>
                                        <p:tgtEl>
                                          <p:spTgt spid="16"/>
                                        </p:tgtEl>
                                      </p:cBhvr>
                                      <p:to x="100000" y="90000"/>
                                    </p:animScale>
                                    <p:animScale>
                                      <p:cBhvr>
                                        <p:cTn id="42" dur="166" decel="50000">
                                          <p:stCondLst>
                                            <p:cond delay="1668"/>
                                          </p:stCondLst>
                                        </p:cTn>
                                        <p:tgtEl>
                                          <p:spTgt spid="16"/>
                                        </p:tgtEl>
                                      </p:cBhvr>
                                      <p:to x="100000" y="100000"/>
                                    </p:animScale>
                                    <p:animScale>
                                      <p:cBhvr>
                                        <p:cTn id="43" dur="26">
                                          <p:stCondLst>
                                            <p:cond delay="1808"/>
                                          </p:stCondLst>
                                        </p:cTn>
                                        <p:tgtEl>
                                          <p:spTgt spid="16"/>
                                        </p:tgtEl>
                                      </p:cBhvr>
                                      <p:to x="100000" y="95000"/>
                                    </p:animScale>
                                    <p:animScale>
                                      <p:cBhvr>
                                        <p:cTn id="44"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3DAE5-FEEF-40FC-B859-AD62B49789E0}"/>
              </a:ext>
            </a:extLst>
          </p:cNvPr>
          <p:cNvPicPr>
            <a:picLocks noChangeAspect="1"/>
          </p:cNvPicPr>
          <p:nvPr/>
        </p:nvPicPr>
        <p:blipFill>
          <a:blip r:embed="rId7"/>
          <a:stretch>
            <a:fillRect/>
          </a:stretch>
        </p:blipFill>
        <p:spPr>
          <a:xfrm>
            <a:off x="3534" y="2241"/>
            <a:ext cx="12188465" cy="6855206"/>
          </a:xfrm>
          <a:prstGeom prst="rect">
            <a:avLst/>
          </a:prstGeom>
        </p:spPr>
      </p:pic>
      <p:grpSp>
        <p:nvGrpSpPr>
          <p:cNvPr id="5" name="组合 4">
            <a:extLst>
              <a:ext uri="{FF2B5EF4-FFF2-40B4-BE49-F238E27FC236}">
                <a16:creationId xmlns:a16="http://schemas.microsoft.com/office/drawing/2014/main" id="{2DDF8905-00D5-4B4C-84DC-EAE5FC8CD708}"/>
              </a:ext>
            </a:extLst>
          </p:cNvPr>
          <p:cNvGrpSpPr/>
          <p:nvPr/>
        </p:nvGrpSpPr>
        <p:grpSpPr>
          <a:xfrm>
            <a:off x="4638234" y="1405795"/>
            <a:ext cx="6285093" cy="1590850"/>
            <a:chOff x="8105234" y="2875628"/>
            <a:chExt cx="2880119" cy="733857"/>
          </a:xfrm>
        </p:grpSpPr>
        <p:sp>
          <p:nvSpPr>
            <p:cNvPr id="28" name="任意多边形 95">
              <a:extLst>
                <a:ext uri="{FF2B5EF4-FFF2-40B4-BE49-F238E27FC236}">
                  <a16:creationId xmlns:a16="http://schemas.microsoft.com/office/drawing/2014/main" id="{8044AEEB-A656-40D6-ACFF-3BC692E7ACD1}"/>
                </a:ext>
              </a:extLst>
            </p:cNvPr>
            <p:cNvSpPr/>
            <p:nvPr>
              <p:custDataLst>
                <p:tags r:id="rId4"/>
              </p:custDataLst>
            </p:nvPr>
          </p:nvSpPr>
          <p:spPr>
            <a:xfrm>
              <a:off x="8269020" y="2990493"/>
              <a:ext cx="2716333" cy="544542"/>
            </a:xfrm>
            <a:custGeom>
              <a:avLst/>
              <a:gdLst>
                <a:gd name="connsiteX0" fmla="*/ 184972 w 2026745"/>
                <a:gd name="connsiteY0" fmla="*/ 0 h 406076"/>
                <a:gd name="connsiteX1" fmla="*/ 1841773 w 2026745"/>
                <a:gd name="connsiteY1" fmla="*/ 0 h 406076"/>
                <a:gd name="connsiteX2" fmla="*/ 2026745 w 2026745"/>
                <a:gd name="connsiteY2" fmla="*/ 184972 h 406076"/>
                <a:gd name="connsiteX3" fmla="*/ 2026745 w 2026745"/>
                <a:gd name="connsiteY3" fmla="*/ 221104 h 406076"/>
                <a:gd name="connsiteX4" fmla="*/ 1841773 w 2026745"/>
                <a:gd name="connsiteY4" fmla="*/ 406076 h 406076"/>
                <a:gd name="connsiteX5" fmla="*/ 184972 w 2026745"/>
                <a:gd name="connsiteY5" fmla="*/ 406076 h 406076"/>
                <a:gd name="connsiteX6" fmla="*/ 0 w 2026745"/>
                <a:gd name="connsiteY6" fmla="*/ 221104 h 406076"/>
                <a:gd name="connsiteX7" fmla="*/ 0 w 2026745"/>
                <a:gd name="connsiteY7" fmla="*/ 184972 h 406076"/>
                <a:gd name="connsiteX8" fmla="*/ 184972 w 2026745"/>
                <a:gd name="connsiteY8" fmla="*/ 0 h 40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745" h="406076">
                  <a:moveTo>
                    <a:pt x="184972" y="0"/>
                  </a:moveTo>
                  <a:lnTo>
                    <a:pt x="1841773" y="0"/>
                  </a:lnTo>
                  <a:cubicBezTo>
                    <a:pt x="1943930" y="0"/>
                    <a:pt x="2026745" y="82815"/>
                    <a:pt x="2026745" y="184972"/>
                  </a:cubicBezTo>
                  <a:lnTo>
                    <a:pt x="2026745" y="221104"/>
                  </a:lnTo>
                  <a:cubicBezTo>
                    <a:pt x="2026745" y="323261"/>
                    <a:pt x="1943930" y="406076"/>
                    <a:pt x="1841773" y="406076"/>
                  </a:cubicBezTo>
                  <a:lnTo>
                    <a:pt x="184972" y="406076"/>
                  </a:lnTo>
                  <a:cubicBezTo>
                    <a:pt x="82815" y="406076"/>
                    <a:pt x="0" y="323261"/>
                    <a:pt x="0" y="221104"/>
                  </a:cubicBezTo>
                  <a:lnTo>
                    <a:pt x="0" y="184972"/>
                  </a:lnTo>
                  <a:cubicBezTo>
                    <a:pt x="0" y="82815"/>
                    <a:pt x="82815" y="0"/>
                    <a:pt x="184972" y="0"/>
                  </a:cubicBezTo>
                  <a:close/>
                </a:path>
              </a:pathLst>
            </a:custGeom>
            <a:solidFill>
              <a:srgbClr val="FFFFFF"/>
            </a:solidFill>
            <a:ln w="41275">
              <a:solidFill>
                <a:srgbClr val="EECE5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anchor="ctr">
              <a:normAutofit/>
            </a:bodyPr>
            <a:lstStyle/>
            <a:p>
              <a:pPr algn="ctr">
                <a:defRPr/>
              </a:pPr>
              <a:endParaRPr lang="zh-CN" altLang="en-US" sz="1600" dirty="0">
                <a:solidFill>
                  <a:srgbClr val="434343"/>
                </a:solidFill>
                <a:latin typeface="Arial" panose="020B0604020202020204" pitchFamily="34" charset="0"/>
                <a:ea typeface="微软雅黑" panose="020B0503020204020204" pitchFamily="34" charset="-122"/>
                <a:cs typeface="Arial" panose="020B0604020202020204" pitchFamily="34" charset="0"/>
              </a:endParaRPr>
            </a:p>
          </p:txBody>
        </p:sp>
        <p:sp>
          <p:nvSpPr>
            <p:cNvPr id="29" name="椭圆 28">
              <a:extLst>
                <a:ext uri="{FF2B5EF4-FFF2-40B4-BE49-F238E27FC236}">
                  <a16:creationId xmlns:a16="http://schemas.microsoft.com/office/drawing/2014/main" id="{6F5A7280-73BD-47DE-AA03-E1C4985D7E3E}"/>
                </a:ext>
              </a:extLst>
            </p:cNvPr>
            <p:cNvSpPr/>
            <p:nvPr>
              <p:custDataLst>
                <p:tags r:id="rId5"/>
              </p:custDataLst>
            </p:nvPr>
          </p:nvSpPr>
          <p:spPr>
            <a:xfrm>
              <a:off x="8105234" y="2875628"/>
              <a:ext cx="733856" cy="733857"/>
            </a:xfrm>
            <a:prstGeom prst="ellipse">
              <a:avLst/>
            </a:prstGeom>
            <a:solidFill>
              <a:srgbClr val="EECE55"/>
            </a:solidFill>
            <a:ln w="4445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defRPr/>
              </a:pPr>
              <a:r>
                <a:rPr lang="en-US" altLang="zh-CN" sz="2400">
                  <a:solidFill>
                    <a:srgbClr val="FFFFFF"/>
                  </a:solidFill>
                  <a:latin typeface="Arial" panose="020B0604020202020204" pitchFamily="34" charset="0"/>
                  <a:cs typeface="Arial" panose="020B0604020202020204" pitchFamily="34" charset="0"/>
                </a:rPr>
                <a:t>1</a:t>
              </a:r>
              <a:endParaRPr lang="zh-CN" altLang="en-US" sz="2400">
                <a:solidFill>
                  <a:srgbClr val="FFFFFF"/>
                </a:solidFill>
                <a:latin typeface="Arial" panose="020B0604020202020204" pitchFamily="34" charset="0"/>
                <a:cs typeface="Arial" panose="020B0604020202020204" pitchFamily="34" charset="0"/>
              </a:endParaRPr>
            </a:p>
          </p:txBody>
        </p:sp>
      </p:grpSp>
      <p:grpSp>
        <p:nvGrpSpPr>
          <p:cNvPr id="7" name="组合 6">
            <a:extLst>
              <a:ext uri="{FF2B5EF4-FFF2-40B4-BE49-F238E27FC236}">
                <a16:creationId xmlns:a16="http://schemas.microsoft.com/office/drawing/2014/main" id="{7389C608-88C3-4A75-8218-4392FD6E9AB1}"/>
              </a:ext>
            </a:extLst>
          </p:cNvPr>
          <p:cNvGrpSpPr/>
          <p:nvPr/>
        </p:nvGrpSpPr>
        <p:grpSpPr>
          <a:xfrm>
            <a:off x="4589233" y="3158670"/>
            <a:ext cx="6627407" cy="1697630"/>
            <a:chOff x="8105234" y="4011511"/>
            <a:chExt cx="2880119" cy="735983"/>
          </a:xfrm>
        </p:grpSpPr>
        <p:sp>
          <p:nvSpPr>
            <p:cNvPr id="30" name="任意多边形 96">
              <a:extLst>
                <a:ext uri="{FF2B5EF4-FFF2-40B4-BE49-F238E27FC236}">
                  <a16:creationId xmlns:a16="http://schemas.microsoft.com/office/drawing/2014/main" id="{FD5B60CC-2523-4209-BE7C-2B7153566A71}"/>
                </a:ext>
              </a:extLst>
            </p:cNvPr>
            <p:cNvSpPr/>
            <p:nvPr>
              <p:custDataLst>
                <p:tags r:id="rId2"/>
              </p:custDataLst>
            </p:nvPr>
          </p:nvSpPr>
          <p:spPr>
            <a:xfrm>
              <a:off x="8269020" y="4128502"/>
              <a:ext cx="2716333" cy="544542"/>
            </a:xfrm>
            <a:custGeom>
              <a:avLst/>
              <a:gdLst>
                <a:gd name="connsiteX0" fmla="*/ 184972 w 2026745"/>
                <a:gd name="connsiteY0" fmla="*/ 0 h 406076"/>
                <a:gd name="connsiteX1" fmla="*/ 1841773 w 2026745"/>
                <a:gd name="connsiteY1" fmla="*/ 0 h 406076"/>
                <a:gd name="connsiteX2" fmla="*/ 2026745 w 2026745"/>
                <a:gd name="connsiteY2" fmla="*/ 184972 h 406076"/>
                <a:gd name="connsiteX3" fmla="*/ 2026745 w 2026745"/>
                <a:gd name="connsiteY3" fmla="*/ 221104 h 406076"/>
                <a:gd name="connsiteX4" fmla="*/ 1841773 w 2026745"/>
                <a:gd name="connsiteY4" fmla="*/ 406076 h 406076"/>
                <a:gd name="connsiteX5" fmla="*/ 184972 w 2026745"/>
                <a:gd name="connsiteY5" fmla="*/ 406076 h 406076"/>
                <a:gd name="connsiteX6" fmla="*/ 0 w 2026745"/>
                <a:gd name="connsiteY6" fmla="*/ 221104 h 406076"/>
                <a:gd name="connsiteX7" fmla="*/ 0 w 2026745"/>
                <a:gd name="connsiteY7" fmla="*/ 184972 h 406076"/>
                <a:gd name="connsiteX8" fmla="*/ 184972 w 2026745"/>
                <a:gd name="connsiteY8" fmla="*/ 0 h 40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745" h="406076">
                  <a:moveTo>
                    <a:pt x="184972" y="0"/>
                  </a:moveTo>
                  <a:lnTo>
                    <a:pt x="1841773" y="0"/>
                  </a:lnTo>
                  <a:cubicBezTo>
                    <a:pt x="1943930" y="0"/>
                    <a:pt x="2026745" y="82815"/>
                    <a:pt x="2026745" y="184972"/>
                  </a:cubicBezTo>
                  <a:lnTo>
                    <a:pt x="2026745" y="221104"/>
                  </a:lnTo>
                  <a:cubicBezTo>
                    <a:pt x="2026745" y="323261"/>
                    <a:pt x="1943930" y="406076"/>
                    <a:pt x="1841773" y="406076"/>
                  </a:cubicBezTo>
                  <a:lnTo>
                    <a:pt x="184972" y="406076"/>
                  </a:lnTo>
                  <a:cubicBezTo>
                    <a:pt x="82815" y="406076"/>
                    <a:pt x="0" y="323261"/>
                    <a:pt x="0" y="221104"/>
                  </a:cubicBezTo>
                  <a:lnTo>
                    <a:pt x="0" y="184972"/>
                  </a:lnTo>
                  <a:cubicBezTo>
                    <a:pt x="0" y="82815"/>
                    <a:pt x="82815" y="0"/>
                    <a:pt x="184972" y="0"/>
                  </a:cubicBezTo>
                  <a:close/>
                </a:path>
              </a:pathLst>
            </a:custGeom>
            <a:solidFill>
              <a:srgbClr val="FFFFFF"/>
            </a:solidFill>
            <a:ln w="41275">
              <a:solidFill>
                <a:srgbClr val="794E2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anchor="ctr">
              <a:normAutofit/>
            </a:bodyPr>
            <a:lstStyle/>
            <a:p>
              <a:pPr algn="ctr">
                <a:defRPr/>
              </a:pPr>
              <a:endParaRPr lang="zh-CN" altLang="en-US" sz="1600" dirty="0">
                <a:solidFill>
                  <a:srgbClr val="434343"/>
                </a:solidFill>
                <a:latin typeface="Arial" panose="020B0604020202020204" pitchFamily="34" charset="0"/>
                <a:ea typeface="微软雅黑" panose="020B0503020204020204" pitchFamily="34" charset="-122"/>
                <a:cs typeface="Arial" panose="020B0604020202020204" pitchFamily="34" charset="0"/>
              </a:endParaRPr>
            </a:p>
          </p:txBody>
        </p:sp>
        <p:sp>
          <p:nvSpPr>
            <p:cNvPr id="31" name="椭圆 30">
              <a:extLst>
                <a:ext uri="{FF2B5EF4-FFF2-40B4-BE49-F238E27FC236}">
                  <a16:creationId xmlns:a16="http://schemas.microsoft.com/office/drawing/2014/main" id="{F0029716-69D6-4AEB-8A9F-78FFB0F4DCFA}"/>
                </a:ext>
              </a:extLst>
            </p:cNvPr>
            <p:cNvSpPr/>
            <p:nvPr>
              <p:custDataLst>
                <p:tags r:id="rId3"/>
              </p:custDataLst>
            </p:nvPr>
          </p:nvSpPr>
          <p:spPr>
            <a:xfrm>
              <a:off x="8105234" y="4011511"/>
              <a:ext cx="733856" cy="735983"/>
            </a:xfrm>
            <a:prstGeom prst="ellipse">
              <a:avLst/>
            </a:prstGeom>
            <a:solidFill>
              <a:srgbClr val="794E2D"/>
            </a:solidFill>
            <a:ln w="4445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defRPr/>
              </a:pPr>
              <a:r>
                <a:rPr lang="en-US" altLang="zh-CN" sz="2400">
                  <a:solidFill>
                    <a:srgbClr val="FFFFFF"/>
                  </a:solidFill>
                  <a:latin typeface="Arial" panose="020B0604020202020204" pitchFamily="34" charset="0"/>
                  <a:cs typeface="Arial" panose="020B0604020202020204" pitchFamily="34" charset="0"/>
                </a:rPr>
                <a:t>2</a:t>
              </a:r>
              <a:endParaRPr lang="zh-CN" altLang="en-US" sz="2400">
                <a:solidFill>
                  <a:srgbClr val="FFFFFF"/>
                </a:solidFill>
                <a:latin typeface="Arial" panose="020B0604020202020204" pitchFamily="34" charset="0"/>
                <a:cs typeface="Arial" panose="020B0604020202020204" pitchFamily="34" charset="0"/>
              </a:endParaRPr>
            </a:p>
          </p:txBody>
        </p:sp>
      </p:grpSp>
      <p:grpSp>
        <p:nvGrpSpPr>
          <p:cNvPr id="34" name="组合 33">
            <a:extLst>
              <a:ext uri="{FF2B5EF4-FFF2-40B4-BE49-F238E27FC236}">
                <a16:creationId xmlns:a16="http://schemas.microsoft.com/office/drawing/2014/main" id="{14940BD1-F2AD-4A6C-B26A-23D90E9C0FBB}"/>
              </a:ext>
            </a:extLst>
          </p:cNvPr>
          <p:cNvGrpSpPr/>
          <p:nvPr/>
        </p:nvGrpSpPr>
        <p:grpSpPr>
          <a:xfrm>
            <a:off x="-1180321" y="403"/>
            <a:ext cx="14198505" cy="7394476"/>
            <a:chOff x="0" y="0"/>
            <a:chExt cx="12192000" cy="6879773"/>
          </a:xfrm>
        </p:grpSpPr>
        <p:pic>
          <p:nvPicPr>
            <p:cNvPr id="35" name="图片 34">
              <a:extLst>
                <a:ext uri="{FF2B5EF4-FFF2-40B4-BE49-F238E27FC236}">
                  <a16:creationId xmlns:a16="http://schemas.microsoft.com/office/drawing/2014/main" id="{95651F99-1E06-45F4-B1D5-1A8665904AD2}"/>
                </a:ext>
              </a:extLst>
            </p:cNvPr>
            <p:cNvPicPr>
              <a:picLocks noChangeAspect="1"/>
            </p:cNvPicPr>
            <p:nvPr/>
          </p:nvPicPr>
          <p:blipFill rotWithShape="1">
            <a:blip r:embed="rId8">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r="49167" b="13699"/>
            <a:stretch/>
          </p:blipFill>
          <p:spPr>
            <a:xfrm>
              <a:off x="2596" y="0"/>
              <a:ext cx="4993692" cy="5125673"/>
            </a:xfrm>
            <a:prstGeom prst="rect">
              <a:avLst/>
            </a:prstGeom>
          </p:spPr>
        </p:pic>
        <p:grpSp>
          <p:nvGrpSpPr>
            <p:cNvPr id="36" name="组合 35">
              <a:extLst>
                <a:ext uri="{FF2B5EF4-FFF2-40B4-BE49-F238E27FC236}">
                  <a16:creationId xmlns:a16="http://schemas.microsoft.com/office/drawing/2014/main" id="{F2184BC5-22F0-40FF-9B8A-8D8BBB61EF73}"/>
                </a:ext>
              </a:extLst>
            </p:cNvPr>
            <p:cNvGrpSpPr/>
            <p:nvPr/>
          </p:nvGrpSpPr>
          <p:grpSpPr>
            <a:xfrm>
              <a:off x="0" y="3949700"/>
              <a:ext cx="12192000" cy="2930073"/>
              <a:chOff x="0" y="3949700"/>
              <a:chExt cx="12192000" cy="2930073"/>
            </a:xfrm>
          </p:grpSpPr>
          <p:pic>
            <p:nvPicPr>
              <p:cNvPr id="37" name="图片 36">
                <a:extLst>
                  <a:ext uri="{FF2B5EF4-FFF2-40B4-BE49-F238E27FC236}">
                    <a16:creationId xmlns:a16="http://schemas.microsoft.com/office/drawing/2014/main" id="{057888BA-3BF8-4099-AACD-366AEDD8CD46}"/>
                  </a:ext>
                </a:extLst>
              </p:cNvPr>
              <p:cNvPicPr>
                <a:picLocks noChangeAspect="1"/>
              </p:cNvPicPr>
              <p:nvPr/>
            </p:nvPicPr>
            <p:blipFill rotWithShape="1">
              <a:blip r:embed="rId9">
                <a:extLst>
                  <a:ext uri="{28A0092B-C50C-407E-A947-70E740481C1C}">
                    <a14:useLocalDpi xmlns:a14="http://schemas.microsoft.com/office/drawing/2010/main" val="0"/>
                  </a:ext>
                </a:extLst>
              </a:blip>
              <a:srcRect t="65743"/>
              <a:stretch/>
            </p:blipFill>
            <p:spPr>
              <a:xfrm>
                <a:off x="0" y="4508499"/>
                <a:ext cx="12192000" cy="2349097"/>
              </a:xfrm>
              <a:prstGeom prst="rect">
                <a:avLst/>
              </a:prstGeom>
            </p:spPr>
          </p:pic>
          <p:pic>
            <p:nvPicPr>
              <p:cNvPr id="38" name="图片 37">
                <a:extLst>
                  <a:ext uri="{FF2B5EF4-FFF2-40B4-BE49-F238E27FC236}">
                    <a16:creationId xmlns:a16="http://schemas.microsoft.com/office/drawing/2014/main" id="{4A642DBA-DF32-4D37-A577-8B09B566D1B5}"/>
                  </a:ext>
                </a:extLst>
              </p:cNvPr>
              <p:cNvPicPr>
                <a:picLocks noChangeAspect="1"/>
              </p:cNvPicPr>
              <p:nvPr/>
            </p:nvPicPr>
            <p:blipFill rotWithShape="1">
              <a:blip r:embed="rId10">
                <a:extLst>
                  <a:ext uri="{28A0092B-C50C-407E-A947-70E740481C1C}">
                    <a14:useLocalDpi xmlns:a14="http://schemas.microsoft.com/office/drawing/2010/main" val="0"/>
                  </a:ext>
                </a:extLst>
              </a:blip>
              <a:srcRect t="57593" r="73542" b="16478"/>
              <a:stretch/>
            </p:blipFill>
            <p:spPr>
              <a:xfrm>
                <a:off x="0" y="3949700"/>
                <a:ext cx="3225799" cy="1778000"/>
              </a:xfrm>
              <a:prstGeom prst="rect">
                <a:avLst/>
              </a:prstGeom>
            </p:spPr>
          </p:pic>
          <p:pic>
            <p:nvPicPr>
              <p:cNvPr id="39" name="图片 38">
                <a:extLst>
                  <a:ext uri="{FF2B5EF4-FFF2-40B4-BE49-F238E27FC236}">
                    <a16:creationId xmlns:a16="http://schemas.microsoft.com/office/drawing/2014/main" id="{8CCFB392-79BF-488D-94A5-4FFBECB90236}"/>
                  </a:ext>
                </a:extLst>
              </p:cNvPr>
              <p:cNvPicPr>
                <a:picLocks noChangeAspect="1"/>
              </p:cNvPicPr>
              <p:nvPr/>
            </p:nvPicPr>
            <p:blipFill rotWithShape="1">
              <a:blip r:embed="rId11">
                <a:extLst>
                  <a:ext uri="{28A0092B-C50C-407E-A947-70E740481C1C}">
                    <a14:useLocalDpi xmlns:a14="http://schemas.microsoft.com/office/drawing/2010/main" val="0"/>
                  </a:ext>
                </a:extLst>
              </a:blip>
              <a:srcRect l="32604" t="72038" r="27709" b="2033"/>
              <a:stretch/>
            </p:blipFill>
            <p:spPr>
              <a:xfrm>
                <a:off x="3975100" y="4940301"/>
                <a:ext cx="4838700" cy="1778000"/>
              </a:xfrm>
              <a:prstGeom prst="rect">
                <a:avLst/>
              </a:prstGeom>
            </p:spPr>
          </p:pic>
          <p:pic>
            <p:nvPicPr>
              <p:cNvPr id="40" name="图片 39">
                <a:extLst>
                  <a:ext uri="{FF2B5EF4-FFF2-40B4-BE49-F238E27FC236}">
                    <a16:creationId xmlns:a16="http://schemas.microsoft.com/office/drawing/2014/main" id="{D1C24404-7A81-4AF2-8377-17344A3A7D69}"/>
                  </a:ext>
                </a:extLst>
              </p:cNvPr>
              <p:cNvPicPr>
                <a:picLocks noChangeAspect="1"/>
              </p:cNvPicPr>
              <p:nvPr/>
            </p:nvPicPr>
            <p:blipFill rotWithShape="1">
              <a:blip r:embed="rId12">
                <a:extLst>
                  <a:ext uri="{28A0092B-C50C-407E-A947-70E740481C1C}">
                    <a14:useLocalDpi xmlns:a14="http://schemas.microsoft.com/office/drawing/2010/main" val="0"/>
                  </a:ext>
                </a:extLst>
              </a:blip>
              <a:srcRect l="22708" t="62965" r="56250" b="7773"/>
              <a:stretch/>
            </p:blipFill>
            <p:spPr>
              <a:xfrm>
                <a:off x="2768600" y="4317999"/>
                <a:ext cx="2565400" cy="2006601"/>
              </a:xfrm>
              <a:prstGeom prst="rect">
                <a:avLst/>
              </a:prstGeom>
            </p:spPr>
          </p:pic>
          <p:pic>
            <p:nvPicPr>
              <p:cNvPr id="41" name="图片 40">
                <a:extLst>
                  <a:ext uri="{FF2B5EF4-FFF2-40B4-BE49-F238E27FC236}">
                    <a16:creationId xmlns:a16="http://schemas.microsoft.com/office/drawing/2014/main" id="{5A55EAD7-3620-4CE1-9D15-0625476142E1}"/>
                  </a:ext>
                </a:extLst>
              </p:cNvPr>
              <p:cNvPicPr>
                <a:picLocks noChangeAspect="1"/>
              </p:cNvPicPr>
              <p:nvPr/>
            </p:nvPicPr>
            <p:blipFill rotWithShape="1">
              <a:blip r:embed="rId13">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l="73513" t="56668" r="3959" b="27"/>
              <a:stretch/>
            </p:blipFill>
            <p:spPr>
              <a:xfrm>
                <a:off x="8265955" y="4657190"/>
                <a:ext cx="2055807" cy="2222583"/>
              </a:xfrm>
              <a:prstGeom prst="rect">
                <a:avLst/>
              </a:prstGeom>
            </p:spPr>
          </p:pic>
        </p:grpSp>
      </p:grpSp>
      <p:pic>
        <p:nvPicPr>
          <p:cNvPr id="42" name="图片 41">
            <a:extLst>
              <a:ext uri="{FF2B5EF4-FFF2-40B4-BE49-F238E27FC236}">
                <a16:creationId xmlns:a16="http://schemas.microsoft.com/office/drawing/2014/main" id="{FCEE7540-BE70-40FF-9D38-AD91F54ECA17}"/>
              </a:ext>
            </a:extLst>
          </p:cNvPr>
          <p:cNvPicPr>
            <a:picLocks noChangeAspect="1"/>
          </p:cNvPicPr>
          <p:nvPr/>
        </p:nvPicPr>
        <p:blipFill rotWithShape="1">
          <a:blip r:embed="rId14">
            <a:extLst>
              <a:ext uri="{28A0092B-C50C-407E-A947-70E740481C1C}">
                <a14:useLocalDpi xmlns:a14="http://schemas.microsoft.com/office/drawing/2010/main" val="0"/>
              </a:ext>
            </a:extLst>
          </a:blip>
          <a:srcRect l="21459" t="46111" r="70208" b="40184"/>
          <a:stretch/>
        </p:blipFill>
        <p:spPr>
          <a:xfrm>
            <a:off x="2616200" y="3162299"/>
            <a:ext cx="1016000" cy="939801"/>
          </a:xfrm>
          <a:prstGeom prst="rect">
            <a:avLst/>
          </a:prstGeom>
        </p:spPr>
      </p:pic>
      <p:pic>
        <p:nvPicPr>
          <p:cNvPr id="43" name="图片 42">
            <a:extLst>
              <a:ext uri="{FF2B5EF4-FFF2-40B4-BE49-F238E27FC236}">
                <a16:creationId xmlns:a16="http://schemas.microsoft.com/office/drawing/2014/main" id="{37952876-86BA-49CD-9205-0656DDCA7B50}"/>
              </a:ext>
            </a:extLst>
          </p:cNvPr>
          <p:cNvPicPr>
            <a:picLocks noChangeAspect="1"/>
          </p:cNvPicPr>
          <p:nvPr/>
        </p:nvPicPr>
        <p:blipFill rotWithShape="1">
          <a:blip r:embed="rId15">
            <a:extLst>
              <a:ext uri="{28A0092B-C50C-407E-A947-70E740481C1C}">
                <a14:useLocalDpi xmlns:a14="http://schemas.microsoft.com/office/drawing/2010/main" val="0"/>
              </a:ext>
            </a:extLst>
          </a:blip>
          <a:srcRect l="82708" b="56668"/>
          <a:stretch/>
        </p:blipFill>
        <p:spPr>
          <a:xfrm>
            <a:off x="10233800" y="-166271"/>
            <a:ext cx="2108200" cy="2971397"/>
          </a:xfrm>
          <a:prstGeom prst="rect">
            <a:avLst/>
          </a:prstGeom>
        </p:spPr>
      </p:pic>
      <p:sp>
        <p:nvSpPr>
          <p:cNvPr id="27" name="椭圆 30">
            <a:extLst>
              <a:ext uri="{FF2B5EF4-FFF2-40B4-BE49-F238E27FC236}">
                <a16:creationId xmlns:a16="http://schemas.microsoft.com/office/drawing/2014/main" id="{75C3E949-7505-4BB8-B8F3-C976DE135B3F}"/>
              </a:ext>
            </a:extLst>
          </p:cNvPr>
          <p:cNvSpPr/>
          <p:nvPr>
            <p:custDataLst>
              <p:tags r:id="rId1"/>
            </p:custDataLst>
          </p:nvPr>
        </p:nvSpPr>
        <p:spPr>
          <a:xfrm rot="20530378" flipH="1">
            <a:off x="3451733" y="968579"/>
            <a:ext cx="4064875" cy="4314579"/>
          </a:xfrm>
          <a:custGeom>
            <a:avLst/>
            <a:gdLst/>
            <a:ahLst/>
            <a:cxnLst/>
            <a:rect l="l" t="t" r="r" b="b"/>
            <a:pathLst>
              <a:path w="3436648" h="3744044">
                <a:moveTo>
                  <a:pt x="1564626" y="0"/>
                </a:moveTo>
                <a:cubicBezTo>
                  <a:pt x="2598515" y="0"/>
                  <a:pt x="3436648" y="838133"/>
                  <a:pt x="3436648" y="1872022"/>
                </a:cubicBezTo>
                <a:cubicBezTo>
                  <a:pt x="3436648" y="2905911"/>
                  <a:pt x="2598515" y="3744044"/>
                  <a:pt x="1564626" y="3744044"/>
                </a:cubicBezTo>
                <a:cubicBezTo>
                  <a:pt x="1382192" y="3744044"/>
                  <a:pt x="1205852" y="3717948"/>
                  <a:pt x="1039512" y="3667999"/>
                </a:cubicBezTo>
                <a:cubicBezTo>
                  <a:pt x="1150762" y="3690559"/>
                  <a:pt x="1265885" y="3702108"/>
                  <a:pt x="1383706" y="3702108"/>
                </a:cubicBezTo>
                <a:cubicBezTo>
                  <a:pt x="2358045" y="3702108"/>
                  <a:pt x="3147902" y="2912251"/>
                  <a:pt x="3147902" y="1937912"/>
                </a:cubicBezTo>
                <a:cubicBezTo>
                  <a:pt x="3147902" y="963573"/>
                  <a:pt x="2358045" y="173716"/>
                  <a:pt x="1383706" y="173716"/>
                </a:cubicBezTo>
                <a:cubicBezTo>
                  <a:pt x="822226" y="173716"/>
                  <a:pt x="322009" y="436016"/>
                  <a:pt x="0" y="845630"/>
                </a:cubicBezTo>
                <a:cubicBezTo>
                  <a:pt x="333766" y="336060"/>
                  <a:pt x="909951" y="0"/>
                  <a:pt x="1564626" y="0"/>
                </a:cubicBezTo>
                <a:close/>
              </a:path>
            </a:pathLst>
          </a:custGeom>
          <a:solidFill>
            <a:srgbClr val="02520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latin typeface="Arial" panose="020B0604020202020204" pitchFamily="34" charset="0"/>
              <a:ea typeface="微软雅黑" panose="020B0503020204020204" pitchFamily="34" charset="-122"/>
              <a:cs typeface="Arial" panose="020B0604020202020204" pitchFamily="34" charset="0"/>
            </a:endParaRPr>
          </a:p>
        </p:txBody>
      </p:sp>
      <p:pic>
        <p:nvPicPr>
          <p:cNvPr id="44" name="图片 43">
            <a:extLst>
              <a:ext uri="{FF2B5EF4-FFF2-40B4-BE49-F238E27FC236}">
                <a16:creationId xmlns:a16="http://schemas.microsoft.com/office/drawing/2014/main" id="{F11A227C-AFCC-4404-AD51-0CE950975A34}"/>
              </a:ext>
            </a:extLst>
          </p:cNvPr>
          <p:cNvPicPr>
            <a:picLocks noChangeAspect="1"/>
          </p:cNvPicPr>
          <p:nvPr/>
        </p:nvPicPr>
        <p:blipFill rotWithShape="1">
          <a:blip r:embed="rId16">
            <a:extLst>
              <a:ext uri="{28A0092B-C50C-407E-A947-70E740481C1C}">
                <a14:useLocalDpi xmlns:a14="http://schemas.microsoft.com/office/drawing/2010/main" val="0"/>
              </a:ext>
            </a:extLst>
          </a:blip>
          <a:srcRect l="78750" r="5938" b="77040"/>
          <a:stretch/>
        </p:blipFill>
        <p:spPr>
          <a:xfrm>
            <a:off x="10352030" y="252258"/>
            <a:ext cx="2108200" cy="1777890"/>
          </a:xfrm>
          <a:prstGeom prst="rect">
            <a:avLst/>
          </a:prstGeom>
        </p:spPr>
      </p:pic>
      <p:sp>
        <p:nvSpPr>
          <p:cNvPr id="6" name="TextBox 5"/>
          <p:cNvSpPr txBox="1"/>
          <p:nvPr/>
        </p:nvSpPr>
        <p:spPr>
          <a:xfrm>
            <a:off x="6730228" y="197275"/>
            <a:ext cx="3621801" cy="923330"/>
          </a:xfrm>
          <a:prstGeom prst="rect">
            <a:avLst/>
          </a:prstGeom>
          <a:noFill/>
        </p:spPr>
        <p:txBody>
          <a:bodyPr wrap="square" rtlCol="0">
            <a:spAutoFit/>
          </a:bodyPr>
          <a:lstStyle/>
          <a:p>
            <a:pPr algn="ctr"/>
            <a:r>
              <a:rPr lang="en-US" sz="5400" dirty="0" err="1">
                <a:solidFill>
                  <a:srgbClr val="B9703B"/>
                </a:solidFill>
                <a:latin typeface="Arial" panose="020B0604020202020204" pitchFamily="34" charset="0"/>
                <a:cs typeface="Arial" panose="020B0604020202020204" pitchFamily="34" charset="0"/>
              </a:rPr>
              <a:t>Mục</a:t>
            </a:r>
            <a:r>
              <a:rPr lang="en-US" sz="5400" dirty="0">
                <a:solidFill>
                  <a:srgbClr val="B9703B"/>
                </a:solidFill>
                <a:latin typeface="Arial" panose="020B0604020202020204" pitchFamily="34" charset="0"/>
                <a:cs typeface="Arial" panose="020B0604020202020204" pitchFamily="34" charset="0"/>
              </a:rPr>
              <a:t> </a:t>
            </a:r>
            <a:r>
              <a:rPr lang="en-US" sz="5400" dirty="0" err="1">
                <a:solidFill>
                  <a:srgbClr val="B9703B"/>
                </a:solidFill>
                <a:latin typeface="Arial" panose="020B0604020202020204" pitchFamily="34" charset="0"/>
                <a:cs typeface="Arial" panose="020B0604020202020204" pitchFamily="34" charset="0"/>
              </a:rPr>
              <a:t>tiêu</a:t>
            </a:r>
            <a:endParaRPr lang="en-US" sz="5400" dirty="0">
              <a:solidFill>
                <a:srgbClr val="B9703B"/>
              </a:solidFill>
              <a:latin typeface="Arial" panose="020B0604020202020204" pitchFamily="34" charset="0"/>
              <a:cs typeface="Arial" panose="020B0604020202020204" pitchFamily="34" charset="0"/>
            </a:endParaRPr>
          </a:p>
        </p:txBody>
      </p:sp>
      <p:sp>
        <p:nvSpPr>
          <p:cNvPr id="8" name="TextBox 7"/>
          <p:cNvSpPr txBox="1"/>
          <p:nvPr/>
        </p:nvSpPr>
        <p:spPr>
          <a:xfrm>
            <a:off x="6337978" y="1646021"/>
            <a:ext cx="4216060" cy="1200329"/>
          </a:xfrm>
          <a:prstGeom prst="rect">
            <a:avLst/>
          </a:prstGeom>
          <a:noFill/>
        </p:spPr>
        <p:txBody>
          <a:bodyPr wrap="square" rtlCol="0">
            <a:spAutoFit/>
          </a:bodyPr>
          <a:lstStyle/>
          <a:p>
            <a:pPr algn="just"/>
            <a:r>
              <a:rPr lang="en-US" sz="2400">
                <a:latin typeface="Arial" panose="020B0604020202020204" pitchFamily="34" charset="0"/>
                <a:cs typeface="Arial" panose="020B0604020202020204" pitchFamily="34" charset="0"/>
              </a:rPr>
              <a:t>Biết tên gọi, kí hiệu và quan hệ của các đơn vị đo khối lượng thông dụng.</a:t>
            </a:r>
          </a:p>
        </p:txBody>
      </p:sp>
      <p:sp>
        <p:nvSpPr>
          <p:cNvPr id="9" name="TextBox 8"/>
          <p:cNvSpPr txBox="1"/>
          <p:nvPr/>
        </p:nvSpPr>
        <p:spPr>
          <a:xfrm>
            <a:off x="6277900" y="3501935"/>
            <a:ext cx="4677612" cy="1200329"/>
          </a:xfrm>
          <a:prstGeom prst="rect">
            <a:avLst/>
          </a:prstGeom>
          <a:noFill/>
        </p:spPr>
        <p:txBody>
          <a:bodyPr wrap="square" rtlCol="0">
            <a:spAutoFit/>
          </a:bodyPr>
          <a:lstStyle/>
          <a:p>
            <a:pPr algn="just"/>
            <a:r>
              <a:rPr lang="en-US" sz="2400">
                <a:latin typeface="Arial" panose="020B0604020202020204" pitchFamily="34" charset="0"/>
                <a:cs typeface="Arial" panose="020B0604020202020204" pitchFamily="34" charset="0"/>
              </a:rPr>
              <a:t>Biết chuyển đổi các số đo độ dài và giải các bài toán với các số đo khối lượng.</a:t>
            </a:r>
          </a:p>
        </p:txBody>
      </p:sp>
    </p:spTree>
    <p:extLst>
      <p:ext uri="{BB962C8B-B14F-4D97-AF65-F5344CB8AC3E}">
        <p14:creationId xmlns:p14="http://schemas.microsoft.com/office/powerpoint/2010/main" val="1745816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1000"/>
                                        <p:tgtEl>
                                          <p:spTgt spid="3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up)">
                                      <p:cBhvr>
                                        <p:cTn id="15" dur="500"/>
                                        <p:tgtEl>
                                          <p:spTgt spid="43"/>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childTnLst>
                          </p:cTn>
                        </p:par>
                        <p:par>
                          <p:cTn id="28" fill="hold">
                            <p:stCondLst>
                              <p:cond delay="1000"/>
                            </p:stCondLst>
                            <p:childTnLst>
                              <p:par>
                                <p:cTn id="29" presetID="21" presetClass="entr" presetSubtype="3"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heel(3)">
                                      <p:cBhvr>
                                        <p:cTn id="31" dur="75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6"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05"/>
          <p:cNvGraphicFramePr>
            <a:graphicFrameLocks/>
          </p:cNvGraphicFramePr>
          <p:nvPr>
            <p:extLst>
              <p:ext uri="{D42A27DB-BD31-4B8C-83A1-F6EECF244321}">
                <p14:modId xmlns:p14="http://schemas.microsoft.com/office/powerpoint/2010/main" val="3173583406"/>
              </p:ext>
            </p:extLst>
          </p:nvPr>
        </p:nvGraphicFramePr>
        <p:xfrm>
          <a:off x="489199" y="1602421"/>
          <a:ext cx="11391902" cy="3403820"/>
        </p:xfrm>
        <a:graphic>
          <a:graphicData uri="http://schemas.openxmlformats.org/drawingml/2006/table">
            <a:tbl>
              <a:tblPr/>
              <a:tblGrid>
                <a:gridCol w="1535430">
                  <a:extLst>
                    <a:ext uri="{9D8B030D-6E8A-4147-A177-3AD203B41FA5}">
                      <a16:colId xmlns:a16="http://schemas.microsoft.com/office/drawing/2014/main" val="20000"/>
                    </a:ext>
                  </a:extLst>
                </a:gridCol>
                <a:gridCol w="1781017">
                  <a:extLst>
                    <a:ext uri="{9D8B030D-6E8A-4147-A177-3AD203B41FA5}">
                      <a16:colId xmlns:a16="http://schemas.microsoft.com/office/drawing/2014/main" val="20001"/>
                    </a:ext>
                  </a:extLst>
                </a:gridCol>
                <a:gridCol w="1475581">
                  <a:extLst>
                    <a:ext uri="{9D8B030D-6E8A-4147-A177-3AD203B41FA5}">
                      <a16:colId xmlns:a16="http://schemas.microsoft.com/office/drawing/2014/main" val="20002"/>
                    </a:ext>
                  </a:extLst>
                </a:gridCol>
                <a:gridCol w="2175193">
                  <a:extLst>
                    <a:ext uri="{9D8B030D-6E8A-4147-A177-3AD203B41FA5}">
                      <a16:colId xmlns:a16="http://schemas.microsoft.com/office/drawing/2014/main" val="20003"/>
                    </a:ext>
                  </a:extLst>
                </a:gridCol>
                <a:gridCol w="1525112">
                  <a:extLst>
                    <a:ext uri="{9D8B030D-6E8A-4147-A177-3AD203B41FA5}">
                      <a16:colId xmlns:a16="http://schemas.microsoft.com/office/drawing/2014/main" val="20004"/>
                    </a:ext>
                  </a:extLst>
                </a:gridCol>
                <a:gridCol w="1523048">
                  <a:extLst>
                    <a:ext uri="{9D8B030D-6E8A-4147-A177-3AD203B41FA5}">
                      <a16:colId xmlns:a16="http://schemas.microsoft.com/office/drawing/2014/main" val="20005"/>
                    </a:ext>
                  </a:extLst>
                </a:gridCol>
                <a:gridCol w="1376521">
                  <a:extLst>
                    <a:ext uri="{9D8B030D-6E8A-4147-A177-3AD203B41FA5}">
                      <a16:colId xmlns:a16="http://schemas.microsoft.com/office/drawing/2014/main" val="20006"/>
                    </a:ext>
                  </a:extLst>
                </a:gridCol>
              </a:tblGrid>
              <a:tr h="687707">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marL="118872" marR="11887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63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232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98468">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48031">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extLst>
                  <a:ext uri="{0D108BD9-81ED-4DB2-BD59-A6C34878D82A}">
                    <a16:rowId xmlns:a16="http://schemas.microsoft.com/office/drawing/2014/main" val="10004"/>
                  </a:ext>
                </a:extLst>
              </a:tr>
            </a:tbl>
          </a:graphicData>
        </a:graphic>
      </p:graphicFrame>
      <p:sp>
        <p:nvSpPr>
          <p:cNvPr id="5" name="Text Box 70"/>
          <p:cNvSpPr txBox="1">
            <a:spLocks noChangeArrowheads="1"/>
          </p:cNvSpPr>
          <p:nvPr/>
        </p:nvSpPr>
        <p:spPr bwMode="auto">
          <a:xfrm>
            <a:off x="6077766" y="2330326"/>
            <a:ext cx="10906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C00000"/>
                </a:solidFill>
                <a:cs typeface="Arial" panose="020B0604020202020204" pitchFamily="34" charset="0"/>
              </a:rPr>
              <a:t>kg</a:t>
            </a:r>
          </a:p>
        </p:txBody>
      </p:sp>
      <p:sp>
        <p:nvSpPr>
          <p:cNvPr id="6" name="Text Box 71"/>
          <p:cNvSpPr txBox="1">
            <a:spLocks noChangeArrowheads="1"/>
          </p:cNvSpPr>
          <p:nvPr/>
        </p:nvSpPr>
        <p:spPr bwMode="auto">
          <a:xfrm>
            <a:off x="5962015" y="2984500"/>
            <a:ext cx="12890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cs typeface="Arial" panose="020B0604020202020204" pitchFamily="34" charset="0"/>
              </a:rPr>
              <a:t>1 kg</a:t>
            </a:r>
          </a:p>
        </p:txBody>
      </p:sp>
      <p:sp>
        <p:nvSpPr>
          <p:cNvPr id="7" name="Text Box 72"/>
          <p:cNvSpPr txBox="1">
            <a:spLocks noChangeArrowheads="1"/>
          </p:cNvSpPr>
          <p:nvPr/>
        </p:nvSpPr>
        <p:spPr bwMode="auto">
          <a:xfrm>
            <a:off x="8059966" y="2330326"/>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C00000"/>
                </a:solidFill>
                <a:cs typeface="Arial" panose="020B0604020202020204" pitchFamily="34" charset="0"/>
              </a:rPr>
              <a:t>hg</a:t>
            </a:r>
          </a:p>
        </p:txBody>
      </p:sp>
      <p:sp>
        <p:nvSpPr>
          <p:cNvPr id="8" name="Text Box 73"/>
          <p:cNvSpPr txBox="1">
            <a:spLocks noChangeArrowheads="1"/>
          </p:cNvSpPr>
          <p:nvPr/>
        </p:nvSpPr>
        <p:spPr bwMode="auto">
          <a:xfrm>
            <a:off x="9472432" y="2336800"/>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C00000"/>
                </a:solidFill>
                <a:cs typeface="Arial" panose="020B0604020202020204" pitchFamily="34" charset="0"/>
              </a:rPr>
              <a:t>dag</a:t>
            </a:r>
          </a:p>
        </p:txBody>
      </p:sp>
      <p:sp>
        <p:nvSpPr>
          <p:cNvPr id="9" name="Text Box 74"/>
          <p:cNvSpPr txBox="1">
            <a:spLocks noChangeArrowheads="1"/>
          </p:cNvSpPr>
          <p:nvPr/>
        </p:nvSpPr>
        <p:spPr bwMode="auto">
          <a:xfrm>
            <a:off x="10980420" y="2317066"/>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C00000"/>
                </a:solidFill>
                <a:cs typeface="Arial" panose="020B0604020202020204" pitchFamily="34" charset="0"/>
              </a:rPr>
              <a:t>g</a:t>
            </a:r>
          </a:p>
        </p:txBody>
      </p:sp>
      <p:sp>
        <p:nvSpPr>
          <p:cNvPr id="10" name="Text Box 75"/>
          <p:cNvSpPr txBox="1">
            <a:spLocks noChangeArrowheads="1"/>
          </p:cNvSpPr>
          <p:nvPr/>
        </p:nvSpPr>
        <p:spPr bwMode="auto">
          <a:xfrm>
            <a:off x="10915015" y="2984500"/>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cs typeface="Arial" panose="020B0604020202020204" pitchFamily="34" charset="0"/>
              </a:rPr>
              <a:t>1 g</a:t>
            </a:r>
          </a:p>
        </p:txBody>
      </p:sp>
      <p:sp>
        <p:nvSpPr>
          <p:cNvPr id="11" name="Text Box 78"/>
          <p:cNvSpPr txBox="1">
            <a:spLocks noChangeArrowheads="1"/>
          </p:cNvSpPr>
          <p:nvPr/>
        </p:nvSpPr>
        <p:spPr bwMode="auto">
          <a:xfrm>
            <a:off x="9330690" y="2984500"/>
            <a:ext cx="11890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cs typeface="Arial" panose="020B0604020202020204" pitchFamily="34" charset="0"/>
              </a:rPr>
              <a:t>1 dag</a:t>
            </a:r>
          </a:p>
        </p:txBody>
      </p:sp>
      <p:sp>
        <p:nvSpPr>
          <p:cNvPr id="12" name="Text Box 79"/>
          <p:cNvSpPr txBox="1">
            <a:spLocks noChangeArrowheads="1"/>
          </p:cNvSpPr>
          <p:nvPr/>
        </p:nvSpPr>
        <p:spPr bwMode="auto">
          <a:xfrm>
            <a:off x="9114317" y="3721292"/>
            <a:ext cx="12874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cs typeface="Arial" panose="020B0604020202020204" pitchFamily="34" charset="0"/>
              </a:rPr>
              <a:t>= 10 g</a:t>
            </a:r>
          </a:p>
        </p:txBody>
      </p:sp>
      <p:sp>
        <p:nvSpPr>
          <p:cNvPr id="13" name="Text Box 81"/>
          <p:cNvSpPr txBox="1">
            <a:spLocks noChangeArrowheads="1"/>
          </p:cNvSpPr>
          <p:nvPr/>
        </p:nvSpPr>
        <p:spPr bwMode="auto">
          <a:xfrm>
            <a:off x="7480052" y="3696553"/>
            <a:ext cx="16843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cs typeface="Arial" panose="020B0604020202020204" pitchFamily="34" charset="0"/>
              </a:rPr>
              <a:t>= 10dag</a:t>
            </a:r>
          </a:p>
        </p:txBody>
      </p:sp>
      <p:sp>
        <p:nvSpPr>
          <p:cNvPr id="14" name="Text Box 82"/>
          <p:cNvSpPr txBox="1">
            <a:spLocks noChangeArrowheads="1"/>
          </p:cNvSpPr>
          <p:nvPr/>
        </p:nvSpPr>
        <p:spPr bwMode="auto">
          <a:xfrm>
            <a:off x="7943215" y="2984500"/>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cs typeface="Arial" panose="020B0604020202020204" pitchFamily="34" charset="0"/>
              </a:rPr>
              <a:t>1 hg</a:t>
            </a:r>
          </a:p>
        </p:txBody>
      </p:sp>
      <p:sp>
        <p:nvSpPr>
          <p:cNvPr id="15" name="Text Box 84"/>
          <p:cNvSpPr txBox="1">
            <a:spLocks noChangeArrowheads="1"/>
          </p:cNvSpPr>
          <p:nvPr/>
        </p:nvSpPr>
        <p:spPr bwMode="auto">
          <a:xfrm>
            <a:off x="5678229" y="3700805"/>
            <a:ext cx="1485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cs typeface="Arial" panose="020B0604020202020204" pitchFamily="34" charset="0"/>
              </a:rPr>
              <a:t>= 10 hg</a:t>
            </a:r>
          </a:p>
        </p:txBody>
      </p:sp>
      <p:sp>
        <p:nvSpPr>
          <p:cNvPr id="16" name="Text Box 86"/>
          <p:cNvSpPr txBox="1">
            <a:spLocks noChangeArrowheads="1"/>
          </p:cNvSpPr>
          <p:nvPr/>
        </p:nvSpPr>
        <p:spPr bwMode="auto">
          <a:xfrm>
            <a:off x="4302688" y="2300069"/>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C00000"/>
                </a:solidFill>
                <a:cs typeface="Arial" panose="020B0604020202020204" pitchFamily="34" charset="0"/>
              </a:rPr>
              <a:t>yến</a:t>
            </a:r>
          </a:p>
        </p:txBody>
      </p:sp>
      <p:sp>
        <p:nvSpPr>
          <p:cNvPr id="17" name="Text Box 87"/>
          <p:cNvSpPr txBox="1">
            <a:spLocks noChangeArrowheads="1"/>
          </p:cNvSpPr>
          <p:nvPr/>
        </p:nvSpPr>
        <p:spPr bwMode="auto">
          <a:xfrm>
            <a:off x="4080828" y="3009900"/>
            <a:ext cx="1189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cs typeface="Arial" panose="020B0604020202020204" pitchFamily="34" charset="0"/>
              </a:rPr>
              <a:t>1 yến</a:t>
            </a:r>
          </a:p>
        </p:txBody>
      </p:sp>
      <p:sp>
        <p:nvSpPr>
          <p:cNvPr id="18" name="Text Box 88"/>
          <p:cNvSpPr txBox="1">
            <a:spLocks noChangeArrowheads="1"/>
          </p:cNvSpPr>
          <p:nvPr/>
        </p:nvSpPr>
        <p:spPr bwMode="auto">
          <a:xfrm>
            <a:off x="3882389" y="3702222"/>
            <a:ext cx="15859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cs typeface="Arial" panose="020B0604020202020204" pitchFamily="34" charset="0"/>
              </a:rPr>
              <a:t>= 10 kg</a:t>
            </a:r>
          </a:p>
        </p:txBody>
      </p:sp>
      <p:sp>
        <p:nvSpPr>
          <p:cNvPr id="19" name="Text Box 91"/>
          <p:cNvSpPr txBox="1">
            <a:spLocks noChangeArrowheads="1"/>
          </p:cNvSpPr>
          <p:nvPr/>
        </p:nvSpPr>
        <p:spPr bwMode="auto">
          <a:xfrm>
            <a:off x="2217074" y="3666381"/>
            <a:ext cx="1981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cs typeface="Arial" panose="020B0604020202020204" pitchFamily="34" charset="0"/>
              </a:rPr>
              <a:t>= 10 yến</a:t>
            </a:r>
          </a:p>
        </p:txBody>
      </p:sp>
      <p:sp>
        <p:nvSpPr>
          <p:cNvPr id="21" name="Text Box 92"/>
          <p:cNvSpPr txBox="1">
            <a:spLocks noChangeArrowheads="1"/>
          </p:cNvSpPr>
          <p:nvPr/>
        </p:nvSpPr>
        <p:spPr bwMode="auto">
          <a:xfrm>
            <a:off x="2693353" y="2984500"/>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cs typeface="Arial" panose="020B0604020202020204" pitchFamily="34" charset="0"/>
              </a:rPr>
              <a:t>1 tạ</a:t>
            </a:r>
          </a:p>
        </p:txBody>
      </p:sp>
      <p:sp>
        <p:nvSpPr>
          <p:cNvPr id="22" name="Text Box 93"/>
          <p:cNvSpPr txBox="1">
            <a:spLocks noChangeArrowheads="1"/>
          </p:cNvSpPr>
          <p:nvPr/>
        </p:nvSpPr>
        <p:spPr bwMode="auto">
          <a:xfrm>
            <a:off x="2706052" y="2279930"/>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C00000"/>
                </a:solidFill>
                <a:cs typeface="Arial" panose="020B0604020202020204" pitchFamily="34" charset="0"/>
              </a:rPr>
              <a:t>tạ</a:t>
            </a:r>
          </a:p>
        </p:txBody>
      </p:sp>
      <p:sp>
        <p:nvSpPr>
          <p:cNvPr id="23" name="Text Box 94"/>
          <p:cNvSpPr txBox="1">
            <a:spLocks noChangeArrowheads="1"/>
          </p:cNvSpPr>
          <p:nvPr/>
        </p:nvSpPr>
        <p:spPr bwMode="auto">
          <a:xfrm>
            <a:off x="975678" y="2317750"/>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C00000"/>
                </a:solidFill>
                <a:cs typeface="Arial" panose="020B0604020202020204" pitchFamily="34" charset="0"/>
              </a:rPr>
              <a:t>tấn</a:t>
            </a:r>
          </a:p>
        </p:txBody>
      </p:sp>
      <p:sp>
        <p:nvSpPr>
          <p:cNvPr id="24" name="Text Box 95"/>
          <p:cNvSpPr txBox="1">
            <a:spLocks noChangeArrowheads="1"/>
          </p:cNvSpPr>
          <p:nvPr/>
        </p:nvSpPr>
        <p:spPr bwMode="auto">
          <a:xfrm>
            <a:off x="910590" y="2984500"/>
            <a:ext cx="1089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cs typeface="Arial" panose="020B0604020202020204" pitchFamily="34" charset="0"/>
              </a:rPr>
              <a:t>1 tấn</a:t>
            </a:r>
          </a:p>
        </p:txBody>
      </p:sp>
      <p:sp>
        <p:nvSpPr>
          <p:cNvPr id="25" name="Text Box 96"/>
          <p:cNvSpPr txBox="1">
            <a:spLocks noChangeArrowheads="1"/>
          </p:cNvSpPr>
          <p:nvPr/>
        </p:nvSpPr>
        <p:spPr bwMode="auto">
          <a:xfrm>
            <a:off x="667298" y="4010779"/>
            <a:ext cx="138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cs typeface="Arial" panose="020B0604020202020204" pitchFamily="34" charset="0"/>
              </a:rPr>
              <a:t>= 10 tạ</a:t>
            </a:r>
          </a:p>
        </p:txBody>
      </p:sp>
      <p:sp>
        <p:nvSpPr>
          <p:cNvPr id="26" name="Rectangle 119"/>
          <p:cNvSpPr>
            <a:spLocks noChangeArrowheads="1"/>
          </p:cNvSpPr>
          <p:nvPr/>
        </p:nvSpPr>
        <p:spPr bwMode="auto">
          <a:xfrm>
            <a:off x="624840" y="30495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b="1">
              <a:cs typeface="Arial" panose="020B0604020202020204" pitchFamily="34" charset="0"/>
            </a:endParaRPr>
          </a:p>
        </p:txBody>
      </p:sp>
      <mc:AlternateContent xmlns:mc="http://schemas.openxmlformats.org/markup-compatibility/2006" xmlns:a14="http://schemas.microsoft.com/office/drawing/2010/main">
        <mc:Choice Requires="a14">
          <p:sp>
            <p:nvSpPr>
              <p:cNvPr id="29" name="Text Box 120"/>
              <p:cNvSpPr txBox="1">
                <a:spLocks noChangeArrowheads="1"/>
              </p:cNvSpPr>
              <p:nvPr/>
            </p:nvSpPr>
            <p:spPr bwMode="auto">
              <a:xfrm>
                <a:off x="5715531" y="4291558"/>
                <a:ext cx="1788622" cy="7146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cs typeface="Arial" panose="020B0604020202020204" pitchFamily="34" charset="0"/>
                  </a:rPr>
                  <a:t>=</a:t>
                </a:r>
                <a:r>
                  <a:rPr lang="vi-VN" altLang="en-US" sz="2800" b="1" u="none">
                    <a:cs typeface="Arial" panose="020B0604020202020204" pitchFamily="34" charset="0"/>
                  </a:rPr>
                  <a:t> </a:t>
                </a:r>
                <a:r>
                  <a:rPr lang="en-US" altLang="en-US" sz="2800" b="1" u="none">
                    <a:cs typeface="Arial" panose="020B0604020202020204" pitchFamily="34" charset="0"/>
                  </a:rPr>
                  <a:t> </a:t>
                </a:r>
                <a14:m>
                  <m:oMath xmlns:m="http://schemas.openxmlformats.org/officeDocument/2006/math">
                    <m:f>
                      <m:fPr>
                        <m:ctrlPr>
                          <a:rPr lang="en-US" altLang="en-US" sz="2800" b="1" i="1" u="none" smtClean="0">
                            <a:latin typeface="Cambria Math" panose="02040503050406030204" pitchFamily="18" charset="0"/>
                            <a:cs typeface="Times New Roman" panose="02020603050405020304" pitchFamily="18" charset="0"/>
                          </a:rPr>
                        </m:ctrlPr>
                      </m:fPr>
                      <m:num>
                        <m:r>
                          <a:rPr lang="en-US" altLang="en-US" sz="2800" b="1" i="1" u="none" smtClean="0">
                            <a:latin typeface="Cambria Math" panose="02040503050406030204" pitchFamily="18" charset="0"/>
                            <a:cs typeface="Times New Roman" panose="02020603050405020304" pitchFamily="18" charset="0"/>
                          </a:rPr>
                          <m:t>𝟏</m:t>
                        </m:r>
                      </m:num>
                      <m:den>
                        <m:r>
                          <a:rPr lang="en-US" altLang="en-US" sz="2800" b="1" i="1" u="none" smtClean="0">
                            <a:latin typeface="Cambria Math" panose="02040503050406030204" pitchFamily="18" charset="0"/>
                            <a:cs typeface="Times New Roman" panose="02020603050405020304" pitchFamily="18" charset="0"/>
                          </a:rPr>
                          <m:t>𝟏𝟎</m:t>
                        </m:r>
                      </m:den>
                    </m:f>
                  </m:oMath>
                </a14:m>
                <a:r>
                  <a:rPr lang="en-US" altLang="en-US" sz="2800" b="1" u="none">
                    <a:cs typeface="Arial" panose="020B0604020202020204" pitchFamily="34" charset="0"/>
                  </a:rPr>
                  <a:t> yến</a:t>
                </a:r>
              </a:p>
            </p:txBody>
          </p:sp>
        </mc:Choice>
        <mc:Fallback xmlns="">
          <p:sp>
            <p:nvSpPr>
              <p:cNvPr id="29" name="Text Box 120"/>
              <p:cNvSpPr txBox="1">
                <a:spLocks noRot="1" noChangeAspect="1" noMove="1" noResize="1" noEditPoints="1" noAdjustHandles="1" noChangeArrowheads="1" noChangeShapeType="1" noTextEdit="1"/>
              </p:cNvSpPr>
              <p:nvPr/>
            </p:nvSpPr>
            <p:spPr bwMode="auto">
              <a:xfrm>
                <a:off x="5715531" y="4291558"/>
                <a:ext cx="1788622" cy="714683"/>
              </a:xfrm>
              <a:prstGeom prst="rect">
                <a:avLst/>
              </a:prstGeom>
              <a:blipFill>
                <a:blip r:embed="rId2"/>
                <a:stretch>
                  <a:fillRect l="-7167" b="-85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0" name="Rectangle 134"/>
          <p:cNvSpPr>
            <a:spLocks noChangeArrowheads="1"/>
          </p:cNvSpPr>
          <p:nvPr/>
        </p:nvSpPr>
        <p:spPr bwMode="auto">
          <a:xfrm>
            <a:off x="624840" y="30495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b="1">
              <a:cs typeface="Arial" panose="020B0604020202020204" pitchFamily="34" charset="0"/>
            </a:endParaRPr>
          </a:p>
        </p:txBody>
      </p:sp>
      <mc:AlternateContent xmlns:mc="http://schemas.openxmlformats.org/markup-compatibility/2006" xmlns:a14="http://schemas.microsoft.com/office/drawing/2010/main">
        <mc:Choice Requires="a14">
          <p:sp>
            <p:nvSpPr>
              <p:cNvPr id="32" name="Text Box 83"/>
              <p:cNvSpPr txBox="1">
                <a:spLocks noChangeArrowheads="1"/>
              </p:cNvSpPr>
              <p:nvPr/>
            </p:nvSpPr>
            <p:spPr bwMode="auto">
              <a:xfrm>
                <a:off x="7528667" y="4273192"/>
                <a:ext cx="1684337" cy="7146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2800" b="1" u="none">
                    <a:cs typeface="Arial" panose="020B0604020202020204" pitchFamily="34" charset="0"/>
                  </a:rPr>
                  <a:t>=</a:t>
                </a:r>
                <a:r>
                  <a:rPr lang="vi-VN" altLang="en-US" sz="2800" b="1" u="none">
                    <a:cs typeface="Arial" panose="020B0604020202020204" pitchFamily="34" charset="0"/>
                  </a:rPr>
                  <a:t> </a:t>
                </a:r>
                <a14:m>
                  <m:oMath xmlns:m="http://schemas.openxmlformats.org/officeDocument/2006/math">
                    <m:f>
                      <m:fPr>
                        <m:ctrlPr>
                          <a:rPr lang="en-US" altLang="en-US" sz="2800" b="1" i="1">
                            <a:latin typeface="Cambria Math" panose="02040503050406030204" pitchFamily="18" charset="0"/>
                            <a:cs typeface="Times New Roman" panose="02020603050405020304" pitchFamily="18" charset="0"/>
                          </a:rPr>
                        </m:ctrlPr>
                      </m:fPr>
                      <m:num>
                        <m:r>
                          <a:rPr lang="en-US" altLang="en-US" sz="2800" b="1" i="1">
                            <a:latin typeface="Cambria Math" panose="02040503050406030204" pitchFamily="18" charset="0"/>
                            <a:cs typeface="Times New Roman" panose="02020603050405020304" pitchFamily="18" charset="0"/>
                          </a:rPr>
                          <m:t>𝟏</m:t>
                        </m:r>
                      </m:num>
                      <m:den>
                        <m:r>
                          <a:rPr lang="en-US" altLang="en-US" sz="2800" b="1" i="1">
                            <a:latin typeface="Cambria Math" panose="02040503050406030204" pitchFamily="18" charset="0"/>
                            <a:cs typeface="Times New Roman" panose="02020603050405020304" pitchFamily="18" charset="0"/>
                          </a:rPr>
                          <m:t>𝟏𝟎</m:t>
                        </m:r>
                      </m:den>
                    </m:f>
                  </m:oMath>
                </a14:m>
                <a:r>
                  <a:rPr lang="en-US" altLang="en-US" sz="2800" b="1" u="none">
                    <a:cs typeface="Arial" panose="020B0604020202020204" pitchFamily="34" charset="0"/>
                  </a:rPr>
                  <a:t> kg</a:t>
                </a:r>
              </a:p>
            </p:txBody>
          </p:sp>
        </mc:Choice>
        <mc:Fallback xmlns="">
          <p:sp>
            <p:nvSpPr>
              <p:cNvPr id="32" name="Text Box 83"/>
              <p:cNvSpPr txBox="1">
                <a:spLocks noRot="1" noChangeAspect="1" noMove="1" noResize="1" noEditPoints="1" noAdjustHandles="1" noChangeArrowheads="1" noChangeShapeType="1" noTextEdit="1"/>
              </p:cNvSpPr>
              <p:nvPr/>
            </p:nvSpPr>
            <p:spPr bwMode="auto">
              <a:xfrm>
                <a:off x="7528667" y="4273192"/>
                <a:ext cx="1684337" cy="714683"/>
              </a:xfrm>
              <a:prstGeom prst="rect">
                <a:avLst/>
              </a:prstGeom>
              <a:blipFill>
                <a:blip r:embed="rId3"/>
                <a:stretch>
                  <a:fillRect l="-7246" b="-85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4" name="Rectangle 136"/>
          <p:cNvSpPr>
            <a:spLocks noChangeArrowheads="1"/>
          </p:cNvSpPr>
          <p:nvPr/>
        </p:nvSpPr>
        <p:spPr bwMode="auto">
          <a:xfrm>
            <a:off x="624840" y="30495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b="1">
              <a:cs typeface="Arial" panose="020B0604020202020204" pitchFamily="34" charset="0"/>
            </a:endParaRPr>
          </a:p>
        </p:txBody>
      </p:sp>
      <mc:AlternateContent xmlns:mc="http://schemas.openxmlformats.org/markup-compatibility/2006" xmlns:a14="http://schemas.microsoft.com/office/drawing/2010/main">
        <mc:Choice Requires="a14">
          <p:sp>
            <p:nvSpPr>
              <p:cNvPr id="36" name="Text Box 80"/>
              <p:cNvSpPr txBox="1">
                <a:spLocks noChangeArrowheads="1"/>
              </p:cNvSpPr>
              <p:nvPr/>
            </p:nvSpPr>
            <p:spPr bwMode="auto">
              <a:xfrm>
                <a:off x="9164389" y="4282375"/>
                <a:ext cx="1584325" cy="7146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cs typeface="Arial" panose="020B0604020202020204" pitchFamily="34" charset="0"/>
                  </a:rPr>
                  <a:t>= </a:t>
                </a:r>
                <a14:m>
                  <m:oMath xmlns:m="http://schemas.openxmlformats.org/officeDocument/2006/math">
                    <m:f>
                      <m:fPr>
                        <m:ctrlPr>
                          <a:rPr lang="en-US" altLang="en-US" sz="2800" b="1" i="1" u="none" smtClean="0">
                            <a:latin typeface="Cambria Math" panose="02040503050406030204" pitchFamily="18" charset="0"/>
                            <a:cs typeface="Times New Roman" panose="02020603050405020304" pitchFamily="18" charset="0"/>
                          </a:rPr>
                        </m:ctrlPr>
                      </m:fPr>
                      <m:num>
                        <m:r>
                          <a:rPr lang="en-US" altLang="en-US" sz="2800" b="1" i="1" u="none" smtClean="0">
                            <a:latin typeface="Cambria Math" panose="02040503050406030204" pitchFamily="18" charset="0"/>
                            <a:cs typeface="Times New Roman" panose="02020603050405020304" pitchFamily="18" charset="0"/>
                          </a:rPr>
                          <m:t>𝟏</m:t>
                        </m:r>
                      </m:num>
                      <m:den>
                        <m:r>
                          <a:rPr lang="en-US" altLang="en-US" sz="2800" b="1" i="1" u="none" smtClean="0">
                            <a:latin typeface="Cambria Math" panose="02040503050406030204" pitchFamily="18" charset="0"/>
                            <a:cs typeface="Times New Roman" panose="02020603050405020304" pitchFamily="18" charset="0"/>
                          </a:rPr>
                          <m:t>𝟏𝟎</m:t>
                        </m:r>
                      </m:den>
                    </m:f>
                  </m:oMath>
                </a14:m>
                <a:r>
                  <a:rPr lang="en-US" altLang="en-US" sz="2800" b="1" u="none">
                    <a:cs typeface="Arial" panose="020B0604020202020204" pitchFamily="34" charset="0"/>
                  </a:rPr>
                  <a:t> hg</a:t>
                </a:r>
              </a:p>
            </p:txBody>
          </p:sp>
        </mc:Choice>
        <mc:Fallback xmlns="">
          <p:sp>
            <p:nvSpPr>
              <p:cNvPr id="36" name="Text Box 80"/>
              <p:cNvSpPr txBox="1">
                <a:spLocks noRot="1" noChangeAspect="1" noMove="1" noResize="1" noEditPoints="1" noAdjustHandles="1" noChangeArrowheads="1" noChangeShapeType="1" noTextEdit="1"/>
              </p:cNvSpPr>
              <p:nvPr/>
            </p:nvSpPr>
            <p:spPr bwMode="auto">
              <a:xfrm>
                <a:off x="9164389" y="4282375"/>
                <a:ext cx="1584325" cy="714683"/>
              </a:xfrm>
              <a:prstGeom prst="rect">
                <a:avLst/>
              </a:prstGeom>
              <a:blipFill>
                <a:blip r:embed="rId4"/>
                <a:stretch>
                  <a:fillRect l="-7692" b="-762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8" name="Rectangle 138"/>
          <p:cNvSpPr>
            <a:spLocks noChangeArrowheads="1"/>
          </p:cNvSpPr>
          <p:nvPr/>
        </p:nvSpPr>
        <p:spPr bwMode="auto">
          <a:xfrm>
            <a:off x="624840" y="30495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b="1">
              <a:cs typeface="Arial" panose="020B0604020202020204" pitchFamily="34" charset="0"/>
            </a:endParaRPr>
          </a:p>
        </p:txBody>
      </p:sp>
      <mc:AlternateContent xmlns:mc="http://schemas.openxmlformats.org/markup-compatibility/2006" xmlns:a14="http://schemas.microsoft.com/office/drawing/2010/main">
        <mc:Choice Requires="a14">
          <p:sp>
            <p:nvSpPr>
              <p:cNvPr id="40" name="Text Box 76"/>
              <p:cNvSpPr txBox="1">
                <a:spLocks noChangeArrowheads="1"/>
              </p:cNvSpPr>
              <p:nvPr/>
            </p:nvSpPr>
            <p:spPr bwMode="auto">
              <a:xfrm>
                <a:off x="10351708" y="3845634"/>
                <a:ext cx="1770218" cy="7146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sz="2800" b="1" u="none" dirty="0">
                    <a:cs typeface="Arial" panose="020B0604020202020204" pitchFamily="34" charset="0"/>
                  </a:rPr>
                  <a:t> </a:t>
                </a:r>
                <a:r>
                  <a:rPr lang="en-US" altLang="en-US" sz="2800" b="1" u="none" dirty="0">
                    <a:cs typeface="Arial" panose="020B0604020202020204" pitchFamily="34" charset="0"/>
                  </a:rPr>
                  <a:t>= </a:t>
                </a:r>
                <a14:m>
                  <m:oMath xmlns:m="http://schemas.openxmlformats.org/officeDocument/2006/math">
                    <m:f>
                      <m:fPr>
                        <m:ctrlPr>
                          <a:rPr lang="vi-VN" altLang="en-US" sz="2800" b="1" i="1" u="none" smtClean="0">
                            <a:latin typeface="Cambria Math" panose="02040503050406030204" pitchFamily="18" charset="0"/>
                            <a:cs typeface="Times New Roman" panose="02020603050405020304" pitchFamily="18" charset="0"/>
                          </a:rPr>
                        </m:ctrlPr>
                      </m:fPr>
                      <m:num>
                        <m:r>
                          <a:rPr lang="en-US" altLang="en-US" sz="2800" b="1" i="1" u="none" smtClean="0">
                            <a:latin typeface="Cambria Math" panose="02040503050406030204" pitchFamily="18" charset="0"/>
                            <a:cs typeface="Times New Roman" panose="02020603050405020304" pitchFamily="18" charset="0"/>
                          </a:rPr>
                          <m:t>𝟏</m:t>
                        </m:r>
                      </m:num>
                      <m:den>
                        <m:r>
                          <a:rPr lang="en-US" altLang="en-US" sz="2800" b="1" i="1" u="none" smtClean="0">
                            <a:latin typeface="Cambria Math" panose="02040503050406030204" pitchFamily="18" charset="0"/>
                            <a:cs typeface="Times New Roman" panose="02020603050405020304" pitchFamily="18" charset="0"/>
                          </a:rPr>
                          <m:t>𝟏𝟎</m:t>
                        </m:r>
                      </m:den>
                    </m:f>
                  </m:oMath>
                </a14:m>
                <a:r>
                  <a:rPr lang="en-US" altLang="en-US" sz="2800" b="1" u="none" dirty="0">
                    <a:cs typeface="Arial" panose="020B0604020202020204" pitchFamily="34" charset="0"/>
                  </a:rPr>
                  <a:t> dag</a:t>
                </a:r>
              </a:p>
            </p:txBody>
          </p:sp>
        </mc:Choice>
        <mc:Fallback xmlns="">
          <p:sp>
            <p:nvSpPr>
              <p:cNvPr id="40" name="Text Box 76"/>
              <p:cNvSpPr txBox="1">
                <a:spLocks noRot="1" noChangeAspect="1" noMove="1" noResize="1" noEditPoints="1" noAdjustHandles="1" noChangeArrowheads="1" noChangeShapeType="1" noTextEdit="1"/>
              </p:cNvSpPr>
              <p:nvPr/>
            </p:nvSpPr>
            <p:spPr bwMode="auto">
              <a:xfrm>
                <a:off x="10351708" y="3845634"/>
                <a:ext cx="1770218" cy="714683"/>
              </a:xfrm>
              <a:prstGeom prst="rect">
                <a:avLst/>
              </a:prstGeom>
              <a:blipFill>
                <a:blip r:embed="rId5"/>
                <a:stretch>
                  <a:fillRect l="-1375" b="-85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2" name="Rectangle 140"/>
          <p:cNvSpPr>
            <a:spLocks noChangeArrowheads="1"/>
          </p:cNvSpPr>
          <p:nvPr/>
        </p:nvSpPr>
        <p:spPr bwMode="auto">
          <a:xfrm>
            <a:off x="624840" y="31686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b="1">
              <a:cs typeface="Arial" panose="020B0604020202020204" pitchFamily="34" charset="0"/>
            </a:endParaRPr>
          </a:p>
        </p:txBody>
      </p:sp>
      <mc:AlternateContent xmlns:mc="http://schemas.openxmlformats.org/markup-compatibility/2006" xmlns:a14="http://schemas.microsoft.com/office/drawing/2010/main">
        <mc:Choice Requires="a14">
          <p:sp>
            <p:nvSpPr>
              <p:cNvPr id="44" name="Text Box 90"/>
              <p:cNvSpPr txBox="1">
                <a:spLocks noChangeArrowheads="1"/>
              </p:cNvSpPr>
              <p:nvPr/>
            </p:nvSpPr>
            <p:spPr bwMode="auto">
              <a:xfrm>
                <a:off x="2232872" y="4314936"/>
                <a:ext cx="1882775" cy="7146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cs typeface="Arial" panose="020B0604020202020204" pitchFamily="34" charset="0"/>
                  </a:rPr>
                  <a:t>=  </a:t>
                </a:r>
                <a14:m>
                  <m:oMath xmlns:m="http://schemas.openxmlformats.org/officeDocument/2006/math">
                    <m:f>
                      <m:fPr>
                        <m:ctrlPr>
                          <a:rPr lang="en-US" altLang="en-US" sz="2800" b="1" i="1" u="none" smtClean="0">
                            <a:latin typeface="Cambria Math" panose="02040503050406030204" pitchFamily="18" charset="0"/>
                            <a:cs typeface="Times New Roman" panose="02020603050405020304" pitchFamily="18" charset="0"/>
                          </a:rPr>
                        </m:ctrlPr>
                      </m:fPr>
                      <m:num>
                        <m:r>
                          <a:rPr lang="en-US" altLang="en-US" sz="2800" b="1" i="1" u="none" smtClean="0">
                            <a:latin typeface="Cambria Math" panose="02040503050406030204" pitchFamily="18" charset="0"/>
                            <a:cs typeface="Times New Roman" panose="02020603050405020304" pitchFamily="18" charset="0"/>
                          </a:rPr>
                          <m:t>𝟏</m:t>
                        </m:r>
                      </m:num>
                      <m:den>
                        <m:r>
                          <a:rPr lang="en-US" altLang="en-US" sz="2800" b="1" i="1" u="none" smtClean="0">
                            <a:latin typeface="Cambria Math" panose="02040503050406030204" pitchFamily="18" charset="0"/>
                            <a:cs typeface="Times New Roman" panose="02020603050405020304" pitchFamily="18" charset="0"/>
                          </a:rPr>
                          <m:t>𝟏𝟎</m:t>
                        </m:r>
                      </m:den>
                    </m:f>
                    <m:r>
                      <a:rPr lang="en-US" altLang="en-US" sz="2800" b="1" i="1" u="none" smtClean="0">
                        <a:latin typeface="Cambria Math" panose="02040503050406030204" pitchFamily="18" charset="0"/>
                        <a:cs typeface="Times New Roman" panose="02020603050405020304" pitchFamily="18" charset="0"/>
                      </a:rPr>
                      <m:t> </m:t>
                    </m:r>
                  </m:oMath>
                </a14:m>
                <a:r>
                  <a:rPr lang="en-US" altLang="en-US" sz="2800" b="1" u="none">
                    <a:cs typeface="Arial" panose="020B0604020202020204" pitchFamily="34" charset="0"/>
                  </a:rPr>
                  <a:t>tấn</a:t>
                </a:r>
              </a:p>
            </p:txBody>
          </p:sp>
        </mc:Choice>
        <mc:Fallback xmlns="">
          <p:sp>
            <p:nvSpPr>
              <p:cNvPr id="44" name="Text Box 90"/>
              <p:cNvSpPr txBox="1">
                <a:spLocks noRot="1" noChangeAspect="1" noMove="1" noResize="1" noEditPoints="1" noAdjustHandles="1" noChangeArrowheads="1" noChangeShapeType="1" noTextEdit="1"/>
              </p:cNvSpPr>
              <p:nvPr/>
            </p:nvSpPr>
            <p:spPr bwMode="auto">
              <a:xfrm>
                <a:off x="2232872" y="4314936"/>
                <a:ext cx="1882775" cy="714683"/>
              </a:xfrm>
              <a:prstGeom prst="rect">
                <a:avLst/>
              </a:prstGeom>
              <a:blipFill>
                <a:blip r:embed="rId6"/>
                <a:stretch>
                  <a:fillRect l="-6472" b="-85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6" name="Rectangle 142"/>
          <p:cNvSpPr>
            <a:spLocks noChangeArrowheads="1"/>
          </p:cNvSpPr>
          <p:nvPr/>
        </p:nvSpPr>
        <p:spPr bwMode="auto">
          <a:xfrm>
            <a:off x="624840" y="30924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b="1">
              <a:cs typeface="Arial" panose="020B0604020202020204" pitchFamily="34" charset="0"/>
            </a:endParaRPr>
          </a:p>
        </p:txBody>
      </p:sp>
      <mc:AlternateContent xmlns:mc="http://schemas.openxmlformats.org/markup-compatibility/2006" xmlns:a14="http://schemas.microsoft.com/office/drawing/2010/main">
        <mc:Choice Requires="a14">
          <p:sp>
            <p:nvSpPr>
              <p:cNvPr id="48" name="Text Box 89"/>
              <p:cNvSpPr txBox="1">
                <a:spLocks noChangeArrowheads="1"/>
              </p:cNvSpPr>
              <p:nvPr/>
            </p:nvSpPr>
            <p:spPr bwMode="auto">
              <a:xfrm>
                <a:off x="3932395" y="4286086"/>
                <a:ext cx="1485900" cy="7146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2800" b="1" u="none">
                    <a:cs typeface="Arial" panose="020B0604020202020204" pitchFamily="34" charset="0"/>
                  </a:rPr>
                  <a:t>=</a:t>
                </a:r>
                <a:r>
                  <a:rPr lang="vi-VN" altLang="en-US" sz="2800" b="1" u="none">
                    <a:cs typeface="Arial" panose="020B0604020202020204" pitchFamily="34" charset="0"/>
                  </a:rPr>
                  <a:t> </a:t>
                </a:r>
                <a14:m>
                  <m:oMath xmlns:m="http://schemas.openxmlformats.org/officeDocument/2006/math">
                    <m:f>
                      <m:fPr>
                        <m:ctrlPr>
                          <a:rPr lang="en-US" altLang="en-US" sz="2800" b="1" i="1">
                            <a:latin typeface="Cambria Math" panose="02040503050406030204" pitchFamily="18" charset="0"/>
                            <a:cs typeface="Times New Roman" panose="02020603050405020304" pitchFamily="18" charset="0"/>
                          </a:rPr>
                        </m:ctrlPr>
                      </m:fPr>
                      <m:num>
                        <m:r>
                          <a:rPr lang="en-US" altLang="en-US" sz="2800" b="1" i="1">
                            <a:latin typeface="Cambria Math" panose="02040503050406030204" pitchFamily="18" charset="0"/>
                            <a:cs typeface="Times New Roman" panose="02020603050405020304" pitchFamily="18" charset="0"/>
                          </a:rPr>
                          <m:t>𝟏</m:t>
                        </m:r>
                      </m:num>
                      <m:den>
                        <m:r>
                          <a:rPr lang="en-US" altLang="en-US" sz="2800" b="1" i="1">
                            <a:latin typeface="Cambria Math" panose="02040503050406030204" pitchFamily="18" charset="0"/>
                            <a:cs typeface="Times New Roman" panose="02020603050405020304" pitchFamily="18" charset="0"/>
                          </a:rPr>
                          <m:t>𝟏𝟎</m:t>
                        </m:r>
                      </m:den>
                    </m:f>
                  </m:oMath>
                </a14:m>
                <a:r>
                  <a:rPr lang="en-US" altLang="en-US" sz="2800" b="1" u="none">
                    <a:cs typeface="Arial" panose="020B0604020202020204" pitchFamily="34" charset="0"/>
                  </a:rPr>
                  <a:t> tạ </a:t>
                </a:r>
              </a:p>
            </p:txBody>
          </p:sp>
        </mc:Choice>
        <mc:Fallback xmlns="">
          <p:sp>
            <p:nvSpPr>
              <p:cNvPr id="48" name="Text Box 89"/>
              <p:cNvSpPr txBox="1">
                <a:spLocks noRot="1" noChangeAspect="1" noMove="1" noResize="1" noEditPoints="1" noAdjustHandles="1" noChangeArrowheads="1" noChangeShapeType="1" noTextEdit="1"/>
              </p:cNvSpPr>
              <p:nvPr/>
            </p:nvSpPr>
            <p:spPr bwMode="auto">
              <a:xfrm>
                <a:off x="3932395" y="4286086"/>
                <a:ext cx="1485900" cy="714683"/>
              </a:xfrm>
              <a:prstGeom prst="rect">
                <a:avLst/>
              </a:prstGeom>
              <a:blipFill>
                <a:blip r:embed="rId7"/>
                <a:stretch>
                  <a:fillRect l="-8197" b="-85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0" name="Text Box 155"/>
          <p:cNvSpPr txBox="1">
            <a:spLocks noChangeArrowheads="1"/>
          </p:cNvSpPr>
          <p:nvPr/>
        </p:nvSpPr>
        <p:spPr bwMode="auto">
          <a:xfrm>
            <a:off x="2349046" y="130613"/>
            <a:ext cx="81139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u="none">
                <a:solidFill>
                  <a:srgbClr val="207A28"/>
                </a:solidFill>
                <a:cs typeface="Arial" panose="020B0604020202020204" pitchFamily="34" charset="0"/>
              </a:rPr>
              <a:t>1. a) </a:t>
            </a:r>
            <a:r>
              <a:rPr lang="en-US" altLang="en-US" sz="3600" b="1" u="none">
                <a:solidFill>
                  <a:srgbClr val="2E8135"/>
                </a:solidFill>
                <a:cs typeface="Arial" panose="020B0604020202020204" pitchFamily="34" charset="0"/>
              </a:rPr>
              <a:t>Viết</a:t>
            </a:r>
            <a:r>
              <a:rPr lang="en-US" altLang="en-US" sz="3600" b="1" u="none">
                <a:solidFill>
                  <a:srgbClr val="207A28"/>
                </a:solidFill>
                <a:cs typeface="Arial" panose="020B0604020202020204" pitchFamily="34" charset="0"/>
              </a:rPr>
              <a:t> cho đầy đủ bảng đơn vị đo          khối lượng sau:</a:t>
            </a:r>
          </a:p>
        </p:txBody>
      </p:sp>
      <p:sp>
        <p:nvSpPr>
          <p:cNvPr id="51" name="Text Box 167"/>
          <p:cNvSpPr txBox="1">
            <a:spLocks noChangeArrowheads="1"/>
          </p:cNvSpPr>
          <p:nvPr/>
        </p:nvSpPr>
        <p:spPr bwMode="auto">
          <a:xfrm>
            <a:off x="1247140" y="5043269"/>
            <a:ext cx="115347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u="none">
                <a:solidFill>
                  <a:srgbClr val="207A28"/>
                </a:solidFill>
                <a:cs typeface="Arial" panose="020B0604020202020204" pitchFamily="34" charset="0"/>
              </a:rPr>
              <a:t> </a:t>
            </a:r>
            <a:r>
              <a:rPr lang="en-US" altLang="en-US" sz="3600" b="1" u="none">
                <a:solidFill>
                  <a:srgbClr val="2E8135"/>
                </a:solidFill>
                <a:cs typeface="Arial" panose="020B0604020202020204" pitchFamily="34" charset="0"/>
              </a:rPr>
              <a:t>b) Nhận xét hai đơn vị đo khối lượng liền nhau:          </a:t>
            </a:r>
          </a:p>
        </p:txBody>
      </p:sp>
      <mc:AlternateContent xmlns:mc="http://schemas.openxmlformats.org/markup-compatibility/2006" xmlns:a14="http://schemas.microsoft.com/office/drawing/2010/main">
        <mc:Choice Requires="a14">
          <p:sp>
            <p:nvSpPr>
              <p:cNvPr id="54" name="Rectangle 194"/>
              <p:cNvSpPr>
                <a:spLocks noChangeArrowheads="1"/>
              </p:cNvSpPr>
              <p:nvPr/>
            </p:nvSpPr>
            <p:spPr bwMode="auto">
              <a:xfrm>
                <a:off x="2718050" y="6056531"/>
                <a:ext cx="6934200" cy="7397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FF0000"/>
                    </a:solidFill>
                    <a:cs typeface="Arial" panose="020B0604020202020204" pitchFamily="34" charset="0"/>
                  </a:rPr>
                  <a:t>- Đơn vị bé bằng  </a:t>
                </a:r>
                <a14:m>
                  <m:oMath xmlns:m="http://schemas.openxmlformats.org/officeDocument/2006/math">
                    <m:f>
                      <m:fPr>
                        <m:ctrlPr>
                          <a:rPr lang="en-US" altLang="en-US" sz="2800" b="1" i="1" u="none" smtClean="0">
                            <a:solidFill>
                              <a:srgbClr val="FF0000"/>
                            </a:solidFill>
                            <a:latin typeface="Cambria Math" panose="02040503050406030204" pitchFamily="18" charset="0"/>
                            <a:cs typeface="Times New Roman" panose="02020603050405020304" pitchFamily="18" charset="0"/>
                          </a:rPr>
                        </m:ctrlPr>
                      </m:fPr>
                      <m:num>
                        <m:r>
                          <a:rPr lang="en-US" altLang="en-US" sz="2800" b="1" i="1" u="none" smtClean="0">
                            <a:solidFill>
                              <a:srgbClr val="FF0000"/>
                            </a:solidFill>
                            <a:latin typeface="Cambria Math" panose="02040503050406030204" pitchFamily="18" charset="0"/>
                            <a:cs typeface="Times New Roman" panose="02020603050405020304" pitchFamily="18" charset="0"/>
                          </a:rPr>
                          <m:t>𝟏</m:t>
                        </m:r>
                      </m:num>
                      <m:den>
                        <m:r>
                          <a:rPr lang="en-US" altLang="en-US" sz="2800" b="1" i="1" u="none" smtClean="0">
                            <a:solidFill>
                              <a:srgbClr val="FF0000"/>
                            </a:solidFill>
                            <a:latin typeface="Cambria Math" panose="02040503050406030204" pitchFamily="18" charset="0"/>
                            <a:cs typeface="Times New Roman" panose="02020603050405020304" pitchFamily="18" charset="0"/>
                          </a:rPr>
                          <m:t>𝟏𝟎</m:t>
                        </m:r>
                      </m:den>
                    </m:f>
                  </m:oMath>
                </a14:m>
                <a:r>
                  <a:rPr lang="en-US" altLang="en-US" sz="2800" b="1" u="none">
                    <a:solidFill>
                      <a:srgbClr val="FF0000"/>
                    </a:solidFill>
                    <a:cs typeface="Arial" panose="020B0604020202020204" pitchFamily="34" charset="0"/>
                  </a:rPr>
                  <a:t> đơn vị lớn.</a:t>
                </a:r>
              </a:p>
            </p:txBody>
          </p:sp>
        </mc:Choice>
        <mc:Fallback xmlns="">
          <p:sp>
            <p:nvSpPr>
              <p:cNvPr id="54" name="Rectangle 194"/>
              <p:cNvSpPr>
                <a:spLocks noRot="1" noChangeAspect="1" noMove="1" noResize="1" noEditPoints="1" noAdjustHandles="1" noChangeArrowheads="1" noChangeShapeType="1" noTextEdit="1"/>
              </p:cNvSpPr>
              <p:nvPr/>
            </p:nvSpPr>
            <p:spPr bwMode="auto">
              <a:xfrm>
                <a:off x="2718050" y="6056531"/>
                <a:ext cx="6934200" cy="739754"/>
              </a:xfrm>
              <a:prstGeom prst="rect">
                <a:avLst/>
              </a:prstGeom>
              <a:blipFill>
                <a:blip r:embed="rId8"/>
                <a:stretch>
                  <a:fillRect l="-1847" b="-49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5" name="Text Box 196"/>
          <p:cNvSpPr txBox="1">
            <a:spLocks noChangeArrowheads="1"/>
          </p:cNvSpPr>
          <p:nvPr/>
        </p:nvSpPr>
        <p:spPr bwMode="auto">
          <a:xfrm>
            <a:off x="5549399" y="1744975"/>
            <a:ext cx="2476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chemeClr val="bg1"/>
                </a:solidFill>
                <a:cs typeface="Arial" panose="020B0604020202020204" pitchFamily="34" charset="0"/>
              </a:rPr>
              <a:t>Ki-lô-gam</a:t>
            </a:r>
          </a:p>
        </p:txBody>
      </p:sp>
      <p:sp>
        <p:nvSpPr>
          <p:cNvPr id="56" name="Text Box 197"/>
          <p:cNvSpPr txBox="1">
            <a:spLocks noChangeArrowheads="1"/>
          </p:cNvSpPr>
          <p:nvPr/>
        </p:nvSpPr>
        <p:spPr bwMode="auto">
          <a:xfrm>
            <a:off x="931361" y="1725240"/>
            <a:ext cx="4060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u="none">
                <a:solidFill>
                  <a:schemeClr val="bg1"/>
                </a:solidFill>
                <a:cs typeface="Arial" panose="020B0604020202020204" pitchFamily="34" charset="0"/>
              </a:rPr>
              <a:t>Lớn hơn ki-lô-gam</a:t>
            </a:r>
          </a:p>
        </p:txBody>
      </p:sp>
      <p:sp>
        <p:nvSpPr>
          <p:cNvPr id="57" name="Text Box 198"/>
          <p:cNvSpPr txBox="1">
            <a:spLocks noChangeArrowheads="1"/>
          </p:cNvSpPr>
          <p:nvPr/>
        </p:nvSpPr>
        <p:spPr bwMode="auto">
          <a:xfrm>
            <a:off x="8336732" y="1725845"/>
            <a:ext cx="36655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chemeClr val="bg1"/>
                </a:solidFill>
                <a:cs typeface="Arial" panose="020B0604020202020204" pitchFamily="34" charset="0"/>
              </a:rPr>
              <a:t>Nhỏ hơn ki-lô-gam</a:t>
            </a:r>
          </a:p>
        </p:txBody>
      </p:sp>
      <p:sp>
        <p:nvSpPr>
          <p:cNvPr id="58" name="Text Box 207"/>
          <p:cNvSpPr txBox="1">
            <a:spLocks noChangeArrowheads="1"/>
          </p:cNvSpPr>
          <p:nvPr/>
        </p:nvSpPr>
        <p:spPr bwMode="auto">
          <a:xfrm>
            <a:off x="2706052" y="5669975"/>
            <a:ext cx="82216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FF0000"/>
                </a:solidFill>
                <a:cs typeface="Arial" panose="020B0604020202020204" pitchFamily="34" charset="0"/>
              </a:rPr>
              <a:t>- Đơn vị lớn gấp 10 lần đơn vị bé.</a:t>
            </a:r>
            <a:endParaRPr lang="en-US" altLang="en-US" sz="2800" b="1">
              <a:solidFill>
                <a:srgbClr val="FF0000"/>
              </a:solidFill>
              <a:cs typeface="Arial" panose="020B0604020202020204" pitchFamily="34" charset="0"/>
            </a:endParaRPr>
          </a:p>
        </p:txBody>
      </p:sp>
    </p:spTree>
    <p:extLst>
      <p:ext uri="{BB962C8B-B14F-4D97-AF65-F5344CB8AC3E}">
        <p14:creationId xmlns:p14="http://schemas.microsoft.com/office/powerpoint/2010/main" val="608531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checkerboard(across)">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blinds(horizontal)">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blinds(horizontal)">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ircle(in)">
                                      <p:cBhvr>
                                        <p:cTn id="32" dur="500"/>
                                        <p:tgtEl>
                                          <p:spTgt spid="22"/>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circle(in)">
                                      <p:cBhvr>
                                        <p:cTn id="35" dur="500"/>
                                        <p:tgtEl>
                                          <p:spTgt spid="16"/>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circle(in)">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checkerboard(across)">
                                      <p:cBhvr>
                                        <p:cTn id="43" dur="500"/>
                                        <p:tgtEl>
                                          <p:spTgt spid="5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6"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arn(inHorizontal)">
                                      <p:cBhvr>
                                        <p:cTn id="48" dur="500"/>
                                        <p:tgtEl>
                                          <p:spTgt spid="7"/>
                                        </p:tgtEl>
                                      </p:cBhvr>
                                    </p:animEffect>
                                  </p:childTnLst>
                                </p:cTn>
                              </p:par>
                              <p:par>
                                <p:cTn id="49" presetID="16" presetClass="entr" presetSubtype="26"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arn(inHorizontal)">
                                      <p:cBhvr>
                                        <p:cTn id="51" dur="500"/>
                                        <p:tgtEl>
                                          <p:spTgt spid="8"/>
                                        </p:tgtEl>
                                      </p:cBhvr>
                                    </p:animEffect>
                                  </p:childTnLst>
                                </p:cTn>
                              </p:par>
                              <p:par>
                                <p:cTn id="52" presetID="16" presetClass="entr" presetSubtype="26"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arn(inHorizont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checkerboard(across)">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ppt_x"/>
                                          </p:val>
                                        </p:tav>
                                        <p:tav tm="100000">
                                          <p:val>
                                            <p:strVal val="#ppt_x"/>
                                          </p:val>
                                        </p:tav>
                                      </p:tavLst>
                                    </p:anim>
                                    <p:anim calcmode="lin" valueType="num">
                                      <p:cBhvr additive="base">
                                        <p:cTn id="6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blinds(horizontal)">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 presetClass="entr" presetSubtype="16"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box(in)">
                                      <p:cBhvr>
                                        <p:cTn id="81" dur="500"/>
                                        <p:tgtEl>
                                          <p:spTgt spid="21"/>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additive="base">
                                        <p:cTn id="86" dur="500" fill="hold"/>
                                        <p:tgtEl>
                                          <p:spTgt spid="19"/>
                                        </p:tgtEl>
                                        <p:attrNameLst>
                                          <p:attrName>ppt_x</p:attrName>
                                        </p:attrNameLst>
                                      </p:cBhvr>
                                      <p:tavLst>
                                        <p:tav tm="0">
                                          <p:val>
                                            <p:strVal val="#ppt_x"/>
                                          </p:val>
                                        </p:tav>
                                        <p:tav tm="100000">
                                          <p:val>
                                            <p:strVal val="#ppt_x"/>
                                          </p:val>
                                        </p:tav>
                                      </p:tavLst>
                                    </p:anim>
                                    <p:anim calcmode="lin" valueType="num">
                                      <p:cBhvr additive="base">
                                        <p:cTn id="8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checkerboard(across)">
                                      <p:cBhvr>
                                        <p:cTn id="92" dur="500"/>
                                        <p:tgtEl>
                                          <p:spTgt spid="17"/>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fill="hold"/>
                                        <p:tgtEl>
                                          <p:spTgt spid="18"/>
                                        </p:tgtEl>
                                        <p:attrNameLst>
                                          <p:attrName>ppt_x</p:attrName>
                                        </p:attrNameLst>
                                      </p:cBhvr>
                                      <p:tavLst>
                                        <p:tav tm="0">
                                          <p:val>
                                            <p:strVal val="#ppt_x"/>
                                          </p:val>
                                        </p:tav>
                                        <p:tav tm="100000">
                                          <p:val>
                                            <p:strVal val="#ppt_x"/>
                                          </p:val>
                                        </p:tav>
                                      </p:tavLst>
                                    </p:anim>
                                    <p:anim calcmode="lin" valueType="num">
                                      <p:cBhvr additive="base">
                                        <p:cTn id="9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additive="base">
                                        <p:cTn id="103" dur="500" fill="hold"/>
                                        <p:tgtEl>
                                          <p:spTgt spid="14"/>
                                        </p:tgtEl>
                                        <p:attrNameLst>
                                          <p:attrName>ppt_x</p:attrName>
                                        </p:attrNameLst>
                                      </p:cBhvr>
                                      <p:tavLst>
                                        <p:tav tm="0">
                                          <p:val>
                                            <p:strVal val="#ppt_x"/>
                                          </p:val>
                                        </p:tav>
                                        <p:tav tm="100000">
                                          <p:val>
                                            <p:strVal val="#ppt_x"/>
                                          </p:val>
                                        </p:tav>
                                      </p:tavLst>
                                    </p:anim>
                                    <p:anim calcmode="lin" valueType="num">
                                      <p:cBhvr additive="base">
                                        <p:cTn id="10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 presetClass="entr" presetSubtype="16" fill="hold" grpId="0" nodeType="click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box(in)">
                                      <p:cBhvr>
                                        <p:cTn id="109" dur="500"/>
                                        <p:tgtEl>
                                          <p:spTgt spid="13"/>
                                        </p:tgtEl>
                                      </p:cBhvr>
                                    </p:animEffect>
                                  </p:childTnLst>
                                </p:cTn>
                              </p:par>
                            </p:childTnLst>
                          </p:cTn>
                        </p:par>
                      </p:childTnLst>
                    </p:cTn>
                  </p:par>
                  <p:par>
                    <p:cTn id="110" fill="hold">
                      <p:stCondLst>
                        <p:cond delay="indefinite"/>
                      </p:stCondLst>
                      <p:childTnLst>
                        <p:par>
                          <p:cTn id="111" fill="hold">
                            <p:stCondLst>
                              <p:cond delay="0"/>
                            </p:stCondLst>
                            <p:childTnLst>
                              <p:par>
                                <p:cTn id="112" presetID="8" presetClass="entr" presetSubtype="16" fill="hold" grpId="0" nodeType="clickEffect">
                                  <p:stCondLst>
                                    <p:cond delay="0"/>
                                  </p:stCondLst>
                                  <p:childTnLst>
                                    <p:set>
                                      <p:cBhvr>
                                        <p:cTn id="113" dur="1" fill="hold">
                                          <p:stCondLst>
                                            <p:cond delay="0"/>
                                          </p:stCondLst>
                                        </p:cTn>
                                        <p:tgtEl>
                                          <p:spTgt spid="11"/>
                                        </p:tgtEl>
                                        <p:attrNameLst>
                                          <p:attrName>style.visibility</p:attrName>
                                        </p:attrNameLst>
                                      </p:cBhvr>
                                      <p:to>
                                        <p:strVal val="visible"/>
                                      </p:to>
                                    </p:set>
                                    <p:animEffect transition="in" filter="diamond(in)">
                                      <p:cBhvr>
                                        <p:cTn id="114" dur="500"/>
                                        <p:tgtEl>
                                          <p:spTgt spid="11"/>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blinds(horizontal)">
                                      <p:cBhvr>
                                        <p:cTn id="119" dur="500"/>
                                        <p:tgtEl>
                                          <p:spTgt spid="12"/>
                                        </p:tgtEl>
                                      </p:cBhvr>
                                    </p:animEffect>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500" fill="hold"/>
                                        <p:tgtEl>
                                          <p:spTgt spid="51"/>
                                        </p:tgtEl>
                                        <p:attrNameLst>
                                          <p:attrName>ppt_x</p:attrName>
                                        </p:attrNameLst>
                                      </p:cBhvr>
                                      <p:tavLst>
                                        <p:tav tm="0">
                                          <p:val>
                                            <p:strVal val="#ppt_x"/>
                                          </p:val>
                                        </p:tav>
                                        <p:tav tm="100000">
                                          <p:val>
                                            <p:strVal val="#ppt_x"/>
                                          </p:val>
                                        </p:tav>
                                      </p:tavLst>
                                    </p:anim>
                                    <p:anim calcmode="lin" valueType="num">
                                      <p:cBhvr additive="base">
                                        <p:cTn id="12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8" fill="hold" grpId="0" nodeType="clickEffect">
                                  <p:stCondLst>
                                    <p:cond delay="0"/>
                                  </p:stCondLst>
                                  <p:childTnLst>
                                    <p:set>
                                      <p:cBhvr>
                                        <p:cTn id="129" dur="1" fill="hold">
                                          <p:stCondLst>
                                            <p:cond delay="0"/>
                                          </p:stCondLst>
                                        </p:cTn>
                                        <p:tgtEl>
                                          <p:spTgt spid="58"/>
                                        </p:tgtEl>
                                        <p:attrNameLst>
                                          <p:attrName>style.visibility</p:attrName>
                                        </p:attrNameLst>
                                      </p:cBhvr>
                                      <p:to>
                                        <p:strVal val="visible"/>
                                      </p:to>
                                    </p:set>
                                    <p:anim calcmode="lin" valueType="num">
                                      <p:cBhvr additive="base">
                                        <p:cTn id="130" dur="500" fill="hold"/>
                                        <p:tgtEl>
                                          <p:spTgt spid="58"/>
                                        </p:tgtEl>
                                        <p:attrNameLst>
                                          <p:attrName>ppt_x</p:attrName>
                                        </p:attrNameLst>
                                      </p:cBhvr>
                                      <p:tavLst>
                                        <p:tav tm="0">
                                          <p:val>
                                            <p:strVal val="0-#ppt_w/2"/>
                                          </p:val>
                                        </p:tav>
                                        <p:tav tm="100000">
                                          <p:val>
                                            <p:strVal val="#ppt_x"/>
                                          </p:val>
                                        </p:tav>
                                      </p:tavLst>
                                    </p:anim>
                                    <p:anim calcmode="lin" valueType="num">
                                      <p:cBhvr additive="base">
                                        <p:cTn id="131"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16" presetClass="entr" presetSubtype="21" fill="hold" grpId="0" nodeType="clickEffect">
                                  <p:stCondLst>
                                    <p:cond delay="0"/>
                                  </p:stCondLst>
                                  <p:childTnLst>
                                    <p:set>
                                      <p:cBhvr>
                                        <p:cTn id="135" dur="1" fill="hold">
                                          <p:stCondLst>
                                            <p:cond delay="0"/>
                                          </p:stCondLst>
                                        </p:cTn>
                                        <p:tgtEl>
                                          <p:spTgt spid="29"/>
                                        </p:tgtEl>
                                        <p:attrNameLst>
                                          <p:attrName>style.visibility</p:attrName>
                                        </p:attrNameLst>
                                      </p:cBhvr>
                                      <p:to>
                                        <p:strVal val="visible"/>
                                      </p:to>
                                    </p:set>
                                    <p:animEffect transition="in" filter="barn(inVertical)">
                                      <p:cBhvr>
                                        <p:cTn id="136" dur="500"/>
                                        <p:tgtEl>
                                          <p:spTgt spid="29"/>
                                        </p:tgtEl>
                                      </p:cBhvr>
                                    </p:animEffect>
                                  </p:childTnLst>
                                </p:cTn>
                              </p:par>
                            </p:childTnLst>
                          </p:cTn>
                        </p:par>
                      </p:childTnLst>
                    </p:cTn>
                  </p:par>
                  <p:par>
                    <p:cTn id="137" fill="hold">
                      <p:stCondLst>
                        <p:cond delay="indefinite"/>
                      </p:stCondLst>
                      <p:childTnLst>
                        <p:par>
                          <p:cTn id="138" fill="hold">
                            <p:stCondLst>
                              <p:cond delay="0"/>
                            </p:stCondLst>
                            <p:childTnLst>
                              <p:par>
                                <p:cTn id="139" presetID="16" presetClass="entr" presetSubtype="21" fill="hold" grpId="0" nodeType="clickEffect">
                                  <p:stCondLst>
                                    <p:cond delay="0"/>
                                  </p:stCondLst>
                                  <p:childTnLst>
                                    <p:set>
                                      <p:cBhvr>
                                        <p:cTn id="140" dur="1" fill="hold">
                                          <p:stCondLst>
                                            <p:cond delay="0"/>
                                          </p:stCondLst>
                                        </p:cTn>
                                        <p:tgtEl>
                                          <p:spTgt spid="44"/>
                                        </p:tgtEl>
                                        <p:attrNameLst>
                                          <p:attrName>style.visibility</p:attrName>
                                        </p:attrNameLst>
                                      </p:cBhvr>
                                      <p:to>
                                        <p:strVal val="visible"/>
                                      </p:to>
                                    </p:set>
                                    <p:animEffect transition="in" filter="barn(inVertical)">
                                      <p:cBhvr>
                                        <p:cTn id="141" dur="500"/>
                                        <p:tgtEl>
                                          <p:spTgt spid="44"/>
                                        </p:tgtEl>
                                      </p:cBhvr>
                                    </p:animEffect>
                                  </p:childTnLst>
                                </p:cTn>
                              </p:par>
                            </p:childTnLst>
                          </p:cTn>
                        </p:par>
                      </p:childTnLst>
                    </p:cTn>
                  </p:par>
                  <p:par>
                    <p:cTn id="142" fill="hold">
                      <p:stCondLst>
                        <p:cond delay="indefinite"/>
                      </p:stCondLst>
                      <p:childTnLst>
                        <p:par>
                          <p:cTn id="143" fill="hold">
                            <p:stCondLst>
                              <p:cond delay="0"/>
                            </p:stCondLst>
                            <p:childTnLst>
                              <p:par>
                                <p:cTn id="144" presetID="16" presetClass="entr" presetSubtype="21" fill="hold" grpId="0" nodeType="click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barn(inVertical)">
                                      <p:cBhvr>
                                        <p:cTn id="146" dur="500"/>
                                        <p:tgtEl>
                                          <p:spTgt spid="48"/>
                                        </p:tgtEl>
                                      </p:cBhvr>
                                    </p:animEffect>
                                  </p:childTnLst>
                                </p:cTn>
                              </p:par>
                            </p:childTnLst>
                          </p:cTn>
                        </p:par>
                      </p:childTnLst>
                    </p:cTn>
                  </p:par>
                  <p:par>
                    <p:cTn id="147" fill="hold">
                      <p:stCondLst>
                        <p:cond delay="indefinite"/>
                      </p:stCondLst>
                      <p:childTnLst>
                        <p:par>
                          <p:cTn id="148" fill="hold">
                            <p:stCondLst>
                              <p:cond delay="0"/>
                            </p:stCondLst>
                            <p:childTnLst>
                              <p:par>
                                <p:cTn id="149" presetID="16" presetClass="entr" presetSubtype="21" fill="hold" grpId="0" nodeType="click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barn(inVertical)">
                                      <p:cBhvr>
                                        <p:cTn id="151" dur="500"/>
                                        <p:tgtEl>
                                          <p:spTgt spid="32"/>
                                        </p:tgtEl>
                                      </p:cBhvr>
                                    </p:animEffect>
                                  </p:childTnLst>
                                </p:cTn>
                              </p:par>
                            </p:childTnLst>
                          </p:cTn>
                        </p:par>
                      </p:childTnLst>
                    </p:cTn>
                  </p:par>
                  <p:par>
                    <p:cTn id="152" fill="hold">
                      <p:stCondLst>
                        <p:cond delay="indefinite"/>
                      </p:stCondLst>
                      <p:childTnLst>
                        <p:par>
                          <p:cTn id="153" fill="hold">
                            <p:stCondLst>
                              <p:cond delay="0"/>
                            </p:stCondLst>
                            <p:childTnLst>
                              <p:par>
                                <p:cTn id="154" presetID="16" presetClass="entr" presetSubtype="21" fill="hold" grpId="0" nodeType="clickEffect">
                                  <p:stCondLst>
                                    <p:cond delay="0"/>
                                  </p:stCondLst>
                                  <p:childTnLst>
                                    <p:set>
                                      <p:cBhvr>
                                        <p:cTn id="155" dur="1" fill="hold">
                                          <p:stCondLst>
                                            <p:cond delay="0"/>
                                          </p:stCondLst>
                                        </p:cTn>
                                        <p:tgtEl>
                                          <p:spTgt spid="36"/>
                                        </p:tgtEl>
                                        <p:attrNameLst>
                                          <p:attrName>style.visibility</p:attrName>
                                        </p:attrNameLst>
                                      </p:cBhvr>
                                      <p:to>
                                        <p:strVal val="visible"/>
                                      </p:to>
                                    </p:set>
                                    <p:animEffect transition="in" filter="barn(inVertical)">
                                      <p:cBhvr>
                                        <p:cTn id="156" dur="500"/>
                                        <p:tgtEl>
                                          <p:spTgt spid="36"/>
                                        </p:tgtEl>
                                      </p:cBhvr>
                                    </p:animEffect>
                                  </p:childTnLst>
                                </p:cTn>
                              </p:par>
                            </p:childTnLst>
                          </p:cTn>
                        </p:par>
                      </p:childTnLst>
                    </p:cTn>
                  </p:par>
                  <p:par>
                    <p:cTn id="157" fill="hold">
                      <p:stCondLst>
                        <p:cond delay="indefinite"/>
                      </p:stCondLst>
                      <p:childTnLst>
                        <p:par>
                          <p:cTn id="158" fill="hold">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10"/>
                                        </p:tgtEl>
                                        <p:attrNameLst>
                                          <p:attrName>style.visibility</p:attrName>
                                        </p:attrNameLst>
                                      </p:cBhvr>
                                      <p:to>
                                        <p:strVal val="visible"/>
                                      </p:to>
                                    </p:set>
                                    <p:anim calcmode="lin" valueType="num">
                                      <p:cBhvr additive="base">
                                        <p:cTn id="161" dur="500" fill="hold"/>
                                        <p:tgtEl>
                                          <p:spTgt spid="10"/>
                                        </p:tgtEl>
                                        <p:attrNameLst>
                                          <p:attrName>ppt_x</p:attrName>
                                        </p:attrNameLst>
                                      </p:cBhvr>
                                      <p:tavLst>
                                        <p:tav tm="0">
                                          <p:val>
                                            <p:strVal val="#ppt_x"/>
                                          </p:val>
                                        </p:tav>
                                        <p:tav tm="100000">
                                          <p:val>
                                            <p:strVal val="#ppt_x"/>
                                          </p:val>
                                        </p:tav>
                                      </p:tavLst>
                                    </p:anim>
                                    <p:anim calcmode="lin" valueType="num">
                                      <p:cBhvr additive="base">
                                        <p:cTn id="1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16" presetClass="entr" presetSubtype="21" fill="hold" grpId="0" nodeType="clickEffect">
                                  <p:stCondLst>
                                    <p:cond delay="0"/>
                                  </p:stCondLst>
                                  <p:childTnLst>
                                    <p:set>
                                      <p:cBhvr>
                                        <p:cTn id="166" dur="1" fill="hold">
                                          <p:stCondLst>
                                            <p:cond delay="0"/>
                                          </p:stCondLst>
                                        </p:cTn>
                                        <p:tgtEl>
                                          <p:spTgt spid="40"/>
                                        </p:tgtEl>
                                        <p:attrNameLst>
                                          <p:attrName>style.visibility</p:attrName>
                                        </p:attrNameLst>
                                      </p:cBhvr>
                                      <p:to>
                                        <p:strVal val="visible"/>
                                      </p:to>
                                    </p:set>
                                    <p:animEffect transition="in" filter="barn(inVertical)">
                                      <p:cBhvr>
                                        <p:cTn id="167" dur="500"/>
                                        <p:tgtEl>
                                          <p:spTgt spid="40"/>
                                        </p:tgtEl>
                                      </p:cBhvr>
                                    </p:animEffect>
                                  </p:childTnLst>
                                </p:cTn>
                              </p:par>
                            </p:childTnLst>
                          </p:cTn>
                        </p:par>
                      </p:childTnLst>
                    </p:cTn>
                  </p:par>
                  <p:par>
                    <p:cTn id="168" fill="hold">
                      <p:stCondLst>
                        <p:cond delay="indefinite"/>
                      </p:stCondLst>
                      <p:childTnLst>
                        <p:par>
                          <p:cTn id="169" fill="hold">
                            <p:stCondLst>
                              <p:cond delay="0"/>
                            </p:stCondLst>
                            <p:childTnLst>
                              <p:par>
                                <p:cTn id="170" presetID="2" presetClass="entr" presetSubtype="2" fill="hold" grpId="0" nodeType="clickEffect">
                                  <p:stCondLst>
                                    <p:cond delay="0"/>
                                  </p:stCondLst>
                                  <p:childTnLst>
                                    <p:set>
                                      <p:cBhvr>
                                        <p:cTn id="171" dur="1" fill="hold">
                                          <p:stCondLst>
                                            <p:cond delay="0"/>
                                          </p:stCondLst>
                                        </p:cTn>
                                        <p:tgtEl>
                                          <p:spTgt spid="54"/>
                                        </p:tgtEl>
                                        <p:attrNameLst>
                                          <p:attrName>style.visibility</p:attrName>
                                        </p:attrNameLst>
                                      </p:cBhvr>
                                      <p:to>
                                        <p:strVal val="visible"/>
                                      </p:to>
                                    </p:set>
                                    <p:anim calcmode="lin" valueType="num">
                                      <p:cBhvr additive="base">
                                        <p:cTn id="172" dur="500" fill="hold"/>
                                        <p:tgtEl>
                                          <p:spTgt spid="54"/>
                                        </p:tgtEl>
                                        <p:attrNameLst>
                                          <p:attrName>ppt_x</p:attrName>
                                        </p:attrNameLst>
                                      </p:cBhvr>
                                      <p:tavLst>
                                        <p:tav tm="0">
                                          <p:val>
                                            <p:strVal val="1+#ppt_w/2"/>
                                          </p:val>
                                        </p:tav>
                                        <p:tav tm="100000">
                                          <p:val>
                                            <p:strVal val="#ppt_x"/>
                                          </p:val>
                                        </p:tav>
                                      </p:tavLst>
                                    </p:anim>
                                    <p:anim calcmode="lin" valueType="num">
                                      <p:cBhvr additive="base">
                                        <p:cTn id="173"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1" grpId="0"/>
      <p:bldP spid="22" grpId="0"/>
      <p:bldP spid="23" grpId="0"/>
      <p:bldP spid="24" grpId="0"/>
      <p:bldP spid="25" grpId="0"/>
      <p:bldP spid="29" grpId="0"/>
      <p:bldP spid="32" grpId="0"/>
      <p:bldP spid="36" grpId="0"/>
      <p:bldP spid="40" grpId="0"/>
      <p:bldP spid="44" grpId="0"/>
      <p:bldP spid="48" grpId="0"/>
      <p:bldP spid="50" grpId="0"/>
      <p:bldP spid="51" grpId="0"/>
      <p:bldP spid="54" grpId="0"/>
      <p:bldP spid="55"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0506" y="847150"/>
            <a:ext cx="11703844" cy="3189069"/>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Text Box 7"/>
          <p:cNvSpPr txBox="1">
            <a:spLocks noChangeArrowheads="1"/>
          </p:cNvSpPr>
          <p:nvPr/>
        </p:nvSpPr>
        <p:spPr bwMode="auto">
          <a:xfrm>
            <a:off x="406399" y="927676"/>
            <a:ext cx="422275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dirty="0">
                <a:cs typeface="Arial" panose="020B0604020202020204" pitchFamily="34" charset="0"/>
              </a:rPr>
              <a:t>a) 18 </a:t>
            </a:r>
            <a:r>
              <a:rPr lang="en-US" altLang="en-US" sz="2800" b="1" u="none" dirty="0" err="1">
                <a:cs typeface="Arial" panose="020B0604020202020204" pitchFamily="34" charset="0"/>
              </a:rPr>
              <a:t>yến</a:t>
            </a:r>
            <a:r>
              <a:rPr lang="en-US" altLang="en-US" sz="2800" b="1" u="none" dirty="0">
                <a:cs typeface="Arial" panose="020B0604020202020204" pitchFamily="34" charset="0"/>
              </a:rPr>
              <a:t> = </a:t>
            </a:r>
            <a:r>
              <a:rPr lang="en-US" altLang="en-US" sz="2800" b="1" i="1" u="none" dirty="0">
                <a:cs typeface="Arial" panose="020B0604020202020204" pitchFamily="34" charset="0"/>
              </a:rPr>
              <a:t>...  </a:t>
            </a:r>
            <a:r>
              <a:rPr lang="en-US" altLang="en-US" sz="2800" b="1" u="none" dirty="0">
                <a:cs typeface="Arial" panose="020B0604020202020204" pitchFamily="34" charset="0"/>
              </a:rPr>
              <a:t>    kg</a:t>
            </a:r>
          </a:p>
          <a:p>
            <a:pPr eaLnBrk="1" hangingPunct="1">
              <a:spcBef>
                <a:spcPct val="50000"/>
              </a:spcBef>
              <a:buFontTx/>
              <a:buNone/>
            </a:pPr>
            <a:r>
              <a:rPr lang="en-US" altLang="en-US" sz="2800" b="1" u="none" dirty="0">
                <a:cs typeface="Arial" panose="020B0604020202020204" pitchFamily="34" charset="0"/>
              </a:rPr>
              <a:t>    200 </a:t>
            </a:r>
            <a:r>
              <a:rPr lang="en-US" altLang="en-US" sz="2800" b="1" u="none" dirty="0" err="1">
                <a:cs typeface="Arial" panose="020B0604020202020204" pitchFamily="34" charset="0"/>
              </a:rPr>
              <a:t>tạ</a:t>
            </a:r>
            <a:r>
              <a:rPr lang="en-US" altLang="en-US" sz="2800" b="1" u="none" dirty="0">
                <a:cs typeface="Arial" panose="020B0604020202020204" pitchFamily="34" charset="0"/>
              </a:rPr>
              <a:t> = ...        </a:t>
            </a:r>
            <a:r>
              <a:rPr lang="vi-VN" altLang="en-US" sz="2800" b="1" u="none" dirty="0">
                <a:cs typeface="Arial" panose="020B0604020202020204" pitchFamily="34" charset="0"/>
              </a:rPr>
              <a:t>  </a:t>
            </a:r>
            <a:r>
              <a:rPr lang="en-US" altLang="en-US" sz="2800" b="1" u="none" dirty="0">
                <a:cs typeface="Arial" panose="020B0604020202020204" pitchFamily="34" charset="0"/>
              </a:rPr>
              <a:t>kg</a:t>
            </a:r>
          </a:p>
          <a:p>
            <a:pPr eaLnBrk="1" hangingPunct="1">
              <a:spcBef>
                <a:spcPct val="50000"/>
              </a:spcBef>
              <a:buFontTx/>
              <a:buNone/>
            </a:pPr>
            <a:r>
              <a:rPr lang="en-US" altLang="en-US" sz="2800" b="1" u="none" dirty="0">
                <a:cs typeface="Arial" panose="020B0604020202020204" pitchFamily="34" charset="0"/>
              </a:rPr>
              <a:t>    35 </a:t>
            </a:r>
            <a:r>
              <a:rPr lang="en-US" altLang="en-US" sz="2800" b="1" u="none" dirty="0" err="1">
                <a:cs typeface="Arial" panose="020B0604020202020204" pitchFamily="34" charset="0"/>
              </a:rPr>
              <a:t>tấn</a:t>
            </a:r>
            <a:r>
              <a:rPr lang="en-US" altLang="en-US" sz="2800" b="1" u="none" dirty="0">
                <a:cs typeface="Arial" panose="020B0604020202020204" pitchFamily="34" charset="0"/>
              </a:rPr>
              <a:t> = ...        </a:t>
            </a:r>
            <a:r>
              <a:rPr lang="vi-VN" altLang="en-US" sz="2800" b="1" u="none" dirty="0">
                <a:cs typeface="Arial" panose="020B0604020202020204" pitchFamily="34" charset="0"/>
              </a:rPr>
              <a:t>  </a:t>
            </a:r>
            <a:r>
              <a:rPr lang="en-US" altLang="en-US" sz="2800" b="1" u="none" dirty="0">
                <a:cs typeface="Arial" panose="020B0604020202020204" pitchFamily="34" charset="0"/>
              </a:rPr>
              <a:t>kg</a:t>
            </a:r>
          </a:p>
          <a:p>
            <a:pPr eaLnBrk="1" hangingPunct="1">
              <a:spcBef>
                <a:spcPct val="50000"/>
              </a:spcBef>
              <a:buFontTx/>
              <a:buNone/>
            </a:pPr>
            <a:r>
              <a:rPr lang="en-US" altLang="en-US" sz="2800" b="1" u="none" dirty="0">
                <a:cs typeface="Arial" panose="020B0604020202020204" pitchFamily="34" charset="0"/>
              </a:rPr>
              <a:t>c)  2 kg 326 g = ...      </a:t>
            </a:r>
            <a:r>
              <a:rPr lang="vi-VN" altLang="en-US" sz="2800" b="1" u="none" dirty="0">
                <a:cs typeface="Arial" panose="020B0604020202020204" pitchFamily="34" charset="0"/>
              </a:rPr>
              <a:t> </a:t>
            </a:r>
            <a:r>
              <a:rPr lang="en-US" altLang="en-US" sz="2800" b="1" u="none" dirty="0">
                <a:cs typeface="Arial" panose="020B0604020202020204" pitchFamily="34" charset="0"/>
              </a:rPr>
              <a:t>g</a:t>
            </a:r>
          </a:p>
          <a:p>
            <a:pPr eaLnBrk="1" hangingPunct="1">
              <a:spcBef>
                <a:spcPct val="50000"/>
              </a:spcBef>
              <a:buFontTx/>
              <a:buNone/>
            </a:pPr>
            <a:r>
              <a:rPr lang="en-US" altLang="en-US" sz="2800" b="1" u="none" dirty="0">
                <a:cs typeface="Arial" panose="020B0604020202020204" pitchFamily="34" charset="0"/>
              </a:rPr>
              <a:t>     6kg 3g = ....      </a:t>
            </a:r>
            <a:r>
              <a:rPr lang="vi-VN" altLang="en-US" sz="2800" b="1" u="none" dirty="0">
                <a:cs typeface="Arial" panose="020B0604020202020204" pitchFamily="34" charset="0"/>
              </a:rPr>
              <a:t>  </a:t>
            </a:r>
            <a:r>
              <a:rPr lang="en-US" altLang="en-US" sz="2800" b="1" u="none" dirty="0">
                <a:cs typeface="Arial" panose="020B0604020202020204" pitchFamily="34" charset="0"/>
              </a:rPr>
              <a:t>g	</a:t>
            </a:r>
          </a:p>
        </p:txBody>
      </p:sp>
      <p:sp>
        <p:nvSpPr>
          <p:cNvPr id="7" name="Rectangle 8"/>
          <p:cNvSpPr>
            <a:spLocks noChangeArrowheads="1"/>
          </p:cNvSpPr>
          <p:nvPr/>
        </p:nvSpPr>
        <p:spPr bwMode="auto">
          <a:xfrm>
            <a:off x="5772150" y="1111250"/>
            <a:ext cx="5349875" cy="297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800" b="1" u="none" dirty="0">
                <a:cs typeface="Arial" panose="020B0604020202020204" pitchFamily="34" charset="0"/>
              </a:rPr>
              <a:t> b)   430 kg = ...    </a:t>
            </a:r>
            <a:r>
              <a:rPr lang="en-US" altLang="en-US" sz="2800" b="1" u="none" dirty="0" err="1">
                <a:cs typeface="Arial" panose="020B0604020202020204" pitchFamily="34" charset="0"/>
              </a:rPr>
              <a:t>yến</a:t>
            </a:r>
            <a:endParaRPr lang="en-US" altLang="en-US" sz="2800" b="1" u="none" dirty="0">
              <a:cs typeface="Arial" panose="020B0604020202020204" pitchFamily="34" charset="0"/>
            </a:endParaRPr>
          </a:p>
          <a:p>
            <a:pPr eaLnBrk="1" hangingPunct="1">
              <a:buFontTx/>
              <a:buNone/>
            </a:pPr>
            <a:r>
              <a:rPr lang="en-US" altLang="en-US" sz="2800" b="1" u="none" dirty="0">
                <a:cs typeface="Arial" panose="020B0604020202020204" pitchFamily="34" charset="0"/>
              </a:rPr>
              <a:t>      2500 kg = ...    </a:t>
            </a:r>
            <a:r>
              <a:rPr lang="en-US" altLang="en-US" sz="2800" b="1" u="none" dirty="0" err="1">
                <a:cs typeface="Arial" panose="020B0604020202020204" pitchFamily="34" charset="0"/>
              </a:rPr>
              <a:t>tạ</a:t>
            </a:r>
            <a:endParaRPr lang="en-US" altLang="en-US" sz="2800" b="1" u="none" dirty="0">
              <a:cs typeface="Arial" panose="020B0604020202020204" pitchFamily="34" charset="0"/>
            </a:endParaRPr>
          </a:p>
          <a:p>
            <a:pPr eaLnBrk="1" hangingPunct="1">
              <a:spcBef>
                <a:spcPct val="50000"/>
              </a:spcBef>
              <a:buFontTx/>
              <a:buNone/>
            </a:pPr>
            <a:r>
              <a:rPr lang="en-US" altLang="en-US" sz="2800" b="1" u="none" dirty="0">
                <a:cs typeface="Arial" panose="020B0604020202020204" pitchFamily="34" charset="0"/>
              </a:rPr>
              <a:t>      16000 kg = ...   </a:t>
            </a:r>
            <a:r>
              <a:rPr lang="en-US" altLang="en-US" sz="2800" b="1" u="none" dirty="0" err="1">
                <a:cs typeface="Arial" panose="020B0604020202020204" pitchFamily="34" charset="0"/>
              </a:rPr>
              <a:t>tấn</a:t>
            </a:r>
            <a:endParaRPr lang="en-US" altLang="en-US" sz="2800" b="1" u="none" dirty="0">
              <a:cs typeface="Arial" panose="020B0604020202020204" pitchFamily="34" charset="0"/>
            </a:endParaRPr>
          </a:p>
          <a:p>
            <a:pPr eaLnBrk="1" hangingPunct="1">
              <a:spcBef>
                <a:spcPct val="50000"/>
              </a:spcBef>
              <a:buFontTx/>
              <a:buNone/>
            </a:pPr>
            <a:r>
              <a:rPr lang="en-US" altLang="en-US" sz="2800" b="1" u="none" dirty="0">
                <a:cs typeface="Arial" panose="020B0604020202020204" pitchFamily="34" charset="0"/>
              </a:rPr>
              <a:t> d)  4008 g = ... kg ...  g</a:t>
            </a:r>
          </a:p>
          <a:p>
            <a:pPr eaLnBrk="1" hangingPunct="1">
              <a:spcBef>
                <a:spcPct val="50000"/>
              </a:spcBef>
              <a:buFontTx/>
              <a:buNone/>
            </a:pPr>
            <a:r>
              <a:rPr lang="en-US" altLang="en-US" sz="2800" b="1" u="none" dirty="0">
                <a:cs typeface="Arial" panose="020B0604020202020204" pitchFamily="34" charset="0"/>
              </a:rPr>
              <a:t>      9050 kg = ... </a:t>
            </a:r>
            <a:r>
              <a:rPr lang="en-US" altLang="en-US" sz="2800" b="1" u="none" dirty="0" err="1">
                <a:cs typeface="Arial" panose="020B0604020202020204" pitchFamily="34" charset="0"/>
              </a:rPr>
              <a:t>tấn</a:t>
            </a:r>
            <a:r>
              <a:rPr lang="en-US" altLang="en-US" sz="2800" b="1" u="none" dirty="0">
                <a:cs typeface="Arial" panose="020B0604020202020204" pitchFamily="34" charset="0"/>
              </a:rPr>
              <a:t>  ...  kg</a:t>
            </a:r>
          </a:p>
          <a:p>
            <a:pPr eaLnBrk="1" hangingPunct="1">
              <a:buFontTx/>
              <a:buNone/>
            </a:pPr>
            <a:endParaRPr lang="en-US" altLang="en-US" sz="2800" b="1" u="none" dirty="0">
              <a:cs typeface="Arial" panose="020B0604020202020204" pitchFamily="34" charset="0"/>
            </a:endParaRPr>
          </a:p>
        </p:txBody>
      </p:sp>
      <p:sp>
        <p:nvSpPr>
          <p:cNvPr id="8" name="Text Box 11"/>
          <p:cNvSpPr txBox="1">
            <a:spLocks noChangeArrowheads="1"/>
          </p:cNvSpPr>
          <p:nvPr/>
        </p:nvSpPr>
        <p:spPr bwMode="auto">
          <a:xfrm>
            <a:off x="2246311" y="908626"/>
            <a:ext cx="8921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dirty="0">
                <a:solidFill>
                  <a:srgbClr val="C00000"/>
                </a:solidFill>
                <a:cs typeface="Arial" panose="020B0604020202020204" pitchFamily="34" charset="0"/>
              </a:rPr>
              <a:t> 180</a:t>
            </a:r>
          </a:p>
        </p:txBody>
      </p:sp>
      <p:sp>
        <p:nvSpPr>
          <p:cNvPr id="9" name="Text Box 14"/>
          <p:cNvSpPr txBox="1">
            <a:spLocks noChangeArrowheads="1"/>
          </p:cNvSpPr>
          <p:nvPr/>
        </p:nvSpPr>
        <p:spPr bwMode="auto">
          <a:xfrm>
            <a:off x="2246311" y="1575435"/>
            <a:ext cx="16502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dirty="0">
                <a:solidFill>
                  <a:srgbClr val="C00000"/>
                </a:solidFill>
                <a:cs typeface="Arial" panose="020B0604020202020204" pitchFamily="34" charset="0"/>
              </a:rPr>
              <a:t>20000</a:t>
            </a:r>
          </a:p>
        </p:txBody>
      </p:sp>
      <p:sp>
        <p:nvSpPr>
          <p:cNvPr id="10" name="Text Box 15"/>
          <p:cNvSpPr txBox="1">
            <a:spLocks noChangeArrowheads="1"/>
          </p:cNvSpPr>
          <p:nvPr/>
        </p:nvSpPr>
        <p:spPr bwMode="auto">
          <a:xfrm>
            <a:off x="8008143" y="1106487"/>
            <a:ext cx="7246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dirty="0">
                <a:solidFill>
                  <a:srgbClr val="C00000"/>
                </a:solidFill>
                <a:cs typeface="Arial" panose="020B0604020202020204" pitchFamily="34" charset="0"/>
              </a:rPr>
              <a:t>43</a:t>
            </a:r>
          </a:p>
        </p:txBody>
      </p:sp>
      <p:sp>
        <p:nvSpPr>
          <p:cNvPr id="11" name="Text Box 16"/>
          <p:cNvSpPr txBox="1">
            <a:spLocks noChangeArrowheads="1"/>
          </p:cNvSpPr>
          <p:nvPr/>
        </p:nvSpPr>
        <p:spPr bwMode="auto">
          <a:xfrm>
            <a:off x="8008142" y="1605894"/>
            <a:ext cx="6246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dirty="0">
                <a:solidFill>
                  <a:srgbClr val="C00000"/>
                </a:solidFill>
                <a:cs typeface="Arial" panose="020B0604020202020204" pitchFamily="34" charset="0"/>
              </a:rPr>
              <a:t>25</a:t>
            </a:r>
          </a:p>
        </p:txBody>
      </p:sp>
      <p:sp>
        <p:nvSpPr>
          <p:cNvPr id="12" name="Text Box 17"/>
          <p:cNvSpPr txBox="1">
            <a:spLocks noChangeArrowheads="1"/>
          </p:cNvSpPr>
          <p:nvPr/>
        </p:nvSpPr>
        <p:spPr bwMode="auto">
          <a:xfrm>
            <a:off x="8186737" y="2242483"/>
            <a:ext cx="9120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dirty="0">
                <a:solidFill>
                  <a:srgbClr val="C00000"/>
                </a:solidFill>
                <a:cs typeface="Arial" panose="020B0604020202020204" pitchFamily="34" charset="0"/>
              </a:rPr>
              <a:t>16</a:t>
            </a:r>
          </a:p>
        </p:txBody>
      </p:sp>
      <p:sp>
        <p:nvSpPr>
          <p:cNvPr id="13" name="Text Box 18"/>
          <p:cNvSpPr txBox="1">
            <a:spLocks noChangeArrowheads="1"/>
          </p:cNvSpPr>
          <p:nvPr/>
        </p:nvSpPr>
        <p:spPr bwMode="auto">
          <a:xfrm>
            <a:off x="8899524" y="2855259"/>
            <a:ext cx="45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dirty="0">
                <a:solidFill>
                  <a:srgbClr val="C00000"/>
                </a:solidFill>
                <a:cs typeface="Arial" panose="020B0604020202020204" pitchFamily="34" charset="0"/>
              </a:rPr>
              <a:t>8 </a:t>
            </a:r>
          </a:p>
        </p:txBody>
      </p:sp>
      <p:sp>
        <p:nvSpPr>
          <p:cNvPr id="14" name="Text Box 19"/>
          <p:cNvSpPr txBox="1">
            <a:spLocks noChangeArrowheads="1"/>
          </p:cNvSpPr>
          <p:nvPr/>
        </p:nvSpPr>
        <p:spPr bwMode="auto">
          <a:xfrm>
            <a:off x="2349305" y="2207240"/>
            <a:ext cx="18289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dirty="0">
                <a:solidFill>
                  <a:srgbClr val="C00000"/>
                </a:solidFill>
                <a:cs typeface="Arial" panose="020B0604020202020204" pitchFamily="34" charset="0"/>
              </a:rPr>
              <a:t>35000</a:t>
            </a:r>
          </a:p>
        </p:txBody>
      </p:sp>
      <p:sp>
        <p:nvSpPr>
          <p:cNvPr id="15" name="Text Box 20"/>
          <p:cNvSpPr txBox="1">
            <a:spLocks noChangeArrowheads="1"/>
          </p:cNvSpPr>
          <p:nvPr/>
        </p:nvSpPr>
        <p:spPr bwMode="auto">
          <a:xfrm>
            <a:off x="3024554" y="2839998"/>
            <a:ext cx="12569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dirty="0">
                <a:solidFill>
                  <a:srgbClr val="C00000"/>
                </a:solidFill>
                <a:cs typeface="Arial" panose="020B0604020202020204" pitchFamily="34" charset="0"/>
              </a:rPr>
              <a:t>2326</a:t>
            </a:r>
          </a:p>
        </p:txBody>
      </p:sp>
      <p:sp>
        <p:nvSpPr>
          <p:cNvPr id="16" name="Text Box 21"/>
          <p:cNvSpPr txBox="1">
            <a:spLocks noChangeArrowheads="1"/>
          </p:cNvSpPr>
          <p:nvPr/>
        </p:nvSpPr>
        <p:spPr bwMode="auto">
          <a:xfrm>
            <a:off x="2574387" y="3460204"/>
            <a:ext cx="14562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dirty="0">
                <a:solidFill>
                  <a:srgbClr val="C00000"/>
                </a:solidFill>
                <a:cs typeface="Arial" panose="020B0604020202020204" pitchFamily="34" charset="0"/>
              </a:rPr>
              <a:t>6003</a:t>
            </a:r>
          </a:p>
        </p:txBody>
      </p:sp>
      <p:sp>
        <p:nvSpPr>
          <p:cNvPr id="17" name="Text Box 22"/>
          <p:cNvSpPr txBox="1">
            <a:spLocks noChangeArrowheads="1"/>
          </p:cNvSpPr>
          <p:nvPr/>
        </p:nvSpPr>
        <p:spPr bwMode="auto">
          <a:xfrm>
            <a:off x="9098755" y="3541424"/>
            <a:ext cx="6220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u="none" dirty="0">
                <a:solidFill>
                  <a:srgbClr val="C00000"/>
                </a:solidFill>
                <a:cs typeface="Arial" panose="020B0604020202020204" pitchFamily="34" charset="0"/>
              </a:rPr>
              <a:t>50</a:t>
            </a:r>
          </a:p>
        </p:txBody>
      </p:sp>
      <p:sp>
        <p:nvSpPr>
          <p:cNvPr id="18" name="Text Box 23"/>
          <p:cNvSpPr txBox="1">
            <a:spLocks noChangeArrowheads="1"/>
          </p:cNvSpPr>
          <p:nvPr/>
        </p:nvSpPr>
        <p:spPr bwMode="auto">
          <a:xfrm>
            <a:off x="8008142" y="2888692"/>
            <a:ext cx="395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dirty="0">
                <a:solidFill>
                  <a:srgbClr val="C00000"/>
                </a:solidFill>
                <a:cs typeface="Arial" panose="020B0604020202020204" pitchFamily="34" charset="0"/>
              </a:rPr>
              <a:t>4 </a:t>
            </a:r>
          </a:p>
        </p:txBody>
      </p:sp>
      <p:sp>
        <p:nvSpPr>
          <p:cNvPr id="21" name="TextBox 20"/>
          <p:cNvSpPr txBox="1">
            <a:spLocks noChangeArrowheads="1"/>
          </p:cNvSpPr>
          <p:nvPr/>
        </p:nvSpPr>
        <p:spPr bwMode="auto">
          <a:xfrm>
            <a:off x="285750" y="5364419"/>
            <a:ext cx="11582400" cy="1384995"/>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u="none">
                <a:solidFill>
                  <a:srgbClr val="FF0000"/>
                </a:solidFill>
                <a:cs typeface="Arial" panose="020B0604020202020204" pitchFamily="34" charset="0"/>
              </a:rPr>
              <a:t>                                                          </a:t>
            </a:r>
            <a:r>
              <a:rPr lang="en-US" altLang="en-US" sz="2800" b="1" u="none">
                <a:cs typeface="Arial" panose="020B0604020202020204" pitchFamily="34" charset="0"/>
              </a:rPr>
              <a:t>Dự</a:t>
            </a:r>
            <a:r>
              <a:rPr lang="vi-VN" altLang="en-US" sz="2800" b="1" u="none">
                <a:cs typeface="Arial" panose="020B0604020202020204" pitchFamily="34" charset="0"/>
              </a:rPr>
              <a:t>a vào mối quan hệ </a:t>
            </a:r>
            <a:r>
              <a:rPr lang="en-US" altLang="en-US" sz="2800" b="1" u="none">
                <a:cs typeface="Arial" panose="020B0604020202020204" pitchFamily="34" charset="0"/>
              </a:rPr>
              <a:t>của </a:t>
            </a:r>
            <a:r>
              <a:rPr lang="vi-VN" altLang="en-US" sz="2800" b="1" u="none">
                <a:cs typeface="Arial" panose="020B0604020202020204" pitchFamily="34" charset="0"/>
              </a:rPr>
              <a:t>các đơn vị đo khối lượng, chúng ta có thể chuyển đổi các số đo có hai tên đơn vị đo sang các số đo có một đơn vị đo và ngược lại.</a:t>
            </a:r>
            <a:endParaRPr lang="en-US" altLang="en-US" sz="2800" b="1" u="none">
              <a:cs typeface="Arial" panose="020B0604020202020204" pitchFamily="34" charset="0"/>
            </a:endParaRPr>
          </a:p>
        </p:txBody>
      </p:sp>
      <p:sp>
        <p:nvSpPr>
          <p:cNvPr id="19" name="Text Box 24"/>
          <p:cNvSpPr txBox="1">
            <a:spLocks noChangeArrowheads="1"/>
          </p:cNvSpPr>
          <p:nvPr/>
        </p:nvSpPr>
        <p:spPr bwMode="auto">
          <a:xfrm>
            <a:off x="8100387" y="3525281"/>
            <a:ext cx="495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cs typeface="Arial" panose="020B0604020202020204" pitchFamily="34" charset="0"/>
              </a:rPr>
              <a:t>9</a:t>
            </a:r>
          </a:p>
        </p:txBody>
      </p:sp>
      <p:sp>
        <p:nvSpPr>
          <p:cNvPr id="20" name="TextBox 19"/>
          <p:cNvSpPr txBox="1">
            <a:spLocks noChangeArrowheads="1"/>
          </p:cNvSpPr>
          <p:nvPr/>
        </p:nvSpPr>
        <p:spPr bwMode="auto">
          <a:xfrm>
            <a:off x="333527" y="5364419"/>
            <a:ext cx="52794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b="1" u="none" dirty="0">
                <a:solidFill>
                  <a:srgbClr val="C00000"/>
                </a:solidFill>
                <a:cs typeface="Arial" panose="020B0604020202020204" pitchFamily="34" charset="0"/>
              </a:rPr>
              <a:t>Hãy nêu cách đổi của ý c, d</a:t>
            </a:r>
            <a:r>
              <a:rPr lang="en-US" altLang="en-US" sz="2800" b="1" u="none" dirty="0">
                <a:solidFill>
                  <a:srgbClr val="C00000"/>
                </a:solidFill>
                <a:cs typeface="Arial" panose="020B0604020202020204" pitchFamily="34" charset="0"/>
              </a:rPr>
              <a:t>:</a:t>
            </a:r>
          </a:p>
        </p:txBody>
      </p:sp>
      <p:sp>
        <p:nvSpPr>
          <p:cNvPr id="2" name="TextBox 1"/>
          <p:cNvSpPr txBox="1"/>
          <p:nvPr/>
        </p:nvSpPr>
        <p:spPr>
          <a:xfrm>
            <a:off x="1758463" y="152182"/>
            <a:ext cx="9363562" cy="646331"/>
          </a:xfrm>
          <a:prstGeom prst="rect">
            <a:avLst/>
          </a:prstGeom>
          <a:noFill/>
        </p:spPr>
        <p:txBody>
          <a:bodyPr wrap="square" rtlCol="0">
            <a:spAutoFit/>
          </a:bodyPr>
          <a:lstStyle/>
          <a:p>
            <a:r>
              <a:rPr lang="en-US" altLang="en-US" sz="3600" b="1" dirty="0" err="1">
                <a:solidFill>
                  <a:srgbClr val="025207"/>
                </a:solidFill>
                <a:latin typeface="Arial" panose="020B0604020202020204" pitchFamily="34" charset="0"/>
                <a:cs typeface="Arial" panose="020B0604020202020204" pitchFamily="34" charset="0"/>
              </a:rPr>
              <a:t>Bài</a:t>
            </a:r>
            <a:r>
              <a:rPr lang="en-US" altLang="en-US" sz="3600" b="1" dirty="0">
                <a:solidFill>
                  <a:srgbClr val="025207"/>
                </a:solidFill>
                <a:latin typeface="Arial" panose="020B0604020202020204" pitchFamily="34" charset="0"/>
                <a:cs typeface="Arial" panose="020B0604020202020204" pitchFamily="34" charset="0"/>
              </a:rPr>
              <a:t> 2: </a:t>
            </a:r>
            <a:r>
              <a:rPr lang="en-US" altLang="en-US" sz="3600" b="1" dirty="0" err="1">
                <a:solidFill>
                  <a:srgbClr val="025207"/>
                </a:solidFill>
                <a:latin typeface="Arial" panose="020B0604020202020204" pitchFamily="34" charset="0"/>
                <a:cs typeface="Arial" panose="020B0604020202020204" pitchFamily="34" charset="0"/>
              </a:rPr>
              <a:t>Viết</a:t>
            </a:r>
            <a:r>
              <a:rPr lang="en-US" altLang="en-US" sz="3600" b="1" dirty="0">
                <a:solidFill>
                  <a:srgbClr val="025207"/>
                </a:solidFill>
                <a:latin typeface="Arial" panose="020B0604020202020204" pitchFamily="34" charset="0"/>
                <a:cs typeface="Arial" panose="020B0604020202020204" pitchFamily="34" charset="0"/>
              </a:rPr>
              <a:t> </a:t>
            </a:r>
            <a:r>
              <a:rPr lang="en-US" altLang="en-US" sz="3600" b="1" dirty="0" err="1">
                <a:solidFill>
                  <a:srgbClr val="025207"/>
                </a:solidFill>
                <a:latin typeface="Arial" panose="020B0604020202020204" pitchFamily="34" charset="0"/>
                <a:cs typeface="Arial" panose="020B0604020202020204" pitchFamily="34" charset="0"/>
              </a:rPr>
              <a:t>số</a:t>
            </a:r>
            <a:r>
              <a:rPr lang="en-US" altLang="en-US" sz="3600" b="1" dirty="0">
                <a:solidFill>
                  <a:srgbClr val="025207"/>
                </a:solidFill>
                <a:latin typeface="Arial" panose="020B0604020202020204" pitchFamily="34" charset="0"/>
                <a:cs typeface="Arial" panose="020B0604020202020204" pitchFamily="34" charset="0"/>
              </a:rPr>
              <a:t> </a:t>
            </a:r>
            <a:r>
              <a:rPr lang="en-US" altLang="en-US" sz="3600" b="1" dirty="0" err="1">
                <a:solidFill>
                  <a:srgbClr val="025207"/>
                </a:solidFill>
                <a:latin typeface="Arial" panose="020B0604020202020204" pitchFamily="34" charset="0"/>
                <a:cs typeface="Arial" panose="020B0604020202020204" pitchFamily="34" charset="0"/>
              </a:rPr>
              <a:t>thích</a:t>
            </a:r>
            <a:r>
              <a:rPr lang="en-US" altLang="en-US" sz="3600" b="1" dirty="0">
                <a:solidFill>
                  <a:srgbClr val="025207"/>
                </a:solidFill>
                <a:latin typeface="Arial" panose="020B0604020202020204" pitchFamily="34" charset="0"/>
                <a:cs typeface="Arial" panose="020B0604020202020204" pitchFamily="34" charset="0"/>
              </a:rPr>
              <a:t> </a:t>
            </a:r>
            <a:r>
              <a:rPr lang="en-US" altLang="en-US" sz="3600" b="1" dirty="0" err="1">
                <a:solidFill>
                  <a:srgbClr val="025207"/>
                </a:solidFill>
                <a:latin typeface="Arial" panose="020B0604020202020204" pitchFamily="34" charset="0"/>
                <a:cs typeface="Arial" panose="020B0604020202020204" pitchFamily="34" charset="0"/>
              </a:rPr>
              <a:t>hợp</a:t>
            </a:r>
            <a:r>
              <a:rPr lang="en-US" altLang="en-US" sz="3600" b="1" dirty="0">
                <a:solidFill>
                  <a:srgbClr val="025207"/>
                </a:solidFill>
                <a:latin typeface="Arial" panose="020B0604020202020204" pitchFamily="34" charset="0"/>
                <a:cs typeface="Arial" panose="020B0604020202020204" pitchFamily="34" charset="0"/>
              </a:rPr>
              <a:t> </a:t>
            </a:r>
            <a:r>
              <a:rPr lang="en-US" altLang="en-US" sz="3600" b="1" dirty="0" err="1">
                <a:solidFill>
                  <a:srgbClr val="025207"/>
                </a:solidFill>
                <a:latin typeface="Arial" panose="020B0604020202020204" pitchFamily="34" charset="0"/>
                <a:cs typeface="Arial" panose="020B0604020202020204" pitchFamily="34" charset="0"/>
              </a:rPr>
              <a:t>vào</a:t>
            </a:r>
            <a:r>
              <a:rPr lang="en-US" altLang="en-US" sz="3600" b="1" dirty="0">
                <a:solidFill>
                  <a:srgbClr val="025207"/>
                </a:solidFill>
                <a:latin typeface="Arial" panose="020B0604020202020204" pitchFamily="34" charset="0"/>
                <a:cs typeface="Arial" panose="020B0604020202020204" pitchFamily="34" charset="0"/>
              </a:rPr>
              <a:t> </a:t>
            </a:r>
            <a:r>
              <a:rPr lang="en-US" altLang="en-US" sz="3600" b="1" dirty="0" err="1">
                <a:solidFill>
                  <a:srgbClr val="025207"/>
                </a:solidFill>
                <a:latin typeface="Arial" panose="020B0604020202020204" pitchFamily="34" charset="0"/>
                <a:cs typeface="Arial" panose="020B0604020202020204" pitchFamily="34" charset="0"/>
              </a:rPr>
              <a:t>chỗ</a:t>
            </a:r>
            <a:r>
              <a:rPr lang="en-US" altLang="en-US" sz="3600" b="1" dirty="0">
                <a:solidFill>
                  <a:srgbClr val="025207"/>
                </a:solidFill>
                <a:latin typeface="Arial" panose="020B0604020202020204" pitchFamily="34" charset="0"/>
                <a:cs typeface="Arial" panose="020B0604020202020204" pitchFamily="34" charset="0"/>
              </a:rPr>
              <a:t> </a:t>
            </a:r>
            <a:r>
              <a:rPr lang="en-US" altLang="en-US" sz="3600" b="1" dirty="0" err="1">
                <a:solidFill>
                  <a:srgbClr val="025207"/>
                </a:solidFill>
                <a:latin typeface="Arial" panose="020B0604020202020204" pitchFamily="34" charset="0"/>
                <a:cs typeface="Arial" panose="020B0604020202020204" pitchFamily="34" charset="0"/>
              </a:rPr>
              <a:t>chấm</a:t>
            </a:r>
            <a:r>
              <a:rPr lang="en-US" altLang="en-US" sz="3600" b="1" dirty="0">
                <a:solidFill>
                  <a:srgbClr val="025207"/>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24" name="TextBox 23"/>
              <p:cNvSpPr txBox="1">
                <a:spLocks noChangeArrowheads="1"/>
              </p:cNvSpPr>
              <p:nvPr/>
            </p:nvSpPr>
            <p:spPr bwMode="auto">
              <a:xfrm>
                <a:off x="285750" y="4166178"/>
                <a:ext cx="11582400" cy="1145570"/>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u="none">
                    <a:solidFill>
                      <a:schemeClr val="accent6">
                        <a:lumMod val="50000"/>
                      </a:schemeClr>
                    </a:solidFill>
                    <a:cs typeface="Arial" panose="020B0604020202020204" pitchFamily="34" charset="0"/>
                  </a:rPr>
                  <a:t>                                                              </a:t>
                </a:r>
                <a:r>
                  <a:rPr lang="en-US" altLang="en-US" sz="2800" b="1" u="none">
                    <a:solidFill>
                      <a:schemeClr val="tx1"/>
                    </a:solidFill>
                    <a:cs typeface="Arial" panose="020B0604020202020204" pitchFamily="34" charset="0"/>
                  </a:rPr>
                  <a:t>Hai đơn vị đo khối lượng liền nhau, đơn vị lớn gấp 10 lần đơn vị bé, đơn vị bé bằng </a:t>
                </a:r>
                <a14:m>
                  <m:oMath xmlns:m="http://schemas.openxmlformats.org/officeDocument/2006/math">
                    <m:f>
                      <m:fPr>
                        <m:ctrlPr>
                          <a:rPr lang="en-US" altLang="en-US" sz="2800" b="1" i="1" u="none" smtClean="0">
                            <a:solidFill>
                              <a:schemeClr val="tx1"/>
                            </a:solidFill>
                            <a:latin typeface="Cambria Math" panose="02040503050406030204" pitchFamily="18" charset="0"/>
                            <a:cs typeface="Times New Roman" panose="02020603050405020304" pitchFamily="18" charset="0"/>
                          </a:rPr>
                        </m:ctrlPr>
                      </m:fPr>
                      <m:num>
                        <m:r>
                          <a:rPr lang="en-US" altLang="en-US" sz="2800" b="1" i="1" u="none" smtClean="0">
                            <a:solidFill>
                              <a:schemeClr val="tx1"/>
                            </a:solidFill>
                            <a:latin typeface="Cambria Math" panose="02040503050406030204" pitchFamily="18" charset="0"/>
                            <a:cs typeface="Times New Roman" panose="02020603050405020304" pitchFamily="18" charset="0"/>
                          </a:rPr>
                          <m:t>𝟏</m:t>
                        </m:r>
                      </m:num>
                      <m:den>
                        <m:r>
                          <a:rPr lang="en-US" altLang="en-US" sz="2800" b="1" i="1" u="none" smtClean="0">
                            <a:solidFill>
                              <a:schemeClr val="tx1"/>
                            </a:solidFill>
                            <a:latin typeface="Cambria Math" panose="02040503050406030204" pitchFamily="18" charset="0"/>
                            <a:cs typeface="Times New Roman" panose="02020603050405020304" pitchFamily="18" charset="0"/>
                          </a:rPr>
                          <m:t>𝟏𝟎</m:t>
                        </m:r>
                      </m:den>
                    </m:f>
                  </m:oMath>
                </a14:m>
                <a:r>
                  <a:rPr lang="en-US" altLang="en-US" sz="2800" b="1" u="none">
                    <a:solidFill>
                      <a:schemeClr val="tx1"/>
                    </a:solidFill>
                    <a:cs typeface="Arial" panose="020B0604020202020204" pitchFamily="34" charset="0"/>
                  </a:rPr>
                  <a:t> đơn vị lớn</a:t>
                </a:r>
              </a:p>
            </p:txBody>
          </p:sp>
        </mc:Choice>
        <mc:Fallback xmlns="">
          <p:sp>
            <p:nvSpPr>
              <p:cNvPr id="24" name="TextBox 23"/>
              <p:cNvSpPr txBox="1">
                <a:spLocks noRot="1" noChangeAspect="1" noMove="1" noResize="1" noEditPoints="1" noAdjustHandles="1" noChangeArrowheads="1" noChangeShapeType="1" noTextEdit="1"/>
              </p:cNvSpPr>
              <p:nvPr/>
            </p:nvSpPr>
            <p:spPr bwMode="auto">
              <a:xfrm>
                <a:off x="285750" y="4166178"/>
                <a:ext cx="11582400" cy="1145570"/>
              </a:xfrm>
              <a:prstGeom prst="rect">
                <a:avLst/>
              </a:prstGeom>
              <a:blipFill>
                <a:blip r:embed="rId2"/>
                <a:stretch>
                  <a:fillRect l="-1052" t="-4737" r="-263" b="-4211"/>
                </a:stretch>
              </a:blipFill>
              <a:ln/>
            </p:spPr>
            <p:txBody>
              <a:bodyPr/>
              <a:lstStyle/>
              <a:p>
                <a:r>
                  <a:rPr lang="en-US">
                    <a:noFill/>
                  </a:rPr>
                  <a:t> </a:t>
                </a:r>
              </a:p>
            </p:txBody>
          </p:sp>
        </mc:Fallback>
      </mc:AlternateContent>
      <p:sp>
        <p:nvSpPr>
          <p:cNvPr id="22" name="TextBox 21"/>
          <p:cNvSpPr txBox="1">
            <a:spLocks noChangeArrowheads="1"/>
          </p:cNvSpPr>
          <p:nvPr/>
        </p:nvSpPr>
        <p:spPr bwMode="auto">
          <a:xfrm>
            <a:off x="299468" y="4138283"/>
            <a:ext cx="54726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b="1" u="none" dirty="0">
                <a:solidFill>
                  <a:srgbClr val="C00000"/>
                </a:solidFill>
                <a:cs typeface="Arial" panose="020B0604020202020204" pitchFamily="34" charset="0"/>
              </a:rPr>
              <a:t>Hãy nêu cách đổi của ý a</a:t>
            </a:r>
            <a:r>
              <a:rPr lang="en-US" altLang="en-US" sz="2800" b="1" dirty="0">
                <a:solidFill>
                  <a:srgbClr val="C00000"/>
                </a:solidFill>
                <a:cs typeface="Arial" panose="020B0604020202020204" pitchFamily="34" charset="0"/>
              </a:rPr>
              <a:t> </a:t>
            </a:r>
            <a:r>
              <a:rPr lang="en-US" altLang="en-US" sz="2800" b="1" dirty="0" err="1">
                <a:solidFill>
                  <a:srgbClr val="C00000"/>
                </a:solidFill>
                <a:cs typeface="Arial" panose="020B0604020202020204" pitchFamily="34" charset="0"/>
              </a:rPr>
              <a:t>và</a:t>
            </a:r>
            <a:r>
              <a:rPr lang="vi-VN" altLang="en-US" sz="2800" b="1" u="none" dirty="0">
                <a:solidFill>
                  <a:srgbClr val="C00000"/>
                </a:solidFill>
                <a:cs typeface="Arial" panose="020B0604020202020204" pitchFamily="34" charset="0"/>
              </a:rPr>
              <a:t> b</a:t>
            </a:r>
            <a:r>
              <a:rPr lang="en-US" altLang="en-US" sz="2800" b="1" u="none" dirty="0">
                <a:solidFill>
                  <a:srgbClr val="C00000"/>
                </a:solidFill>
                <a:cs typeface="Arial" panose="020B0604020202020204" pitchFamily="34" charset="0"/>
              </a:rPr>
              <a:t>:</a:t>
            </a:r>
          </a:p>
        </p:txBody>
      </p:sp>
    </p:spTree>
    <p:extLst>
      <p:ext uri="{BB962C8B-B14F-4D97-AF65-F5344CB8AC3E}">
        <p14:creationId xmlns:p14="http://schemas.microsoft.com/office/powerpoint/2010/main" val="3080047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5"/>
                                        </p:tgtEl>
                                        <p:attrNameLst>
                                          <p:attrName>style.visibility</p:attrName>
                                        </p:attrNameLst>
                                      </p:cBhvr>
                                      <p:to>
                                        <p:strVal val="visible"/>
                                      </p:to>
                                    </p:set>
                                    <p:anim calcmode="discrete" valueType="clr">
                                      <p:cBhvr override="childStyle">
                                        <p:cTn id="20"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5"/>
                                        </p:tgtEl>
                                        <p:attrNameLst>
                                          <p:attrName>fillcolor</p:attrName>
                                        </p:attrNameLst>
                                      </p:cBhvr>
                                      <p:tavLst>
                                        <p:tav tm="0">
                                          <p:val>
                                            <p:clrVal>
                                              <a:schemeClr val="accent2"/>
                                            </p:clrVal>
                                          </p:val>
                                        </p:tav>
                                        <p:tav tm="50000">
                                          <p:val>
                                            <p:clrVal>
                                              <a:schemeClr val="hlink"/>
                                            </p:clrVal>
                                          </p:val>
                                        </p:tav>
                                      </p:tavLst>
                                    </p:anim>
                                    <p:set>
                                      <p:cBhvr>
                                        <p:cTn id="22" dur="80"/>
                                        <p:tgtEl>
                                          <p:spTgt spid="5"/>
                                        </p:tgtEl>
                                        <p:attrNameLst>
                                          <p:attrName>fill.type</p:attrName>
                                        </p:attrNameLst>
                                      </p:cBhvr>
                                      <p:to>
                                        <p:strVal val="solid"/>
                                      </p:to>
                                    </p:set>
                                  </p:childTnLst>
                                </p:cTn>
                              </p:par>
                            </p:childTnLst>
                          </p:cTn>
                        </p:par>
                        <p:par>
                          <p:cTn id="23" fill="hold">
                            <p:stCondLst>
                              <p:cond delay="2440"/>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7"/>
                                        </p:tgtEl>
                                        <p:attrNameLst>
                                          <p:attrName>style.visibility</p:attrName>
                                        </p:attrNameLst>
                                      </p:cBhvr>
                                      <p:to>
                                        <p:strVal val="visible"/>
                                      </p:to>
                                    </p:set>
                                    <p:anim calcmode="discrete" valueType="clr">
                                      <p:cBhvr override="childStyle">
                                        <p:cTn id="26"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7"/>
                                        </p:tgtEl>
                                        <p:attrNameLst>
                                          <p:attrName>fillcolor</p:attrName>
                                        </p:attrNameLst>
                                      </p:cBhvr>
                                      <p:tavLst>
                                        <p:tav tm="0">
                                          <p:val>
                                            <p:clrVal>
                                              <a:schemeClr val="accent2"/>
                                            </p:clrVal>
                                          </p:val>
                                        </p:tav>
                                        <p:tav tm="50000">
                                          <p:val>
                                            <p:clrVal>
                                              <a:schemeClr val="hlink"/>
                                            </p:clrVal>
                                          </p:val>
                                        </p:tav>
                                      </p:tavLst>
                                    </p:anim>
                                    <p:set>
                                      <p:cBhvr>
                                        <p:cTn id="28" dur="80"/>
                                        <p:tgtEl>
                                          <p:spTgt spid="7"/>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anim calcmode="lin" valueType="num">
                                      <p:cBhvr>
                                        <p:cTn id="45" dur="500" fill="hold"/>
                                        <p:tgtEl>
                                          <p:spTgt spid="8"/>
                                        </p:tgtEl>
                                        <p:attrNameLst>
                                          <p:attrName>ppt_x</p:attrName>
                                        </p:attrNameLst>
                                      </p:cBhvr>
                                      <p:tavLst>
                                        <p:tav tm="0">
                                          <p:val>
                                            <p:strVal val="#ppt_x"/>
                                          </p:val>
                                        </p:tav>
                                        <p:tav tm="100000">
                                          <p:val>
                                            <p:strVal val="#ppt_x"/>
                                          </p:val>
                                        </p:tav>
                                      </p:tavLst>
                                    </p:anim>
                                    <p:anim calcmode="lin" valueType="num">
                                      <p:cBhvr>
                                        <p:cTn id="4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anim calcmode="lin" valueType="num">
                                      <p:cBhvr>
                                        <p:cTn id="52" dur="500" fill="hold"/>
                                        <p:tgtEl>
                                          <p:spTgt spid="9"/>
                                        </p:tgtEl>
                                        <p:attrNameLst>
                                          <p:attrName>ppt_x</p:attrName>
                                        </p:attrNameLst>
                                      </p:cBhvr>
                                      <p:tavLst>
                                        <p:tav tm="0">
                                          <p:val>
                                            <p:strVal val="#ppt_x"/>
                                          </p:val>
                                        </p:tav>
                                        <p:tav tm="100000">
                                          <p:val>
                                            <p:strVal val="#ppt_x"/>
                                          </p:val>
                                        </p:tav>
                                      </p:tavLst>
                                    </p:anim>
                                    <p:anim calcmode="lin" valueType="num">
                                      <p:cBhvr>
                                        <p:cTn id="53"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anim calcmode="lin" valueType="num">
                                      <p:cBhvr>
                                        <p:cTn id="59" dur="500" fill="hold"/>
                                        <p:tgtEl>
                                          <p:spTgt spid="14"/>
                                        </p:tgtEl>
                                        <p:attrNameLst>
                                          <p:attrName>ppt_x</p:attrName>
                                        </p:attrNameLst>
                                      </p:cBhvr>
                                      <p:tavLst>
                                        <p:tav tm="0">
                                          <p:val>
                                            <p:strVal val="#ppt_x"/>
                                          </p:val>
                                        </p:tav>
                                        <p:tav tm="100000">
                                          <p:val>
                                            <p:strVal val="#ppt_x"/>
                                          </p:val>
                                        </p:tav>
                                      </p:tavLst>
                                    </p:anim>
                                    <p:anim calcmode="lin" valueType="num">
                                      <p:cBhvr>
                                        <p:cTn id="60"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anim calcmode="lin" valueType="num">
                                      <p:cBhvr>
                                        <p:cTn id="66" dur="500" fill="hold"/>
                                        <p:tgtEl>
                                          <p:spTgt spid="10"/>
                                        </p:tgtEl>
                                        <p:attrNameLst>
                                          <p:attrName>ppt_x</p:attrName>
                                        </p:attrNameLst>
                                      </p:cBhvr>
                                      <p:tavLst>
                                        <p:tav tm="0">
                                          <p:val>
                                            <p:strVal val="#ppt_x"/>
                                          </p:val>
                                        </p:tav>
                                        <p:tav tm="100000">
                                          <p:val>
                                            <p:strVal val="#ppt_x"/>
                                          </p:val>
                                        </p:tav>
                                      </p:tavLst>
                                    </p:anim>
                                    <p:anim calcmode="lin" valueType="num">
                                      <p:cBhvr>
                                        <p:cTn id="6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anim calcmode="lin" valueType="num">
                                      <p:cBhvr>
                                        <p:cTn id="73" dur="500" fill="hold"/>
                                        <p:tgtEl>
                                          <p:spTgt spid="11"/>
                                        </p:tgtEl>
                                        <p:attrNameLst>
                                          <p:attrName>ppt_x</p:attrName>
                                        </p:attrNameLst>
                                      </p:cBhvr>
                                      <p:tavLst>
                                        <p:tav tm="0">
                                          <p:val>
                                            <p:strVal val="#ppt_x"/>
                                          </p:val>
                                        </p:tav>
                                        <p:tav tm="100000">
                                          <p:val>
                                            <p:strVal val="#ppt_x"/>
                                          </p:val>
                                        </p:tav>
                                      </p:tavLst>
                                    </p:anim>
                                    <p:anim calcmode="lin" valueType="num">
                                      <p:cBhvr>
                                        <p:cTn id="7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anim calcmode="lin" valueType="num">
                                      <p:cBhvr>
                                        <p:cTn id="80" dur="500" fill="hold"/>
                                        <p:tgtEl>
                                          <p:spTgt spid="12"/>
                                        </p:tgtEl>
                                        <p:attrNameLst>
                                          <p:attrName>ppt_x</p:attrName>
                                        </p:attrNameLst>
                                      </p:cBhvr>
                                      <p:tavLst>
                                        <p:tav tm="0">
                                          <p:val>
                                            <p:strVal val="#ppt_x"/>
                                          </p:val>
                                        </p:tav>
                                        <p:tav tm="100000">
                                          <p:val>
                                            <p:strVal val="#ppt_x"/>
                                          </p:val>
                                        </p:tav>
                                      </p:tavLst>
                                    </p:anim>
                                    <p:anim calcmode="lin" valueType="num">
                                      <p:cBhvr>
                                        <p:cTn id="8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ppt_w</p:attrName>
                                        </p:attrNameLst>
                                      </p:cBhvr>
                                      <p:tavLst>
                                        <p:tav tm="0">
                                          <p:val>
                                            <p:fltVal val="0"/>
                                          </p:val>
                                        </p:tav>
                                        <p:tav tm="100000">
                                          <p:val>
                                            <p:strVal val="#ppt_w"/>
                                          </p:val>
                                        </p:tav>
                                      </p:tavLst>
                                    </p:anim>
                                    <p:anim calcmode="lin" valueType="num">
                                      <p:cBhvr>
                                        <p:cTn id="91" dur="500" fill="hold"/>
                                        <p:tgtEl>
                                          <p:spTgt spid="21"/>
                                        </p:tgtEl>
                                        <p:attrNameLst>
                                          <p:attrName>ppt_h</p:attrName>
                                        </p:attrNameLst>
                                      </p:cBhvr>
                                      <p:tavLst>
                                        <p:tav tm="0">
                                          <p:val>
                                            <p:fltVal val="0"/>
                                          </p:val>
                                        </p:tav>
                                        <p:tav tm="100000">
                                          <p:val>
                                            <p:strVal val="#ppt_h"/>
                                          </p:val>
                                        </p:tav>
                                      </p:tavLst>
                                    </p:anim>
                                    <p:animEffect transition="in" filter="fade">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500"/>
                                        <p:tgtEl>
                                          <p:spTgt spid="15"/>
                                        </p:tgtEl>
                                      </p:cBhvr>
                                    </p:animEffect>
                                    <p:anim calcmode="lin" valueType="num">
                                      <p:cBhvr>
                                        <p:cTn id="98" dur="500" fill="hold"/>
                                        <p:tgtEl>
                                          <p:spTgt spid="15"/>
                                        </p:tgtEl>
                                        <p:attrNameLst>
                                          <p:attrName>ppt_x</p:attrName>
                                        </p:attrNameLst>
                                      </p:cBhvr>
                                      <p:tavLst>
                                        <p:tav tm="0">
                                          <p:val>
                                            <p:strVal val="#ppt_x"/>
                                          </p:val>
                                        </p:tav>
                                        <p:tav tm="100000">
                                          <p:val>
                                            <p:strVal val="#ppt_x"/>
                                          </p:val>
                                        </p:tav>
                                      </p:tavLst>
                                    </p:anim>
                                    <p:anim calcmode="lin" valueType="num">
                                      <p:cBhvr>
                                        <p:cTn id="9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500"/>
                                        <p:tgtEl>
                                          <p:spTgt spid="16"/>
                                        </p:tgtEl>
                                      </p:cBhvr>
                                    </p:animEffect>
                                    <p:anim calcmode="lin" valueType="num">
                                      <p:cBhvr>
                                        <p:cTn id="105" dur="500" fill="hold"/>
                                        <p:tgtEl>
                                          <p:spTgt spid="16"/>
                                        </p:tgtEl>
                                        <p:attrNameLst>
                                          <p:attrName>ppt_x</p:attrName>
                                        </p:attrNameLst>
                                      </p:cBhvr>
                                      <p:tavLst>
                                        <p:tav tm="0">
                                          <p:val>
                                            <p:strVal val="#ppt_x"/>
                                          </p:val>
                                        </p:tav>
                                        <p:tav tm="100000">
                                          <p:val>
                                            <p:strVal val="#ppt_x"/>
                                          </p:val>
                                        </p:tav>
                                      </p:tavLst>
                                    </p:anim>
                                    <p:anim calcmode="lin" valueType="num">
                                      <p:cBhvr>
                                        <p:cTn id="106"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fade">
                                      <p:cBhvr>
                                        <p:cTn id="111" dur="500"/>
                                        <p:tgtEl>
                                          <p:spTgt spid="18"/>
                                        </p:tgtEl>
                                      </p:cBhvr>
                                    </p:animEffect>
                                    <p:anim calcmode="lin" valueType="num">
                                      <p:cBhvr>
                                        <p:cTn id="112" dur="500" fill="hold"/>
                                        <p:tgtEl>
                                          <p:spTgt spid="18"/>
                                        </p:tgtEl>
                                        <p:attrNameLst>
                                          <p:attrName>ppt_x</p:attrName>
                                        </p:attrNameLst>
                                      </p:cBhvr>
                                      <p:tavLst>
                                        <p:tav tm="0">
                                          <p:val>
                                            <p:strVal val="#ppt_x"/>
                                          </p:val>
                                        </p:tav>
                                        <p:tav tm="100000">
                                          <p:val>
                                            <p:strVal val="#ppt_x"/>
                                          </p:val>
                                        </p:tav>
                                      </p:tavLst>
                                    </p:anim>
                                    <p:anim calcmode="lin" valueType="num">
                                      <p:cBhvr>
                                        <p:cTn id="11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13"/>
                                        </p:tgtEl>
                                        <p:attrNameLst>
                                          <p:attrName>style.visibility</p:attrName>
                                        </p:attrNameLst>
                                      </p:cBhvr>
                                      <p:to>
                                        <p:strVal val="visible"/>
                                      </p:to>
                                    </p:set>
                                    <p:animEffect transition="in" filter="fade">
                                      <p:cBhvr>
                                        <p:cTn id="118" dur="500"/>
                                        <p:tgtEl>
                                          <p:spTgt spid="13"/>
                                        </p:tgtEl>
                                      </p:cBhvr>
                                    </p:animEffect>
                                    <p:anim calcmode="lin" valueType="num">
                                      <p:cBhvr>
                                        <p:cTn id="119" dur="500" fill="hold"/>
                                        <p:tgtEl>
                                          <p:spTgt spid="13"/>
                                        </p:tgtEl>
                                        <p:attrNameLst>
                                          <p:attrName>ppt_x</p:attrName>
                                        </p:attrNameLst>
                                      </p:cBhvr>
                                      <p:tavLst>
                                        <p:tav tm="0">
                                          <p:val>
                                            <p:strVal val="#ppt_x"/>
                                          </p:val>
                                        </p:tav>
                                        <p:tav tm="100000">
                                          <p:val>
                                            <p:strVal val="#ppt_x"/>
                                          </p:val>
                                        </p:tav>
                                      </p:tavLst>
                                    </p:anim>
                                    <p:anim calcmode="lin" valueType="num">
                                      <p:cBhvr>
                                        <p:cTn id="12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19"/>
                                        </p:tgtEl>
                                        <p:attrNameLst>
                                          <p:attrName>style.visibility</p:attrName>
                                        </p:attrNameLst>
                                      </p:cBhvr>
                                      <p:to>
                                        <p:strVal val="visible"/>
                                      </p:to>
                                    </p:set>
                                    <p:animEffect transition="in" filter="fade">
                                      <p:cBhvr>
                                        <p:cTn id="125" dur="500"/>
                                        <p:tgtEl>
                                          <p:spTgt spid="19"/>
                                        </p:tgtEl>
                                      </p:cBhvr>
                                    </p:animEffect>
                                    <p:anim calcmode="lin" valueType="num">
                                      <p:cBhvr>
                                        <p:cTn id="126" dur="500" fill="hold"/>
                                        <p:tgtEl>
                                          <p:spTgt spid="19"/>
                                        </p:tgtEl>
                                        <p:attrNameLst>
                                          <p:attrName>ppt_x</p:attrName>
                                        </p:attrNameLst>
                                      </p:cBhvr>
                                      <p:tavLst>
                                        <p:tav tm="0">
                                          <p:val>
                                            <p:strVal val="#ppt_x"/>
                                          </p:val>
                                        </p:tav>
                                        <p:tav tm="100000">
                                          <p:val>
                                            <p:strVal val="#ppt_x"/>
                                          </p:val>
                                        </p:tav>
                                      </p:tavLst>
                                    </p:anim>
                                    <p:anim calcmode="lin" valueType="num">
                                      <p:cBhvr>
                                        <p:cTn id="127"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17"/>
                                        </p:tgtEl>
                                        <p:attrNameLst>
                                          <p:attrName>style.visibility</p:attrName>
                                        </p:attrNameLst>
                                      </p:cBhvr>
                                      <p:to>
                                        <p:strVal val="visible"/>
                                      </p:to>
                                    </p:set>
                                    <p:animEffect transition="in" filter="fade">
                                      <p:cBhvr>
                                        <p:cTn id="132" dur="500"/>
                                        <p:tgtEl>
                                          <p:spTgt spid="17"/>
                                        </p:tgtEl>
                                      </p:cBhvr>
                                    </p:animEffect>
                                    <p:anim calcmode="lin" valueType="num">
                                      <p:cBhvr>
                                        <p:cTn id="133" dur="500" fill="hold"/>
                                        <p:tgtEl>
                                          <p:spTgt spid="17"/>
                                        </p:tgtEl>
                                        <p:attrNameLst>
                                          <p:attrName>ppt_x</p:attrName>
                                        </p:attrNameLst>
                                      </p:cBhvr>
                                      <p:tavLst>
                                        <p:tav tm="0">
                                          <p:val>
                                            <p:strVal val="#ppt_x"/>
                                          </p:val>
                                        </p:tav>
                                        <p:tav tm="100000">
                                          <p:val>
                                            <p:strVal val="#ppt_x"/>
                                          </p:val>
                                        </p:tav>
                                      </p:tavLst>
                                    </p:anim>
                                    <p:anim calcmode="lin" valueType="num">
                                      <p:cBhvr>
                                        <p:cTn id="13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8" grpId="0"/>
      <p:bldP spid="9" grpId="0"/>
      <p:bldP spid="10" grpId="0"/>
      <p:bldP spid="11" grpId="0"/>
      <p:bldP spid="12" grpId="0"/>
      <p:bldP spid="13" grpId="0"/>
      <p:bldP spid="14" grpId="0"/>
      <p:bldP spid="15" grpId="0"/>
      <p:bldP spid="16" grpId="0"/>
      <p:bldP spid="17" grpId="0"/>
      <p:bldP spid="18" grpId="0"/>
      <p:bldP spid="21" grpId="0" animBg="1"/>
      <p:bldP spid="19" grpId="0"/>
      <p:bldP spid="2" grpId="0"/>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p:cNvSpPr txBox="1"/>
          <p:nvPr/>
        </p:nvSpPr>
        <p:spPr>
          <a:xfrm>
            <a:off x="2514599" y="152182"/>
            <a:ext cx="8795826" cy="646331"/>
          </a:xfrm>
          <a:prstGeom prst="rect">
            <a:avLst/>
          </a:prstGeom>
          <a:noFill/>
        </p:spPr>
        <p:txBody>
          <a:bodyPr wrap="square" rtlCol="0">
            <a:spAutoFit/>
          </a:bodyPr>
          <a:lstStyle/>
          <a:p>
            <a:r>
              <a:rPr lang="en-US" altLang="en-US" sz="3600" b="1" dirty="0" err="1">
                <a:solidFill>
                  <a:srgbClr val="025207"/>
                </a:solidFill>
                <a:latin typeface="Arial" panose="020B0604020202020204" pitchFamily="34" charset="0"/>
                <a:cs typeface="Arial" panose="020B0604020202020204" pitchFamily="34" charset="0"/>
              </a:rPr>
              <a:t>Bài</a:t>
            </a:r>
            <a:r>
              <a:rPr lang="en-US" altLang="en-US" sz="3600" b="1" dirty="0">
                <a:solidFill>
                  <a:srgbClr val="025207"/>
                </a:solidFill>
                <a:latin typeface="Arial" panose="020B0604020202020204" pitchFamily="34" charset="0"/>
                <a:cs typeface="Arial" panose="020B0604020202020204" pitchFamily="34" charset="0"/>
              </a:rPr>
              <a:t> 2: </a:t>
            </a:r>
            <a:r>
              <a:rPr lang="en-US" altLang="en-US" sz="3600" b="1" dirty="0" err="1">
                <a:solidFill>
                  <a:srgbClr val="025207"/>
                </a:solidFill>
                <a:latin typeface="Arial" panose="020B0604020202020204" pitchFamily="34" charset="0"/>
                <a:cs typeface="Arial" panose="020B0604020202020204" pitchFamily="34" charset="0"/>
              </a:rPr>
              <a:t>Viết</a:t>
            </a:r>
            <a:r>
              <a:rPr lang="en-US" altLang="en-US" sz="3600" b="1" dirty="0">
                <a:solidFill>
                  <a:srgbClr val="025207"/>
                </a:solidFill>
                <a:latin typeface="Arial" panose="020B0604020202020204" pitchFamily="34" charset="0"/>
                <a:cs typeface="Arial" panose="020B0604020202020204" pitchFamily="34" charset="0"/>
              </a:rPr>
              <a:t> </a:t>
            </a:r>
            <a:r>
              <a:rPr lang="en-US" altLang="en-US" sz="3600" b="1" dirty="0" err="1">
                <a:solidFill>
                  <a:srgbClr val="025207"/>
                </a:solidFill>
                <a:latin typeface="Arial" panose="020B0604020202020204" pitchFamily="34" charset="0"/>
                <a:cs typeface="Arial" panose="020B0604020202020204" pitchFamily="34" charset="0"/>
              </a:rPr>
              <a:t>số</a:t>
            </a:r>
            <a:r>
              <a:rPr lang="en-US" altLang="en-US" sz="3600" b="1" dirty="0">
                <a:solidFill>
                  <a:srgbClr val="025207"/>
                </a:solidFill>
                <a:latin typeface="Arial" panose="020B0604020202020204" pitchFamily="34" charset="0"/>
                <a:cs typeface="Arial" panose="020B0604020202020204" pitchFamily="34" charset="0"/>
              </a:rPr>
              <a:t> </a:t>
            </a:r>
            <a:r>
              <a:rPr lang="en-US" altLang="en-US" sz="3600" b="1" dirty="0" err="1">
                <a:solidFill>
                  <a:srgbClr val="025207"/>
                </a:solidFill>
                <a:latin typeface="Arial" panose="020B0604020202020204" pitchFamily="34" charset="0"/>
                <a:cs typeface="Arial" panose="020B0604020202020204" pitchFamily="34" charset="0"/>
              </a:rPr>
              <a:t>thích</a:t>
            </a:r>
            <a:r>
              <a:rPr lang="en-US" altLang="en-US" sz="3600" b="1" dirty="0">
                <a:solidFill>
                  <a:srgbClr val="025207"/>
                </a:solidFill>
                <a:latin typeface="Arial" panose="020B0604020202020204" pitchFamily="34" charset="0"/>
                <a:cs typeface="Arial" panose="020B0604020202020204" pitchFamily="34" charset="0"/>
              </a:rPr>
              <a:t> </a:t>
            </a:r>
            <a:r>
              <a:rPr lang="en-US" altLang="en-US" sz="3600" b="1" dirty="0" err="1">
                <a:solidFill>
                  <a:srgbClr val="025207"/>
                </a:solidFill>
                <a:latin typeface="Arial" panose="020B0604020202020204" pitchFamily="34" charset="0"/>
                <a:cs typeface="Arial" panose="020B0604020202020204" pitchFamily="34" charset="0"/>
              </a:rPr>
              <a:t>hợp</a:t>
            </a:r>
            <a:r>
              <a:rPr lang="en-US" altLang="en-US" sz="3600" b="1" dirty="0">
                <a:solidFill>
                  <a:srgbClr val="025207"/>
                </a:solidFill>
                <a:latin typeface="Arial" panose="020B0604020202020204" pitchFamily="34" charset="0"/>
                <a:cs typeface="Arial" panose="020B0604020202020204" pitchFamily="34" charset="0"/>
              </a:rPr>
              <a:t> </a:t>
            </a:r>
            <a:r>
              <a:rPr lang="en-US" altLang="en-US" sz="3600" b="1" dirty="0" err="1">
                <a:solidFill>
                  <a:srgbClr val="025207"/>
                </a:solidFill>
                <a:latin typeface="Arial" panose="020B0604020202020204" pitchFamily="34" charset="0"/>
                <a:cs typeface="Arial" panose="020B0604020202020204" pitchFamily="34" charset="0"/>
              </a:rPr>
              <a:t>vào</a:t>
            </a:r>
            <a:r>
              <a:rPr lang="en-US" altLang="en-US" sz="3600" b="1" dirty="0">
                <a:solidFill>
                  <a:srgbClr val="025207"/>
                </a:solidFill>
                <a:latin typeface="Arial" panose="020B0604020202020204" pitchFamily="34" charset="0"/>
                <a:cs typeface="Arial" panose="020B0604020202020204" pitchFamily="34" charset="0"/>
              </a:rPr>
              <a:t> </a:t>
            </a:r>
            <a:r>
              <a:rPr lang="en-US" altLang="en-US" sz="3600" b="1" dirty="0" err="1">
                <a:solidFill>
                  <a:srgbClr val="025207"/>
                </a:solidFill>
                <a:latin typeface="Arial" panose="020B0604020202020204" pitchFamily="34" charset="0"/>
                <a:cs typeface="Arial" panose="020B0604020202020204" pitchFamily="34" charset="0"/>
              </a:rPr>
              <a:t>chỗ</a:t>
            </a:r>
            <a:r>
              <a:rPr lang="en-US" altLang="en-US" sz="3600" b="1" dirty="0">
                <a:solidFill>
                  <a:srgbClr val="025207"/>
                </a:solidFill>
                <a:latin typeface="Arial" panose="020B0604020202020204" pitchFamily="34" charset="0"/>
                <a:cs typeface="Arial" panose="020B0604020202020204" pitchFamily="34" charset="0"/>
              </a:rPr>
              <a:t> </a:t>
            </a:r>
            <a:r>
              <a:rPr lang="en-US" altLang="en-US" sz="3600" b="1" dirty="0" err="1">
                <a:solidFill>
                  <a:srgbClr val="025207"/>
                </a:solidFill>
                <a:latin typeface="Arial" panose="020B0604020202020204" pitchFamily="34" charset="0"/>
                <a:cs typeface="Arial" panose="020B0604020202020204" pitchFamily="34" charset="0"/>
              </a:rPr>
              <a:t>chấm</a:t>
            </a:r>
            <a:r>
              <a:rPr lang="en-US" altLang="en-US" sz="3600" b="1" dirty="0">
                <a:solidFill>
                  <a:srgbClr val="025207"/>
                </a:solidFill>
                <a:latin typeface="Arial" panose="020B0604020202020204" pitchFamily="34" charset="0"/>
                <a:cs typeface="Arial" panose="020B0604020202020204" pitchFamily="34" charset="0"/>
              </a:rPr>
              <a:t>:</a:t>
            </a:r>
          </a:p>
        </p:txBody>
      </p:sp>
      <p:sp>
        <p:nvSpPr>
          <p:cNvPr id="3" name="TextBox 2"/>
          <p:cNvSpPr txBox="1"/>
          <p:nvPr/>
        </p:nvSpPr>
        <p:spPr>
          <a:xfrm>
            <a:off x="1907240" y="1365648"/>
            <a:ext cx="3600450" cy="523220"/>
          </a:xfrm>
          <a:prstGeom prst="rect">
            <a:avLst/>
          </a:prstGeom>
          <a:noFill/>
        </p:spPr>
        <p:txBody>
          <a:bodyPr wrap="square" rtlCol="0">
            <a:spAutoFit/>
          </a:bodyPr>
          <a:lstStyle/>
          <a:p>
            <a:r>
              <a:rPr lang="en-US" sz="2800" b="1">
                <a:latin typeface="Arial" panose="020B0604020202020204" pitchFamily="34" charset="0"/>
                <a:cs typeface="Arial" panose="020B0604020202020204" pitchFamily="34" charset="0"/>
              </a:rPr>
              <a:t>a) 18 yến = …   kg</a:t>
            </a:r>
          </a:p>
        </p:txBody>
      </p:sp>
      <p:graphicFrame>
        <p:nvGraphicFramePr>
          <p:cNvPr id="58" name="Table 57"/>
          <p:cNvGraphicFramePr>
            <a:graphicFrameLocks noGrp="1"/>
          </p:cNvGraphicFramePr>
          <p:nvPr>
            <p:extLst>
              <p:ext uri="{D42A27DB-BD31-4B8C-83A1-F6EECF244321}">
                <p14:modId xmlns:p14="http://schemas.microsoft.com/office/powerpoint/2010/main" val="181077894"/>
              </p:ext>
            </p:extLst>
          </p:nvPr>
        </p:nvGraphicFramePr>
        <p:xfrm>
          <a:off x="5975609" y="1186807"/>
          <a:ext cx="4483100" cy="979810"/>
        </p:xfrm>
        <a:graphic>
          <a:graphicData uri="http://schemas.openxmlformats.org/drawingml/2006/table">
            <a:tbl>
              <a:tblPr firstRow="1" bandRow="1">
                <a:tableStyleId>{5C22544A-7EE6-4342-B048-85BDC9FD1C3A}</a:tableStyleId>
              </a:tblPr>
              <a:tblGrid>
                <a:gridCol w="1120775">
                  <a:extLst>
                    <a:ext uri="{9D8B030D-6E8A-4147-A177-3AD203B41FA5}">
                      <a16:colId xmlns:a16="http://schemas.microsoft.com/office/drawing/2014/main" val="351191715"/>
                    </a:ext>
                  </a:extLst>
                </a:gridCol>
                <a:gridCol w="1120775">
                  <a:extLst>
                    <a:ext uri="{9D8B030D-6E8A-4147-A177-3AD203B41FA5}">
                      <a16:colId xmlns:a16="http://schemas.microsoft.com/office/drawing/2014/main" val="2016253492"/>
                    </a:ext>
                  </a:extLst>
                </a:gridCol>
                <a:gridCol w="1120775">
                  <a:extLst>
                    <a:ext uri="{9D8B030D-6E8A-4147-A177-3AD203B41FA5}">
                      <a16:colId xmlns:a16="http://schemas.microsoft.com/office/drawing/2014/main" val="3284966096"/>
                    </a:ext>
                  </a:extLst>
                </a:gridCol>
                <a:gridCol w="1120775">
                  <a:extLst>
                    <a:ext uri="{9D8B030D-6E8A-4147-A177-3AD203B41FA5}">
                      <a16:colId xmlns:a16="http://schemas.microsoft.com/office/drawing/2014/main" val="1910974948"/>
                    </a:ext>
                  </a:extLst>
                </a:gridCol>
              </a:tblGrid>
              <a:tr h="461650">
                <a:tc>
                  <a:txBody>
                    <a:bodyPr/>
                    <a:lstStyle/>
                    <a:p>
                      <a:pPr algn="ctr"/>
                      <a:r>
                        <a:rPr lang="en-US" sz="2800">
                          <a:solidFill>
                            <a:schemeClr val="tx1"/>
                          </a:solidFill>
                          <a:latin typeface="Times New Roman" panose="02020603050405020304" pitchFamily="18" charset="0"/>
                          <a:cs typeface="Times New Roman" panose="02020603050405020304" pitchFamily="18" charset="0"/>
                        </a:rPr>
                        <a:t>tấn</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tạ</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yến</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kg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252611510"/>
                  </a:ext>
                </a:extLst>
              </a:tr>
              <a:tr h="461650">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338000"/>
                  </a:ext>
                </a:extLst>
              </a:tr>
            </a:tbl>
          </a:graphicData>
        </a:graphic>
      </p:graphicFrame>
      <p:sp>
        <p:nvSpPr>
          <p:cNvPr id="59" name="TextBox 58"/>
          <p:cNvSpPr txBox="1"/>
          <p:nvPr/>
        </p:nvSpPr>
        <p:spPr>
          <a:xfrm>
            <a:off x="8570794" y="1649416"/>
            <a:ext cx="300251" cy="584775"/>
          </a:xfrm>
          <a:prstGeom prst="rect">
            <a:avLst/>
          </a:prstGeom>
          <a:noFill/>
        </p:spPr>
        <p:txBody>
          <a:bodyPr wrap="square" rtlCol="0">
            <a:spAutoFit/>
          </a:bodyPr>
          <a:lstStyle/>
          <a:p>
            <a:r>
              <a:rPr lang="en-US" sz="3200" b="1">
                <a:solidFill>
                  <a:srgbClr val="C00000"/>
                </a:solidFill>
                <a:latin typeface="Arial" panose="020B0604020202020204" pitchFamily="34" charset="0"/>
                <a:cs typeface="Arial" panose="020B0604020202020204" pitchFamily="34" charset="0"/>
              </a:rPr>
              <a:t>8</a:t>
            </a:r>
          </a:p>
        </p:txBody>
      </p:sp>
      <p:sp>
        <p:nvSpPr>
          <p:cNvPr id="67" name="TextBox 66"/>
          <p:cNvSpPr txBox="1"/>
          <p:nvPr/>
        </p:nvSpPr>
        <p:spPr>
          <a:xfrm>
            <a:off x="7481712" y="1627258"/>
            <a:ext cx="300251" cy="584775"/>
          </a:xfrm>
          <a:prstGeom prst="rect">
            <a:avLst/>
          </a:prstGeom>
          <a:noFill/>
        </p:spPr>
        <p:txBody>
          <a:bodyPr wrap="square" rtlCol="0">
            <a:spAutoFit/>
          </a:bodyPr>
          <a:lstStyle/>
          <a:p>
            <a:r>
              <a:rPr lang="en-US" sz="3200" b="1">
                <a:solidFill>
                  <a:srgbClr val="C00000"/>
                </a:solidFill>
                <a:latin typeface="Arial" panose="020B0604020202020204" pitchFamily="34" charset="0"/>
                <a:cs typeface="Arial" panose="020B0604020202020204" pitchFamily="34" charset="0"/>
              </a:rPr>
              <a:t>1</a:t>
            </a:r>
          </a:p>
        </p:txBody>
      </p:sp>
      <p:sp>
        <p:nvSpPr>
          <p:cNvPr id="68" name="TextBox 67"/>
          <p:cNvSpPr txBox="1"/>
          <p:nvPr/>
        </p:nvSpPr>
        <p:spPr>
          <a:xfrm>
            <a:off x="9687172" y="1650082"/>
            <a:ext cx="300251" cy="584775"/>
          </a:xfrm>
          <a:prstGeom prst="rect">
            <a:avLst/>
          </a:prstGeom>
          <a:noFill/>
        </p:spPr>
        <p:txBody>
          <a:bodyPr wrap="square" rtlCol="0">
            <a:spAutoFit/>
          </a:bodyPr>
          <a:lstStyle/>
          <a:p>
            <a:r>
              <a:rPr lang="en-US" sz="3200" b="1">
                <a:solidFill>
                  <a:srgbClr val="C00000"/>
                </a:solidFill>
                <a:latin typeface="Arial" panose="020B0604020202020204" pitchFamily="34" charset="0"/>
                <a:cs typeface="Arial" panose="020B0604020202020204" pitchFamily="34" charset="0"/>
              </a:rPr>
              <a:t>0</a:t>
            </a:r>
          </a:p>
        </p:txBody>
      </p:sp>
      <p:sp>
        <p:nvSpPr>
          <p:cNvPr id="65" name="TextBox 64"/>
          <p:cNvSpPr txBox="1"/>
          <p:nvPr/>
        </p:nvSpPr>
        <p:spPr>
          <a:xfrm>
            <a:off x="3784209" y="1352000"/>
            <a:ext cx="921914" cy="523220"/>
          </a:xfrm>
          <a:prstGeom prst="rect">
            <a:avLst/>
          </a:prstGeom>
          <a:noFill/>
        </p:spPr>
        <p:txBody>
          <a:bodyPr wrap="square" rtlCol="0">
            <a:spAutoFit/>
          </a:bodyPr>
          <a:lstStyle/>
          <a:p>
            <a:r>
              <a:rPr lang="en-US" sz="2800" b="1">
                <a:solidFill>
                  <a:srgbClr val="C00000"/>
                </a:solidFill>
                <a:latin typeface="Arial" panose="020B0604020202020204" pitchFamily="34" charset="0"/>
                <a:cs typeface="Arial" panose="020B0604020202020204" pitchFamily="34" charset="0"/>
              </a:rPr>
              <a:t>180</a:t>
            </a:r>
          </a:p>
        </p:txBody>
      </p:sp>
      <p:sp>
        <p:nvSpPr>
          <p:cNvPr id="69" name="TextBox 68"/>
          <p:cNvSpPr txBox="1"/>
          <p:nvPr/>
        </p:nvSpPr>
        <p:spPr>
          <a:xfrm>
            <a:off x="1907240" y="2784144"/>
            <a:ext cx="3600450" cy="523220"/>
          </a:xfrm>
          <a:prstGeom prst="rect">
            <a:avLst/>
          </a:prstGeom>
          <a:noFill/>
        </p:spPr>
        <p:txBody>
          <a:bodyPr wrap="square" rtlCol="0">
            <a:spAutoFit/>
          </a:bodyPr>
          <a:lstStyle/>
          <a:p>
            <a:r>
              <a:rPr lang="en-US" sz="2800" b="1">
                <a:latin typeface="Arial" panose="020B0604020202020204" pitchFamily="34" charset="0"/>
                <a:cs typeface="Arial" panose="020B0604020202020204" pitchFamily="34" charset="0"/>
              </a:rPr>
              <a:t>b) 430kg =  …  yến </a:t>
            </a:r>
          </a:p>
        </p:txBody>
      </p:sp>
      <p:graphicFrame>
        <p:nvGraphicFramePr>
          <p:cNvPr id="70" name="Table 69"/>
          <p:cNvGraphicFramePr>
            <a:graphicFrameLocks noGrp="1"/>
          </p:cNvGraphicFramePr>
          <p:nvPr>
            <p:extLst>
              <p:ext uri="{D42A27DB-BD31-4B8C-83A1-F6EECF244321}">
                <p14:modId xmlns:p14="http://schemas.microsoft.com/office/powerpoint/2010/main" val="1106529280"/>
              </p:ext>
            </p:extLst>
          </p:nvPr>
        </p:nvGraphicFramePr>
        <p:xfrm>
          <a:off x="5975609" y="2532501"/>
          <a:ext cx="4483100" cy="979810"/>
        </p:xfrm>
        <a:graphic>
          <a:graphicData uri="http://schemas.openxmlformats.org/drawingml/2006/table">
            <a:tbl>
              <a:tblPr firstRow="1" bandRow="1">
                <a:tableStyleId>{5C22544A-7EE6-4342-B048-85BDC9FD1C3A}</a:tableStyleId>
              </a:tblPr>
              <a:tblGrid>
                <a:gridCol w="1120775">
                  <a:extLst>
                    <a:ext uri="{9D8B030D-6E8A-4147-A177-3AD203B41FA5}">
                      <a16:colId xmlns:a16="http://schemas.microsoft.com/office/drawing/2014/main" val="351191715"/>
                    </a:ext>
                  </a:extLst>
                </a:gridCol>
                <a:gridCol w="1120775">
                  <a:extLst>
                    <a:ext uri="{9D8B030D-6E8A-4147-A177-3AD203B41FA5}">
                      <a16:colId xmlns:a16="http://schemas.microsoft.com/office/drawing/2014/main" val="2016253492"/>
                    </a:ext>
                  </a:extLst>
                </a:gridCol>
                <a:gridCol w="1120775">
                  <a:extLst>
                    <a:ext uri="{9D8B030D-6E8A-4147-A177-3AD203B41FA5}">
                      <a16:colId xmlns:a16="http://schemas.microsoft.com/office/drawing/2014/main" val="3284966096"/>
                    </a:ext>
                  </a:extLst>
                </a:gridCol>
                <a:gridCol w="1120775">
                  <a:extLst>
                    <a:ext uri="{9D8B030D-6E8A-4147-A177-3AD203B41FA5}">
                      <a16:colId xmlns:a16="http://schemas.microsoft.com/office/drawing/2014/main" val="1910974948"/>
                    </a:ext>
                  </a:extLst>
                </a:gridCol>
              </a:tblGrid>
              <a:tr h="461650">
                <a:tc>
                  <a:txBody>
                    <a:bodyPr/>
                    <a:lstStyle/>
                    <a:p>
                      <a:pPr algn="ctr"/>
                      <a:r>
                        <a:rPr lang="en-US" sz="2800">
                          <a:solidFill>
                            <a:schemeClr val="tx1"/>
                          </a:solidFill>
                          <a:latin typeface="Times New Roman" panose="02020603050405020304" pitchFamily="18" charset="0"/>
                          <a:cs typeface="Times New Roman" panose="02020603050405020304" pitchFamily="18" charset="0"/>
                        </a:rPr>
                        <a:t>tấn</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tạ</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yến</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kg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252611510"/>
                  </a:ext>
                </a:extLst>
              </a:tr>
              <a:tr h="461650">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338000"/>
                  </a:ext>
                </a:extLst>
              </a:tr>
            </a:tbl>
          </a:graphicData>
        </a:graphic>
      </p:graphicFrame>
      <p:sp>
        <p:nvSpPr>
          <p:cNvPr id="71" name="TextBox 70"/>
          <p:cNvSpPr txBox="1"/>
          <p:nvPr/>
        </p:nvSpPr>
        <p:spPr>
          <a:xfrm>
            <a:off x="9673523" y="2982128"/>
            <a:ext cx="300251" cy="584775"/>
          </a:xfrm>
          <a:prstGeom prst="rect">
            <a:avLst/>
          </a:prstGeom>
          <a:noFill/>
        </p:spPr>
        <p:txBody>
          <a:bodyPr wrap="square" rtlCol="0">
            <a:spAutoFit/>
          </a:bodyPr>
          <a:lstStyle/>
          <a:p>
            <a:r>
              <a:rPr lang="en-US" sz="3200" b="1">
                <a:solidFill>
                  <a:srgbClr val="C00000"/>
                </a:solidFill>
                <a:latin typeface="Arial" panose="020B0604020202020204" pitchFamily="34" charset="0"/>
                <a:cs typeface="Arial" panose="020B0604020202020204" pitchFamily="34" charset="0"/>
              </a:rPr>
              <a:t>0</a:t>
            </a:r>
          </a:p>
        </p:txBody>
      </p:sp>
      <p:sp>
        <p:nvSpPr>
          <p:cNvPr id="72" name="TextBox 71"/>
          <p:cNvSpPr txBox="1"/>
          <p:nvPr/>
        </p:nvSpPr>
        <p:spPr>
          <a:xfrm>
            <a:off x="8581703" y="2982128"/>
            <a:ext cx="300251" cy="584775"/>
          </a:xfrm>
          <a:prstGeom prst="rect">
            <a:avLst/>
          </a:prstGeom>
          <a:noFill/>
        </p:spPr>
        <p:txBody>
          <a:bodyPr wrap="square" rtlCol="0">
            <a:spAutoFit/>
          </a:bodyPr>
          <a:lstStyle/>
          <a:p>
            <a:r>
              <a:rPr lang="en-US" sz="3200" b="1">
                <a:solidFill>
                  <a:srgbClr val="C00000"/>
                </a:solidFill>
                <a:latin typeface="Arial" panose="020B0604020202020204" pitchFamily="34" charset="0"/>
                <a:cs typeface="Arial" panose="020B0604020202020204" pitchFamily="34" charset="0"/>
              </a:rPr>
              <a:t>3</a:t>
            </a:r>
          </a:p>
        </p:txBody>
      </p:sp>
      <p:sp>
        <p:nvSpPr>
          <p:cNvPr id="73" name="TextBox 72"/>
          <p:cNvSpPr txBox="1"/>
          <p:nvPr/>
        </p:nvSpPr>
        <p:spPr>
          <a:xfrm>
            <a:off x="7500791" y="2995776"/>
            <a:ext cx="300251" cy="584775"/>
          </a:xfrm>
          <a:prstGeom prst="rect">
            <a:avLst/>
          </a:prstGeom>
          <a:noFill/>
        </p:spPr>
        <p:txBody>
          <a:bodyPr wrap="square" rtlCol="0">
            <a:spAutoFit/>
          </a:bodyPr>
          <a:lstStyle/>
          <a:p>
            <a:r>
              <a:rPr lang="en-US" sz="3200" b="1">
                <a:solidFill>
                  <a:srgbClr val="C00000"/>
                </a:solidFill>
                <a:latin typeface="Arial" panose="020B0604020202020204" pitchFamily="34" charset="0"/>
                <a:cs typeface="Arial" panose="020B0604020202020204" pitchFamily="34" charset="0"/>
              </a:rPr>
              <a:t>4</a:t>
            </a:r>
          </a:p>
        </p:txBody>
      </p:sp>
      <p:sp>
        <p:nvSpPr>
          <p:cNvPr id="74" name="TextBox 73"/>
          <p:cNvSpPr txBox="1"/>
          <p:nvPr/>
        </p:nvSpPr>
        <p:spPr>
          <a:xfrm>
            <a:off x="3784208" y="2751295"/>
            <a:ext cx="933207" cy="523220"/>
          </a:xfrm>
          <a:prstGeom prst="rect">
            <a:avLst/>
          </a:prstGeom>
          <a:noFill/>
        </p:spPr>
        <p:txBody>
          <a:bodyPr wrap="square" rtlCol="0">
            <a:spAutoFit/>
          </a:bodyPr>
          <a:lstStyle/>
          <a:p>
            <a:r>
              <a:rPr lang="en-US" sz="2800" b="1" dirty="0">
                <a:solidFill>
                  <a:srgbClr val="C00000"/>
                </a:solidFill>
                <a:latin typeface="Arial" panose="020B0604020202020204" pitchFamily="34" charset="0"/>
                <a:cs typeface="Arial" panose="020B0604020202020204" pitchFamily="34" charset="0"/>
              </a:rPr>
              <a:t>43</a:t>
            </a:r>
          </a:p>
        </p:txBody>
      </p:sp>
      <p:sp>
        <p:nvSpPr>
          <p:cNvPr id="75" name="TextBox 74"/>
          <p:cNvSpPr txBox="1"/>
          <p:nvPr/>
        </p:nvSpPr>
        <p:spPr>
          <a:xfrm>
            <a:off x="1907240" y="3908181"/>
            <a:ext cx="3600450" cy="523220"/>
          </a:xfrm>
          <a:prstGeom prst="rect">
            <a:avLst/>
          </a:prstGeom>
          <a:noFill/>
        </p:spPr>
        <p:txBody>
          <a:bodyPr wrap="square" rtlCol="0">
            <a:spAutoFit/>
          </a:bodyPr>
          <a:lstStyle/>
          <a:p>
            <a:r>
              <a:rPr lang="en-US" sz="2800" b="1">
                <a:latin typeface="Arial" panose="020B0604020202020204" pitchFamily="34" charset="0"/>
                <a:cs typeface="Arial" panose="020B0604020202020204" pitchFamily="34" charset="0"/>
              </a:rPr>
              <a:t>c) 2kg 326g =   …   g </a:t>
            </a:r>
          </a:p>
        </p:txBody>
      </p:sp>
      <p:graphicFrame>
        <p:nvGraphicFramePr>
          <p:cNvPr id="76" name="Table 75"/>
          <p:cNvGraphicFramePr>
            <a:graphicFrameLocks noGrp="1"/>
          </p:cNvGraphicFramePr>
          <p:nvPr>
            <p:extLst>
              <p:ext uri="{D42A27DB-BD31-4B8C-83A1-F6EECF244321}">
                <p14:modId xmlns:p14="http://schemas.microsoft.com/office/powerpoint/2010/main" val="3371275126"/>
              </p:ext>
            </p:extLst>
          </p:nvPr>
        </p:nvGraphicFramePr>
        <p:xfrm>
          <a:off x="5975609" y="3878195"/>
          <a:ext cx="4483100" cy="979810"/>
        </p:xfrm>
        <a:graphic>
          <a:graphicData uri="http://schemas.openxmlformats.org/drawingml/2006/table">
            <a:tbl>
              <a:tblPr firstRow="1" bandRow="1">
                <a:tableStyleId>{5C22544A-7EE6-4342-B048-85BDC9FD1C3A}</a:tableStyleId>
              </a:tblPr>
              <a:tblGrid>
                <a:gridCol w="1120775">
                  <a:extLst>
                    <a:ext uri="{9D8B030D-6E8A-4147-A177-3AD203B41FA5}">
                      <a16:colId xmlns:a16="http://schemas.microsoft.com/office/drawing/2014/main" val="351191715"/>
                    </a:ext>
                  </a:extLst>
                </a:gridCol>
                <a:gridCol w="1120775">
                  <a:extLst>
                    <a:ext uri="{9D8B030D-6E8A-4147-A177-3AD203B41FA5}">
                      <a16:colId xmlns:a16="http://schemas.microsoft.com/office/drawing/2014/main" val="2016253492"/>
                    </a:ext>
                  </a:extLst>
                </a:gridCol>
                <a:gridCol w="1120775">
                  <a:extLst>
                    <a:ext uri="{9D8B030D-6E8A-4147-A177-3AD203B41FA5}">
                      <a16:colId xmlns:a16="http://schemas.microsoft.com/office/drawing/2014/main" val="3284966096"/>
                    </a:ext>
                  </a:extLst>
                </a:gridCol>
                <a:gridCol w="1120775">
                  <a:extLst>
                    <a:ext uri="{9D8B030D-6E8A-4147-A177-3AD203B41FA5}">
                      <a16:colId xmlns:a16="http://schemas.microsoft.com/office/drawing/2014/main" val="1910974948"/>
                    </a:ext>
                  </a:extLst>
                </a:gridCol>
              </a:tblGrid>
              <a:tr h="461650">
                <a:tc>
                  <a:txBody>
                    <a:bodyPr/>
                    <a:lstStyle/>
                    <a:p>
                      <a:pPr algn="ctr"/>
                      <a:r>
                        <a:rPr lang="en-US" sz="2800">
                          <a:solidFill>
                            <a:schemeClr val="tx1"/>
                          </a:solidFill>
                          <a:latin typeface="Times New Roman" panose="02020603050405020304" pitchFamily="18" charset="0"/>
                          <a:cs typeface="Times New Roman" panose="02020603050405020304" pitchFamily="18" charset="0"/>
                        </a:rPr>
                        <a:t>kg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hg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dag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252611510"/>
                  </a:ext>
                </a:extLst>
              </a:tr>
              <a:tr h="461650">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338000"/>
                  </a:ext>
                </a:extLst>
              </a:tr>
            </a:tbl>
          </a:graphicData>
        </a:graphic>
      </p:graphicFrame>
      <p:sp>
        <p:nvSpPr>
          <p:cNvPr id="77" name="TextBox 76"/>
          <p:cNvSpPr txBox="1"/>
          <p:nvPr/>
        </p:nvSpPr>
        <p:spPr>
          <a:xfrm>
            <a:off x="9687172" y="4340704"/>
            <a:ext cx="300251" cy="584775"/>
          </a:xfrm>
          <a:prstGeom prst="rect">
            <a:avLst/>
          </a:prstGeom>
          <a:noFill/>
        </p:spPr>
        <p:txBody>
          <a:bodyPr wrap="square" rtlCol="0">
            <a:spAutoFit/>
          </a:bodyPr>
          <a:lstStyle/>
          <a:p>
            <a:r>
              <a:rPr lang="en-US" sz="3200" b="1">
                <a:solidFill>
                  <a:srgbClr val="C00000"/>
                </a:solidFill>
                <a:latin typeface="Arial" panose="020B0604020202020204" pitchFamily="34" charset="0"/>
                <a:cs typeface="Arial" panose="020B0604020202020204" pitchFamily="34" charset="0"/>
              </a:rPr>
              <a:t>6</a:t>
            </a:r>
          </a:p>
        </p:txBody>
      </p:sp>
      <p:sp>
        <p:nvSpPr>
          <p:cNvPr id="78" name="TextBox 77"/>
          <p:cNvSpPr txBox="1"/>
          <p:nvPr/>
        </p:nvSpPr>
        <p:spPr>
          <a:xfrm>
            <a:off x="8606259" y="4306967"/>
            <a:ext cx="300251" cy="584775"/>
          </a:xfrm>
          <a:prstGeom prst="rect">
            <a:avLst/>
          </a:prstGeom>
          <a:noFill/>
        </p:spPr>
        <p:txBody>
          <a:bodyPr wrap="square" rtlCol="0">
            <a:spAutoFit/>
          </a:bodyPr>
          <a:lstStyle/>
          <a:p>
            <a:r>
              <a:rPr lang="en-US" sz="3200" b="1">
                <a:solidFill>
                  <a:srgbClr val="C00000"/>
                </a:solidFill>
                <a:latin typeface="Arial" panose="020B0604020202020204" pitchFamily="34" charset="0"/>
                <a:cs typeface="Arial" panose="020B0604020202020204" pitchFamily="34" charset="0"/>
              </a:rPr>
              <a:t>2</a:t>
            </a:r>
          </a:p>
        </p:txBody>
      </p:sp>
      <p:sp>
        <p:nvSpPr>
          <p:cNvPr id="79" name="TextBox 78"/>
          <p:cNvSpPr txBox="1"/>
          <p:nvPr/>
        </p:nvSpPr>
        <p:spPr>
          <a:xfrm>
            <a:off x="7481711" y="4303746"/>
            <a:ext cx="300251" cy="584775"/>
          </a:xfrm>
          <a:prstGeom prst="rect">
            <a:avLst/>
          </a:prstGeom>
          <a:noFill/>
        </p:spPr>
        <p:txBody>
          <a:bodyPr wrap="square" rtlCol="0">
            <a:spAutoFit/>
          </a:bodyPr>
          <a:lstStyle/>
          <a:p>
            <a:r>
              <a:rPr lang="en-US" sz="3200" b="1">
                <a:solidFill>
                  <a:srgbClr val="C00000"/>
                </a:solidFill>
                <a:latin typeface="Arial" panose="020B0604020202020204" pitchFamily="34" charset="0"/>
                <a:cs typeface="Arial" panose="020B0604020202020204" pitchFamily="34" charset="0"/>
              </a:rPr>
              <a:t>3</a:t>
            </a:r>
          </a:p>
        </p:txBody>
      </p:sp>
      <p:sp>
        <p:nvSpPr>
          <p:cNvPr id="80" name="TextBox 79"/>
          <p:cNvSpPr txBox="1"/>
          <p:nvPr/>
        </p:nvSpPr>
        <p:spPr>
          <a:xfrm>
            <a:off x="6359880" y="4303746"/>
            <a:ext cx="464023" cy="584775"/>
          </a:xfrm>
          <a:prstGeom prst="rect">
            <a:avLst/>
          </a:prstGeom>
          <a:noFill/>
        </p:spPr>
        <p:txBody>
          <a:bodyPr wrap="square" rtlCol="0">
            <a:spAutoFit/>
          </a:bodyPr>
          <a:lstStyle/>
          <a:p>
            <a:r>
              <a:rPr lang="en-US" sz="3200" b="1">
                <a:solidFill>
                  <a:srgbClr val="C00000"/>
                </a:solidFill>
                <a:latin typeface="Arial" panose="020B0604020202020204" pitchFamily="34" charset="0"/>
                <a:cs typeface="Arial" panose="020B0604020202020204" pitchFamily="34" charset="0"/>
              </a:rPr>
              <a:t>2</a:t>
            </a:r>
          </a:p>
        </p:txBody>
      </p:sp>
      <p:sp>
        <p:nvSpPr>
          <p:cNvPr id="81" name="TextBox 80"/>
          <p:cNvSpPr txBox="1"/>
          <p:nvPr/>
        </p:nvSpPr>
        <p:spPr>
          <a:xfrm>
            <a:off x="4200355" y="3875411"/>
            <a:ext cx="1090826" cy="523220"/>
          </a:xfrm>
          <a:prstGeom prst="rect">
            <a:avLst/>
          </a:prstGeom>
          <a:noFill/>
        </p:spPr>
        <p:txBody>
          <a:bodyPr wrap="square" rtlCol="0">
            <a:spAutoFit/>
          </a:bodyPr>
          <a:lstStyle/>
          <a:p>
            <a:r>
              <a:rPr lang="en-US" sz="2800" b="1" dirty="0">
                <a:solidFill>
                  <a:srgbClr val="C00000"/>
                </a:solidFill>
                <a:latin typeface="Arial" panose="020B0604020202020204" pitchFamily="34" charset="0"/>
                <a:cs typeface="Arial" panose="020B0604020202020204" pitchFamily="34" charset="0"/>
              </a:rPr>
              <a:t>2326</a:t>
            </a:r>
          </a:p>
        </p:txBody>
      </p:sp>
      <p:sp>
        <p:nvSpPr>
          <p:cNvPr id="82" name="TextBox 81"/>
          <p:cNvSpPr txBox="1"/>
          <p:nvPr/>
        </p:nvSpPr>
        <p:spPr>
          <a:xfrm>
            <a:off x="1907240" y="5190160"/>
            <a:ext cx="3860514"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d) 4008g = … kg … g</a:t>
            </a:r>
          </a:p>
        </p:txBody>
      </p:sp>
      <p:graphicFrame>
        <p:nvGraphicFramePr>
          <p:cNvPr id="84" name="Table 83"/>
          <p:cNvGraphicFramePr>
            <a:graphicFrameLocks noGrp="1"/>
          </p:cNvGraphicFramePr>
          <p:nvPr>
            <p:extLst>
              <p:ext uri="{D42A27DB-BD31-4B8C-83A1-F6EECF244321}">
                <p14:modId xmlns:p14="http://schemas.microsoft.com/office/powerpoint/2010/main" val="591542168"/>
              </p:ext>
            </p:extLst>
          </p:nvPr>
        </p:nvGraphicFramePr>
        <p:xfrm>
          <a:off x="5975609" y="5126991"/>
          <a:ext cx="4483100" cy="979810"/>
        </p:xfrm>
        <a:graphic>
          <a:graphicData uri="http://schemas.openxmlformats.org/drawingml/2006/table">
            <a:tbl>
              <a:tblPr firstRow="1" bandRow="1">
                <a:tableStyleId>{5C22544A-7EE6-4342-B048-85BDC9FD1C3A}</a:tableStyleId>
              </a:tblPr>
              <a:tblGrid>
                <a:gridCol w="1120775">
                  <a:extLst>
                    <a:ext uri="{9D8B030D-6E8A-4147-A177-3AD203B41FA5}">
                      <a16:colId xmlns:a16="http://schemas.microsoft.com/office/drawing/2014/main" val="351191715"/>
                    </a:ext>
                  </a:extLst>
                </a:gridCol>
                <a:gridCol w="1120775">
                  <a:extLst>
                    <a:ext uri="{9D8B030D-6E8A-4147-A177-3AD203B41FA5}">
                      <a16:colId xmlns:a16="http://schemas.microsoft.com/office/drawing/2014/main" val="2016253492"/>
                    </a:ext>
                  </a:extLst>
                </a:gridCol>
                <a:gridCol w="1120775">
                  <a:extLst>
                    <a:ext uri="{9D8B030D-6E8A-4147-A177-3AD203B41FA5}">
                      <a16:colId xmlns:a16="http://schemas.microsoft.com/office/drawing/2014/main" val="3284966096"/>
                    </a:ext>
                  </a:extLst>
                </a:gridCol>
                <a:gridCol w="1120775">
                  <a:extLst>
                    <a:ext uri="{9D8B030D-6E8A-4147-A177-3AD203B41FA5}">
                      <a16:colId xmlns:a16="http://schemas.microsoft.com/office/drawing/2014/main" val="1910974948"/>
                    </a:ext>
                  </a:extLst>
                </a:gridCol>
              </a:tblGrid>
              <a:tr h="461650">
                <a:tc>
                  <a:txBody>
                    <a:bodyPr/>
                    <a:lstStyle/>
                    <a:p>
                      <a:pPr algn="ctr"/>
                      <a:r>
                        <a:rPr lang="en-US" sz="2800">
                          <a:solidFill>
                            <a:schemeClr val="tx1"/>
                          </a:solidFill>
                          <a:latin typeface="Times New Roman" panose="02020603050405020304" pitchFamily="18" charset="0"/>
                          <a:cs typeface="Times New Roman" panose="02020603050405020304" pitchFamily="18" charset="0"/>
                        </a:rPr>
                        <a:t>kg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hg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dag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252611510"/>
                  </a:ext>
                </a:extLst>
              </a:tr>
              <a:tr h="461650">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338000"/>
                  </a:ext>
                </a:extLst>
              </a:tr>
            </a:tbl>
          </a:graphicData>
        </a:graphic>
      </p:graphicFrame>
      <p:sp>
        <p:nvSpPr>
          <p:cNvPr id="85" name="TextBox 84"/>
          <p:cNvSpPr txBox="1"/>
          <p:nvPr/>
        </p:nvSpPr>
        <p:spPr>
          <a:xfrm>
            <a:off x="9700819" y="5613094"/>
            <a:ext cx="300251" cy="584775"/>
          </a:xfrm>
          <a:prstGeom prst="rect">
            <a:avLst/>
          </a:prstGeom>
          <a:noFill/>
        </p:spPr>
        <p:txBody>
          <a:bodyPr wrap="square" rtlCol="0">
            <a:spAutoFit/>
          </a:bodyPr>
          <a:lstStyle/>
          <a:p>
            <a:r>
              <a:rPr lang="en-US" sz="3200" b="1">
                <a:solidFill>
                  <a:srgbClr val="C00000"/>
                </a:solidFill>
                <a:latin typeface="Arial" panose="020B0604020202020204" pitchFamily="34" charset="0"/>
                <a:cs typeface="Arial" panose="020B0604020202020204" pitchFamily="34" charset="0"/>
              </a:rPr>
              <a:t>8</a:t>
            </a:r>
          </a:p>
        </p:txBody>
      </p:sp>
      <p:sp>
        <p:nvSpPr>
          <p:cNvPr id="86" name="TextBox 85"/>
          <p:cNvSpPr txBox="1"/>
          <p:nvPr/>
        </p:nvSpPr>
        <p:spPr>
          <a:xfrm>
            <a:off x="8568055" y="5613093"/>
            <a:ext cx="300251" cy="584775"/>
          </a:xfrm>
          <a:prstGeom prst="rect">
            <a:avLst/>
          </a:prstGeom>
          <a:noFill/>
        </p:spPr>
        <p:txBody>
          <a:bodyPr wrap="square" rtlCol="0">
            <a:spAutoFit/>
          </a:bodyPr>
          <a:lstStyle/>
          <a:p>
            <a:r>
              <a:rPr lang="en-US" sz="3200" b="1">
                <a:solidFill>
                  <a:srgbClr val="C00000"/>
                </a:solidFill>
                <a:latin typeface="Arial" panose="020B0604020202020204" pitchFamily="34" charset="0"/>
                <a:cs typeface="Arial" panose="020B0604020202020204" pitchFamily="34" charset="0"/>
              </a:rPr>
              <a:t>0</a:t>
            </a:r>
          </a:p>
        </p:txBody>
      </p:sp>
      <p:sp>
        <p:nvSpPr>
          <p:cNvPr id="87" name="TextBox 86"/>
          <p:cNvSpPr txBox="1"/>
          <p:nvPr/>
        </p:nvSpPr>
        <p:spPr>
          <a:xfrm>
            <a:off x="7506268" y="5613093"/>
            <a:ext cx="300251" cy="584775"/>
          </a:xfrm>
          <a:prstGeom prst="rect">
            <a:avLst/>
          </a:prstGeom>
          <a:noFill/>
        </p:spPr>
        <p:txBody>
          <a:bodyPr wrap="square" rtlCol="0">
            <a:spAutoFit/>
          </a:bodyPr>
          <a:lstStyle/>
          <a:p>
            <a:r>
              <a:rPr lang="en-US" sz="3200" b="1">
                <a:solidFill>
                  <a:srgbClr val="C00000"/>
                </a:solidFill>
                <a:latin typeface="Arial" panose="020B0604020202020204" pitchFamily="34" charset="0"/>
                <a:cs typeface="Arial" panose="020B0604020202020204" pitchFamily="34" charset="0"/>
              </a:rPr>
              <a:t>0</a:t>
            </a:r>
          </a:p>
        </p:txBody>
      </p:sp>
      <p:sp>
        <p:nvSpPr>
          <p:cNvPr id="88" name="TextBox 87"/>
          <p:cNvSpPr txBox="1"/>
          <p:nvPr/>
        </p:nvSpPr>
        <p:spPr>
          <a:xfrm>
            <a:off x="6404767" y="5567559"/>
            <a:ext cx="300251" cy="584775"/>
          </a:xfrm>
          <a:prstGeom prst="rect">
            <a:avLst/>
          </a:prstGeom>
          <a:noFill/>
        </p:spPr>
        <p:txBody>
          <a:bodyPr wrap="square" rtlCol="0">
            <a:spAutoFit/>
          </a:bodyPr>
          <a:lstStyle/>
          <a:p>
            <a:r>
              <a:rPr lang="en-US" sz="3200" b="1">
                <a:solidFill>
                  <a:srgbClr val="C00000"/>
                </a:solidFill>
                <a:latin typeface="Arial" panose="020B0604020202020204" pitchFamily="34" charset="0"/>
                <a:cs typeface="Arial" panose="020B0604020202020204" pitchFamily="34" charset="0"/>
              </a:rPr>
              <a:t>4</a:t>
            </a:r>
          </a:p>
        </p:txBody>
      </p:sp>
      <p:sp>
        <p:nvSpPr>
          <p:cNvPr id="89" name="TextBox 88"/>
          <p:cNvSpPr txBox="1"/>
          <p:nvPr/>
        </p:nvSpPr>
        <p:spPr>
          <a:xfrm>
            <a:off x="3839705" y="5143993"/>
            <a:ext cx="569589" cy="523220"/>
          </a:xfrm>
          <a:prstGeom prst="rect">
            <a:avLst/>
          </a:prstGeom>
          <a:noFill/>
        </p:spPr>
        <p:txBody>
          <a:bodyPr wrap="square" rtlCol="0">
            <a:spAutoFit/>
          </a:bodyPr>
          <a:lstStyle/>
          <a:p>
            <a:r>
              <a:rPr lang="en-US" sz="2800" b="1">
                <a:solidFill>
                  <a:srgbClr val="C00000"/>
                </a:solidFill>
                <a:latin typeface="Arial" panose="020B0604020202020204" pitchFamily="34" charset="0"/>
                <a:cs typeface="Arial" panose="020B0604020202020204" pitchFamily="34" charset="0"/>
              </a:rPr>
              <a:t>4</a:t>
            </a:r>
          </a:p>
        </p:txBody>
      </p:sp>
      <p:sp>
        <p:nvSpPr>
          <p:cNvPr id="90" name="TextBox 89"/>
          <p:cNvSpPr txBox="1"/>
          <p:nvPr/>
        </p:nvSpPr>
        <p:spPr>
          <a:xfrm>
            <a:off x="4706123" y="5163367"/>
            <a:ext cx="464707" cy="523220"/>
          </a:xfrm>
          <a:prstGeom prst="rect">
            <a:avLst/>
          </a:prstGeom>
          <a:noFill/>
        </p:spPr>
        <p:txBody>
          <a:bodyPr wrap="square" rtlCol="0">
            <a:spAutoFit/>
          </a:bodyPr>
          <a:lstStyle/>
          <a:p>
            <a:r>
              <a:rPr lang="en-US" sz="2800" b="1" dirty="0">
                <a:solidFill>
                  <a:srgbClr val="C00000"/>
                </a:solidFill>
                <a:latin typeface="Arial" panose="020B0604020202020204" pitchFamily="34" charset="0"/>
                <a:cs typeface="Arial" panose="020B0604020202020204" pitchFamily="34" charset="0"/>
              </a:rPr>
              <a:t>8</a:t>
            </a:r>
          </a:p>
        </p:txBody>
      </p:sp>
      <p:sp>
        <p:nvSpPr>
          <p:cNvPr id="91" name="Text Box 15"/>
          <p:cNvSpPr txBox="1">
            <a:spLocks noChangeArrowheads="1"/>
          </p:cNvSpPr>
          <p:nvPr/>
        </p:nvSpPr>
        <p:spPr bwMode="auto">
          <a:xfrm>
            <a:off x="693610" y="726712"/>
            <a:ext cx="3467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i="1" u="sng">
                <a:solidFill>
                  <a:srgbClr val="008000"/>
                </a:solidFill>
                <a:cs typeface="Arial" panose="020B0604020202020204" pitchFamily="34" charset="0"/>
              </a:rPr>
              <a:t>Cách 2:</a:t>
            </a:r>
          </a:p>
        </p:txBody>
      </p:sp>
    </p:spTree>
    <p:extLst>
      <p:ext uri="{BB962C8B-B14F-4D97-AF65-F5344CB8AC3E}">
        <p14:creationId xmlns:p14="http://schemas.microsoft.com/office/powerpoint/2010/main" val="2921384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0-#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1">
                                            <p:txEl>
                                              <p:pRg st="0" end="0"/>
                                            </p:txEl>
                                          </p:spTgt>
                                        </p:tgtEl>
                                        <p:attrNameLst>
                                          <p:attrName>style.visibility</p:attrName>
                                        </p:attrNameLst>
                                      </p:cBhvr>
                                      <p:to>
                                        <p:strVal val="visible"/>
                                      </p:to>
                                    </p:set>
                                    <p:anim calcmode="lin" valueType="num">
                                      <p:cBhvr additive="base">
                                        <p:cTn id="13" dur="500" fill="hold"/>
                                        <p:tgtEl>
                                          <p:spTgt spid="9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heel(1)">
                                      <p:cBhvr>
                                        <p:cTn id="24" dur="500"/>
                                        <p:tgtEl>
                                          <p:spTgt spid="5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wipe(down)">
                                      <p:cBhvr>
                                        <p:cTn id="29" dur="500"/>
                                        <p:tgtEl>
                                          <p:spTgt spid="5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wipe(down)">
                                      <p:cBhvr>
                                        <p:cTn id="34" dur="500"/>
                                        <p:tgtEl>
                                          <p:spTgt spid="6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down)">
                                      <p:cBhvr>
                                        <p:cTn id="39" dur="500"/>
                                        <p:tgtEl>
                                          <p:spTgt spid="68"/>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fade">
                                      <p:cBhvr>
                                        <p:cTn id="44" dur="500"/>
                                        <p:tgtEl>
                                          <p:spTgt spid="65"/>
                                        </p:tgtEl>
                                      </p:cBhvr>
                                    </p:animEffect>
                                    <p:anim calcmode="lin" valueType="num">
                                      <p:cBhvr>
                                        <p:cTn id="45" dur="500" fill="hold"/>
                                        <p:tgtEl>
                                          <p:spTgt spid="65"/>
                                        </p:tgtEl>
                                        <p:attrNameLst>
                                          <p:attrName>ppt_x</p:attrName>
                                        </p:attrNameLst>
                                      </p:cBhvr>
                                      <p:tavLst>
                                        <p:tav tm="0">
                                          <p:val>
                                            <p:strVal val="#ppt_x"/>
                                          </p:val>
                                        </p:tav>
                                        <p:tav tm="100000">
                                          <p:val>
                                            <p:strVal val="#ppt_x"/>
                                          </p:val>
                                        </p:tav>
                                      </p:tavLst>
                                    </p:anim>
                                    <p:anim calcmode="lin" valueType="num">
                                      <p:cBhvr>
                                        <p:cTn id="46" dur="5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barn(inVertical)">
                                      <p:cBhvr>
                                        <p:cTn id="51" dur="500"/>
                                        <p:tgtEl>
                                          <p:spTgt spid="69"/>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wheel(1)">
                                      <p:cBhvr>
                                        <p:cTn id="56" dur="500"/>
                                        <p:tgtEl>
                                          <p:spTgt spid="7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down)">
                                      <p:cBhvr>
                                        <p:cTn id="61" dur="500"/>
                                        <p:tgtEl>
                                          <p:spTgt spid="7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wipe(down)">
                                      <p:cBhvr>
                                        <p:cTn id="66" dur="500"/>
                                        <p:tgtEl>
                                          <p:spTgt spid="7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down)">
                                      <p:cBhvr>
                                        <p:cTn id="71" dur="500"/>
                                        <p:tgtEl>
                                          <p:spTgt spid="73"/>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500"/>
                                        <p:tgtEl>
                                          <p:spTgt spid="74"/>
                                        </p:tgtEl>
                                      </p:cBhvr>
                                    </p:animEffect>
                                    <p:anim calcmode="lin" valueType="num">
                                      <p:cBhvr>
                                        <p:cTn id="77" dur="500" fill="hold"/>
                                        <p:tgtEl>
                                          <p:spTgt spid="74"/>
                                        </p:tgtEl>
                                        <p:attrNameLst>
                                          <p:attrName>ppt_x</p:attrName>
                                        </p:attrNameLst>
                                      </p:cBhvr>
                                      <p:tavLst>
                                        <p:tav tm="0">
                                          <p:val>
                                            <p:strVal val="#ppt_x"/>
                                          </p:val>
                                        </p:tav>
                                        <p:tav tm="100000">
                                          <p:val>
                                            <p:strVal val="#ppt_x"/>
                                          </p:val>
                                        </p:tav>
                                      </p:tavLst>
                                    </p:anim>
                                    <p:anim calcmode="lin" valueType="num">
                                      <p:cBhvr>
                                        <p:cTn id="78" dur="5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75"/>
                                        </p:tgtEl>
                                        <p:attrNameLst>
                                          <p:attrName>style.visibility</p:attrName>
                                        </p:attrNameLst>
                                      </p:cBhvr>
                                      <p:to>
                                        <p:strVal val="visible"/>
                                      </p:to>
                                    </p:set>
                                    <p:animEffect transition="in" filter="barn(inVertical)">
                                      <p:cBhvr>
                                        <p:cTn id="83" dur="500"/>
                                        <p:tgtEl>
                                          <p:spTgt spid="75"/>
                                        </p:tgtEl>
                                      </p:cBhvr>
                                    </p:animEffect>
                                  </p:childTnLst>
                                </p:cTn>
                              </p:par>
                            </p:childTnLst>
                          </p:cTn>
                        </p:par>
                      </p:childTnLst>
                    </p:cTn>
                  </p:par>
                  <p:par>
                    <p:cTn id="84" fill="hold">
                      <p:stCondLst>
                        <p:cond delay="indefinite"/>
                      </p:stCondLst>
                      <p:childTnLst>
                        <p:par>
                          <p:cTn id="85" fill="hold">
                            <p:stCondLst>
                              <p:cond delay="0"/>
                            </p:stCondLst>
                            <p:childTnLst>
                              <p:par>
                                <p:cTn id="86" presetID="21" presetClass="entr" presetSubtype="1" fill="hold" nodeType="clickEffect">
                                  <p:stCondLst>
                                    <p:cond delay="0"/>
                                  </p:stCondLst>
                                  <p:childTnLst>
                                    <p:set>
                                      <p:cBhvr>
                                        <p:cTn id="87" dur="1" fill="hold">
                                          <p:stCondLst>
                                            <p:cond delay="0"/>
                                          </p:stCondLst>
                                        </p:cTn>
                                        <p:tgtEl>
                                          <p:spTgt spid="76"/>
                                        </p:tgtEl>
                                        <p:attrNameLst>
                                          <p:attrName>style.visibility</p:attrName>
                                        </p:attrNameLst>
                                      </p:cBhvr>
                                      <p:to>
                                        <p:strVal val="visible"/>
                                      </p:to>
                                    </p:set>
                                    <p:animEffect transition="in" filter="wheel(1)">
                                      <p:cBhvr>
                                        <p:cTn id="88" dur="500"/>
                                        <p:tgtEl>
                                          <p:spTgt spid="7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wipe(down)">
                                      <p:cBhvr>
                                        <p:cTn id="93" dur="500"/>
                                        <p:tgtEl>
                                          <p:spTgt spid="7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78"/>
                                        </p:tgtEl>
                                        <p:attrNameLst>
                                          <p:attrName>style.visibility</p:attrName>
                                        </p:attrNameLst>
                                      </p:cBhvr>
                                      <p:to>
                                        <p:strVal val="visible"/>
                                      </p:to>
                                    </p:set>
                                    <p:animEffect transition="in" filter="wipe(down)">
                                      <p:cBhvr>
                                        <p:cTn id="98" dur="500"/>
                                        <p:tgtEl>
                                          <p:spTgt spid="7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79"/>
                                        </p:tgtEl>
                                        <p:attrNameLst>
                                          <p:attrName>style.visibility</p:attrName>
                                        </p:attrNameLst>
                                      </p:cBhvr>
                                      <p:to>
                                        <p:strVal val="visible"/>
                                      </p:to>
                                    </p:set>
                                    <p:animEffect transition="in" filter="wipe(down)">
                                      <p:cBhvr>
                                        <p:cTn id="103" dur="500"/>
                                        <p:tgtEl>
                                          <p:spTgt spid="79"/>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80"/>
                                        </p:tgtEl>
                                        <p:attrNameLst>
                                          <p:attrName>style.visibility</p:attrName>
                                        </p:attrNameLst>
                                      </p:cBhvr>
                                      <p:to>
                                        <p:strVal val="visible"/>
                                      </p:to>
                                    </p:set>
                                    <p:animEffect transition="in" filter="wipe(down)">
                                      <p:cBhvr>
                                        <p:cTn id="108" dur="500"/>
                                        <p:tgtEl>
                                          <p:spTgt spid="80"/>
                                        </p:tgtEl>
                                      </p:cBhvr>
                                    </p:animEffect>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81"/>
                                        </p:tgtEl>
                                        <p:attrNameLst>
                                          <p:attrName>style.visibility</p:attrName>
                                        </p:attrNameLst>
                                      </p:cBhvr>
                                      <p:to>
                                        <p:strVal val="visible"/>
                                      </p:to>
                                    </p:set>
                                    <p:animEffect transition="in" filter="fade">
                                      <p:cBhvr>
                                        <p:cTn id="113" dur="500"/>
                                        <p:tgtEl>
                                          <p:spTgt spid="81"/>
                                        </p:tgtEl>
                                      </p:cBhvr>
                                    </p:animEffect>
                                    <p:anim calcmode="lin" valueType="num">
                                      <p:cBhvr>
                                        <p:cTn id="114" dur="500" fill="hold"/>
                                        <p:tgtEl>
                                          <p:spTgt spid="81"/>
                                        </p:tgtEl>
                                        <p:attrNameLst>
                                          <p:attrName>ppt_x</p:attrName>
                                        </p:attrNameLst>
                                      </p:cBhvr>
                                      <p:tavLst>
                                        <p:tav tm="0">
                                          <p:val>
                                            <p:strVal val="#ppt_x"/>
                                          </p:val>
                                        </p:tav>
                                        <p:tav tm="100000">
                                          <p:val>
                                            <p:strVal val="#ppt_x"/>
                                          </p:val>
                                        </p:tav>
                                      </p:tavLst>
                                    </p:anim>
                                    <p:anim calcmode="lin" valueType="num">
                                      <p:cBhvr>
                                        <p:cTn id="115" dur="5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82"/>
                                        </p:tgtEl>
                                        <p:attrNameLst>
                                          <p:attrName>style.visibility</p:attrName>
                                        </p:attrNameLst>
                                      </p:cBhvr>
                                      <p:to>
                                        <p:strVal val="visible"/>
                                      </p:to>
                                    </p:set>
                                    <p:animEffect transition="in" filter="barn(inVertical)">
                                      <p:cBhvr>
                                        <p:cTn id="120" dur="500"/>
                                        <p:tgtEl>
                                          <p:spTgt spid="82"/>
                                        </p:tgtEl>
                                      </p:cBhvr>
                                    </p:animEffect>
                                  </p:childTnLst>
                                </p:cTn>
                              </p:par>
                            </p:childTnLst>
                          </p:cTn>
                        </p:par>
                      </p:childTnLst>
                    </p:cTn>
                  </p:par>
                  <p:par>
                    <p:cTn id="121" fill="hold">
                      <p:stCondLst>
                        <p:cond delay="indefinite"/>
                      </p:stCondLst>
                      <p:childTnLst>
                        <p:par>
                          <p:cTn id="122" fill="hold">
                            <p:stCondLst>
                              <p:cond delay="0"/>
                            </p:stCondLst>
                            <p:childTnLst>
                              <p:par>
                                <p:cTn id="123" presetID="21" presetClass="entr" presetSubtype="1" fill="hold" nodeType="clickEffect">
                                  <p:stCondLst>
                                    <p:cond delay="0"/>
                                  </p:stCondLst>
                                  <p:childTnLst>
                                    <p:set>
                                      <p:cBhvr>
                                        <p:cTn id="124" dur="1" fill="hold">
                                          <p:stCondLst>
                                            <p:cond delay="0"/>
                                          </p:stCondLst>
                                        </p:cTn>
                                        <p:tgtEl>
                                          <p:spTgt spid="84"/>
                                        </p:tgtEl>
                                        <p:attrNameLst>
                                          <p:attrName>style.visibility</p:attrName>
                                        </p:attrNameLst>
                                      </p:cBhvr>
                                      <p:to>
                                        <p:strVal val="visible"/>
                                      </p:to>
                                    </p:set>
                                    <p:animEffect transition="in" filter="wheel(1)">
                                      <p:cBhvr>
                                        <p:cTn id="125" dur="500"/>
                                        <p:tgtEl>
                                          <p:spTgt spid="84"/>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85"/>
                                        </p:tgtEl>
                                        <p:attrNameLst>
                                          <p:attrName>style.visibility</p:attrName>
                                        </p:attrNameLst>
                                      </p:cBhvr>
                                      <p:to>
                                        <p:strVal val="visible"/>
                                      </p:to>
                                    </p:set>
                                    <p:animEffect transition="in" filter="wipe(down)">
                                      <p:cBhvr>
                                        <p:cTn id="130" dur="500"/>
                                        <p:tgtEl>
                                          <p:spTgt spid="85"/>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grpId="0" nodeType="clickEffect">
                                  <p:stCondLst>
                                    <p:cond delay="0"/>
                                  </p:stCondLst>
                                  <p:childTnLst>
                                    <p:set>
                                      <p:cBhvr>
                                        <p:cTn id="134" dur="1" fill="hold">
                                          <p:stCondLst>
                                            <p:cond delay="0"/>
                                          </p:stCondLst>
                                        </p:cTn>
                                        <p:tgtEl>
                                          <p:spTgt spid="86"/>
                                        </p:tgtEl>
                                        <p:attrNameLst>
                                          <p:attrName>style.visibility</p:attrName>
                                        </p:attrNameLst>
                                      </p:cBhvr>
                                      <p:to>
                                        <p:strVal val="visible"/>
                                      </p:to>
                                    </p:set>
                                    <p:animEffect transition="in" filter="wipe(down)">
                                      <p:cBhvr>
                                        <p:cTn id="135" dur="500"/>
                                        <p:tgtEl>
                                          <p:spTgt spid="86"/>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4" fill="hold" grpId="0" nodeType="clickEffect">
                                  <p:stCondLst>
                                    <p:cond delay="0"/>
                                  </p:stCondLst>
                                  <p:childTnLst>
                                    <p:set>
                                      <p:cBhvr>
                                        <p:cTn id="139" dur="1" fill="hold">
                                          <p:stCondLst>
                                            <p:cond delay="0"/>
                                          </p:stCondLst>
                                        </p:cTn>
                                        <p:tgtEl>
                                          <p:spTgt spid="87"/>
                                        </p:tgtEl>
                                        <p:attrNameLst>
                                          <p:attrName>style.visibility</p:attrName>
                                        </p:attrNameLst>
                                      </p:cBhvr>
                                      <p:to>
                                        <p:strVal val="visible"/>
                                      </p:to>
                                    </p:set>
                                    <p:animEffect transition="in" filter="wipe(down)">
                                      <p:cBhvr>
                                        <p:cTn id="140" dur="500"/>
                                        <p:tgtEl>
                                          <p:spTgt spid="87"/>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4" fill="hold" grpId="0" nodeType="clickEffect">
                                  <p:stCondLst>
                                    <p:cond delay="0"/>
                                  </p:stCondLst>
                                  <p:childTnLst>
                                    <p:set>
                                      <p:cBhvr>
                                        <p:cTn id="144" dur="1" fill="hold">
                                          <p:stCondLst>
                                            <p:cond delay="0"/>
                                          </p:stCondLst>
                                        </p:cTn>
                                        <p:tgtEl>
                                          <p:spTgt spid="88"/>
                                        </p:tgtEl>
                                        <p:attrNameLst>
                                          <p:attrName>style.visibility</p:attrName>
                                        </p:attrNameLst>
                                      </p:cBhvr>
                                      <p:to>
                                        <p:strVal val="visible"/>
                                      </p:to>
                                    </p:set>
                                    <p:animEffect transition="in" filter="wipe(down)">
                                      <p:cBhvr>
                                        <p:cTn id="145" dur="500"/>
                                        <p:tgtEl>
                                          <p:spTgt spid="88"/>
                                        </p:tgtEl>
                                      </p:cBhvr>
                                    </p:animEffect>
                                  </p:childTnLst>
                                </p:cTn>
                              </p:par>
                            </p:childTnLst>
                          </p:cTn>
                        </p:par>
                      </p:childTnLst>
                    </p:cTn>
                  </p:par>
                  <p:par>
                    <p:cTn id="146" fill="hold">
                      <p:stCondLst>
                        <p:cond delay="indefinite"/>
                      </p:stCondLst>
                      <p:childTnLst>
                        <p:par>
                          <p:cTn id="147" fill="hold">
                            <p:stCondLst>
                              <p:cond delay="0"/>
                            </p:stCondLst>
                            <p:childTnLst>
                              <p:par>
                                <p:cTn id="148" presetID="42" presetClass="entr" presetSubtype="0" fill="hold" grpId="0" nodeType="clickEffect">
                                  <p:stCondLst>
                                    <p:cond delay="0"/>
                                  </p:stCondLst>
                                  <p:childTnLst>
                                    <p:set>
                                      <p:cBhvr>
                                        <p:cTn id="149" dur="1" fill="hold">
                                          <p:stCondLst>
                                            <p:cond delay="0"/>
                                          </p:stCondLst>
                                        </p:cTn>
                                        <p:tgtEl>
                                          <p:spTgt spid="89"/>
                                        </p:tgtEl>
                                        <p:attrNameLst>
                                          <p:attrName>style.visibility</p:attrName>
                                        </p:attrNameLst>
                                      </p:cBhvr>
                                      <p:to>
                                        <p:strVal val="visible"/>
                                      </p:to>
                                    </p:set>
                                    <p:animEffect transition="in" filter="fade">
                                      <p:cBhvr>
                                        <p:cTn id="150" dur="500"/>
                                        <p:tgtEl>
                                          <p:spTgt spid="89"/>
                                        </p:tgtEl>
                                      </p:cBhvr>
                                    </p:animEffect>
                                    <p:anim calcmode="lin" valueType="num">
                                      <p:cBhvr>
                                        <p:cTn id="151" dur="500" fill="hold"/>
                                        <p:tgtEl>
                                          <p:spTgt spid="89"/>
                                        </p:tgtEl>
                                        <p:attrNameLst>
                                          <p:attrName>ppt_x</p:attrName>
                                        </p:attrNameLst>
                                      </p:cBhvr>
                                      <p:tavLst>
                                        <p:tav tm="0">
                                          <p:val>
                                            <p:strVal val="#ppt_x"/>
                                          </p:val>
                                        </p:tav>
                                        <p:tav tm="100000">
                                          <p:val>
                                            <p:strVal val="#ppt_x"/>
                                          </p:val>
                                        </p:tav>
                                      </p:tavLst>
                                    </p:anim>
                                    <p:anim calcmode="lin" valueType="num">
                                      <p:cBhvr>
                                        <p:cTn id="152" dur="5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42" presetClass="entr" presetSubtype="0" fill="hold" grpId="0" nodeType="clickEffect">
                                  <p:stCondLst>
                                    <p:cond delay="0"/>
                                  </p:stCondLst>
                                  <p:childTnLst>
                                    <p:set>
                                      <p:cBhvr>
                                        <p:cTn id="156" dur="1" fill="hold">
                                          <p:stCondLst>
                                            <p:cond delay="0"/>
                                          </p:stCondLst>
                                        </p:cTn>
                                        <p:tgtEl>
                                          <p:spTgt spid="90"/>
                                        </p:tgtEl>
                                        <p:attrNameLst>
                                          <p:attrName>style.visibility</p:attrName>
                                        </p:attrNameLst>
                                      </p:cBhvr>
                                      <p:to>
                                        <p:strVal val="visible"/>
                                      </p:to>
                                    </p:set>
                                    <p:animEffect transition="in" filter="fade">
                                      <p:cBhvr>
                                        <p:cTn id="157" dur="500"/>
                                        <p:tgtEl>
                                          <p:spTgt spid="90"/>
                                        </p:tgtEl>
                                      </p:cBhvr>
                                    </p:animEffect>
                                    <p:anim calcmode="lin" valueType="num">
                                      <p:cBhvr>
                                        <p:cTn id="158" dur="500" fill="hold"/>
                                        <p:tgtEl>
                                          <p:spTgt spid="90"/>
                                        </p:tgtEl>
                                        <p:attrNameLst>
                                          <p:attrName>ppt_x</p:attrName>
                                        </p:attrNameLst>
                                      </p:cBhvr>
                                      <p:tavLst>
                                        <p:tav tm="0">
                                          <p:val>
                                            <p:strVal val="#ppt_x"/>
                                          </p:val>
                                        </p:tav>
                                        <p:tav tm="100000">
                                          <p:val>
                                            <p:strVal val="#ppt_x"/>
                                          </p:val>
                                        </p:tav>
                                      </p:tavLst>
                                    </p:anim>
                                    <p:anim calcmode="lin" valueType="num">
                                      <p:cBhvr>
                                        <p:cTn id="159" dur="5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3" grpId="0"/>
      <p:bldP spid="59" grpId="0"/>
      <p:bldP spid="67" grpId="0"/>
      <p:bldP spid="68" grpId="0"/>
      <p:bldP spid="65" grpId="0"/>
      <p:bldP spid="69" grpId="0"/>
      <p:bldP spid="71" grpId="0"/>
      <p:bldP spid="72" grpId="0"/>
      <p:bldP spid="73" grpId="0"/>
      <p:bldP spid="74" grpId="0"/>
      <p:bldP spid="75" grpId="0"/>
      <p:bldP spid="77" grpId="0"/>
      <p:bldP spid="78" grpId="0"/>
      <p:bldP spid="79" grpId="0"/>
      <p:bldP spid="80" grpId="0"/>
      <p:bldP spid="81" grpId="0"/>
      <p:bldP spid="82" grpId="0"/>
      <p:bldP spid="85" grpId="0"/>
      <p:bldP spid="86" grpId="0"/>
      <p:bldP spid="87" grpId="0"/>
      <p:bldP spid="88" grpId="0"/>
      <p:bldP spid="89" grpId="0"/>
      <p:bldP spid="90"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ags/tag2.xml><?xml version="1.0" encoding="utf-8"?>
<p:tagLst xmlns:a="http://schemas.openxmlformats.org/drawingml/2006/main" xmlns:r="http://schemas.openxmlformats.org/officeDocument/2006/relationships" xmlns:p="http://schemas.openxmlformats.org/presentationml/2006/main">
  <p:tag name="POCKET_APPLY_TIME" val="2019年3月25日"/>
  <p:tag name="POCKET_APPLY_TYPE" val="Slide"/>
</p:tagLst>
</file>

<file path=ppt/tags/tag3.xml><?xml version="1.0" encoding="utf-8"?>
<p:tagLst xmlns:a="http://schemas.openxmlformats.org/drawingml/2006/main" xmlns:r="http://schemas.openxmlformats.org/officeDocument/2006/relationships" xmlns:p="http://schemas.openxmlformats.org/presentationml/2006/main">
  <p:tag name="POCKET_APPLY_TIME" val="2019年3月25日"/>
  <p:tag name="POCKET_APPLY_TYPE" val="Slide"/>
</p:tagLst>
</file>

<file path=ppt/tags/tag4.xml><?xml version="1.0" encoding="utf-8"?>
<p:tagLst xmlns:a="http://schemas.openxmlformats.org/drawingml/2006/main" xmlns:r="http://schemas.openxmlformats.org/officeDocument/2006/relationships" xmlns:p="http://schemas.openxmlformats.org/presentationml/2006/main">
  <p:tag name="POCKET_APPLY_TIME" val="2019年3月25日"/>
  <p:tag name="POCKET_APPLY_TYPE" val="Slide"/>
</p:tagLst>
</file>

<file path=ppt/tags/tag5.xml><?xml version="1.0" encoding="utf-8"?>
<p:tagLst xmlns:a="http://schemas.openxmlformats.org/drawingml/2006/main" xmlns:r="http://schemas.openxmlformats.org/officeDocument/2006/relationships" xmlns:p="http://schemas.openxmlformats.org/presentationml/2006/main">
  <p:tag name="POCKET_APPLY_TIME" val="2019年3月25日"/>
  <p:tag name="POCKET_APPLY_TYPE" val="Slide"/>
</p:tagLst>
</file>

<file path=ppt/tags/tag6.xml><?xml version="1.0" encoding="utf-8"?>
<p:tagLst xmlns:a="http://schemas.openxmlformats.org/drawingml/2006/main" xmlns:r="http://schemas.openxmlformats.org/officeDocument/2006/relationships" xmlns:p="http://schemas.openxmlformats.org/presentationml/2006/main">
  <p:tag name="POCKET_APPLY_TIME" val="2019年3月25日"/>
  <p:tag name="POCKET_APPLY_TYPE" val="Slid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TotalTime>
  <Words>785</Words>
  <Application>Microsoft Office PowerPoint</Application>
  <PresentationFormat>Widescreen</PresentationFormat>
  <Paragraphs>155</Paragraphs>
  <Slides>13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等线</vt:lpstr>
      <vt:lpstr>等线 Light</vt:lpstr>
      <vt:lpstr>Arial</vt:lpstr>
      <vt:lpstr>Cambria Math</vt:lpstr>
      <vt:lpstr>inpin heiti</vt:lpstr>
      <vt:lpstr>Times New Roman</vt:lpstr>
      <vt:lpstr>UTM American Sans</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Admin</cp:lastModifiedBy>
  <cp:revision>51</cp:revision>
  <dcterms:created xsi:type="dcterms:W3CDTF">2019-03-21T09:03:51Z</dcterms:created>
  <dcterms:modified xsi:type="dcterms:W3CDTF">2023-09-29T04:55:41Z</dcterms:modified>
</cp:coreProperties>
</file>