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6" r:id="rId1"/>
  </p:sldMasterIdLst>
  <p:notesMasterIdLst>
    <p:notesMasterId r:id="rId34"/>
  </p:notesMasterIdLst>
  <p:sldIdLst>
    <p:sldId id="295" r:id="rId2"/>
    <p:sldId id="296" r:id="rId3"/>
    <p:sldId id="297" r:id="rId4"/>
    <p:sldId id="300" r:id="rId5"/>
    <p:sldId id="301" r:id="rId6"/>
    <p:sldId id="302" r:id="rId7"/>
    <p:sldId id="303" r:id="rId8"/>
    <p:sldId id="331" r:id="rId9"/>
    <p:sldId id="306" r:id="rId10"/>
    <p:sldId id="307" r:id="rId11"/>
    <p:sldId id="308" r:id="rId12"/>
    <p:sldId id="310" r:id="rId13"/>
    <p:sldId id="332" r:id="rId14"/>
    <p:sldId id="312" r:id="rId15"/>
    <p:sldId id="313" r:id="rId16"/>
    <p:sldId id="314" r:id="rId17"/>
    <p:sldId id="326" r:id="rId18"/>
    <p:sldId id="315" r:id="rId19"/>
    <p:sldId id="316" r:id="rId20"/>
    <p:sldId id="317" r:id="rId21"/>
    <p:sldId id="318" r:id="rId22"/>
    <p:sldId id="319" r:id="rId23"/>
    <p:sldId id="320" r:id="rId24"/>
    <p:sldId id="321" r:id="rId25"/>
    <p:sldId id="322" r:id="rId26"/>
    <p:sldId id="323" r:id="rId27"/>
    <p:sldId id="324" r:id="rId28"/>
    <p:sldId id="325" r:id="rId29"/>
    <p:sldId id="327" r:id="rId30"/>
    <p:sldId id="329" r:id="rId31"/>
    <p:sldId id="330" r:id="rId32"/>
    <p:sldId id="328" r:id="rId33"/>
  </p:sldIdLst>
  <p:sldSz cx="12192000" cy="6858000"/>
  <p:notesSz cx="6858000" cy="9144000"/>
  <p:embeddedFontLst>
    <p:embeddedFont>
      <p:font typeface="Calibri" panose="020F0502020204030204" pitchFamily="34" charset="0"/>
      <p:regular r:id="rId35"/>
      <p:bold r:id="rId36"/>
      <p:italic r:id="rId37"/>
      <p:boldItalic r:id="rId38"/>
    </p:embeddedFont>
    <p:embeddedFont>
      <p:font typeface="Trebuchet MS" panose="020B0603020202020204" pitchFamily="34" charset="0"/>
      <p:regular r:id="rId39"/>
      <p:bold r:id="rId40"/>
      <p:italic r:id="rId41"/>
      <p:boldItalic r:id="rId42"/>
    </p:embeddedFont>
    <p:embeddedFont>
      <p:font typeface="Tw Cen MT" panose="020B0602020104020603" pitchFamily="34" charset="0"/>
      <p:regular r:id="rId43"/>
      <p:bold r:id="rId44"/>
      <p:italic r:id="rId45"/>
      <p:boldItalic r:id="rId46"/>
    </p:embeddedFont>
  </p:embeddedFontLst>
  <p:custDataLst>
    <p:tags r:id="rId47"/>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9" roundtripDataSignature="AMtx7mjLwoWAS4mba9p4zcs6UpG8g8MSU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FDB605"/>
    <a:srgbClr val="48958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52" autoAdjust="0"/>
    <p:restoredTop sz="86807" autoAdjust="0"/>
  </p:normalViewPr>
  <p:slideViewPr>
    <p:cSldViewPr snapToGrid="0">
      <p:cViewPr varScale="1">
        <p:scale>
          <a:sx n="60" d="100"/>
          <a:sy n="60" d="100"/>
        </p:scale>
        <p:origin x="904" y="4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openxmlformats.org/officeDocument/2006/relationships/tags" Target="tags/tag1.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49" Type="http://customschemas.google.com/relationships/presentationmetadata" Target="meta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0.fntdata"/><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font" Target="fonts/font9.fntdata"/><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4.fntdata"/><Relationship Id="rId46" Type="http://schemas.openxmlformats.org/officeDocument/2006/relationships/font" Target="fonts/font12.fntdata"/><Relationship Id="rId20" Type="http://schemas.openxmlformats.org/officeDocument/2006/relationships/slide" Target="slides/slide19.xml"/><Relationship Id="rId41"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zh-CN" sz="1200" b="0" i="0" u="none" strike="noStrike" cap="none">
                <a:solidFill>
                  <a:schemeClr val="dk1"/>
                </a:solidFill>
                <a:latin typeface="Arial"/>
                <a:ea typeface="Arial"/>
                <a:cs typeface="Arial"/>
                <a:sym typeface="Arial"/>
              </a:rPr>
              <a:pPr marL="0" marR="0" lvl="0" indent="0" algn="r" rtl="0">
                <a:spcBef>
                  <a:spcPts val="0"/>
                </a:spcBef>
                <a:spcAft>
                  <a:spcPts val="0"/>
                </a:spcAft>
                <a:buNone/>
              </a:pPr>
              <a:t>‹#›</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93581167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ltLang="en-US">
              <a:latin typeface="Calibri" panose="020F0502020204030204" pitchFamily="34" charset="0"/>
            </a:endParaRPr>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EB893EA-9810-487C-93BC-C82EF1B62196}" type="slidenum">
              <a:rPr lang="en-US" altLang="en-US" smtClean="0"/>
              <a:pPr>
                <a:spcBef>
                  <a:spcPct val="0"/>
                </a:spcBef>
              </a:pPr>
              <a:t>2</a:t>
            </a:fld>
            <a:endParaRPr lang="en-US" altLang="en-US"/>
          </a:p>
        </p:txBody>
      </p:sp>
    </p:spTree>
    <p:extLst>
      <p:ext uri="{BB962C8B-B14F-4D97-AF65-F5344CB8AC3E}">
        <p14:creationId xmlns:p14="http://schemas.microsoft.com/office/powerpoint/2010/main" val="24565284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ltLang="en-US">
              <a:latin typeface="Calibri" panose="020F0502020204030204" pitchFamily="34" charset="0"/>
            </a:endParaRPr>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DA570AE-685F-491F-8505-7FD8F9D39AA0}" type="slidenum">
              <a:rPr lang="en-US" altLang="en-US" smtClean="0"/>
              <a:pPr>
                <a:spcBef>
                  <a:spcPct val="0"/>
                </a:spcBef>
              </a:pPr>
              <a:t>3</a:t>
            </a:fld>
            <a:endParaRPr lang="en-US" altLang="en-US"/>
          </a:p>
        </p:txBody>
      </p:sp>
    </p:spTree>
    <p:extLst>
      <p:ext uri="{BB962C8B-B14F-4D97-AF65-F5344CB8AC3E}">
        <p14:creationId xmlns:p14="http://schemas.microsoft.com/office/powerpoint/2010/main" val="40583587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altLang="zh-CN" sz="1200" b="0" i="0" u="none" strike="noStrike" cap="none" smtClean="0">
                <a:solidFill>
                  <a:schemeClr val="dk1"/>
                </a:solidFill>
                <a:latin typeface="Arial"/>
                <a:ea typeface="Arial"/>
                <a:cs typeface="Arial"/>
                <a:sym typeface="Arial"/>
              </a:rPr>
              <a:pPr marL="0" marR="0" lvl="0" indent="0" algn="r" rtl="0">
                <a:spcBef>
                  <a:spcPts val="0"/>
                </a:spcBef>
                <a:spcAft>
                  <a:spcPts val="0"/>
                </a:spcAft>
                <a:buNone/>
              </a:pPr>
              <a:t>9</a:t>
            </a:fld>
            <a:endParaRPr lang="zh-CN" alt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3389125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B61BEF0D-F0BB-DE4B-95CE-6DB70DBA9567}" type="datetimeFigureOut">
              <a:rPr lang="en-US" smtClean="0"/>
              <a:pPr/>
              <a:t>9/29/2023</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69793447"/>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9/29/2023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70934206"/>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9/29/2023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87790406"/>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9/29/2023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678471893"/>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9/29/2023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49979227"/>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smtClean="0"/>
              <a:pPr/>
              <a:t>9/29/2023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47726918"/>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smtClean="0"/>
              <a:pPr/>
              <a:t>9/29/2023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13634560"/>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62387324"/>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7376182"/>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ABD190-56AD-4C55-BBCA-1554B872117B}" type="datetimeFigureOut">
              <a:rPr lang="en-US" smtClean="0"/>
              <a:pPr/>
              <a:t>9/29/2023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F674BA-2DE0-4D90-8561-25BA31F62F13}" type="slidenum">
              <a:rPr lang="en-US" smtClean="0"/>
              <a:pPr/>
              <a:t>‹#›</a:t>
            </a:fld>
            <a:endParaRPr lang="en-US"/>
          </a:p>
        </p:txBody>
      </p:sp>
    </p:spTree>
    <p:extLst>
      <p:ext uri="{BB962C8B-B14F-4D97-AF65-F5344CB8AC3E}">
        <p14:creationId xmlns:p14="http://schemas.microsoft.com/office/powerpoint/2010/main" val="16372760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62978679"/>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9/29/2023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31222440"/>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9/29/2023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53854465"/>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9/29/2023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04584629"/>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9/29/2023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17274718"/>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9/29/2023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53550304"/>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9/29/2023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70475629"/>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B61BEF0D-F0BB-DE4B-95CE-6DB70DBA9567}" type="datetimeFigureOut">
              <a:rPr lang="en-US" smtClean="0"/>
              <a:pPr/>
              <a:t>9/29/2023</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D57F1E4F-1CFF-5643-939E-217C01CDF565}" type="slidenum">
              <a:rPr lang="en-US" smtClean="0"/>
              <a:pPr/>
              <a:t>‹#›</a:t>
            </a:fld>
            <a:endParaRPr lang="en-US" dirty="0"/>
          </a:p>
        </p:txBody>
      </p:sp>
      <p:pic>
        <p:nvPicPr>
          <p:cNvPr id="48" name="Picture 47" descr="A picture containing text, room, gambling house, scene&#10;&#10;Description automatically generated">
            <a:extLst>
              <a:ext uri="{FF2B5EF4-FFF2-40B4-BE49-F238E27FC236}">
                <a16:creationId xmlns:a16="http://schemas.microsoft.com/office/drawing/2014/main" xmlns="" id="{1208F83A-7CD2-4F4C-95C4-65584342EA14}"/>
              </a:ext>
            </a:extLst>
          </p:cNvPr>
          <p:cNvPicPr>
            <a:picLocks noChangeAspect="1"/>
          </p:cNvPicPr>
          <p:nvPr userDrawn="1"/>
        </p:nvPicPr>
        <p:blipFill>
          <a:blip r:embed="rId20"/>
          <a:stretch>
            <a:fillRect/>
          </a:stretch>
        </p:blipFill>
        <p:spPr>
          <a:xfrm>
            <a:off x="-1946497" y="0"/>
            <a:ext cx="1826756" cy="1826756"/>
          </a:xfrm>
          <a:prstGeom prst="rect">
            <a:avLst/>
          </a:prstGeom>
        </p:spPr>
      </p:pic>
    </p:spTree>
    <p:extLst>
      <p:ext uri="{BB962C8B-B14F-4D97-AF65-F5344CB8AC3E}">
        <p14:creationId xmlns:p14="http://schemas.microsoft.com/office/powerpoint/2010/main" val="49666267"/>
      </p:ext>
    </p:extLst>
  </p:cSld>
  <p:clrMap bg1="dk1" tx1="lt1" bg2="dk2"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 id="2147483692" r:id="rId16"/>
    <p:sldLayoutId id="2147483693" r:id="rId17"/>
  </p:sldLayoutIdLst>
  <p:hf sldNum="0" hdr="0" ftr="0" dt="0"/>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audio" Target="file:///D:\GT%20V&#7872;%20TI%20SO%20PHAN%20TRAM\MHOA-CAUCAM\07%20Em%20yeu%20truong%20em.wma" TargetMode="External"/><Relationship Id="rId6" Type="http://schemas.openxmlformats.org/officeDocument/2006/relationships/image" Target="../media/image7.gif"/><Relationship Id="rId5" Type="http://schemas.openxmlformats.org/officeDocument/2006/relationships/image" Target="../media/image6.png"/><Relationship Id="rId4" Type="http://schemas.openxmlformats.org/officeDocument/2006/relationships/image" Target="../media/image5.gif"/></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272;L5.Vungbiennuocta.ppt"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7.xml"/><Relationship Id="rId1" Type="http://schemas.openxmlformats.org/officeDocument/2006/relationships/audio" Target="file:///C:\Users\Administrator\Desktop\BG&#272;T%20-%20Kh&#7889;i%205%20-%20Tu&#7847;n%205\&#272;&#7883;a%20l&#237;%205%20-%20Tu&#7847;n%205%20-%20V&#249;ng%20Bi&#7875;n%20n&#432;&#7899;c%20ta\BiOn-hat-chieu-nay.mp3"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endParaRPr lang="vi-VN" altLang="en-US">
              <a:cs typeface="Times New Roman" panose="02020603050405020304" pitchFamily="18" charset="0"/>
            </a:endParaRPr>
          </a:p>
        </p:txBody>
      </p:sp>
      <p:sp>
        <p:nvSpPr>
          <p:cNvPr id="4099" name="Rectangle 3"/>
          <p:cNvSpPr>
            <a:spLocks noGrp="1" noChangeArrowheads="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endParaRPr lang="vi-VN" altLang="en-US">
              <a:latin typeface="Times New Roman" panose="02020603050405020304" pitchFamily="18" charset="0"/>
              <a:cs typeface="Times New Roman" panose="02020603050405020304" pitchFamily="18" charset="0"/>
            </a:endParaRPr>
          </a:p>
        </p:txBody>
      </p:sp>
      <p:pic>
        <p:nvPicPr>
          <p:cNvPr id="4100" name="Picture 4" descr="B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6988"/>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Text Box 5"/>
          <p:cNvSpPr txBox="1">
            <a:spLocks noChangeArrowheads="1"/>
          </p:cNvSpPr>
          <p:nvPr/>
        </p:nvSpPr>
        <p:spPr bwMode="auto">
          <a:xfrm>
            <a:off x="2209800" y="762001"/>
            <a:ext cx="82296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400" b="1">
                <a:solidFill>
                  <a:srgbClr val="002060"/>
                </a:solidFill>
                <a:latin typeface="Times New Roman" panose="02020603050405020304" pitchFamily="18" charset="0"/>
                <a:cs typeface="Times New Roman" panose="02020603050405020304" pitchFamily="18" charset="0"/>
              </a:rPr>
              <a:t>PHÒNG GIÁO DỤC VÀ ĐÀO TẠO QUẬN LONG BIÊN</a:t>
            </a:r>
          </a:p>
        </p:txBody>
      </p:sp>
      <p:sp>
        <p:nvSpPr>
          <p:cNvPr id="4102" name="Rectangle 6"/>
          <p:cNvSpPr>
            <a:spLocks noChangeArrowheads="1"/>
          </p:cNvSpPr>
          <p:nvPr/>
        </p:nvSpPr>
        <p:spPr bwMode="auto">
          <a:xfrm>
            <a:off x="2057400" y="1760538"/>
            <a:ext cx="822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a:solidFill>
                  <a:srgbClr val="FF0066"/>
                </a:solidFill>
                <a:latin typeface="Times New Roman" panose="02020603050405020304" pitchFamily="18" charset="0"/>
                <a:cs typeface="Times New Roman" panose="02020603050405020304" pitchFamily="18" charset="0"/>
              </a:rPr>
              <a:t>TRƯỜNG TIỂU HỌC ÁI MỘ B</a:t>
            </a:r>
          </a:p>
        </p:txBody>
      </p:sp>
      <p:pic>
        <p:nvPicPr>
          <p:cNvPr id="4103" name="Picture 7" descr="BAR_EL~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4152900" y="1219200"/>
            <a:ext cx="3886200" cy="5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65" name="07 Em yeu truong em.wma">
            <a:hlinkClick r:id="" action="ppaction://media"/>
          </p:cNvPr>
          <p:cNvPicPr>
            <a:picLocks noRot="1" noChangeAspect="1" noChangeArrowheads="1"/>
          </p:cNvPicPr>
          <p:nvPr>
            <a:audioFile r:link="rId1"/>
          </p:nvPr>
        </p:nvPicPr>
        <p:blipFill>
          <a:blip r:embed="rId5">
            <a:extLst>
              <a:ext uri="{28A0092B-C50C-407E-A947-70E740481C1C}">
                <a14:useLocalDpi xmlns:a14="http://schemas.microsoft.com/office/drawing/2010/main" val="0"/>
              </a:ext>
            </a:extLst>
          </a:blip>
          <a:srcRect/>
          <a:stretch>
            <a:fillRect/>
          </a:stretch>
        </p:blipFill>
        <p:spPr bwMode="auto">
          <a:xfrm>
            <a:off x="8915400" y="60198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Picture 14" descr="1018265obiutmb6vk"/>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10800000">
            <a:off x="2057400" y="3581400"/>
            <a:ext cx="762000" cy="285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6" name="Picture 15" descr="1018265obiutmb6vk"/>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2667000" y="4876800"/>
            <a:ext cx="7620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a:blip r:embed="rId7" cstate="print"/>
          <a:stretch>
            <a:fillRect/>
          </a:stretch>
        </p:blipFill>
        <p:spPr>
          <a:xfrm>
            <a:off x="865837" y="1017144"/>
            <a:ext cx="1565856" cy="1565856"/>
          </a:xfrm>
          <a:prstGeom prst="ellipse">
            <a:avLst/>
          </a:prstGeom>
        </p:spPr>
      </p:pic>
      <p:sp>
        <p:nvSpPr>
          <p:cNvPr id="13" name="TextBox 6"/>
          <p:cNvSpPr txBox="1">
            <a:spLocks noChangeArrowheads="1"/>
          </p:cNvSpPr>
          <p:nvPr/>
        </p:nvSpPr>
        <p:spPr bwMode="auto">
          <a:xfrm>
            <a:off x="1941095" y="3449053"/>
            <a:ext cx="8001000" cy="1015663"/>
          </a:xfrm>
          <a:prstGeom prst="rect">
            <a:avLst/>
          </a:prstGeom>
          <a:noFill/>
          <a:ln w="9525">
            <a:noFill/>
            <a:miter lim="800000"/>
            <a:headEnd/>
            <a:tailEnd/>
          </a:ln>
        </p:spPr>
        <p:txBody>
          <a:bodyPr>
            <a:spAutoFit/>
          </a:bodyPr>
          <a:lstStyle/>
          <a:p>
            <a:pPr algn="ctr" eaLnBrk="1" hangingPunct="1">
              <a:defRPr/>
            </a:pPr>
            <a:r>
              <a:rPr lang="vi-VN" sz="6000" dirty="0">
                <a:latin typeface="Times New Roman" panose="02020603050405020304" pitchFamily="18" charset="0"/>
                <a:cs typeface="Times New Roman" panose="02020603050405020304" pitchFamily="18" charset="0"/>
              </a:rPr>
              <a:t>Vùng biển nước ta</a:t>
            </a:r>
          </a:p>
        </p:txBody>
      </p:sp>
      <p:sp>
        <p:nvSpPr>
          <p:cNvPr id="2" name="TextBox 6">
            <a:extLst>
              <a:ext uri="{FF2B5EF4-FFF2-40B4-BE49-F238E27FC236}">
                <a16:creationId xmlns:a16="http://schemas.microsoft.com/office/drawing/2014/main" xmlns="" id="{E6E146BC-3185-7B9A-55F3-B96895B6869F}"/>
              </a:ext>
            </a:extLst>
          </p:cNvPr>
          <p:cNvSpPr txBox="1">
            <a:spLocks noChangeArrowheads="1"/>
          </p:cNvSpPr>
          <p:nvPr/>
        </p:nvSpPr>
        <p:spPr bwMode="auto">
          <a:xfrm>
            <a:off x="2065420" y="2433390"/>
            <a:ext cx="8001000" cy="1015663"/>
          </a:xfrm>
          <a:prstGeom prst="rect">
            <a:avLst/>
          </a:prstGeom>
          <a:noFill/>
          <a:ln w="9525">
            <a:noFill/>
            <a:miter lim="800000"/>
            <a:headEnd/>
            <a:tailEnd/>
          </a:ln>
        </p:spPr>
        <p:txBody>
          <a:bodyPr>
            <a:spAutoFit/>
          </a:bodyPr>
          <a:lstStyle/>
          <a:p>
            <a:pPr algn="ctr" eaLnBrk="1" hangingPunct="1">
              <a:defRPr/>
            </a:pPr>
            <a:r>
              <a:rPr lang="en-US" sz="6000" dirty="0" err="1">
                <a:latin typeface="Times New Roman" panose="02020603050405020304" pitchFamily="18" charset="0"/>
                <a:cs typeface="Times New Roman" panose="02020603050405020304" pitchFamily="18" charset="0"/>
              </a:rPr>
              <a:t>Địa</a:t>
            </a:r>
            <a:r>
              <a:rPr lang="en-US" sz="6000" dirty="0">
                <a:latin typeface="Times New Roman" panose="02020603050405020304" pitchFamily="18" charset="0"/>
                <a:cs typeface="Times New Roman" panose="02020603050405020304" pitchFamily="18" charset="0"/>
              </a:rPr>
              <a:t> </a:t>
            </a:r>
            <a:r>
              <a:rPr lang="en-US" sz="6000" dirty="0" err="1">
                <a:latin typeface="Times New Roman" panose="02020603050405020304" pitchFamily="18" charset="0"/>
                <a:cs typeface="Times New Roman" panose="02020603050405020304" pitchFamily="18" charset="0"/>
              </a:rPr>
              <a:t>lí</a:t>
            </a:r>
            <a:r>
              <a:rPr lang="en-US" sz="6000" dirty="0">
                <a:latin typeface="Times New Roman" panose="02020603050405020304" pitchFamily="18" charset="0"/>
                <a:cs typeface="Times New Roman" panose="02020603050405020304" pitchFamily="18" charset="0"/>
              </a:rPr>
              <a:t> </a:t>
            </a:r>
            <a:endParaRPr lang="vi-VN" sz="6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205572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85866" fill="hold"/>
                                        <p:tgtEl>
                                          <p:spTgt spid="4916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916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Box 6"/>
          <p:cNvSpPr txBox="1">
            <a:spLocks noChangeArrowheads="1"/>
          </p:cNvSpPr>
          <p:nvPr/>
        </p:nvSpPr>
        <p:spPr bwMode="auto">
          <a:xfrm>
            <a:off x="4376854" y="304801"/>
            <a:ext cx="4572000" cy="708025"/>
          </a:xfrm>
          <a:prstGeom prst="rect">
            <a:avLst/>
          </a:prstGeom>
          <a:noFill/>
          <a:ln w="9525">
            <a:noFill/>
            <a:miter lim="800000"/>
            <a:headEnd/>
            <a:tailEnd/>
          </a:ln>
        </p:spPr>
        <p:txBody>
          <a:bodyPr>
            <a:spAutoFit/>
          </a:bodyPr>
          <a:lstStyle/>
          <a:p>
            <a:pPr eaLnBrk="1" hangingPunct="1">
              <a:defRPr/>
            </a:pPr>
            <a:r>
              <a:rPr lang="en-US" sz="4000" dirty="0" err="1">
                <a:latin typeface="Times New Roman" panose="02020603050405020304" pitchFamily="18" charset="0"/>
                <a:cs typeface="Times New Roman" panose="02020603050405020304" pitchFamily="18" charset="0"/>
              </a:rPr>
              <a:t>Sản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xuất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muối</a:t>
            </a:r>
            <a:endParaRPr lang="en-US" sz="4000" dirty="0">
              <a:latin typeface="Times New Roman" panose="02020603050405020304" pitchFamily="18" charset="0"/>
              <a:cs typeface="Times New Roman" panose="02020603050405020304" pitchFamily="18" charset="0"/>
            </a:endParaRPr>
          </a:p>
        </p:txBody>
      </p:sp>
      <p:pic>
        <p:nvPicPr>
          <p:cNvPr id="14339" name="Picture 2" descr="D:\Documents\Hong Diep document\Anh tu lieu\Biển VN\ici_muoi%20cao%2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2888" y="1159574"/>
            <a:ext cx="10571356"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2826157"/>
      </p:ext>
    </p:extLst>
  </p:cSld>
  <p:clrMapOvr>
    <a:masterClrMapping/>
  </p:clrMapOvr>
  <p:transition spd="slow">
    <p:circl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extBox 10"/>
          <p:cNvSpPr txBox="1">
            <a:spLocks noChangeArrowheads="1"/>
          </p:cNvSpPr>
          <p:nvPr/>
        </p:nvSpPr>
        <p:spPr bwMode="auto">
          <a:xfrm>
            <a:off x="3581400" y="228601"/>
            <a:ext cx="4953000" cy="708025"/>
          </a:xfrm>
          <a:prstGeom prst="rect">
            <a:avLst/>
          </a:prstGeom>
          <a:noFill/>
          <a:ln w="9525">
            <a:noFill/>
            <a:miter lim="800000"/>
            <a:headEnd/>
            <a:tailEnd/>
          </a:ln>
        </p:spPr>
        <p:txBody>
          <a:bodyPr>
            <a:spAutoFit/>
          </a:bodyPr>
          <a:lstStyle/>
          <a:p>
            <a:pPr eaLnBrk="1" hangingPunct="1">
              <a:defRPr/>
            </a:pP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Đánh</a:t>
            </a:r>
            <a:r>
              <a:rPr lang="en-US" sz="4000" dirty="0">
                <a:latin typeface="+mj-lt"/>
              </a:rPr>
              <a:t> </a:t>
            </a:r>
            <a:r>
              <a:rPr lang="en-US" sz="4000" dirty="0" err="1">
                <a:latin typeface="+mj-lt"/>
              </a:rPr>
              <a:t>bắt</a:t>
            </a:r>
            <a:r>
              <a:rPr lang="en-US" sz="4000" dirty="0">
                <a:latin typeface="+mj-lt"/>
              </a:rPr>
              <a:t> </a:t>
            </a:r>
            <a:r>
              <a:rPr lang="en-US" sz="4000" dirty="0" err="1">
                <a:latin typeface="+mj-lt"/>
              </a:rPr>
              <a:t>cá</a:t>
            </a:r>
            <a:endParaRPr lang="en-US" sz="4000" dirty="0">
              <a:latin typeface="+mj-lt"/>
            </a:endParaRPr>
          </a:p>
        </p:txBody>
      </p:sp>
      <p:pic>
        <p:nvPicPr>
          <p:cNvPr id="12292" name="Picture 4" descr="D:\Documents\Hong Diep document\Anh tu lieu\Biển VN\0ca2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990600"/>
            <a:ext cx="87630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5" descr="D:\Documents\Hong Diep document\Anh tu lieu\Biển VN\CANGU.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6635" y="838200"/>
            <a:ext cx="9991492"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963598"/>
      </p:ext>
    </p:extLst>
  </p:cSld>
  <p:clrMapOvr>
    <a:masterClrMapping/>
  </p:clrMapOvr>
  <p:transition spd="slow">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withEffect">
                                  <p:stCondLst>
                                    <p:cond delay="0"/>
                                  </p:stCondLst>
                                  <p:childTnLst>
                                    <p:set>
                                      <p:cBhvr>
                                        <p:cTn id="6" dur="1" fill="hold">
                                          <p:stCondLst>
                                            <p:cond delay="0"/>
                                          </p:stCondLst>
                                        </p:cTn>
                                        <p:tgtEl>
                                          <p:spTgt spid="12292"/>
                                        </p:tgtEl>
                                        <p:attrNameLst>
                                          <p:attrName>style.visibility</p:attrName>
                                        </p:attrNameLst>
                                      </p:cBhvr>
                                      <p:to>
                                        <p:strVal val="visible"/>
                                      </p:to>
                                    </p:set>
                                    <p:animEffect transition="in" filter="checkerboard(across)">
                                      <p:cBhvr>
                                        <p:cTn id="7" dur="500"/>
                                        <p:tgtEl>
                                          <p:spTgt spid="12292"/>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2291"/>
                                        </p:tgtEl>
                                        <p:attrNameLst>
                                          <p:attrName>style.visibility</p:attrName>
                                        </p:attrNameLst>
                                      </p:cBhvr>
                                      <p:to>
                                        <p:strVal val="visible"/>
                                      </p:to>
                                    </p:set>
                                    <p:animEffect transition="in" filter="checkerboard(across)">
                                      <p:cBhvr>
                                        <p:cTn id="10" dur="500"/>
                                        <p:tgtEl>
                                          <p:spTgt spid="12291"/>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8" presetClass="exit" presetSubtype="12" fill="hold" nodeType="clickEffect">
                                  <p:stCondLst>
                                    <p:cond delay="0"/>
                                  </p:stCondLst>
                                  <p:childTnLst>
                                    <p:animEffect transition="out" filter="strips(downLeft)">
                                      <p:cBhvr>
                                        <p:cTn id="14" dur="500"/>
                                        <p:tgtEl>
                                          <p:spTgt spid="12292"/>
                                        </p:tgtEl>
                                      </p:cBhvr>
                                    </p:animEffect>
                                    <p:set>
                                      <p:cBhvr>
                                        <p:cTn id="15" dur="1" fill="hold">
                                          <p:stCondLst>
                                            <p:cond delay="499"/>
                                          </p:stCondLst>
                                        </p:cTn>
                                        <p:tgtEl>
                                          <p:spTgt spid="12292"/>
                                        </p:tgtEl>
                                        <p:attrNameLst>
                                          <p:attrName>style.visibility</p:attrName>
                                        </p:attrNameLst>
                                      </p:cBhvr>
                                      <p:to>
                                        <p:strVal val="hidden"/>
                                      </p:to>
                                    </p:set>
                                  </p:childTnLst>
                                </p:cTn>
                              </p:par>
                              <p:par>
                                <p:cTn id="16" presetID="22" presetClass="entr" presetSubtype="1" fill="hold" nodeType="withEffect">
                                  <p:stCondLst>
                                    <p:cond delay="0"/>
                                  </p:stCondLst>
                                  <p:childTnLst>
                                    <p:set>
                                      <p:cBhvr>
                                        <p:cTn id="17" dur="1" fill="hold">
                                          <p:stCondLst>
                                            <p:cond delay="0"/>
                                          </p:stCondLst>
                                        </p:cTn>
                                        <p:tgtEl>
                                          <p:spTgt spid="12293"/>
                                        </p:tgtEl>
                                        <p:attrNameLst>
                                          <p:attrName>style.visibility</p:attrName>
                                        </p:attrNameLst>
                                      </p:cBhvr>
                                      <p:to>
                                        <p:strVal val="visible"/>
                                      </p:to>
                                    </p:set>
                                    <p:animEffect transition="in" filter="wipe(up)">
                                      <p:cBhvr>
                                        <p:cTn id="18" dur="500"/>
                                        <p:tgtEl>
                                          <p:spTgt spid="122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descr="hanh chinh vn">
            <a:hlinkClick r:id="rId2" action="ppaction://hlinkpres?slideindex=1&amp;slidetitl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3111" y="0"/>
            <a:ext cx="976343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3962440"/>
      </p:ext>
    </p:extLst>
  </p:cSld>
  <p:clrMapOvr>
    <a:masterClrMapping/>
  </p:clrMapOvr>
  <p:transition spd="slow">
    <p:pull dir="l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6633" y="1142378"/>
            <a:ext cx="10309122" cy="3539430"/>
          </a:xfrm>
          <a:prstGeom prst="rect">
            <a:avLst/>
          </a:prstGeom>
        </p:spPr>
        <p:txBody>
          <a:bodyPr wrap="square">
            <a:spAutoFit/>
          </a:bodyPr>
          <a:lstStyle/>
          <a:p>
            <a:r>
              <a:rPr lang="en-US" sz="2800" dirty="0" err="1">
                <a:solidFill>
                  <a:srgbClr val="FF0000"/>
                </a:solidFill>
                <a:latin typeface="Times New Roman" panose="02020603050405020304" pitchFamily="18" charset="0"/>
                <a:cs typeface="Times New Roman" panose="02020603050405020304" pitchFamily="18" charset="0"/>
              </a:rPr>
              <a:t>Dựa</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vào</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các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thông</a:t>
            </a:r>
            <a:r>
              <a:rPr lang="en-US" sz="2800" dirty="0">
                <a:solidFill>
                  <a:srgbClr val="FF0000"/>
                </a:solidFill>
                <a:latin typeface="Times New Roman" panose="02020603050405020304" pitchFamily="18" charset="0"/>
                <a:cs typeface="Times New Roman" panose="02020603050405020304" pitchFamily="18" charset="0"/>
              </a:rPr>
              <a:t> tin </a:t>
            </a:r>
            <a:r>
              <a:rPr lang="en-US" sz="2800" dirty="0" err="1">
                <a:solidFill>
                  <a:srgbClr val="FF0000"/>
                </a:solidFill>
                <a:latin typeface="Times New Roman" panose="02020603050405020304" pitchFamily="18" charset="0"/>
                <a:cs typeface="Times New Roman" panose="02020603050405020304" pitchFamily="18" charset="0"/>
              </a:rPr>
              <a:t>trong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smtClean="0">
                <a:solidFill>
                  <a:srgbClr val="FF0000"/>
                </a:solidFill>
                <a:latin typeface="Times New Roman" panose="02020603050405020304" pitchFamily="18" charset="0"/>
                <a:cs typeface="Times New Roman" panose="02020603050405020304" pitchFamily="18" charset="0"/>
              </a:rPr>
              <a:t>SGK, </a:t>
            </a:r>
            <a:r>
              <a:rPr lang="en-US" sz="2800" dirty="0" err="1">
                <a:solidFill>
                  <a:srgbClr val="FF0000"/>
                </a:solidFill>
                <a:latin typeface="Times New Roman" panose="02020603050405020304" pitchFamily="18" charset="0"/>
                <a:cs typeface="Times New Roman" panose="02020603050405020304" pitchFamily="18" charset="0"/>
              </a:rPr>
              <a:t>thảo</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luận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nhóm</a:t>
            </a:r>
            <a:r>
              <a:rPr lang="en-US" sz="2800" dirty="0">
                <a:solidFill>
                  <a:srgbClr val="FF0000"/>
                </a:solidFill>
                <a:latin typeface="Times New Roman" panose="02020603050405020304" pitchFamily="18" charset="0"/>
                <a:cs typeface="Times New Roman" panose="02020603050405020304" pitchFamily="18" charset="0"/>
              </a:rPr>
              <a:t> 4, </a:t>
            </a:r>
            <a:r>
              <a:rPr lang="en-US" sz="2800" dirty="0" err="1" smtClean="0">
                <a:solidFill>
                  <a:srgbClr val="FF0000"/>
                </a:solidFill>
                <a:latin typeface="Times New Roman" panose="02020603050405020304" pitchFamily="18" charset="0"/>
                <a:cs typeface="Times New Roman" panose="02020603050405020304" pitchFamily="18" charset="0"/>
              </a:rPr>
              <a:t>trả</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lời</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câu</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hỏi</a:t>
            </a:r>
            <a:r>
              <a:rPr lang="en-US" sz="2800" dirty="0" smtClean="0">
                <a:solidFill>
                  <a:srgbClr val="FF0000"/>
                </a:solidFill>
                <a:latin typeface="Times New Roman" panose="02020603050405020304" pitchFamily="18" charset="0"/>
                <a:cs typeface="Times New Roman" panose="02020603050405020304" pitchFamily="18" charset="0"/>
              </a:rPr>
              <a:t>:</a:t>
            </a:r>
            <a:endParaRPr lang="en-US" sz="2800" dirty="0">
              <a:solidFill>
                <a:srgbClr val="FF0000"/>
              </a:solidFill>
              <a:latin typeface="Times New Roman" panose="02020603050405020304" pitchFamily="18" charset="0"/>
              <a:cs typeface="Times New Roman" panose="02020603050405020304" pitchFamily="18" charset="0"/>
            </a:endParaRPr>
          </a:p>
          <a:p>
            <a:pPr marL="514350" indent="-514350">
              <a:buAutoNum type="arabicPeriod"/>
            </a:pPr>
            <a:r>
              <a:rPr lang="en-US" sz="2800" dirty="0" err="1">
                <a:solidFill>
                  <a:schemeClr val="bg1"/>
                </a:solidFill>
                <a:latin typeface="Times New Roman" panose="02020603050405020304" pitchFamily="18" charset="0"/>
                <a:cs typeface="Times New Roman" panose="02020603050405020304" pitchFamily="18" charset="0"/>
              </a:rPr>
              <a:t>Biển</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tác</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động</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thế</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nào</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đến</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khí</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hậu</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nước</a:t>
            </a:r>
            <a:r>
              <a:rPr lang="en-US" sz="2800" dirty="0">
                <a:solidFill>
                  <a:schemeClr val="bg1"/>
                </a:solidFill>
                <a:latin typeface="Times New Roman" panose="02020603050405020304" pitchFamily="18" charset="0"/>
                <a:cs typeface="Times New Roman" panose="02020603050405020304" pitchFamily="18" charset="0"/>
              </a:rPr>
              <a:t> ta</a:t>
            </a:r>
          </a:p>
          <a:p>
            <a:pPr marL="514350" indent="-514350">
              <a:buAutoNum type="arabicPeriod"/>
            </a:pPr>
            <a:r>
              <a:rPr lang="en-US" sz="2800" dirty="0" err="1">
                <a:solidFill>
                  <a:schemeClr val="bg1"/>
                </a:solidFill>
                <a:latin typeface="Times New Roman" panose="02020603050405020304" pitchFamily="18" charset="0"/>
                <a:cs typeface="Times New Roman" panose="02020603050405020304" pitchFamily="18" charset="0"/>
              </a:rPr>
              <a:t>Biển</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cung</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cấp</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cho</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chúng</a:t>
            </a:r>
            <a:r>
              <a:rPr lang="en-US" sz="2800" dirty="0">
                <a:solidFill>
                  <a:schemeClr val="bg1"/>
                </a:solidFill>
                <a:latin typeface="Times New Roman" panose="02020603050405020304" pitchFamily="18" charset="0"/>
                <a:cs typeface="Times New Roman" panose="02020603050405020304" pitchFamily="18" charset="0"/>
              </a:rPr>
              <a:t> ta </a:t>
            </a:r>
            <a:r>
              <a:rPr lang="en-US" sz="2800" dirty="0" err="1">
                <a:solidFill>
                  <a:schemeClr val="bg1"/>
                </a:solidFill>
                <a:latin typeface="Times New Roman" panose="02020603050405020304" pitchFamily="18" charset="0"/>
                <a:cs typeface="Times New Roman" panose="02020603050405020304" pitchFamily="18" charset="0"/>
              </a:rPr>
              <a:t>những</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loại</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tài</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nguyên</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nào</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Các</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loại</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tài</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nguyên</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này</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đóng</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góp</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gì</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vào</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đời</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sống</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và</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sản</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xuất</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của</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nhân</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dân</a:t>
            </a:r>
            <a:r>
              <a:rPr lang="en-US" sz="2800" dirty="0">
                <a:solidFill>
                  <a:schemeClr val="bg1"/>
                </a:solidFill>
                <a:latin typeface="Times New Roman" panose="02020603050405020304" pitchFamily="18" charset="0"/>
                <a:cs typeface="Times New Roman" panose="02020603050405020304" pitchFamily="18" charset="0"/>
              </a:rPr>
              <a:t> ta?</a:t>
            </a:r>
          </a:p>
          <a:p>
            <a:pPr marL="514350" indent="-514350">
              <a:buAutoNum type="arabicPeriod"/>
            </a:pPr>
            <a:r>
              <a:rPr lang="en-US" sz="2800" dirty="0" err="1">
                <a:solidFill>
                  <a:schemeClr val="bg1"/>
                </a:solidFill>
                <a:latin typeface="Times New Roman" panose="02020603050405020304" pitchFamily="18" charset="0"/>
                <a:cs typeface="Times New Roman" panose="02020603050405020304" pitchFamily="18" charset="0"/>
              </a:rPr>
              <a:t>Biển</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mang</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lại</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thuận</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lợi</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gì</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cho</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giao</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thông</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nước</a:t>
            </a:r>
            <a:r>
              <a:rPr lang="en-US" sz="2800" dirty="0">
                <a:solidFill>
                  <a:schemeClr val="bg1"/>
                </a:solidFill>
                <a:latin typeface="Times New Roman" panose="02020603050405020304" pitchFamily="18" charset="0"/>
                <a:cs typeface="Times New Roman" panose="02020603050405020304" pitchFamily="18" charset="0"/>
              </a:rPr>
              <a:t> ta?</a:t>
            </a:r>
          </a:p>
          <a:p>
            <a:pPr marL="514350" indent="-514350">
              <a:buAutoNum type="arabicPeriod"/>
            </a:pPr>
            <a:r>
              <a:rPr lang="en-US" sz="2800" dirty="0" err="1">
                <a:solidFill>
                  <a:schemeClr val="bg1"/>
                </a:solidFill>
                <a:latin typeface="Times New Roman" panose="02020603050405020304" pitchFamily="18" charset="0"/>
                <a:cs typeface="Times New Roman" panose="02020603050405020304" pitchFamily="18" charset="0"/>
              </a:rPr>
              <a:t>Đường</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bờ</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biển</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dài</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với</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nhiều</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bãi</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biển</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đẹp</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góp</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phần</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phát</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triển</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ngành</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kinh</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tế</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nào</a:t>
            </a:r>
            <a:r>
              <a:rPr lang="en-US" sz="2800" dirty="0">
                <a:solidFill>
                  <a:schemeClr val="bg1"/>
                </a:solidFill>
                <a:latin typeface="Times New Roman" panose="02020603050405020304" pitchFamily="18" charset="0"/>
                <a:cs typeface="Times New Roman" panose="02020603050405020304" pitchFamily="18" charset="0"/>
              </a:rPr>
              <a:t>?</a:t>
            </a:r>
            <a:br>
              <a:rPr lang="en-US" sz="2800" dirty="0">
                <a:solidFill>
                  <a:schemeClr val="bg1"/>
                </a:solidFill>
                <a:latin typeface="Times New Roman" panose="02020603050405020304" pitchFamily="18" charset="0"/>
                <a:cs typeface="Times New Roman" panose="02020603050405020304" pitchFamily="18" charset="0"/>
              </a:rPr>
            </a:br>
            <a:endParaRPr lang="en-US" sz="2800" dirty="0">
              <a:solidFill>
                <a:schemeClr val="bg1"/>
              </a:solidFill>
            </a:endParaRPr>
          </a:p>
        </p:txBody>
      </p:sp>
    </p:spTree>
    <p:extLst>
      <p:ext uri="{BB962C8B-B14F-4D97-AF65-F5344CB8AC3E}">
        <p14:creationId xmlns:p14="http://schemas.microsoft.com/office/powerpoint/2010/main" val="7119560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Box 6"/>
          <p:cNvSpPr txBox="1">
            <a:spLocks noChangeArrowheads="1"/>
          </p:cNvSpPr>
          <p:nvPr/>
        </p:nvSpPr>
        <p:spPr bwMode="auto">
          <a:xfrm>
            <a:off x="2438400" y="448267"/>
            <a:ext cx="3962400" cy="646113"/>
          </a:xfrm>
          <a:prstGeom prst="rect">
            <a:avLst/>
          </a:prstGeom>
          <a:noFill/>
          <a:ln w="9525">
            <a:noFill/>
            <a:miter lim="800000"/>
            <a:headEnd/>
            <a:tailEnd/>
          </a:ln>
        </p:spPr>
        <p:txBody>
          <a:bodyPr>
            <a:spAutoFit/>
          </a:bodyPr>
          <a:lstStyle/>
          <a:p>
            <a:pPr eaLnBrk="1" hangingPunct="1">
              <a:defRPr/>
            </a:pPr>
            <a:r>
              <a:rPr lang="en-US" sz="3600" b="1" i="1" dirty="0">
                <a:solidFill>
                  <a:srgbClr val="FF0000"/>
                </a:solidFill>
                <a:latin typeface="Times New Roman" panose="02020603050405020304" pitchFamily="18" charset="0"/>
                <a:cs typeface="Times New Roman" panose="02020603050405020304" pitchFamily="18" charset="0"/>
              </a:rPr>
              <a:t>3. </a:t>
            </a:r>
            <a:r>
              <a:rPr lang="en-US" sz="3600" b="1" i="1" dirty="0" err="1">
                <a:solidFill>
                  <a:srgbClr val="FF0000"/>
                </a:solidFill>
                <a:latin typeface="Times New Roman" panose="02020603050405020304" pitchFamily="18" charset="0"/>
                <a:cs typeface="Times New Roman" panose="02020603050405020304" pitchFamily="18" charset="0"/>
              </a:rPr>
              <a:t>Vai</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trò</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của</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biển</a:t>
            </a:r>
            <a:endParaRPr lang="en-US" sz="3600" b="1" i="1" dirty="0">
              <a:solidFill>
                <a:srgbClr val="FF0000"/>
              </a:solidFill>
              <a:latin typeface="Times New Roman" panose="02020603050405020304" pitchFamily="18" charset="0"/>
              <a:cs typeface="Times New Roman" panose="02020603050405020304" pitchFamily="18" charset="0"/>
            </a:endParaRPr>
          </a:p>
        </p:txBody>
      </p:sp>
      <p:sp>
        <p:nvSpPr>
          <p:cNvPr id="9219" name="Rectangle 2"/>
          <p:cNvSpPr>
            <a:spLocks noChangeArrowheads="1"/>
          </p:cNvSpPr>
          <p:nvPr/>
        </p:nvSpPr>
        <p:spPr bwMode="auto">
          <a:xfrm>
            <a:off x="2036956" y="1232795"/>
            <a:ext cx="3522663" cy="584200"/>
          </a:xfrm>
          <a:prstGeom prst="rect">
            <a:avLst/>
          </a:prstGeom>
          <a:noFill/>
          <a:ln w="9525">
            <a:noFill/>
            <a:miter lim="800000"/>
            <a:headEnd/>
            <a:tailEnd/>
          </a:ln>
        </p:spPr>
        <p:txBody>
          <a:bodyPr wrap="none">
            <a:spAutoFit/>
          </a:bodyPr>
          <a:lstStyle/>
          <a:p>
            <a:pPr eaLnBrk="1" hangingPunct="1">
              <a:spcBef>
                <a:spcPct val="50000"/>
              </a:spcBef>
              <a:defRPr/>
            </a:pPr>
            <a:r>
              <a:rPr lang="en-US" sz="3200" b="1" dirty="0">
                <a:solidFill>
                  <a:srgbClr val="99FF33"/>
                </a:solidFill>
                <a:latin typeface="Times New Roman" panose="02020603050405020304" pitchFamily="18" charset="0"/>
                <a:cs typeface="Times New Roman" panose="02020603050405020304" pitchFamily="18" charset="0"/>
              </a:rPr>
              <a:t>- </a:t>
            </a:r>
            <a:r>
              <a:rPr lang="en-US" sz="3200" b="1" dirty="0" err="1">
                <a:solidFill>
                  <a:srgbClr val="99FF33"/>
                </a:solidFill>
                <a:latin typeface="Times New Roman" panose="02020603050405020304" pitchFamily="18" charset="0"/>
                <a:cs typeface="Times New Roman" panose="02020603050405020304" pitchFamily="18" charset="0"/>
              </a:rPr>
              <a:t>Điều</a:t>
            </a:r>
            <a:r>
              <a:rPr lang="en-US" sz="3200" b="1" dirty="0">
                <a:solidFill>
                  <a:srgbClr val="99FF33"/>
                </a:solidFill>
                <a:latin typeface="Times New Roman" panose="02020603050405020304" pitchFamily="18" charset="0"/>
                <a:cs typeface="Times New Roman" panose="02020603050405020304" pitchFamily="18" charset="0"/>
              </a:rPr>
              <a:t> </a:t>
            </a:r>
            <a:r>
              <a:rPr lang="en-US" sz="3200" b="1" dirty="0" err="1">
                <a:solidFill>
                  <a:srgbClr val="99FF33"/>
                </a:solidFill>
                <a:latin typeface="Times New Roman" panose="02020603050405020304" pitchFamily="18" charset="0"/>
                <a:cs typeface="Times New Roman" panose="02020603050405020304" pitchFamily="18" charset="0"/>
              </a:rPr>
              <a:t>hòa</a:t>
            </a:r>
            <a:r>
              <a:rPr lang="en-US" sz="3200" b="1" dirty="0">
                <a:solidFill>
                  <a:srgbClr val="99FF33"/>
                </a:solidFill>
                <a:latin typeface="Times New Roman" panose="02020603050405020304" pitchFamily="18" charset="0"/>
                <a:cs typeface="Times New Roman" panose="02020603050405020304" pitchFamily="18" charset="0"/>
              </a:rPr>
              <a:t> </a:t>
            </a:r>
            <a:r>
              <a:rPr lang="en-US" sz="3200" b="1" dirty="0" err="1">
                <a:solidFill>
                  <a:srgbClr val="99FF33"/>
                </a:solidFill>
                <a:latin typeface="Times New Roman" panose="02020603050405020304" pitchFamily="18" charset="0"/>
                <a:cs typeface="Times New Roman" panose="02020603050405020304" pitchFamily="18" charset="0"/>
              </a:rPr>
              <a:t>khí</a:t>
            </a:r>
            <a:r>
              <a:rPr lang="en-US" sz="3200" b="1" dirty="0">
                <a:solidFill>
                  <a:srgbClr val="99FF33"/>
                </a:solidFill>
                <a:latin typeface="Times New Roman" panose="02020603050405020304" pitchFamily="18" charset="0"/>
                <a:cs typeface="Times New Roman" panose="02020603050405020304" pitchFamily="18" charset="0"/>
              </a:rPr>
              <a:t> </a:t>
            </a:r>
            <a:r>
              <a:rPr lang="en-US" sz="3200" b="1" dirty="0" err="1">
                <a:solidFill>
                  <a:srgbClr val="99FF33"/>
                </a:solidFill>
                <a:latin typeface="Times New Roman" panose="02020603050405020304" pitchFamily="18" charset="0"/>
                <a:cs typeface="Times New Roman" panose="02020603050405020304" pitchFamily="18" charset="0"/>
              </a:rPr>
              <a:t>hậu</a:t>
            </a:r>
            <a:r>
              <a:rPr lang="en-US" sz="3200" b="1" dirty="0">
                <a:solidFill>
                  <a:srgbClr val="99FF33"/>
                </a:solidFill>
                <a:latin typeface="Times New Roman" panose="02020603050405020304" pitchFamily="18" charset="0"/>
                <a:cs typeface="Times New Roman" panose="02020603050405020304" pitchFamily="18" charset="0"/>
              </a:rPr>
              <a:t>.</a:t>
            </a:r>
          </a:p>
        </p:txBody>
      </p:sp>
      <p:sp>
        <p:nvSpPr>
          <p:cNvPr id="9220" name="Rectangle 3"/>
          <p:cNvSpPr>
            <a:spLocks noChangeArrowheads="1"/>
          </p:cNvSpPr>
          <p:nvPr/>
        </p:nvSpPr>
        <p:spPr bwMode="auto">
          <a:xfrm>
            <a:off x="1988634" y="1887007"/>
            <a:ext cx="8671932" cy="1077913"/>
          </a:xfrm>
          <a:prstGeom prst="rect">
            <a:avLst/>
          </a:prstGeom>
          <a:noFill/>
          <a:ln w="9525">
            <a:noFill/>
            <a:miter lim="800000"/>
            <a:headEnd/>
            <a:tailEnd/>
          </a:ln>
        </p:spPr>
        <p:txBody>
          <a:bodyPr wrap="square">
            <a:spAutoFit/>
          </a:bodyPr>
          <a:lstStyle/>
          <a:p>
            <a:pPr eaLnBrk="1" hangingPunct="1">
              <a:defRPr/>
            </a:pPr>
            <a:r>
              <a:rPr lang="en-US" sz="3200" b="1" dirty="0">
                <a:solidFill>
                  <a:srgbClr val="99FF33"/>
                </a:solidFill>
                <a:latin typeface="Times New Roman" panose="02020603050405020304" pitchFamily="18" charset="0"/>
                <a:cs typeface="Times New Roman" panose="02020603050405020304" pitchFamily="18" charset="0"/>
              </a:rPr>
              <a:t>- </a:t>
            </a:r>
            <a:r>
              <a:rPr lang="en-US" sz="3200" b="1" dirty="0" err="1">
                <a:solidFill>
                  <a:srgbClr val="99FF33"/>
                </a:solidFill>
                <a:latin typeface="Times New Roman" panose="02020603050405020304" pitchFamily="18" charset="0"/>
                <a:cs typeface="Times New Roman" panose="02020603050405020304" pitchFamily="18" charset="0"/>
              </a:rPr>
              <a:t>Là</a:t>
            </a:r>
            <a:r>
              <a:rPr lang="en-US" sz="3200" b="1" dirty="0">
                <a:solidFill>
                  <a:srgbClr val="99FF33"/>
                </a:solidFill>
                <a:latin typeface="Times New Roman" panose="02020603050405020304" pitchFamily="18" charset="0"/>
                <a:cs typeface="Times New Roman" panose="02020603050405020304" pitchFamily="18" charset="0"/>
              </a:rPr>
              <a:t> </a:t>
            </a:r>
            <a:r>
              <a:rPr lang="en-US" sz="3200" b="1" dirty="0" err="1">
                <a:solidFill>
                  <a:srgbClr val="99FF33"/>
                </a:solidFill>
                <a:latin typeface="Times New Roman" panose="02020603050405020304" pitchFamily="18" charset="0"/>
                <a:cs typeface="Times New Roman" panose="02020603050405020304" pitchFamily="18" charset="0"/>
              </a:rPr>
              <a:t>nguồn</a:t>
            </a:r>
            <a:r>
              <a:rPr lang="en-US" sz="3200" b="1" dirty="0">
                <a:solidFill>
                  <a:srgbClr val="99FF33"/>
                </a:solidFill>
                <a:latin typeface="Times New Roman" panose="02020603050405020304" pitchFamily="18" charset="0"/>
                <a:cs typeface="Times New Roman" panose="02020603050405020304" pitchFamily="18" charset="0"/>
              </a:rPr>
              <a:t> </a:t>
            </a:r>
            <a:r>
              <a:rPr lang="en-US" sz="3200" b="1" dirty="0" err="1">
                <a:solidFill>
                  <a:srgbClr val="99FF33"/>
                </a:solidFill>
                <a:latin typeface="Times New Roman" panose="02020603050405020304" pitchFamily="18" charset="0"/>
                <a:cs typeface="Times New Roman" panose="02020603050405020304" pitchFamily="18" charset="0"/>
              </a:rPr>
              <a:t>tài</a:t>
            </a:r>
            <a:r>
              <a:rPr lang="en-US" sz="3200" b="1" dirty="0">
                <a:solidFill>
                  <a:srgbClr val="99FF33"/>
                </a:solidFill>
                <a:latin typeface="Times New Roman" panose="02020603050405020304" pitchFamily="18" charset="0"/>
                <a:cs typeface="Times New Roman" panose="02020603050405020304" pitchFamily="18" charset="0"/>
              </a:rPr>
              <a:t> </a:t>
            </a:r>
            <a:r>
              <a:rPr lang="en-US" sz="3200" b="1" dirty="0" err="1">
                <a:solidFill>
                  <a:srgbClr val="99FF33"/>
                </a:solidFill>
                <a:latin typeface="Times New Roman" panose="02020603050405020304" pitchFamily="18" charset="0"/>
                <a:cs typeface="Times New Roman" panose="02020603050405020304" pitchFamily="18" charset="0"/>
              </a:rPr>
              <a:t>nguyên</a:t>
            </a:r>
            <a:r>
              <a:rPr lang="en-US" sz="3200" b="1" dirty="0">
                <a:solidFill>
                  <a:srgbClr val="99FF33"/>
                </a:solidFill>
                <a:latin typeface="Times New Roman" panose="02020603050405020304" pitchFamily="18" charset="0"/>
                <a:cs typeface="Times New Roman" panose="02020603050405020304" pitchFamily="18" charset="0"/>
              </a:rPr>
              <a:t> </a:t>
            </a:r>
            <a:r>
              <a:rPr lang="en-US" sz="3200" b="1" dirty="0" err="1">
                <a:solidFill>
                  <a:srgbClr val="99FF33"/>
                </a:solidFill>
                <a:latin typeface="Times New Roman" panose="02020603050405020304" pitchFamily="18" charset="0"/>
                <a:cs typeface="Times New Roman" panose="02020603050405020304" pitchFamily="18" charset="0"/>
              </a:rPr>
              <a:t>lớn</a:t>
            </a:r>
            <a:r>
              <a:rPr lang="en-US" sz="3200" b="1" dirty="0">
                <a:solidFill>
                  <a:srgbClr val="99FF33"/>
                </a:solidFill>
                <a:latin typeface="Times New Roman" panose="02020603050405020304" pitchFamily="18" charset="0"/>
                <a:cs typeface="Times New Roman" panose="02020603050405020304" pitchFamily="18" charset="0"/>
              </a:rPr>
              <a:t>, </a:t>
            </a:r>
            <a:r>
              <a:rPr lang="en-US" sz="3200" b="1" dirty="0" err="1">
                <a:solidFill>
                  <a:srgbClr val="99FF33"/>
                </a:solidFill>
                <a:latin typeface="Times New Roman" panose="02020603050405020304" pitchFamily="18" charset="0"/>
                <a:cs typeface="Times New Roman" panose="02020603050405020304" pitchFamily="18" charset="0"/>
              </a:rPr>
              <a:t>cho</a:t>
            </a:r>
            <a:r>
              <a:rPr lang="en-US" sz="3200" b="1" dirty="0">
                <a:solidFill>
                  <a:srgbClr val="99FF33"/>
                </a:solidFill>
                <a:latin typeface="Times New Roman" panose="02020603050405020304" pitchFamily="18" charset="0"/>
                <a:cs typeface="Times New Roman" panose="02020603050405020304" pitchFamily="18" charset="0"/>
              </a:rPr>
              <a:t> </a:t>
            </a:r>
            <a:r>
              <a:rPr lang="en-US" sz="3200" b="1" dirty="0" err="1">
                <a:solidFill>
                  <a:srgbClr val="99FF33"/>
                </a:solidFill>
                <a:latin typeface="Times New Roman" panose="02020603050405020304" pitchFamily="18" charset="0"/>
                <a:cs typeface="Times New Roman" panose="02020603050405020304" pitchFamily="18" charset="0"/>
              </a:rPr>
              <a:t>ta</a:t>
            </a:r>
            <a:r>
              <a:rPr lang="en-US" sz="3200" b="1" dirty="0">
                <a:solidFill>
                  <a:srgbClr val="99FF33"/>
                </a:solidFill>
                <a:latin typeface="Times New Roman" panose="02020603050405020304" pitchFamily="18" charset="0"/>
                <a:cs typeface="Times New Roman" panose="02020603050405020304" pitchFamily="18" charset="0"/>
              </a:rPr>
              <a:t> </a:t>
            </a:r>
            <a:r>
              <a:rPr lang="en-US" sz="3200" b="1" dirty="0" err="1">
                <a:solidFill>
                  <a:srgbClr val="99FF33"/>
                </a:solidFill>
                <a:latin typeface="Times New Roman" panose="02020603050405020304" pitchFamily="18" charset="0"/>
                <a:cs typeface="Times New Roman" panose="02020603050405020304" pitchFamily="18" charset="0"/>
              </a:rPr>
              <a:t>dầu</a:t>
            </a:r>
            <a:r>
              <a:rPr lang="en-US" sz="3200" b="1" dirty="0">
                <a:solidFill>
                  <a:srgbClr val="99FF33"/>
                </a:solidFill>
                <a:latin typeface="Times New Roman" panose="02020603050405020304" pitchFamily="18" charset="0"/>
                <a:cs typeface="Times New Roman" panose="02020603050405020304" pitchFamily="18" charset="0"/>
              </a:rPr>
              <a:t> </a:t>
            </a:r>
            <a:r>
              <a:rPr lang="en-US" sz="3200" b="1" dirty="0" err="1">
                <a:solidFill>
                  <a:srgbClr val="99FF33"/>
                </a:solidFill>
                <a:latin typeface="Times New Roman" panose="02020603050405020304" pitchFamily="18" charset="0"/>
                <a:cs typeface="Times New Roman" panose="02020603050405020304" pitchFamily="18" charset="0"/>
              </a:rPr>
              <a:t>mỏ</a:t>
            </a:r>
            <a:r>
              <a:rPr lang="en-US" sz="3200" b="1" dirty="0">
                <a:solidFill>
                  <a:srgbClr val="99FF33"/>
                </a:solidFill>
                <a:latin typeface="Times New Roman" panose="02020603050405020304" pitchFamily="18" charset="0"/>
                <a:cs typeface="Times New Roman" panose="02020603050405020304" pitchFamily="18" charset="0"/>
              </a:rPr>
              <a:t>, </a:t>
            </a:r>
            <a:r>
              <a:rPr lang="en-US" sz="3200" b="1" dirty="0" err="1">
                <a:solidFill>
                  <a:srgbClr val="99FF33"/>
                </a:solidFill>
                <a:latin typeface="Times New Roman" panose="02020603050405020304" pitchFamily="18" charset="0"/>
                <a:cs typeface="Times New Roman" panose="02020603050405020304" pitchFamily="18" charset="0"/>
              </a:rPr>
              <a:t>muối</a:t>
            </a:r>
            <a:r>
              <a:rPr lang="en-US" sz="3200" b="1" dirty="0">
                <a:solidFill>
                  <a:srgbClr val="99FF33"/>
                </a:solidFill>
                <a:latin typeface="Times New Roman" panose="02020603050405020304" pitchFamily="18" charset="0"/>
                <a:cs typeface="Times New Roman" panose="02020603050405020304" pitchFamily="18" charset="0"/>
              </a:rPr>
              <a:t>, </a:t>
            </a:r>
            <a:r>
              <a:rPr lang="en-US" sz="3200" b="1" dirty="0" err="1">
                <a:solidFill>
                  <a:srgbClr val="99FF33"/>
                </a:solidFill>
                <a:latin typeface="Times New Roman" panose="02020603050405020304" pitchFamily="18" charset="0"/>
                <a:cs typeface="Times New Roman" panose="02020603050405020304" pitchFamily="18" charset="0"/>
              </a:rPr>
              <a:t>cá</a:t>
            </a:r>
            <a:r>
              <a:rPr lang="en-US" sz="3200" b="1" dirty="0">
                <a:solidFill>
                  <a:srgbClr val="99FF33"/>
                </a:solidFill>
                <a:latin typeface="Times New Roman" panose="02020603050405020304" pitchFamily="18" charset="0"/>
                <a:cs typeface="Times New Roman" panose="02020603050405020304" pitchFamily="18" charset="0"/>
              </a:rPr>
              <a:t>, </a:t>
            </a:r>
            <a:r>
              <a:rPr lang="en-US" sz="3200" b="1" dirty="0" err="1">
                <a:solidFill>
                  <a:srgbClr val="99FF33"/>
                </a:solidFill>
                <a:latin typeface="Times New Roman" panose="02020603050405020304" pitchFamily="18" charset="0"/>
                <a:cs typeface="Times New Roman" panose="02020603050405020304" pitchFamily="18" charset="0"/>
              </a:rPr>
              <a:t>tôm</a:t>
            </a:r>
            <a:r>
              <a:rPr lang="en-US" sz="3200" b="1" dirty="0">
                <a:solidFill>
                  <a:srgbClr val="99FF33"/>
                </a:solidFill>
                <a:latin typeface="Times New Roman" panose="02020603050405020304" pitchFamily="18" charset="0"/>
                <a:cs typeface="Times New Roman" panose="02020603050405020304" pitchFamily="18" charset="0"/>
              </a:rPr>
              <a:t>, ...</a:t>
            </a:r>
          </a:p>
        </p:txBody>
      </p:sp>
      <p:sp>
        <p:nvSpPr>
          <p:cNvPr id="9221" name="Rectangle 4"/>
          <p:cNvSpPr>
            <a:spLocks noChangeArrowheads="1"/>
          </p:cNvSpPr>
          <p:nvPr/>
        </p:nvSpPr>
        <p:spPr bwMode="auto">
          <a:xfrm>
            <a:off x="1883627" y="3121188"/>
            <a:ext cx="8668214" cy="584775"/>
          </a:xfrm>
          <a:prstGeom prst="rect">
            <a:avLst/>
          </a:prstGeom>
          <a:noFill/>
          <a:ln w="9525">
            <a:noFill/>
            <a:miter lim="800000"/>
            <a:headEnd/>
            <a:tailEnd/>
          </a:ln>
        </p:spPr>
        <p:txBody>
          <a:bodyPr wrap="square">
            <a:spAutoFit/>
          </a:bodyPr>
          <a:lstStyle/>
          <a:p>
            <a:pPr eaLnBrk="1" hangingPunct="1">
              <a:spcBef>
                <a:spcPct val="50000"/>
              </a:spcBef>
              <a:defRPr/>
            </a:pPr>
            <a:r>
              <a:rPr lang="en-US" sz="3200" b="1" dirty="0">
                <a:solidFill>
                  <a:srgbClr val="99FF33"/>
                </a:solidFill>
                <a:latin typeface="Times New Roman" panose="02020603050405020304" pitchFamily="18" charset="0"/>
                <a:cs typeface="Times New Roman" panose="02020603050405020304" pitchFamily="18" charset="0"/>
              </a:rPr>
              <a:t>  </a:t>
            </a:r>
            <a:r>
              <a:rPr lang="en-US" sz="3200" b="1" dirty="0">
                <a:solidFill>
                  <a:srgbClr val="92D050"/>
                </a:solidFill>
                <a:latin typeface="Times New Roman" panose="02020603050405020304" pitchFamily="18" charset="0"/>
                <a:cs typeface="Times New Roman" panose="02020603050405020304" pitchFamily="18" charset="0"/>
              </a:rPr>
              <a:t>- </a:t>
            </a:r>
            <a:r>
              <a:rPr lang="en-US" sz="3200" b="1" dirty="0" err="1">
                <a:solidFill>
                  <a:srgbClr val="99FF33"/>
                </a:solidFill>
                <a:latin typeface="Times New Roman" panose="02020603050405020304" pitchFamily="18" charset="0"/>
                <a:cs typeface="Times New Roman" panose="02020603050405020304" pitchFamily="18" charset="0"/>
              </a:rPr>
              <a:t>Là</a:t>
            </a:r>
            <a:r>
              <a:rPr lang="en-US" sz="3200" b="1" dirty="0">
                <a:solidFill>
                  <a:srgbClr val="99FF33"/>
                </a:solidFill>
                <a:latin typeface="Times New Roman" panose="02020603050405020304" pitchFamily="18" charset="0"/>
                <a:cs typeface="Times New Roman" panose="02020603050405020304" pitchFamily="18" charset="0"/>
              </a:rPr>
              <a:t> </a:t>
            </a:r>
            <a:r>
              <a:rPr lang="en-US" sz="3200" b="1" dirty="0" err="1">
                <a:solidFill>
                  <a:srgbClr val="99FF33"/>
                </a:solidFill>
                <a:latin typeface="Times New Roman" panose="02020603050405020304" pitchFamily="18" charset="0"/>
                <a:cs typeface="Times New Roman" panose="02020603050405020304" pitchFamily="18" charset="0"/>
              </a:rPr>
              <a:t>đường</a:t>
            </a:r>
            <a:r>
              <a:rPr lang="en-US" sz="3200" b="1" dirty="0">
                <a:solidFill>
                  <a:srgbClr val="99FF33"/>
                </a:solidFill>
                <a:latin typeface="Times New Roman" panose="02020603050405020304" pitchFamily="18" charset="0"/>
                <a:cs typeface="Times New Roman" panose="02020603050405020304" pitchFamily="18" charset="0"/>
              </a:rPr>
              <a:t> </a:t>
            </a:r>
            <a:r>
              <a:rPr lang="en-US" sz="3200" b="1" dirty="0" err="1">
                <a:solidFill>
                  <a:srgbClr val="99FF33"/>
                </a:solidFill>
                <a:latin typeface="Times New Roman" panose="02020603050405020304" pitchFamily="18" charset="0"/>
                <a:cs typeface="Times New Roman" panose="02020603050405020304" pitchFamily="18" charset="0"/>
              </a:rPr>
              <a:t>giao</a:t>
            </a:r>
            <a:r>
              <a:rPr lang="en-US" sz="3200" b="1" dirty="0">
                <a:solidFill>
                  <a:srgbClr val="99FF33"/>
                </a:solidFill>
                <a:latin typeface="Times New Roman" panose="02020603050405020304" pitchFamily="18" charset="0"/>
                <a:cs typeface="Times New Roman" panose="02020603050405020304" pitchFamily="18" charset="0"/>
              </a:rPr>
              <a:t> </a:t>
            </a:r>
            <a:r>
              <a:rPr lang="en-US" sz="3200" b="1" dirty="0" err="1">
                <a:solidFill>
                  <a:srgbClr val="99FF33"/>
                </a:solidFill>
                <a:latin typeface="Times New Roman" panose="02020603050405020304" pitchFamily="18" charset="0"/>
                <a:cs typeface="Times New Roman" panose="02020603050405020304" pitchFamily="18" charset="0"/>
              </a:rPr>
              <a:t>thông</a:t>
            </a:r>
            <a:r>
              <a:rPr lang="en-US" sz="3200" b="1" dirty="0">
                <a:solidFill>
                  <a:srgbClr val="99FF33"/>
                </a:solidFill>
                <a:latin typeface="Times New Roman" panose="02020603050405020304" pitchFamily="18" charset="0"/>
                <a:cs typeface="Times New Roman" panose="02020603050405020304" pitchFamily="18" charset="0"/>
              </a:rPr>
              <a:t> </a:t>
            </a:r>
            <a:r>
              <a:rPr lang="en-US" sz="3200" b="1" dirty="0" err="1">
                <a:solidFill>
                  <a:srgbClr val="99FF33"/>
                </a:solidFill>
                <a:latin typeface="Times New Roman" panose="02020603050405020304" pitchFamily="18" charset="0"/>
                <a:cs typeface="Times New Roman" panose="02020603050405020304" pitchFamily="18" charset="0"/>
              </a:rPr>
              <a:t>trong</a:t>
            </a:r>
            <a:r>
              <a:rPr lang="en-US" sz="3200" b="1" dirty="0">
                <a:solidFill>
                  <a:srgbClr val="99FF33"/>
                </a:solidFill>
                <a:latin typeface="Times New Roman" panose="02020603050405020304" pitchFamily="18" charset="0"/>
                <a:cs typeface="Times New Roman" panose="02020603050405020304" pitchFamily="18" charset="0"/>
              </a:rPr>
              <a:t> </a:t>
            </a:r>
            <a:r>
              <a:rPr lang="en-US" sz="3200" b="1" dirty="0" err="1">
                <a:solidFill>
                  <a:srgbClr val="99FF33"/>
                </a:solidFill>
                <a:latin typeface="Times New Roman" panose="02020603050405020304" pitchFamily="18" charset="0"/>
                <a:cs typeface="Times New Roman" panose="02020603050405020304" pitchFamily="18" charset="0"/>
              </a:rPr>
              <a:t>nước</a:t>
            </a:r>
            <a:r>
              <a:rPr lang="en-US" sz="3200" b="1" dirty="0">
                <a:solidFill>
                  <a:srgbClr val="99FF33"/>
                </a:solidFill>
                <a:latin typeface="Times New Roman" panose="02020603050405020304" pitchFamily="18" charset="0"/>
                <a:cs typeface="Times New Roman" panose="02020603050405020304" pitchFamily="18" charset="0"/>
              </a:rPr>
              <a:t> </a:t>
            </a:r>
            <a:r>
              <a:rPr lang="en-US" sz="3200" b="1" dirty="0" err="1">
                <a:solidFill>
                  <a:srgbClr val="99FF33"/>
                </a:solidFill>
                <a:latin typeface="Times New Roman" panose="02020603050405020304" pitchFamily="18" charset="0"/>
                <a:cs typeface="Times New Roman" panose="02020603050405020304" pitchFamily="18" charset="0"/>
              </a:rPr>
              <a:t>và</a:t>
            </a:r>
            <a:r>
              <a:rPr lang="en-US" sz="3200" b="1" dirty="0">
                <a:solidFill>
                  <a:srgbClr val="99FF33"/>
                </a:solidFill>
                <a:latin typeface="Times New Roman" panose="02020603050405020304" pitchFamily="18" charset="0"/>
                <a:cs typeface="Times New Roman" panose="02020603050405020304" pitchFamily="18" charset="0"/>
              </a:rPr>
              <a:t> </a:t>
            </a:r>
            <a:r>
              <a:rPr lang="en-US" sz="3200" b="1" dirty="0" err="1">
                <a:solidFill>
                  <a:srgbClr val="99FF33"/>
                </a:solidFill>
                <a:latin typeface="Times New Roman" panose="02020603050405020304" pitchFamily="18" charset="0"/>
                <a:cs typeface="Times New Roman" panose="02020603050405020304" pitchFamily="18" charset="0"/>
              </a:rPr>
              <a:t>quốc</a:t>
            </a:r>
            <a:r>
              <a:rPr lang="en-US" sz="3200" b="1" dirty="0">
                <a:solidFill>
                  <a:srgbClr val="99FF33"/>
                </a:solidFill>
                <a:latin typeface="Times New Roman" panose="02020603050405020304" pitchFamily="18" charset="0"/>
                <a:cs typeface="Times New Roman" panose="02020603050405020304" pitchFamily="18" charset="0"/>
              </a:rPr>
              <a:t> </a:t>
            </a:r>
            <a:r>
              <a:rPr lang="en-US" sz="3200" b="1" dirty="0" err="1">
                <a:solidFill>
                  <a:srgbClr val="99FF33"/>
                </a:solidFill>
                <a:latin typeface="Times New Roman" panose="02020603050405020304" pitchFamily="18" charset="0"/>
                <a:cs typeface="Times New Roman" panose="02020603050405020304" pitchFamily="18" charset="0"/>
              </a:rPr>
              <a:t>tế</a:t>
            </a:r>
            <a:r>
              <a:rPr lang="en-US" sz="3200" b="1" dirty="0">
                <a:solidFill>
                  <a:srgbClr val="99FF33"/>
                </a:solidFill>
                <a:latin typeface="Times New Roman" panose="02020603050405020304" pitchFamily="18" charset="0"/>
                <a:cs typeface="Times New Roman" panose="02020603050405020304" pitchFamily="18" charset="0"/>
              </a:rPr>
              <a:t>.</a:t>
            </a:r>
          </a:p>
        </p:txBody>
      </p:sp>
      <p:sp>
        <p:nvSpPr>
          <p:cNvPr id="6" name="Rectangle 7"/>
          <p:cNvSpPr>
            <a:spLocks noChangeArrowheads="1"/>
          </p:cNvSpPr>
          <p:nvPr/>
        </p:nvSpPr>
        <p:spPr bwMode="auto">
          <a:xfrm>
            <a:off x="1981200" y="3810695"/>
            <a:ext cx="8458200" cy="1077218"/>
          </a:xfrm>
          <a:prstGeom prst="rect">
            <a:avLst/>
          </a:prstGeom>
          <a:noFill/>
          <a:ln w="9525">
            <a:noFill/>
            <a:miter lim="800000"/>
            <a:headEnd/>
            <a:tailEnd/>
          </a:ln>
        </p:spPr>
        <p:txBody>
          <a:bodyPr>
            <a:spAutoFit/>
          </a:bodyPr>
          <a:lstStyle/>
          <a:p>
            <a:pPr eaLnBrk="1" hangingPunct="1">
              <a:spcBef>
                <a:spcPct val="50000"/>
              </a:spcBef>
              <a:defRPr/>
            </a:pPr>
            <a:r>
              <a:rPr lang="en-US" sz="3200" b="1" dirty="0">
                <a:solidFill>
                  <a:srgbClr val="99FF33"/>
                </a:solidFill>
                <a:latin typeface="Times New Roman" panose="02020603050405020304" pitchFamily="18" charset="0"/>
                <a:cs typeface="Times New Roman" panose="02020603050405020304" pitchFamily="18" charset="0"/>
              </a:rPr>
              <a:t>- </a:t>
            </a:r>
            <a:r>
              <a:rPr lang="en-US" sz="3200" b="1" dirty="0" err="1">
                <a:solidFill>
                  <a:srgbClr val="99FF33"/>
                </a:solidFill>
                <a:latin typeface="Times New Roman" panose="02020603050405020304" pitchFamily="18" charset="0"/>
                <a:cs typeface="Times New Roman" panose="02020603050405020304" pitchFamily="18" charset="0"/>
              </a:rPr>
              <a:t>Ven</a:t>
            </a:r>
            <a:r>
              <a:rPr lang="en-US" sz="3200" b="1" dirty="0">
                <a:solidFill>
                  <a:srgbClr val="99FF33"/>
                </a:solidFill>
                <a:latin typeface="Times New Roman" panose="02020603050405020304" pitchFamily="18" charset="0"/>
                <a:cs typeface="Times New Roman" panose="02020603050405020304" pitchFamily="18" charset="0"/>
              </a:rPr>
              <a:t> </a:t>
            </a:r>
            <a:r>
              <a:rPr lang="en-US" sz="3200" b="1" dirty="0" err="1">
                <a:solidFill>
                  <a:srgbClr val="99FF33"/>
                </a:solidFill>
                <a:latin typeface="Times New Roman" panose="02020603050405020304" pitchFamily="18" charset="0"/>
                <a:cs typeface="Times New Roman" panose="02020603050405020304" pitchFamily="18" charset="0"/>
              </a:rPr>
              <a:t>biển</a:t>
            </a:r>
            <a:r>
              <a:rPr lang="en-US" sz="3200" b="1" dirty="0">
                <a:solidFill>
                  <a:srgbClr val="99FF33"/>
                </a:solidFill>
                <a:latin typeface="Times New Roman" panose="02020603050405020304" pitchFamily="18" charset="0"/>
                <a:cs typeface="Times New Roman" panose="02020603050405020304" pitchFamily="18" charset="0"/>
              </a:rPr>
              <a:t> </a:t>
            </a:r>
            <a:r>
              <a:rPr lang="en-US" sz="3200" b="1" dirty="0" err="1">
                <a:solidFill>
                  <a:srgbClr val="99FF33"/>
                </a:solidFill>
                <a:latin typeface="Times New Roman" panose="02020603050405020304" pitchFamily="18" charset="0"/>
                <a:cs typeface="Times New Roman" panose="02020603050405020304" pitchFamily="18" charset="0"/>
              </a:rPr>
              <a:t>có</a:t>
            </a:r>
            <a:r>
              <a:rPr lang="en-US" sz="3200" b="1" dirty="0">
                <a:solidFill>
                  <a:srgbClr val="99FF33"/>
                </a:solidFill>
                <a:latin typeface="Times New Roman" panose="02020603050405020304" pitchFamily="18" charset="0"/>
                <a:cs typeface="Times New Roman" panose="02020603050405020304" pitchFamily="18" charset="0"/>
              </a:rPr>
              <a:t> </a:t>
            </a:r>
            <a:r>
              <a:rPr lang="en-US" sz="3200" b="1" dirty="0" err="1">
                <a:solidFill>
                  <a:srgbClr val="99FF33"/>
                </a:solidFill>
                <a:latin typeface="Times New Roman" panose="02020603050405020304" pitchFamily="18" charset="0"/>
                <a:cs typeface="Times New Roman" panose="02020603050405020304" pitchFamily="18" charset="0"/>
              </a:rPr>
              <a:t>nhiều</a:t>
            </a:r>
            <a:r>
              <a:rPr lang="en-US" sz="3200" b="1" dirty="0">
                <a:solidFill>
                  <a:srgbClr val="99FF33"/>
                </a:solidFill>
                <a:latin typeface="Times New Roman" panose="02020603050405020304" pitchFamily="18" charset="0"/>
                <a:cs typeface="Times New Roman" panose="02020603050405020304" pitchFamily="18" charset="0"/>
              </a:rPr>
              <a:t> </a:t>
            </a:r>
            <a:r>
              <a:rPr lang="en-US" sz="3200" b="1" dirty="0" err="1">
                <a:solidFill>
                  <a:srgbClr val="99FF33"/>
                </a:solidFill>
                <a:latin typeface="Times New Roman" panose="02020603050405020304" pitchFamily="18" charset="0"/>
                <a:cs typeface="Times New Roman" panose="02020603050405020304" pitchFamily="18" charset="0"/>
              </a:rPr>
              <a:t>bãi</a:t>
            </a:r>
            <a:r>
              <a:rPr lang="en-US" sz="3200" b="1" dirty="0">
                <a:solidFill>
                  <a:srgbClr val="99FF33"/>
                </a:solidFill>
                <a:latin typeface="Times New Roman" panose="02020603050405020304" pitchFamily="18" charset="0"/>
                <a:cs typeface="Times New Roman" panose="02020603050405020304" pitchFamily="18" charset="0"/>
              </a:rPr>
              <a:t> </a:t>
            </a:r>
            <a:r>
              <a:rPr lang="en-US" sz="3200" b="1" dirty="0" err="1">
                <a:solidFill>
                  <a:srgbClr val="99FF33"/>
                </a:solidFill>
                <a:latin typeface="Times New Roman" panose="02020603050405020304" pitchFamily="18" charset="0"/>
                <a:cs typeface="Times New Roman" panose="02020603050405020304" pitchFamily="18" charset="0"/>
              </a:rPr>
              <a:t>tắm</a:t>
            </a:r>
            <a:r>
              <a:rPr lang="en-US" sz="3200" b="1" dirty="0">
                <a:solidFill>
                  <a:srgbClr val="99FF33"/>
                </a:solidFill>
                <a:latin typeface="Times New Roman" panose="02020603050405020304" pitchFamily="18" charset="0"/>
                <a:cs typeface="Times New Roman" panose="02020603050405020304" pitchFamily="18" charset="0"/>
              </a:rPr>
              <a:t> </a:t>
            </a:r>
            <a:r>
              <a:rPr lang="en-US" sz="3200" b="1" dirty="0" err="1">
                <a:solidFill>
                  <a:srgbClr val="99FF33"/>
                </a:solidFill>
                <a:latin typeface="Times New Roman" panose="02020603050405020304" pitchFamily="18" charset="0"/>
                <a:cs typeface="Times New Roman" panose="02020603050405020304" pitchFamily="18" charset="0"/>
              </a:rPr>
              <a:t>và</a:t>
            </a:r>
            <a:r>
              <a:rPr lang="en-US" sz="3200" b="1" dirty="0">
                <a:solidFill>
                  <a:srgbClr val="99FF33"/>
                </a:solidFill>
                <a:latin typeface="Times New Roman" panose="02020603050405020304" pitchFamily="18" charset="0"/>
                <a:cs typeface="Times New Roman" panose="02020603050405020304" pitchFamily="18" charset="0"/>
              </a:rPr>
              <a:t> </a:t>
            </a:r>
            <a:r>
              <a:rPr lang="en-US" sz="3200" b="1" dirty="0" err="1">
                <a:solidFill>
                  <a:srgbClr val="99FF33"/>
                </a:solidFill>
                <a:latin typeface="Times New Roman" panose="02020603050405020304" pitchFamily="18" charset="0"/>
                <a:cs typeface="Times New Roman" panose="02020603050405020304" pitchFamily="18" charset="0"/>
              </a:rPr>
              <a:t>phong</a:t>
            </a:r>
            <a:r>
              <a:rPr lang="en-US" sz="3200" b="1" dirty="0">
                <a:solidFill>
                  <a:srgbClr val="99FF33"/>
                </a:solidFill>
                <a:latin typeface="Times New Roman" panose="02020603050405020304" pitchFamily="18" charset="0"/>
                <a:cs typeface="Times New Roman" panose="02020603050405020304" pitchFamily="18" charset="0"/>
              </a:rPr>
              <a:t> </a:t>
            </a:r>
            <a:r>
              <a:rPr lang="en-US" sz="3200" b="1" dirty="0" err="1">
                <a:solidFill>
                  <a:srgbClr val="99FF33"/>
                </a:solidFill>
                <a:latin typeface="Times New Roman" panose="02020603050405020304" pitchFamily="18" charset="0"/>
                <a:cs typeface="Times New Roman" panose="02020603050405020304" pitchFamily="18" charset="0"/>
              </a:rPr>
              <a:t>cảnh</a:t>
            </a:r>
            <a:r>
              <a:rPr lang="en-US" sz="3200" b="1" dirty="0">
                <a:solidFill>
                  <a:srgbClr val="99FF33"/>
                </a:solidFill>
                <a:latin typeface="Times New Roman" panose="02020603050405020304" pitchFamily="18" charset="0"/>
                <a:cs typeface="Times New Roman" panose="02020603050405020304" pitchFamily="18" charset="0"/>
              </a:rPr>
              <a:t> </a:t>
            </a:r>
            <a:r>
              <a:rPr lang="en-US" sz="3200" b="1" dirty="0" err="1">
                <a:solidFill>
                  <a:srgbClr val="99FF33"/>
                </a:solidFill>
                <a:latin typeface="Times New Roman" panose="02020603050405020304" pitchFamily="18" charset="0"/>
                <a:cs typeface="Times New Roman" panose="02020603050405020304" pitchFamily="18" charset="0"/>
              </a:rPr>
              <a:t>đẹp</a:t>
            </a:r>
            <a:r>
              <a:rPr lang="en-US" sz="3200" b="1" dirty="0">
                <a:solidFill>
                  <a:srgbClr val="99FF33"/>
                </a:solidFill>
                <a:latin typeface="Times New Roman" panose="02020603050405020304" pitchFamily="18" charset="0"/>
                <a:cs typeface="Times New Roman" panose="02020603050405020304" pitchFamily="18" charset="0"/>
              </a:rPr>
              <a:t>, </a:t>
            </a:r>
            <a:r>
              <a:rPr lang="en-US" sz="3200" b="1" dirty="0" err="1">
                <a:solidFill>
                  <a:srgbClr val="99FF33"/>
                </a:solidFill>
                <a:latin typeface="Times New Roman" panose="02020603050405020304" pitchFamily="18" charset="0"/>
                <a:cs typeface="Times New Roman" panose="02020603050405020304" pitchFamily="18" charset="0"/>
              </a:rPr>
              <a:t>là</a:t>
            </a:r>
            <a:r>
              <a:rPr lang="en-US" sz="3200" b="1" dirty="0">
                <a:solidFill>
                  <a:srgbClr val="99FF33"/>
                </a:solidFill>
                <a:latin typeface="Times New Roman" panose="02020603050405020304" pitchFamily="18" charset="0"/>
                <a:cs typeface="Times New Roman" panose="02020603050405020304" pitchFamily="18" charset="0"/>
              </a:rPr>
              <a:t> </a:t>
            </a:r>
            <a:r>
              <a:rPr lang="en-US" sz="3200" b="1" dirty="0" err="1">
                <a:solidFill>
                  <a:srgbClr val="99FF33"/>
                </a:solidFill>
                <a:latin typeface="Times New Roman" panose="02020603050405020304" pitchFamily="18" charset="0"/>
                <a:cs typeface="Times New Roman" panose="02020603050405020304" pitchFamily="18" charset="0"/>
              </a:rPr>
              <a:t>nơi</a:t>
            </a:r>
            <a:r>
              <a:rPr lang="en-US" sz="3200" b="1" dirty="0">
                <a:solidFill>
                  <a:srgbClr val="99FF33"/>
                </a:solidFill>
                <a:latin typeface="Times New Roman" panose="02020603050405020304" pitchFamily="18" charset="0"/>
                <a:cs typeface="Times New Roman" panose="02020603050405020304" pitchFamily="18" charset="0"/>
              </a:rPr>
              <a:t> du </a:t>
            </a:r>
            <a:r>
              <a:rPr lang="en-US" sz="3200" b="1" dirty="0" err="1">
                <a:solidFill>
                  <a:srgbClr val="99FF33"/>
                </a:solidFill>
                <a:latin typeface="Times New Roman" panose="02020603050405020304" pitchFamily="18" charset="0"/>
                <a:cs typeface="Times New Roman" panose="02020603050405020304" pitchFamily="18" charset="0"/>
              </a:rPr>
              <a:t>lịch</a:t>
            </a:r>
            <a:r>
              <a:rPr lang="en-US" sz="3200" b="1" dirty="0">
                <a:solidFill>
                  <a:srgbClr val="99FF33"/>
                </a:solidFill>
                <a:latin typeface="Times New Roman" panose="02020603050405020304" pitchFamily="18" charset="0"/>
                <a:cs typeface="Times New Roman" panose="02020603050405020304" pitchFamily="18" charset="0"/>
              </a:rPr>
              <a:t> </a:t>
            </a:r>
            <a:r>
              <a:rPr lang="en-US" sz="3200" b="1" dirty="0" err="1">
                <a:solidFill>
                  <a:srgbClr val="99FF33"/>
                </a:solidFill>
                <a:latin typeface="Times New Roman" panose="02020603050405020304" pitchFamily="18" charset="0"/>
                <a:cs typeface="Times New Roman" panose="02020603050405020304" pitchFamily="18" charset="0"/>
              </a:rPr>
              <a:t>và</a:t>
            </a:r>
            <a:r>
              <a:rPr lang="en-US" sz="3200" b="1" dirty="0">
                <a:solidFill>
                  <a:srgbClr val="99FF33"/>
                </a:solidFill>
                <a:latin typeface="Times New Roman" panose="02020603050405020304" pitchFamily="18" charset="0"/>
                <a:cs typeface="Times New Roman" panose="02020603050405020304" pitchFamily="18" charset="0"/>
              </a:rPr>
              <a:t> </a:t>
            </a:r>
            <a:r>
              <a:rPr lang="en-US" sz="3200" b="1" dirty="0" err="1">
                <a:solidFill>
                  <a:srgbClr val="99FF33"/>
                </a:solidFill>
                <a:latin typeface="Times New Roman" panose="02020603050405020304" pitchFamily="18" charset="0"/>
                <a:cs typeface="Times New Roman" panose="02020603050405020304" pitchFamily="18" charset="0"/>
              </a:rPr>
              <a:t>nghỉ</a:t>
            </a:r>
            <a:r>
              <a:rPr lang="en-US" sz="3200" b="1" dirty="0">
                <a:solidFill>
                  <a:srgbClr val="99FF33"/>
                </a:solidFill>
                <a:latin typeface="Times New Roman" panose="02020603050405020304" pitchFamily="18" charset="0"/>
                <a:cs typeface="Times New Roman" panose="02020603050405020304" pitchFamily="18" charset="0"/>
              </a:rPr>
              <a:t> </a:t>
            </a:r>
            <a:r>
              <a:rPr lang="en-US" sz="3200" b="1" dirty="0" err="1">
                <a:solidFill>
                  <a:srgbClr val="99FF33"/>
                </a:solidFill>
                <a:latin typeface="Times New Roman" panose="02020603050405020304" pitchFamily="18" charset="0"/>
                <a:cs typeface="Times New Roman" panose="02020603050405020304" pitchFamily="18" charset="0"/>
              </a:rPr>
              <a:t>mát</a:t>
            </a:r>
            <a:r>
              <a:rPr lang="en-US" sz="3200" b="1" dirty="0">
                <a:solidFill>
                  <a:srgbClr val="99FF33"/>
                </a:solidFill>
                <a:latin typeface="Times New Roman" panose="02020603050405020304" pitchFamily="18" charset="0"/>
                <a:cs typeface="Times New Roman" panose="02020603050405020304" pitchFamily="18" charset="0"/>
              </a:rPr>
              <a:t> </a:t>
            </a:r>
            <a:r>
              <a:rPr lang="en-US" sz="3200" b="1" dirty="0" err="1">
                <a:solidFill>
                  <a:srgbClr val="99FF33"/>
                </a:solidFill>
                <a:latin typeface="Times New Roman" panose="02020603050405020304" pitchFamily="18" charset="0"/>
                <a:cs typeface="Times New Roman" panose="02020603050405020304" pitchFamily="18" charset="0"/>
              </a:rPr>
              <a:t>hấp</a:t>
            </a:r>
            <a:r>
              <a:rPr lang="en-US" sz="3200" b="1" dirty="0">
                <a:solidFill>
                  <a:srgbClr val="99FF33"/>
                </a:solidFill>
                <a:latin typeface="Times New Roman" panose="02020603050405020304" pitchFamily="18" charset="0"/>
                <a:cs typeface="Times New Roman" panose="02020603050405020304" pitchFamily="18" charset="0"/>
              </a:rPr>
              <a:t> </a:t>
            </a:r>
            <a:r>
              <a:rPr lang="en-US" sz="3200" b="1" dirty="0" err="1">
                <a:solidFill>
                  <a:srgbClr val="99FF33"/>
                </a:solidFill>
                <a:latin typeface="Times New Roman" panose="02020603050405020304" pitchFamily="18" charset="0"/>
                <a:cs typeface="Times New Roman" panose="02020603050405020304" pitchFamily="18" charset="0"/>
              </a:rPr>
              <a:t>dẫn</a:t>
            </a:r>
            <a:r>
              <a:rPr lang="en-US" sz="3200" b="1" dirty="0">
                <a:solidFill>
                  <a:srgbClr val="99FF33"/>
                </a:solidFill>
                <a:latin typeface="Times New Roman" panose="02020603050405020304" pitchFamily="18" charset="0"/>
                <a:cs typeface="Times New Roman" panose="02020603050405020304" pitchFamily="18" charset="0"/>
              </a:rPr>
              <a:t>.</a:t>
            </a:r>
          </a:p>
        </p:txBody>
      </p:sp>
      <p:grpSp>
        <p:nvGrpSpPr>
          <p:cNvPr id="7" name="Group 9"/>
          <p:cNvGrpSpPr>
            <a:grpSpLocks/>
          </p:cNvGrpSpPr>
          <p:nvPr/>
        </p:nvGrpSpPr>
        <p:grpSpPr bwMode="auto">
          <a:xfrm>
            <a:off x="1524000" y="5034756"/>
            <a:ext cx="8915400" cy="1676400"/>
            <a:chOff x="0" y="5034756"/>
            <a:chExt cx="8915400" cy="1676400"/>
          </a:xfrm>
        </p:grpSpPr>
        <p:sp>
          <p:nvSpPr>
            <p:cNvPr id="8" name="Curved Up Ribbon 7"/>
            <p:cNvSpPr/>
            <p:nvPr/>
          </p:nvSpPr>
          <p:spPr>
            <a:xfrm>
              <a:off x="0" y="5034756"/>
              <a:ext cx="8915400" cy="1676400"/>
            </a:xfrm>
            <a:prstGeom prst="ellipseRibbon2">
              <a:avLst>
                <a:gd name="adj1" fmla="val 25000"/>
                <a:gd name="adj2" fmla="val 73217"/>
                <a:gd name="adj3" fmla="val 12500"/>
              </a:avLst>
            </a:prstGeom>
            <a:solidFill>
              <a:schemeClr val="tx2">
                <a:lumMod val="20000"/>
                <a:lumOff val="80000"/>
              </a:schemeClr>
            </a:solidFill>
            <a:ln>
              <a:solidFill>
                <a:schemeClr val="bg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9" name="Text Box 8"/>
            <p:cNvSpPr txBox="1">
              <a:spLocks noChangeArrowheads="1"/>
            </p:cNvSpPr>
            <p:nvPr/>
          </p:nvSpPr>
          <p:spPr bwMode="auto">
            <a:xfrm>
              <a:off x="1371600" y="5138793"/>
              <a:ext cx="7010400" cy="1077913"/>
            </a:xfrm>
            <a:prstGeom prst="rect">
              <a:avLst/>
            </a:prstGeom>
            <a:noFill/>
            <a:ln w="9525">
              <a:noFill/>
              <a:miter lim="800000"/>
              <a:headEnd/>
              <a:tailEnd/>
            </a:ln>
          </p:spPr>
          <p:txBody>
            <a:bodyPr>
              <a:spAutoFit/>
            </a:bodyPr>
            <a:lstStyle/>
            <a:p>
              <a:pPr eaLnBrk="1" hangingPunct="1">
                <a:spcBef>
                  <a:spcPct val="50000"/>
                </a:spcBef>
                <a:defRPr/>
              </a:pPr>
              <a:r>
                <a:rPr lang="en-US" sz="3200" b="1" i="1" dirty="0" err="1">
                  <a:solidFill>
                    <a:srgbClr val="FF0000"/>
                  </a:solidFill>
                  <a:latin typeface="Times New Roman" panose="02020603050405020304" pitchFamily="18" charset="0"/>
                  <a:cs typeface="Times New Roman" panose="02020603050405020304" pitchFamily="18" charset="0"/>
                </a:rPr>
                <a:t>Chúng</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ta</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cần</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bảo</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vệ</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giữ</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gìn</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và</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khai</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thác</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tài</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nguyên</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biển</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một</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cách</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hợp</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lí</a:t>
              </a:r>
              <a:r>
                <a:rPr lang="en-US" sz="3200" b="1" i="1" dirty="0">
                  <a:solidFill>
                    <a:srgbClr val="FF0000"/>
                  </a:solidFill>
                  <a:latin typeface="Times New Roman" panose="02020603050405020304" pitchFamily="18" charset="0"/>
                  <a:cs typeface="Times New Roman" panose="02020603050405020304" pitchFamily="18" charset="0"/>
                </a:rPr>
                <a:t>.</a:t>
              </a:r>
            </a:p>
          </p:txBody>
        </p:sp>
      </p:grpSp>
    </p:spTree>
    <p:extLst>
      <p:ext uri="{BB962C8B-B14F-4D97-AF65-F5344CB8AC3E}">
        <p14:creationId xmlns:p14="http://schemas.microsoft.com/office/powerpoint/2010/main" val="1301805667"/>
      </p:ext>
    </p:extLst>
  </p:cSld>
  <p:clrMapOvr>
    <a:masterClrMapping/>
  </p:clrMapOvr>
  <p:transition spd="slow">
    <p:strips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9219"/>
                                        </p:tgtEl>
                                        <p:attrNameLst>
                                          <p:attrName>style.visibility</p:attrName>
                                        </p:attrNameLst>
                                      </p:cBhvr>
                                      <p:to>
                                        <p:strVal val="visible"/>
                                      </p:to>
                                    </p:set>
                                    <p:animEffect transition="in" filter="fade">
                                      <p:cBhvr>
                                        <p:cTn id="7" dur="500"/>
                                        <p:tgtEl>
                                          <p:spTgt spid="9219"/>
                                        </p:tgtEl>
                                      </p:cBhvr>
                                    </p:animEffect>
                                    <p:anim calcmode="lin" valueType="num">
                                      <p:cBhvr>
                                        <p:cTn id="8" dur="500" fill="hold"/>
                                        <p:tgtEl>
                                          <p:spTgt spid="9219"/>
                                        </p:tgtEl>
                                        <p:attrNameLst>
                                          <p:attrName>ppt_w</p:attrName>
                                        </p:attrNameLst>
                                      </p:cBhvr>
                                      <p:tavLst>
                                        <p:tav tm="0" fmla="#ppt_w*sin(2.5*pi*$)">
                                          <p:val>
                                            <p:fltVal val="0"/>
                                          </p:val>
                                        </p:tav>
                                        <p:tav tm="100000">
                                          <p:val>
                                            <p:fltVal val="1"/>
                                          </p:val>
                                        </p:tav>
                                      </p:tavLst>
                                    </p:anim>
                                    <p:anim calcmode="lin" valueType="num">
                                      <p:cBhvr>
                                        <p:cTn id="9" dur="500" fill="hold"/>
                                        <p:tgtEl>
                                          <p:spTgt spid="9219"/>
                                        </p:tgtEl>
                                        <p:attrNameLst>
                                          <p:attrName>ppt_h</p:attrName>
                                        </p:attrNameLst>
                                      </p:cBhvr>
                                      <p:tavLst>
                                        <p:tav tm="0">
                                          <p:val>
                                            <p:strVal val="#ppt_h"/>
                                          </p:val>
                                        </p:tav>
                                        <p:tav tm="100000">
                                          <p:val>
                                            <p:strVal val="#ppt_h"/>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5" presetClass="entr" presetSubtype="0" fill="hold" grpId="0" nodeType="clickEffect">
                                  <p:stCondLst>
                                    <p:cond delay="0"/>
                                  </p:stCondLst>
                                  <p:iterate type="lt">
                                    <p:tmPct val="10000"/>
                                  </p:iterate>
                                  <p:childTnLst>
                                    <p:set>
                                      <p:cBhvr>
                                        <p:cTn id="13" dur="1" fill="hold">
                                          <p:stCondLst>
                                            <p:cond delay="0"/>
                                          </p:stCondLst>
                                        </p:cTn>
                                        <p:tgtEl>
                                          <p:spTgt spid="9220"/>
                                        </p:tgtEl>
                                        <p:attrNameLst>
                                          <p:attrName>style.visibility</p:attrName>
                                        </p:attrNameLst>
                                      </p:cBhvr>
                                      <p:to>
                                        <p:strVal val="visible"/>
                                      </p:to>
                                    </p:set>
                                    <p:animEffect transition="in" filter="fade">
                                      <p:cBhvr>
                                        <p:cTn id="14" dur="500"/>
                                        <p:tgtEl>
                                          <p:spTgt spid="9220"/>
                                        </p:tgtEl>
                                      </p:cBhvr>
                                    </p:animEffect>
                                    <p:anim calcmode="lin" valueType="num">
                                      <p:cBhvr>
                                        <p:cTn id="15" dur="500" fill="hold"/>
                                        <p:tgtEl>
                                          <p:spTgt spid="9220"/>
                                        </p:tgtEl>
                                        <p:attrNameLst>
                                          <p:attrName>ppt_w</p:attrName>
                                        </p:attrNameLst>
                                      </p:cBhvr>
                                      <p:tavLst>
                                        <p:tav tm="0" fmla="#ppt_w*sin(2.5*pi*$)">
                                          <p:val>
                                            <p:fltVal val="0"/>
                                          </p:val>
                                        </p:tav>
                                        <p:tav tm="100000">
                                          <p:val>
                                            <p:fltVal val="1"/>
                                          </p:val>
                                        </p:tav>
                                      </p:tavLst>
                                    </p:anim>
                                    <p:anim calcmode="lin" valueType="num">
                                      <p:cBhvr>
                                        <p:cTn id="16" dur="500" fill="hold"/>
                                        <p:tgtEl>
                                          <p:spTgt spid="9220"/>
                                        </p:tgtEl>
                                        <p:attrNameLst>
                                          <p:attrName>ppt_h</p:attrName>
                                        </p:attrNameLst>
                                      </p:cBhvr>
                                      <p:tavLst>
                                        <p:tav tm="0">
                                          <p:val>
                                            <p:strVal val="#ppt_h"/>
                                          </p:val>
                                        </p:tav>
                                        <p:tav tm="100000">
                                          <p:val>
                                            <p:strVal val="#ppt_h"/>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5" presetClass="entr" presetSubtype="0" fill="hold" grpId="0" nodeType="clickEffect">
                                  <p:stCondLst>
                                    <p:cond delay="0"/>
                                  </p:stCondLst>
                                  <p:iterate type="lt">
                                    <p:tmPct val="10000"/>
                                  </p:iterate>
                                  <p:childTnLst>
                                    <p:set>
                                      <p:cBhvr>
                                        <p:cTn id="20" dur="1" fill="hold">
                                          <p:stCondLst>
                                            <p:cond delay="0"/>
                                          </p:stCondLst>
                                        </p:cTn>
                                        <p:tgtEl>
                                          <p:spTgt spid="9221"/>
                                        </p:tgtEl>
                                        <p:attrNameLst>
                                          <p:attrName>style.visibility</p:attrName>
                                        </p:attrNameLst>
                                      </p:cBhvr>
                                      <p:to>
                                        <p:strVal val="visible"/>
                                      </p:to>
                                    </p:set>
                                    <p:animEffect transition="in" filter="fade">
                                      <p:cBhvr>
                                        <p:cTn id="21" dur="500"/>
                                        <p:tgtEl>
                                          <p:spTgt spid="9221"/>
                                        </p:tgtEl>
                                      </p:cBhvr>
                                    </p:animEffect>
                                    <p:anim calcmode="lin" valueType="num">
                                      <p:cBhvr>
                                        <p:cTn id="22" dur="500" fill="hold"/>
                                        <p:tgtEl>
                                          <p:spTgt spid="9221"/>
                                        </p:tgtEl>
                                        <p:attrNameLst>
                                          <p:attrName>ppt_w</p:attrName>
                                        </p:attrNameLst>
                                      </p:cBhvr>
                                      <p:tavLst>
                                        <p:tav tm="0" fmla="#ppt_w*sin(2.5*pi*$)">
                                          <p:val>
                                            <p:fltVal val="0"/>
                                          </p:val>
                                        </p:tav>
                                        <p:tav tm="100000">
                                          <p:val>
                                            <p:fltVal val="1"/>
                                          </p:val>
                                        </p:tav>
                                      </p:tavLst>
                                    </p:anim>
                                    <p:anim calcmode="lin" valueType="num">
                                      <p:cBhvr>
                                        <p:cTn id="23" dur="500" fill="hold"/>
                                        <p:tgtEl>
                                          <p:spTgt spid="9221"/>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6"/>
                                        </p:tgtEl>
                                        <p:attrNameLst>
                                          <p:attrName>style.visibility</p:attrName>
                                        </p:attrNameLst>
                                      </p:cBhvr>
                                      <p:to>
                                        <p:strVal val="visible"/>
                                      </p:to>
                                    </p:set>
                                    <p:anim calcmode="discrete" valueType="clr">
                                      <p:cBhvr override="childStyle">
                                        <p:cTn id="28"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6"/>
                                        </p:tgtEl>
                                        <p:attrNameLst>
                                          <p:attrName>fillcolor</p:attrName>
                                        </p:attrNameLst>
                                      </p:cBhvr>
                                      <p:tavLst>
                                        <p:tav tm="0">
                                          <p:val>
                                            <p:clrVal>
                                              <a:schemeClr val="accent2"/>
                                            </p:clrVal>
                                          </p:val>
                                        </p:tav>
                                        <p:tav tm="50000">
                                          <p:val>
                                            <p:clrVal>
                                              <a:schemeClr val="hlink"/>
                                            </p:clrVal>
                                          </p:val>
                                        </p:tav>
                                      </p:tavLst>
                                    </p:anim>
                                    <p:set>
                                      <p:cBhvr>
                                        <p:cTn id="30" dur="80"/>
                                        <p:tgtEl>
                                          <p:spTgt spid="6"/>
                                        </p:tgtEl>
                                        <p:attrNameLst>
                                          <p:attrName>fill.type</p:attrName>
                                        </p:attrNameLst>
                                      </p:cBhvr>
                                      <p:to>
                                        <p:strVal val="solid"/>
                                      </p:to>
                                    </p:set>
                                  </p:childTnLst>
                                </p:cTn>
                              </p:par>
                            </p:childTnLst>
                          </p:cTn>
                        </p:par>
                      </p:childTnLst>
                    </p:cTn>
                  </p:par>
                  <p:par>
                    <p:cTn id="31" fill="hold">
                      <p:stCondLst>
                        <p:cond delay="indefinite"/>
                      </p:stCondLst>
                      <p:childTnLst>
                        <p:par>
                          <p:cTn id="32" fill="hold">
                            <p:stCondLst>
                              <p:cond delay="0"/>
                            </p:stCondLst>
                            <p:childTnLst>
                              <p:par>
                                <p:cTn id="33" presetID="18" presetClass="entr" presetSubtype="6"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strips(downRight)">
                                      <p:cBhvr>
                                        <p:cTn id="35"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p:bldP spid="9220" grpId="0"/>
      <p:bldP spid="9221"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WordArt 9"/>
          <p:cNvSpPr>
            <a:spLocks noChangeArrowheads="1" noChangeShapeType="1" noTextEdit="1"/>
          </p:cNvSpPr>
          <p:nvPr/>
        </p:nvSpPr>
        <p:spPr bwMode="auto">
          <a:xfrm>
            <a:off x="2057400" y="1600200"/>
            <a:ext cx="8077200" cy="3352800"/>
          </a:xfrm>
          <a:prstGeom prst="rect">
            <a:avLst/>
          </a:prstGeom>
        </p:spPr>
        <p:txBody>
          <a:bodyPr wrap="none" fromWordArt="1">
            <a:prstTxWarp prst="textCanUp">
              <a:avLst>
                <a:gd name="adj" fmla="val 76829"/>
              </a:avLst>
            </a:prstTxWarp>
          </a:bodyPr>
          <a:lstStyle/>
          <a:p>
            <a:pPr algn="ctr"/>
            <a:r>
              <a:rPr lang="vi-VN" sz="3600" kern="10" dirty="0">
                <a:ln w="19050">
                  <a:solidFill>
                    <a:srgbClr val="99CCFF"/>
                  </a:solidFill>
                  <a:round/>
                  <a:headEnd/>
                  <a:tailEnd/>
                </a:ln>
                <a:solidFill>
                  <a:srgbClr val="FF0000"/>
                </a:solidFill>
                <a:effectLst>
                  <a:outerShdw dist="38100" dir="2700000" algn="tl" rotWithShape="0">
                    <a:srgbClr val="000000">
                      <a:alpha val="43137"/>
                    </a:srgbClr>
                  </a:outerShdw>
                </a:effectLst>
                <a:latin typeface="Times New Roman" panose="02020603050405020304" pitchFamily="18" charset="0"/>
                <a:cs typeface="Times New Roman" panose="02020603050405020304" pitchFamily="18" charset="0"/>
              </a:rPr>
              <a:t>Cùng đi du lịch đến những </a:t>
            </a:r>
          </a:p>
          <a:p>
            <a:pPr algn="ctr"/>
            <a:r>
              <a:rPr lang="vi-VN" sz="3600" kern="10" dirty="0">
                <a:ln w="19050">
                  <a:solidFill>
                    <a:srgbClr val="99CCFF"/>
                  </a:solidFill>
                  <a:round/>
                  <a:headEnd/>
                  <a:tailEnd/>
                </a:ln>
                <a:solidFill>
                  <a:srgbClr val="FF0000"/>
                </a:solidFill>
                <a:effectLst>
                  <a:outerShdw dist="38100" dir="2700000" algn="tl" rotWithShape="0">
                    <a:srgbClr val="000000">
                      <a:alpha val="43137"/>
                    </a:srgbClr>
                  </a:outerShdw>
                </a:effectLst>
                <a:latin typeface="Times New Roman" panose="02020603050405020304" pitchFamily="18" charset="0"/>
                <a:cs typeface="Times New Roman" panose="02020603050405020304" pitchFamily="18" charset="0"/>
              </a:rPr>
              <a:t>vùng biển đẹp nổi tiếng ở nước ta</a:t>
            </a:r>
            <a:endParaRPr lang="en-US" sz="3600" kern="10" dirty="0">
              <a:ln w="19050">
                <a:solidFill>
                  <a:srgbClr val="99CCFF"/>
                </a:solidFill>
                <a:round/>
                <a:headEnd/>
                <a:tailEnd/>
              </a:ln>
              <a:solidFill>
                <a:srgbClr val="FF0000"/>
              </a:solidFill>
              <a:effectLst>
                <a:outerShdw dist="38100" dir="2700000" algn="tl" rotWithShape="0">
                  <a:srgbClr val="000000">
                    <a:alpha val="43137"/>
                  </a:srgbClr>
                </a:outerShdw>
              </a:effectLst>
              <a:latin typeface="Times New Roman" panose="02020603050405020304" pitchFamily="18" charset="0"/>
              <a:cs typeface="Times New Roman" panose="02020603050405020304" pitchFamily="18" charset="0"/>
            </a:endParaRPr>
          </a:p>
        </p:txBody>
      </p:sp>
      <p:pic>
        <p:nvPicPr>
          <p:cNvPr id="3" name="BiOn-hat-chieu-nay.mp3">
            <a:hlinkClick r:id="" action="ppaction://media"/>
          </p:cNvPr>
          <p:cNvPicPr>
            <a:picLocks noRot="1" noChangeAspect="1"/>
          </p:cNvPicPr>
          <p:nvPr>
            <a:audioFile r:link="rId1"/>
          </p:nvPr>
        </p:nvPicPr>
        <p:blipFill>
          <a:blip r:embed="rId3">
            <a:extLst>
              <a:ext uri="{28A0092B-C50C-407E-A947-70E740481C1C}">
                <a14:useLocalDpi xmlns:a14="http://schemas.microsoft.com/office/drawing/2010/main" val="0"/>
              </a:ext>
            </a:extLst>
          </a:blip>
          <a:srcRect/>
          <a:stretch>
            <a:fillRect/>
          </a:stretch>
        </p:blipFill>
        <p:spPr bwMode="auto">
          <a:xfrm>
            <a:off x="10363200" y="6553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22003927"/>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100">
                <p:cTn id="7" fill="hold" display="0">
                  <p:stCondLst>
                    <p:cond delay="indefinite"/>
                  </p:stCondLst>
                  <p:endCondLst>
                    <p:cond evt="onPrev" delay="0">
                      <p:tgtEl>
                        <p:sldTgt/>
                      </p:tgtEl>
                    </p:cond>
                    <p:cond evt="onStopAudio" delay="0">
                      <p:tgtEl>
                        <p:sldTgt/>
                      </p:tgtEl>
                    </p:cond>
                  </p:endCondLst>
                </p:cTn>
                <p:tgtEl>
                  <p:spTgt spid="3"/>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D:\Documents\Hong Diep document\Anh tu lieu\Biển VN\vietnam_1280_992p7ih9j.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TextBox 1"/>
          <p:cNvSpPr txBox="1">
            <a:spLocks noChangeArrowheads="1"/>
          </p:cNvSpPr>
          <p:nvPr/>
        </p:nvSpPr>
        <p:spPr bwMode="auto">
          <a:xfrm>
            <a:off x="3886200" y="228601"/>
            <a:ext cx="5410200" cy="830263"/>
          </a:xfrm>
          <a:prstGeom prst="rect">
            <a:avLst/>
          </a:prstGeom>
          <a:noFill/>
          <a:ln w="9525">
            <a:noFill/>
            <a:miter lim="800000"/>
            <a:headEnd/>
            <a:tailEnd/>
          </a:ln>
        </p:spPr>
        <p:txBody>
          <a:bodyPr>
            <a:spAutoFit/>
          </a:bodyPr>
          <a:lstStyle/>
          <a:p>
            <a:pPr eaLnBrk="1" hangingPunct="1">
              <a:defRPr/>
            </a:pPr>
            <a:r>
              <a:rPr lang="en-US" sz="4800" b="1" dirty="0" err="1">
                <a:solidFill>
                  <a:srgbClr val="FF0000"/>
                </a:solidFill>
                <a:latin typeface="Times New Roman" panose="02020603050405020304" pitchFamily="18" charset="0"/>
                <a:cs typeface="Times New Roman" panose="02020603050405020304" pitchFamily="18" charset="0"/>
              </a:rPr>
              <a:t>Vịnh</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err="1">
                <a:solidFill>
                  <a:srgbClr val="FF0000"/>
                </a:solidFill>
                <a:latin typeface="Times New Roman" panose="02020603050405020304" pitchFamily="18" charset="0"/>
                <a:cs typeface="Times New Roman" panose="02020603050405020304" pitchFamily="18" charset="0"/>
              </a:rPr>
              <a:t>Hạ</a:t>
            </a:r>
            <a:r>
              <a:rPr lang="en-US" sz="4800" b="1" dirty="0">
                <a:solidFill>
                  <a:srgbClr val="FF0000"/>
                </a:solidFill>
                <a:latin typeface="Times New Roman" panose="02020603050405020304" pitchFamily="18" charset="0"/>
                <a:cs typeface="Times New Roman" panose="02020603050405020304" pitchFamily="18" charset="0"/>
              </a:rPr>
              <a:t> Long</a:t>
            </a:r>
          </a:p>
        </p:txBody>
      </p:sp>
    </p:spTree>
    <p:extLst>
      <p:ext uri="{BB962C8B-B14F-4D97-AF65-F5344CB8AC3E}">
        <p14:creationId xmlns:p14="http://schemas.microsoft.com/office/powerpoint/2010/main" val="4049716305"/>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D:\Documents\Hong Diep document\Anh tu lieu\Biển VN\Sam S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0"/>
            <a:ext cx="91233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TextBox 1"/>
          <p:cNvSpPr txBox="1">
            <a:spLocks noChangeArrowheads="1"/>
          </p:cNvSpPr>
          <p:nvPr/>
        </p:nvSpPr>
        <p:spPr bwMode="auto">
          <a:xfrm>
            <a:off x="3886200" y="228601"/>
            <a:ext cx="3886200" cy="708025"/>
          </a:xfrm>
          <a:prstGeom prst="rect">
            <a:avLst/>
          </a:prstGeom>
          <a:noFill/>
          <a:ln w="9525">
            <a:noFill/>
            <a:miter lim="800000"/>
            <a:headEnd/>
            <a:tailEnd/>
          </a:ln>
        </p:spPr>
        <p:txBody>
          <a:bodyPr>
            <a:spAutoFit/>
          </a:bodyPr>
          <a:lstStyle/>
          <a:p>
            <a:pPr eaLnBrk="1" hangingPunct="1">
              <a:defRPr/>
            </a:pPr>
            <a:r>
              <a:rPr lang="vi-VN" sz="4000" b="1" dirty="0">
                <a:solidFill>
                  <a:srgbClr val="FF0000"/>
                </a:solidFill>
                <a:latin typeface="+mj-lt"/>
              </a:rPr>
              <a:t>Biển Sầm Sơn</a:t>
            </a:r>
          </a:p>
        </p:txBody>
      </p:sp>
    </p:spTree>
    <p:extLst>
      <p:ext uri="{BB962C8B-B14F-4D97-AF65-F5344CB8AC3E}">
        <p14:creationId xmlns:p14="http://schemas.microsoft.com/office/powerpoint/2010/main" val="787477810"/>
      </p:ext>
    </p:extLst>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D:\Documents\Hong Diep document\Anh tu lieu\Biển VN\cua-tu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TextBox 1"/>
          <p:cNvSpPr txBox="1">
            <a:spLocks noChangeArrowheads="1"/>
          </p:cNvSpPr>
          <p:nvPr/>
        </p:nvSpPr>
        <p:spPr bwMode="auto">
          <a:xfrm>
            <a:off x="3276600" y="228601"/>
            <a:ext cx="6096000" cy="708025"/>
          </a:xfrm>
          <a:prstGeom prst="rect">
            <a:avLst/>
          </a:prstGeom>
          <a:noFill/>
          <a:ln w="9525">
            <a:noFill/>
            <a:miter lim="800000"/>
            <a:headEnd/>
            <a:tailEnd/>
          </a:ln>
        </p:spPr>
        <p:txBody>
          <a:bodyPr>
            <a:spAutoFit/>
          </a:bodyPr>
          <a:lstStyle/>
          <a:p>
            <a:pPr eaLnBrk="1" hangingPunct="1">
              <a:defRPr/>
            </a:pPr>
            <a:r>
              <a:rPr lang="en-US" sz="4000" b="1" dirty="0" err="1">
                <a:solidFill>
                  <a:srgbClr val="FFFF00"/>
                </a:solidFill>
                <a:latin typeface="Times New Roman" panose="02020603050405020304" pitchFamily="18" charset="0"/>
                <a:cs typeface="Times New Roman" panose="02020603050405020304" pitchFamily="18" charset="0"/>
              </a:rPr>
              <a:t>Cửa</a:t>
            </a:r>
            <a:r>
              <a:rPr lang="en-US" sz="4000" b="1" dirty="0">
                <a:solidFill>
                  <a:srgbClr val="FFFF00"/>
                </a:solidFill>
                <a:latin typeface="Times New Roman" panose="02020603050405020304" pitchFamily="18" charset="0"/>
                <a:cs typeface="Times New Roman" panose="02020603050405020304" pitchFamily="18" charset="0"/>
              </a:rPr>
              <a:t> </a:t>
            </a:r>
            <a:r>
              <a:rPr lang="en-US" sz="4000" b="1" dirty="0" err="1">
                <a:solidFill>
                  <a:srgbClr val="FFFF00"/>
                </a:solidFill>
                <a:latin typeface="Times New Roman" panose="02020603050405020304" pitchFamily="18" charset="0"/>
                <a:cs typeface="Times New Roman" panose="02020603050405020304" pitchFamily="18" charset="0"/>
              </a:rPr>
              <a:t>Tùng</a:t>
            </a:r>
            <a:r>
              <a:rPr lang="en-US" sz="4000" b="1" dirty="0">
                <a:solidFill>
                  <a:srgbClr val="FFFF00"/>
                </a:solidFill>
                <a:latin typeface="Times New Roman" panose="02020603050405020304" pitchFamily="18" charset="0"/>
                <a:cs typeface="Times New Roman" panose="02020603050405020304" pitchFamily="18" charset="0"/>
              </a:rPr>
              <a:t> – </a:t>
            </a:r>
            <a:r>
              <a:rPr lang="en-US" sz="4000" b="1" dirty="0" err="1">
                <a:solidFill>
                  <a:srgbClr val="FFFF00"/>
                </a:solidFill>
                <a:latin typeface="Times New Roman" panose="02020603050405020304" pitchFamily="18" charset="0"/>
                <a:cs typeface="Times New Roman" panose="02020603050405020304" pitchFamily="18" charset="0"/>
              </a:rPr>
              <a:t>Quảng</a:t>
            </a:r>
            <a:r>
              <a:rPr lang="en-US" sz="4000" b="1" dirty="0">
                <a:solidFill>
                  <a:srgbClr val="FFFF00"/>
                </a:solidFill>
                <a:latin typeface="Times New Roman" panose="02020603050405020304" pitchFamily="18" charset="0"/>
                <a:cs typeface="Times New Roman" panose="02020603050405020304" pitchFamily="18" charset="0"/>
              </a:rPr>
              <a:t> </a:t>
            </a:r>
            <a:r>
              <a:rPr lang="en-US" sz="4000" b="1" dirty="0" err="1">
                <a:solidFill>
                  <a:srgbClr val="FFFF00"/>
                </a:solidFill>
                <a:latin typeface="Times New Roman" panose="02020603050405020304" pitchFamily="18" charset="0"/>
                <a:cs typeface="Times New Roman" panose="02020603050405020304" pitchFamily="18" charset="0"/>
              </a:rPr>
              <a:t>Trị</a:t>
            </a:r>
            <a:endParaRPr lang="en-US" sz="4000" b="1"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6047190"/>
      </p:ext>
    </p:extLst>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D:\Documents\Hong Diep document\Anh tu lieu\Biển VN\Langco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TextBox 1"/>
          <p:cNvSpPr txBox="1">
            <a:spLocks noChangeArrowheads="1"/>
          </p:cNvSpPr>
          <p:nvPr/>
        </p:nvSpPr>
        <p:spPr bwMode="auto">
          <a:xfrm>
            <a:off x="4114800" y="152401"/>
            <a:ext cx="3886200" cy="646113"/>
          </a:xfrm>
          <a:prstGeom prst="rect">
            <a:avLst/>
          </a:prstGeom>
          <a:noFill/>
          <a:ln w="9525">
            <a:noFill/>
            <a:miter lim="800000"/>
            <a:headEnd/>
            <a:tailEnd/>
          </a:ln>
        </p:spPr>
        <p:txBody>
          <a:bodyPr>
            <a:spAutoFit/>
          </a:bodyPr>
          <a:lstStyle/>
          <a:p>
            <a:pPr eaLnBrk="1" hangingPunct="1">
              <a:defRPr/>
            </a:pPr>
            <a:r>
              <a:rPr lang="vi-VN" sz="3600" b="1" dirty="0">
                <a:latin typeface="+mj-lt"/>
              </a:rPr>
              <a:t>Lăng Cô - Huế</a:t>
            </a:r>
          </a:p>
        </p:txBody>
      </p:sp>
    </p:spTree>
    <p:extLst>
      <p:ext uri="{BB962C8B-B14F-4D97-AF65-F5344CB8AC3E}">
        <p14:creationId xmlns:p14="http://schemas.microsoft.com/office/powerpoint/2010/main" val="2107929687"/>
      </p:ext>
    </p:extLst>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WordArt 47"/>
          <p:cNvSpPr>
            <a:spLocks noChangeArrowheads="1" noChangeShapeType="1" noTextEdit="1"/>
          </p:cNvSpPr>
          <p:nvPr/>
        </p:nvSpPr>
        <p:spPr bwMode="auto">
          <a:xfrm>
            <a:off x="3124200" y="609600"/>
            <a:ext cx="6477000" cy="7620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InflateTop">
              <a:avLst>
                <a:gd name="adj" fmla="val 31917"/>
              </a:avLst>
            </a:prstTxWarp>
          </a:bodyPr>
          <a:lstStyle/>
          <a:p>
            <a:r>
              <a:rPr lang="en-US" sz="3600" kern="10" dirty="0" err="1">
                <a:solidFill>
                  <a:srgbClr val="FF0000"/>
                </a:solidFill>
                <a:latin typeface="Times New Roman" panose="02020603050405020304" pitchFamily="18" charset="0"/>
                <a:ea typeface="+mj-lt"/>
                <a:cs typeface="Times New Roman" panose="02020603050405020304" pitchFamily="18" charset="0"/>
              </a:rPr>
              <a:t>Ôn</a:t>
            </a:r>
            <a:r>
              <a:rPr lang="en-US" sz="3600" kern="10" dirty="0">
                <a:solidFill>
                  <a:srgbClr val="FF0000"/>
                </a:solidFill>
                <a:latin typeface="Times New Roman" panose="02020603050405020304" pitchFamily="18" charset="0"/>
                <a:ea typeface="+mj-lt"/>
                <a:cs typeface="Times New Roman" panose="02020603050405020304" pitchFamily="18" charset="0"/>
              </a:rPr>
              <a:t> </a:t>
            </a:r>
            <a:r>
              <a:rPr lang="en-US" sz="3600" kern="10" dirty="0" err="1">
                <a:solidFill>
                  <a:srgbClr val="FF0000"/>
                </a:solidFill>
                <a:latin typeface="Times New Roman" panose="02020603050405020304" pitchFamily="18" charset="0"/>
                <a:ea typeface="+mj-lt"/>
                <a:cs typeface="Times New Roman" panose="02020603050405020304" pitchFamily="18" charset="0"/>
              </a:rPr>
              <a:t>bài</a:t>
            </a:r>
            <a:r>
              <a:rPr lang="en-US" sz="3600" kern="10" dirty="0">
                <a:solidFill>
                  <a:srgbClr val="FF0000"/>
                </a:solidFill>
                <a:latin typeface="Times New Roman" panose="02020603050405020304" pitchFamily="18" charset="0"/>
                <a:ea typeface="+mj-lt"/>
                <a:cs typeface="Times New Roman" panose="02020603050405020304" pitchFamily="18" charset="0"/>
              </a:rPr>
              <a:t> </a:t>
            </a:r>
            <a:r>
              <a:rPr lang="en-US" sz="3600" kern="10" dirty="0" err="1">
                <a:solidFill>
                  <a:srgbClr val="FF0000"/>
                </a:solidFill>
                <a:latin typeface="Times New Roman" panose="02020603050405020304" pitchFamily="18" charset="0"/>
                <a:ea typeface="+mj-lt"/>
                <a:cs typeface="Times New Roman" panose="02020603050405020304" pitchFamily="18" charset="0"/>
              </a:rPr>
              <a:t>cũ</a:t>
            </a:r>
            <a:endParaRPr lang="en-US" sz="3600" kern="10" dirty="0">
              <a:solidFill>
                <a:srgbClr val="FF0000"/>
              </a:solidFill>
              <a:latin typeface="Times New Roman" panose="02020603050405020304" pitchFamily="18" charset="0"/>
              <a:ea typeface="+mj-lt"/>
              <a:cs typeface="Times New Roman" panose="02020603050405020304" pitchFamily="18" charset="0"/>
            </a:endParaRPr>
          </a:p>
        </p:txBody>
      </p:sp>
      <p:sp>
        <p:nvSpPr>
          <p:cNvPr id="2" name="TextBox 1"/>
          <p:cNvSpPr txBox="1"/>
          <p:nvPr/>
        </p:nvSpPr>
        <p:spPr>
          <a:xfrm>
            <a:off x="2667000" y="1828801"/>
            <a:ext cx="7167347" cy="646331"/>
          </a:xfrm>
          <a:prstGeom prst="rect">
            <a:avLst/>
          </a:prstGeom>
          <a:noFill/>
        </p:spPr>
        <p:txBody>
          <a:bodyPr wrap="none">
            <a:spAutoFit/>
          </a:bodyPr>
          <a:lstStyle/>
          <a:p>
            <a:pPr eaLnBrk="1" hangingPunct="1">
              <a:defRPr/>
            </a:pPr>
            <a:r>
              <a:rPr lang="en-US" sz="3600" dirty="0">
                <a:latin typeface="Times New Roman" panose="02020603050405020304" pitchFamily="18" charset="0"/>
                <a:cs typeface="Times New Roman" panose="02020603050405020304" pitchFamily="18" charset="0"/>
              </a:rPr>
              <a:t>1. </a:t>
            </a:r>
            <a:r>
              <a:rPr lang="en-US" sz="3600" dirty="0" err="1">
                <a:latin typeface="Times New Roman" panose="02020603050405020304" pitchFamily="18" charset="0"/>
                <a:cs typeface="Times New Roman" panose="02020603050405020304" pitchFamily="18" charset="0"/>
              </a:rPr>
              <a:t>Sông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ngòi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nước</a:t>
            </a:r>
            <a:r>
              <a:rPr lang="en-US" sz="3600" dirty="0">
                <a:latin typeface="Times New Roman" panose="02020603050405020304" pitchFamily="18" charset="0"/>
                <a:cs typeface="Times New Roman" panose="02020603050405020304" pitchFamily="18" charset="0"/>
              </a:rPr>
              <a:t> ta </a:t>
            </a:r>
            <a:r>
              <a:rPr lang="en-US" sz="3600" dirty="0" err="1">
                <a:latin typeface="Times New Roman" panose="02020603050405020304" pitchFamily="18" charset="0"/>
                <a:cs typeface="Times New Roman" panose="02020603050405020304" pitchFamily="18" charset="0"/>
              </a:rPr>
              <a:t>có</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đặc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điểm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gì</a:t>
            </a:r>
            <a:r>
              <a:rPr lang="en-US" sz="3600" dirty="0">
                <a:latin typeface="Times New Roman" panose="02020603050405020304" pitchFamily="18" charset="0"/>
                <a:cs typeface="Times New Roman" panose="02020603050405020304" pitchFamily="18" charset="0"/>
              </a:rPr>
              <a:t> ?</a:t>
            </a:r>
          </a:p>
        </p:txBody>
      </p:sp>
      <p:sp>
        <p:nvSpPr>
          <p:cNvPr id="3" name="TextBox 2"/>
          <p:cNvSpPr txBox="1"/>
          <p:nvPr/>
        </p:nvSpPr>
        <p:spPr>
          <a:xfrm>
            <a:off x="2471739" y="2598739"/>
            <a:ext cx="7782900" cy="830997"/>
          </a:xfrm>
          <a:prstGeom prst="rect">
            <a:avLst/>
          </a:prstGeom>
          <a:noFill/>
        </p:spPr>
        <p:txBody>
          <a:bodyPr wrap="none">
            <a:spAutoFit/>
          </a:bodyPr>
          <a:lstStyle/>
          <a:p>
            <a:pPr eaLnBrk="1" hangingPunct="1">
              <a:defRPr/>
            </a:pP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Mạng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lưới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sông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ngòi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dày</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đặc</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nhiều</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sông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nhưng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ít</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sông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lớn</a:t>
            </a:r>
            <a:r>
              <a:rPr lang="en-US" sz="2400" dirty="0">
                <a:solidFill>
                  <a:srgbClr val="FF0000"/>
                </a:solidFill>
                <a:latin typeface="Times New Roman" panose="02020603050405020304" pitchFamily="18" charset="0"/>
                <a:cs typeface="Times New Roman" panose="02020603050405020304" pitchFamily="18" charset="0"/>
              </a:rPr>
              <a:t>.</a:t>
            </a:r>
          </a:p>
          <a:p>
            <a:pPr eaLnBrk="1" hangingPunct="1">
              <a:defRPr/>
            </a:pP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Lượng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nước</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thay</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đổi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theo</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mùa</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và</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có</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nhiều</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phù</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sa</a:t>
            </a:r>
            <a:r>
              <a:rPr lang="en-US" sz="2400" dirty="0">
                <a:solidFill>
                  <a:srgbClr val="FF0000"/>
                </a:solidFill>
                <a:latin typeface="Times New Roman" panose="02020603050405020304" pitchFamily="18" charset="0"/>
                <a:cs typeface="Times New Roman" panose="02020603050405020304" pitchFamily="18" charset="0"/>
              </a:rPr>
              <a:t>.</a:t>
            </a:r>
          </a:p>
        </p:txBody>
      </p:sp>
      <p:sp>
        <p:nvSpPr>
          <p:cNvPr id="5" name="TextBox 4"/>
          <p:cNvSpPr txBox="1"/>
          <p:nvPr/>
        </p:nvSpPr>
        <p:spPr>
          <a:xfrm>
            <a:off x="2667000" y="3551239"/>
            <a:ext cx="7218643" cy="646331"/>
          </a:xfrm>
          <a:prstGeom prst="rect">
            <a:avLst/>
          </a:prstGeom>
          <a:noFill/>
        </p:spPr>
        <p:txBody>
          <a:bodyPr wrap="none">
            <a:spAutoFit/>
          </a:bodyPr>
          <a:lstStyle/>
          <a:p>
            <a:pPr eaLnBrk="1" hangingPunct="1">
              <a:defRPr/>
            </a:pPr>
            <a:r>
              <a:rPr lang="en-US" sz="3600" dirty="0">
                <a:latin typeface="Times New Roman" panose="02020603050405020304" pitchFamily="18" charset="0"/>
                <a:cs typeface="Times New Roman" panose="02020603050405020304" pitchFamily="18" charset="0"/>
              </a:rPr>
              <a:t>2. </a:t>
            </a:r>
            <a:r>
              <a:rPr lang="en-US" sz="3600" dirty="0" err="1">
                <a:latin typeface="Times New Roman" panose="02020603050405020304" pitchFamily="18" charset="0"/>
                <a:cs typeface="Times New Roman" panose="02020603050405020304" pitchFamily="18" charset="0"/>
              </a:rPr>
              <a:t>Nêu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vai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trò</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của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sông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ngòi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nước</a:t>
            </a:r>
            <a:r>
              <a:rPr lang="en-US" sz="3600" dirty="0">
                <a:latin typeface="Times New Roman" panose="02020603050405020304" pitchFamily="18" charset="0"/>
                <a:cs typeface="Times New Roman" panose="02020603050405020304" pitchFamily="18" charset="0"/>
              </a:rPr>
              <a:t> ta ?</a:t>
            </a:r>
          </a:p>
        </p:txBody>
      </p:sp>
      <p:sp>
        <p:nvSpPr>
          <p:cNvPr id="6" name="TextBox 5"/>
          <p:cNvSpPr txBox="1"/>
          <p:nvPr/>
        </p:nvSpPr>
        <p:spPr>
          <a:xfrm>
            <a:off x="2471739" y="4362450"/>
            <a:ext cx="5594801" cy="1938992"/>
          </a:xfrm>
          <a:prstGeom prst="rect">
            <a:avLst/>
          </a:prstGeom>
          <a:noFill/>
        </p:spPr>
        <p:txBody>
          <a:bodyPr wrap="none">
            <a:spAutoFit/>
          </a:bodyPr>
          <a:lstStyle/>
          <a:p>
            <a:pPr marL="342900" indent="-342900">
              <a:buFontTx/>
              <a:buChar char="-"/>
              <a:defRPr/>
            </a:pPr>
            <a:r>
              <a:rPr lang="en-US" sz="2400" dirty="0" err="1">
                <a:solidFill>
                  <a:srgbClr val="FF0000"/>
                </a:solidFill>
                <a:latin typeface="Times New Roman" panose="02020603050405020304" pitchFamily="18" charset="0"/>
                <a:cs typeface="Times New Roman" panose="02020603050405020304" pitchFamily="18" charset="0"/>
              </a:rPr>
              <a:t>Bồi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đắp</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nên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nhiều</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đồng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bằng</a:t>
            </a:r>
            <a:r>
              <a:rPr lang="en-US" sz="2400" dirty="0">
                <a:solidFill>
                  <a:srgbClr val="FF0000"/>
                </a:solidFill>
                <a:latin typeface="Times New Roman" panose="02020603050405020304" pitchFamily="18" charset="0"/>
                <a:cs typeface="Times New Roman" panose="02020603050405020304" pitchFamily="18" charset="0"/>
              </a:rPr>
              <a:t>.</a:t>
            </a:r>
          </a:p>
          <a:p>
            <a:pPr marL="342900" indent="-342900">
              <a:buFontTx/>
              <a:buChar char="-"/>
              <a:defRPr/>
            </a:pPr>
            <a:r>
              <a:rPr lang="en-US" sz="2400" dirty="0" err="1">
                <a:solidFill>
                  <a:srgbClr val="FF0000"/>
                </a:solidFill>
                <a:latin typeface="Times New Roman" panose="02020603050405020304" pitchFamily="18" charset="0"/>
                <a:cs typeface="Times New Roman" panose="02020603050405020304" pitchFamily="18" charset="0"/>
              </a:rPr>
              <a:t>Cung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cấp</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nước</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cho</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sản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xuất</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và</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đời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sống</a:t>
            </a:r>
            <a:r>
              <a:rPr lang="en-US" sz="2400" dirty="0">
                <a:solidFill>
                  <a:srgbClr val="FF0000"/>
                </a:solidFill>
                <a:latin typeface="Times New Roman" panose="02020603050405020304" pitchFamily="18" charset="0"/>
                <a:cs typeface="Times New Roman" panose="02020603050405020304" pitchFamily="18" charset="0"/>
              </a:rPr>
              <a:t>.</a:t>
            </a:r>
          </a:p>
          <a:p>
            <a:pPr marL="342900" indent="-342900">
              <a:buFontTx/>
              <a:buChar char="-"/>
              <a:defRPr/>
            </a:pPr>
            <a:r>
              <a:rPr lang="en-US" sz="2400" dirty="0" err="1">
                <a:solidFill>
                  <a:srgbClr val="FF0000"/>
                </a:solidFill>
                <a:latin typeface="Times New Roman" panose="02020603050405020304" pitchFamily="18" charset="0"/>
                <a:cs typeface="Times New Roman" panose="02020603050405020304" pitchFamily="18" charset="0"/>
              </a:rPr>
              <a:t>Là</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nguồn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thủy</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điện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cung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cấp</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tôm</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cá</a:t>
            </a:r>
            <a:r>
              <a:rPr lang="en-US" sz="2400" dirty="0">
                <a:solidFill>
                  <a:srgbClr val="FF0000"/>
                </a:solidFill>
                <a:latin typeface="Times New Roman" panose="02020603050405020304" pitchFamily="18" charset="0"/>
                <a:cs typeface="Times New Roman" panose="02020603050405020304" pitchFamily="18" charset="0"/>
              </a:rPr>
              <a:t>…</a:t>
            </a:r>
          </a:p>
          <a:p>
            <a:pPr marL="342900" indent="-342900">
              <a:buFontTx/>
              <a:buChar char="-"/>
              <a:defRPr/>
            </a:pPr>
            <a:r>
              <a:rPr lang="en-US" sz="2400" dirty="0" err="1">
                <a:solidFill>
                  <a:srgbClr val="FF0000"/>
                </a:solidFill>
                <a:latin typeface="Times New Roman" panose="02020603050405020304" pitchFamily="18" charset="0"/>
                <a:cs typeface="Times New Roman" panose="02020603050405020304" pitchFamily="18" charset="0"/>
              </a:rPr>
              <a:t>Là</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đường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giao</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thông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quan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trọng</a:t>
            </a:r>
            <a:r>
              <a:rPr lang="en-US" sz="2400" dirty="0">
                <a:solidFill>
                  <a:srgbClr val="FF0000"/>
                </a:solidFill>
                <a:latin typeface="Times New Roman" panose="02020603050405020304" pitchFamily="18" charset="0"/>
                <a:cs typeface="Times New Roman" panose="02020603050405020304" pitchFamily="18" charset="0"/>
              </a:rPr>
              <a:t>.</a:t>
            </a:r>
          </a:p>
          <a:p>
            <a:pPr eaLnBrk="1" hangingPunct="1">
              <a:defRPr/>
            </a:pPr>
            <a:endParaRPr lang="en-US" sz="2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29224105"/>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circle(in)">
                                      <p:cBhvr>
                                        <p:cTn id="7" dur="2000"/>
                                        <p:tgtEl>
                                          <p:spTgt spid="819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ircle(in)">
                                      <p:cBhvr>
                                        <p:cTn id="22" dur="2000"/>
                                        <p:tgtEl>
                                          <p:spTgt spid="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P spid="2" grpId="0"/>
      <p:bldP spid="3" grpId="0"/>
      <p:bldP spid="5"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D:\Documents\Hong Diep document\Anh tu lieu\Biển VN\My Khe 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0"/>
            <a:ext cx="91598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TextBox 1"/>
          <p:cNvSpPr txBox="1">
            <a:spLocks noChangeArrowheads="1"/>
          </p:cNvSpPr>
          <p:nvPr/>
        </p:nvSpPr>
        <p:spPr bwMode="auto">
          <a:xfrm>
            <a:off x="3505200" y="381001"/>
            <a:ext cx="5181600" cy="708025"/>
          </a:xfrm>
          <a:prstGeom prst="rect">
            <a:avLst/>
          </a:prstGeom>
          <a:noFill/>
          <a:ln w="9525">
            <a:noFill/>
            <a:miter lim="800000"/>
            <a:headEnd/>
            <a:tailEnd/>
          </a:ln>
        </p:spPr>
        <p:txBody>
          <a:bodyPr>
            <a:spAutoFit/>
          </a:bodyPr>
          <a:lstStyle/>
          <a:p>
            <a:pPr eaLnBrk="1" hangingPunct="1">
              <a:defRPr/>
            </a:pPr>
            <a:r>
              <a:rPr lang="en-US" sz="4000" b="1" dirty="0" err="1">
                <a:latin typeface="Times New Roman" panose="02020603050405020304" pitchFamily="18" charset="0"/>
                <a:cs typeface="Times New Roman" panose="02020603050405020304" pitchFamily="18" charset="0"/>
              </a:rPr>
              <a:t>Mỹ</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Khê</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Đà</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Nẵng</a:t>
            </a:r>
            <a:endParaRPr lang="en-US" sz="4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14511864"/>
      </p:ext>
    </p:extLst>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D:\Documents\Hong Diep document\Anh tu lieu\Biển VN\DSC_0007-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TextBox 1"/>
          <p:cNvSpPr txBox="1">
            <a:spLocks noChangeArrowheads="1"/>
          </p:cNvSpPr>
          <p:nvPr/>
        </p:nvSpPr>
        <p:spPr bwMode="auto">
          <a:xfrm>
            <a:off x="2667000" y="228601"/>
            <a:ext cx="6705600" cy="708025"/>
          </a:xfrm>
          <a:prstGeom prst="rect">
            <a:avLst/>
          </a:prstGeom>
          <a:noFill/>
          <a:ln w="9525">
            <a:noFill/>
            <a:miter lim="800000"/>
            <a:headEnd/>
            <a:tailEnd/>
          </a:ln>
        </p:spPr>
        <p:txBody>
          <a:bodyPr>
            <a:spAutoFit/>
          </a:bodyPr>
          <a:lstStyle/>
          <a:p>
            <a:pPr algn="ctr" eaLnBrk="1" hangingPunct="1">
              <a:defRPr/>
            </a:pPr>
            <a:r>
              <a:rPr lang="vi-VN" sz="4000" b="1" dirty="0">
                <a:solidFill>
                  <a:schemeClr val="bg2"/>
                </a:solidFill>
                <a:latin typeface="+mj-lt"/>
              </a:rPr>
              <a:t>Bán đảo Sơn Trà - Đà Nẵng</a:t>
            </a:r>
          </a:p>
        </p:txBody>
      </p:sp>
    </p:spTree>
    <p:extLst>
      <p:ext uri="{BB962C8B-B14F-4D97-AF65-F5344CB8AC3E}">
        <p14:creationId xmlns:p14="http://schemas.microsoft.com/office/powerpoint/2010/main" val="433101453"/>
      </p:ext>
    </p:extLst>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D:\Documents\Hong Diep document\Anh tu lieu\Biển VN\dailan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0868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TextBox 1"/>
          <p:cNvSpPr txBox="1">
            <a:spLocks noChangeArrowheads="1"/>
          </p:cNvSpPr>
          <p:nvPr/>
        </p:nvSpPr>
        <p:spPr bwMode="auto">
          <a:xfrm>
            <a:off x="2895600" y="152401"/>
            <a:ext cx="5410200" cy="708025"/>
          </a:xfrm>
          <a:prstGeom prst="rect">
            <a:avLst/>
          </a:prstGeom>
          <a:noFill/>
          <a:ln w="9525">
            <a:noFill/>
            <a:miter lim="800000"/>
            <a:headEnd/>
            <a:tailEnd/>
          </a:ln>
        </p:spPr>
        <p:txBody>
          <a:bodyPr>
            <a:spAutoFit/>
          </a:bodyPr>
          <a:lstStyle/>
          <a:p>
            <a:pPr algn="ctr" eaLnBrk="1" hangingPunct="1">
              <a:defRPr/>
            </a:pPr>
            <a:r>
              <a:rPr lang="en-US" sz="4000" b="1" dirty="0" err="1">
                <a:solidFill>
                  <a:schemeClr val="bg2"/>
                </a:solidFill>
                <a:latin typeface="Times New Roman" panose="02020603050405020304" pitchFamily="18" charset="0"/>
                <a:cs typeface="Times New Roman" panose="02020603050405020304" pitchFamily="18" charset="0"/>
              </a:rPr>
              <a:t>Đại</a:t>
            </a:r>
            <a:r>
              <a:rPr lang="en-US" sz="4000" b="1" dirty="0">
                <a:solidFill>
                  <a:schemeClr val="bg2"/>
                </a:solidFill>
                <a:latin typeface="Times New Roman" panose="02020603050405020304" pitchFamily="18" charset="0"/>
                <a:cs typeface="Times New Roman" panose="02020603050405020304" pitchFamily="18" charset="0"/>
              </a:rPr>
              <a:t> </a:t>
            </a:r>
            <a:r>
              <a:rPr lang="en-US" sz="4000" b="1" dirty="0" err="1">
                <a:solidFill>
                  <a:schemeClr val="bg2"/>
                </a:solidFill>
                <a:latin typeface="Times New Roman" panose="02020603050405020304" pitchFamily="18" charset="0"/>
                <a:cs typeface="Times New Roman" panose="02020603050405020304" pitchFamily="18" charset="0"/>
              </a:rPr>
              <a:t>Lãnh</a:t>
            </a:r>
            <a:r>
              <a:rPr lang="en-US" sz="4000" b="1" dirty="0">
                <a:solidFill>
                  <a:schemeClr val="bg2"/>
                </a:solidFill>
                <a:latin typeface="Times New Roman" panose="02020603050405020304" pitchFamily="18" charset="0"/>
                <a:cs typeface="Times New Roman" panose="02020603050405020304" pitchFamily="18" charset="0"/>
              </a:rPr>
              <a:t> – </a:t>
            </a:r>
            <a:r>
              <a:rPr lang="en-US" sz="4000" b="1" dirty="0" err="1">
                <a:solidFill>
                  <a:schemeClr val="bg2"/>
                </a:solidFill>
                <a:latin typeface="Times New Roman" panose="02020603050405020304" pitchFamily="18" charset="0"/>
                <a:cs typeface="Times New Roman" panose="02020603050405020304" pitchFamily="18" charset="0"/>
              </a:rPr>
              <a:t>Phú</a:t>
            </a:r>
            <a:r>
              <a:rPr lang="en-US" sz="4000" b="1" dirty="0">
                <a:solidFill>
                  <a:schemeClr val="bg2"/>
                </a:solidFill>
                <a:latin typeface="Times New Roman" panose="02020603050405020304" pitchFamily="18" charset="0"/>
                <a:cs typeface="Times New Roman" panose="02020603050405020304" pitchFamily="18" charset="0"/>
              </a:rPr>
              <a:t> </a:t>
            </a:r>
            <a:r>
              <a:rPr lang="en-US" sz="4000" b="1" dirty="0" err="1">
                <a:solidFill>
                  <a:schemeClr val="bg2"/>
                </a:solidFill>
                <a:latin typeface="Times New Roman" panose="02020603050405020304" pitchFamily="18" charset="0"/>
                <a:cs typeface="Times New Roman" panose="02020603050405020304" pitchFamily="18" charset="0"/>
              </a:rPr>
              <a:t>Yên</a:t>
            </a:r>
            <a:endParaRPr lang="en-US" sz="4000" b="1" dirty="0">
              <a:solidFill>
                <a:schemeClr val="bg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86478554"/>
      </p:ext>
    </p:extLst>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3" name="Picture 4" descr="D:\Documents\Hong Diep document\Anh tu lieu\Biển VN\Nha Trang 2.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5031" y="393700"/>
            <a:ext cx="9889957" cy="552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2"/>
          <p:cNvSpPr txBox="1">
            <a:spLocks noChangeArrowheads="1"/>
          </p:cNvSpPr>
          <p:nvPr/>
        </p:nvSpPr>
        <p:spPr bwMode="auto">
          <a:xfrm>
            <a:off x="4156909" y="5919537"/>
            <a:ext cx="3886200" cy="584200"/>
          </a:xfrm>
          <a:prstGeom prst="rect">
            <a:avLst/>
          </a:prstGeom>
          <a:noFill/>
          <a:ln w="9525">
            <a:noFill/>
            <a:miter lim="800000"/>
            <a:headEnd/>
            <a:tailEnd/>
          </a:ln>
        </p:spPr>
        <p:txBody>
          <a:bodyPr>
            <a:spAutoFit/>
          </a:bodyPr>
          <a:lstStyle/>
          <a:p>
            <a:pPr algn="ctr" eaLnBrk="1" hangingPunct="1">
              <a:defRPr/>
            </a:pPr>
            <a:r>
              <a:rPr lang="en-US" sz="3200" b="1" dirty="0" err="1">
                <a:solidFill>
                  <a:srgbClr val="FFFF00"/>
                </a:solidFill>
                <a:latin typeface="Times New Roman" panose="02020603050405020304" pitchFamily="18" charset="0"/>
                <a:cs typeface="Times New Roman" panose="02020603050405020304" pitchFamily="18" charset="0"/>
              </a:rPr>
              <a:t>Biển</a:t>
            </a:r>
            <a:r>
              <a:rPr lang="en-US" sz="3200" b="1" dirty="0">
                <a:solidFill>
                  <a:srgbClr val="FFFF00"/>
                </a:solidFill>
                <a:latin typeface="Times New Roman" panose="02020603050405020304" pitchFamily="18" charset="0"/>
                <a:cs typeface="Times New Roman" panose="02020603050405020304" pitchFamily="18" charset="0"/>
              </a:rPr>
              <a:t> </a:t>
            </a:r>
            <a:r>
              <a:rPr lang="en-US" sz="3200" b="1" dirty="0" err="1">
                <a:solidFill>
                  <a:srgbClr val="FFFF00"/>
                </a:solidFill>
                <a:latin typeface="Times New Roman" panose="02020603050405020304" pitchFamily="18" charset="0"/>
                <a:cs typeface="Times New Roman" panose="02020603050405020304" pitchFamily="18" charset="0"/>
              </a:rPr>
              <a:t>Nha</a:t>
            </a:r>
            <a:r>
              <a:rPr lang="en-US" sz="3200" b="1" dirty="0">
                <a:solidFill>
                  <a:srgbClr val="FFFF00"/>
                </a:solidFill>
                <a:latin typeface="Times New Roman" panose="02020603050405020304" pitchFamily="18" charset="0"/>
                <a:cs typeface="Times New Roman" panose="02020603050405020304" pitchFamily="18" charset="0"/>
              </a:rPr>
              <a:t> </a:t>
            </a:r>
            <a:r>
              <a:rPr lang="en-US" sz="3200" b="1" dirty="0" err="1">
                <a:solidFill>
                  <a:srgbClr val="FFFF00"/>
                </a:solidFill>
                <a:latin typeface="Times New Roman" panose="02020603050405020304" pitchFamily="18" charset="0"/>
                <a:cs typeface="Times New Roman" panose="02020603050405020304" pitchFamily="18" charset="0"/>
              </a:rPr>
              <a:t>Trang</a:t>
            </a:r>
            <a:endParaRPr lang="en-US" sz="3200" b="1"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42173689"/>
      </p:ext>
    </p:extLst>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D:\Documents\Hong Diep document\Anh tu lieu\Biển VN\mot-go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0"/>
            <a:ext cx="91297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TextBox 1"/>
          <p:cNvSpPr txBox="1">
            <a:spLocks noChangeArrowheads="1"/>
          </p:cNvSpPr>
          <p:nvPr/>
        </p:nvSpPr>
        <p:spPr bwMode="auto">
          <a:xfrm>
            <a:off x="3200400" y="152401"/>
            <a:ext cx="5562600" cy="708025"/>
          </a:xfrm>
          <a:prstGeom prst="rect">
            <a:avLst/>
          </a:prstGeom>
          <a:noFill/>
          <a:ln w="9525">
            <a:noFill/>
            <a:miter lim="800000"/>
            <a:headEnd/>
            <a:tailEnd/>
          </a:ln>
        </p:spPr>
        <p:txBody>
          <a:bodyPr>
            <a:spAutoFit/>
          </a:bodyPr>
          <a:lstStyle/>
          <a:p>
            <a:pPr eaLnBrk="1" hangingPunct="1">
              <a:defRPr/>
            </a:pPr>
            <a:r>
              <a:rPr lang="en-US" sz="4000" b="1" dirty="0" err="1">
                <a:latin typeface="Times New Roman" panose="02020603050405020304" pitchFamily="18" charset="0"/>
                <a:cs typeface="Times New Roman" panose="02020603050405020304" pitchFamily="18" charset="0"/>
              </a:rPr>
              <a:t>Mũi</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Né</a:t>
            </a:r>
            <a:r>
              <a:rPr lang="en-US" sz="4000" b="1" dirty="0">
                <a:latin typeface="Times New Roman" panose="02020603050405020304" pitchFamily="18" charset="0"/>
                <a:cs typeface="Times New Roman" panose="02020603050405020304" pitchFamily="18" charset="0"/>
              </a:rPr>
              <a:t> – </a:t>
            </a:r>
            <a:r>
              <a:rPr lang="en-US" sz="4000" b="1" dirty="0" err="1">
                <a:latin typeface="Times New Roman" panose="02020603050405020304" pitchFamily="18" charset="0"/>
                <a:cs typeface="Times New Roman" panose="02020603050405020304" pitchFamily="18" charset="0"/>
              </a:rPr>
              <a:t>Phan</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Thiết</a:t>
            </a:r>
            <a:endParaRPr lang="en-US" sz="4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60582497"/>
      </p:ext>
    </p:extLst>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D:\Documents\Hong Diep document\Anh tu lieu\Biển VN\vungro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0"/>
            <a:ext cx="91487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TextBox 1"/>
          <p:cNvSpPr txBox="1">
            <a:spLocks noChangeArrowheads="1"/>
          </p:cNvSpPr>
          <p:nvPr/>
        </p:nvSpPr>
        <p:spPr bwMode="auto">
          <a:xfrm>
            <a:off x="4572000" y="1"/>
            <a:ext cx="3886200" cy="708025"/>
          </a:xfrm>
          <a:prstGeom prst="rect">
            <a:avLst/>
          </a:prstGeom>
          <a:noFill/>
          <a:ln w="9525">
            <a:noFill/>
            <a:miter lim="800000"/>
            <a:headEnd/>
            <a:tailEnd/>
          </a:ln>
        </p:spPr>
        <p:txBody>
          <a:bodyPr>
            <a:spAutoFit/>
          </a:bodyPr>
          <a:lstStyle/>
          <a:p>
            <a:pPr eaLnBrk="1" hangingPunct="1">
              <a:defRPr/>
            </a:pPr>
            <a:r>
              <a:rPr lang="en-US" sz="4000" b="1" dirty="0" err="1">
                <a:solidFill>
                  <a:schemeClr val="bg2"/>
                </a:solidFill>
                <a:latin typeface="Times New Roman" panose="02020603050405020304" pitchFamily="18" charset="0"/>
                <a:cs typeface="Times New Roman" panose="02020603050405020304" pitchFamily="18" charset="0"/>
              </a:rPr>
              <a:t>Vũng</a:t>
            </a:r>
            <a:r>
              <a:rPr lang="en-US" sz="4000" b="1" dirty="0">
                <a:solidFill>
                  <a:schemeClr val="bg2"/>
                </a:solidFill>
                <a:latin typeface="Times New Roman" panose="02020603050405020304" pitchFamily="18" charset="0"/>
                <a:cs typeface="Times New Roman" panose="02020603050405020304" pitchFamily="18" charset="0"/>
              </a:rPr>
              <a:t> </a:t>
            </a:r>
            <a:r>
              <a:rPr lang="en-US" sz="4000" b="1" dirty="0" err="1">
                <a:solidFill>
                  <a:schemeClr val="bg2"/>
                </a:solidFill>
                <a:latin typeface="Times New Roman" panose="02020603050405020304" pitchFamily="18" charset="0"/>
                <a:cs typeface="Times New Roman" panose="02020603050405020304" pitchFamily="18" charset="0"/>
              </a:rPr>
              <a:t>Tàu</a:t>
            </a:r>
            <a:endParaRPr lang="en-US" sz="4000" b="1" dirty="0">
              <a:solidFill>
                <a:schemeClr val="bg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42856281"/>
      </p:ext>
    </p:extLst>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D:\Documents\Hong Diep document\Anh tu lieu\Biển VN\Con Dao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0043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TextBox 1"/>
          <p:cNvSpPr txBox="1">
            <a:spLocks noChangeArrowheads="1"/>
          </p:cNvSpPr>
          <p:nvPr/>
        </p:nvSpPr>
        <p:spPr bwMode="auto">
          <a:xfrm>
            <a:off x="4191000" y="304801"/>
            <a:ext cx="3886200" cy="708025"/>
          </a:xfrm>
          <a:prstGeom prst="rect">
            <a:avLst/>
          </a:prstGeom>
          <a:noFill/>
          <a:ln w="9525">
            <a:noFill/>
            <a:miter lim="800000"/>
            <a:headEnd/>
            <a:tailEnd/>
          </a:ln>
        </p:spPr>
        <p:txBody>
          <a:bodyPr>
            <a:spAutoFit/>
          </a:bodyPr>
          <a:lstStyle/>
          <a:p>
            <a:pPr algn="ctr" eaLnBrk="1" hangingPunct="1">
              <a:defRPr/>
            </a:pPr>
            <a:r>
              <a:rPr lang="en-US" sz="4000" b="1" dirty="0" err="1">
                <a:solidFill>
                  <a:schemeClr val="bg2"/>
                </a:solidFill>
                <a:latin typeface="Times New Roman" panose="02020603050405020304" pitchFamily="18" charset="0"/>
                <a:cs typeface="Times New Roman" panose="02020603050405020304" pitchFamily="18" charset="0"/>
              </a:rPr>
              <a:t>Côn</a:t>
            </a:r>
            <a:r>
              <a:rPr lang="en-US" sz="4000" b="1" dirty="0">
                <a:solidFill>
                  <a:schemeClr val="bg2"/>
                </a:solidFill>
                <a:latin typeface="Times New Roman" panose="02020603050405020304" pitchFamily="18" charset="0"/>
                <a:cs typeface="Times New Roman" panose="02020603050405020304" pitchFamily="18" charset="0"/>
              </a:rPr>
              <a:t> </a:t>
            </a:r>
            <a:r>
              <a:rPr lang="en-US" sz="4000" b="1" dirty="0" err="1">
                <a:solidFill>
                  <a:schemeClr val="bg2"/>
                </a:solidFill>
                <a:latin typeface="Times New Roman" panose="02020603050405020304" pitchFamily="18" charset="0"/>
                <a:cs typeface="Times New Roman" panose="02020603050405020304" pitchFamily="18" charset="0"/>
              </a:rPr>
              <a:t>Đảo</a:t>
            </a:r>
            <a:endParaRPr lang="en-US" sz="4000" b="1" dirty="0">
              <a:solidFill>
                <a:schemeClr val="bg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12379497"/>
      </p:ext>
    </p:extLst>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D:\Documents\Hong Diep document\Anh tu lieu\Biển VN\Phu Quoc 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TextBox 1"/>
          <p:cNvSpPr txBox="1">
            <a:spLocks noChangeArrowheads="1"/>
          </p:cNvSpPr>
          <p:nvPr/>
        </p:nvSpPr>
        <p:spPr bwMode="auto">
          <a:xfrm>
            <a:off x="4038600" y="152401"/>
            <a:ext cx="3886200" cy="708025"/>
          </a:xfrm>
          <a:prstGeom prst="rect">
            <a:avLst/>
          </a:prstGeom>
          <a:noFill/>
          <a:ln w="9525">
            <a:noFill/>
            <a:miter lim="800000"/>
            <a:headEnd/>
            <a:tailEnd/>
          </a:ln>
        </p:spPr>
        <p:txBody>
          <a:bodyPr>
            <a:spAutoFit/>
          </a:bodyPr>
          <a:lstStyle/>
          <a:p>
            <a:pPr eaLnBrk="1" hangingPunct="1">
              <a:defRPr/>
            </a:pPr>
            <a:r>
              <a:rPr lang="en-US" sz="4000" b="1" dirty="0" err="1">
                <a:latin typeface="Times New Roman" panose="02020603050405020304" pitchFamily="18" charset="0"/>
                <a:cs typeface="Times New Roman" panose="02020603050405020304" pitchFamily="18" charset="0"/>
              </a:rPr>
              <a:t>Đảo</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Phú</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Quốc</a:t>
            </a:r>
            <a:endParaRPr lang="en-US" sz="4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4967843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WordArt 5"/>
          <p:cNvSpPr>
            <a:spLocks noChangeArrowheads="1" noChangeShapeType="1" noTextEdit="1"/>
          </p:cNvSpPr>
          <p:nvPr/>
        </p:nvSpPr>
        <p:spPr bwMode="auto">
          <a:xfrm>
            <a:off x="3962400" y="990600"/>
            <a:ext cx="3962400" cy="457200"/>
          </a:xfrm>
          <a:prstGeom prst="rect">
            <a:avLst/>
          </a:prstGeom>
        </p:spPr>
        <p:txBody>
          <a:bodyPr wrap="none" fromWordArt="1">
            <a:prstTxWarp prst="textPlain">
              <a:avLst>
                <a:gd name="adj" fmla="val 50000"/>
              </a:avLst>
            </a:prstTxWarp>
          </a:bodyPr>
          <a:lstStyle/>
          <a:p>
            <a:pPr algn="ctr" eaLnBrk="1" hangingPunct="1">
              <a:defRPr/>
            </a:pPr>
            <a:r>
              <a:rPr lang="en-US" sz="3600" b="1" kern="10" dirty="0" err="1">
                <a:ln w="12700">
                  <a:solidFill>
                    <a:srgbClr val="800000"/>
                  </a:solidFill>
                  <a:round/>
                  <a:headEnd/>
                  <a:tailEnd/>
                </a:ln>
                <a:solidFill>
                  <a:srgbClr val="FFFF00"/>
                </a:solidFill>
                <a:effectLst>
                  <a:outerShdw dist="35921" dir="2700000" sy="50000" kx="2115830" algn="bl" rotWithShape="0">
                    <a:srgbClr val="C0C0C0">
                      <a:alpha val="79999"/>
                    </a:srgbClr>
                  </a:outerShdw>
                </a:effectLst>
                <a:latin typeface="Times New Roman"/>
                <a:cs typeface="Times New Roman"/>
              </a:rPr>
              <a:t>Ghi</a:t>
            </a:r>
            <a:r>
              <a:rPr lang="en-US" sz="3600" b="1" kern="10" dirty="0">
                <a:ln w="12700">
                  <a:solidFill>
                    <a:srgbClr val="800000"/>
                  </a:solidFill>
                  <a:round/>
                  <a:headEnd/>
                  <a:tailEnd/>
                </a:ln>
                <a:solidFill>
                  <a:srgbClr val="FFFF00"/>
                </a:solidFill>
                <a:effectLst>
                  <a:outerShdw dist="35921" dir="2700000" sy="50000" kx="2115830" algn="bl" rotWithShape="0">
                    <a:srgbClr val="C0C0C0">
                      <a:alpha val="79999"/>
                    </a:srgbClr>
                  </a:outerShdw>
                </a:effectLst>
                <a:latin typeface="Times New Roman"/>
                <a:cs typeface="Times New Roman"/>
              </a:rPr>
              <a:t> </a:t>
            </a:r>
            <a:r>
              <a:rPr lang="en-US" sz="3600" b="1" kern="10" dirty="0" err="1">
                <a:ln w="12700">
                  <a:solidFill>
                    <a:srgbClr val="800000"/>
                  </a:solidFill>
                  <a:round/>
                  <a:headEnd/>
                  <a:tailEnd/>
                </a:ln>
                <a:solidFill>
                  <a:srgbClr val="FFFF00"/>
                </a:solidFill>
                <a:effectLst>
                  <a:outerShdw dist="35921" dir="2700000" sy="50000" kx="2115830" algn="bl" rotWithShape="0">
                    <a:srgbClr val="C0C0C0">
                      <a:alpha val="79999"/>
                    </a:srgbClr>
                  </a:outerShdw>
                </a:effectLst>
                <a:latin typeface="Times New Roman"/>
                <a:cs typeface="Times New Roman"/>
              </a:rPr>
              <a:t>nhớ</a:t>
            </a:r>
            <a:r>
              <a:rPr lang="en-US" sz="3600" b="1" kern="10" dirty="0">
                <a:ln w="12700">
                  <a:solidFill>
                    <a:srgbClr val="80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a:t>
            </a:r>
          </a:p>
        </p:txBody>
      </p:sp>
      <p:sp>
        <p:nvSpPr>
          <p:cNvPr id="3" name="Text Box 2"/>
          <p:cNvSpPr txBox="1">
            <a:spLocks noChangeArrowheads="1"/>
          </p:cNvSpPr>
          <p:nvPr/>
        </p:nvSpPr>
        <p:spPr bwMode="auto">
          <a:xfrm>
            <a:off x="1981200" y="1720517"/>
            <a:ext cx="8109284" cy="4524315"/>
          </a:xfrm>
          <a:prstGeom prst="rect">
            <a:avLst/>
          </a:prstGeom>
          <a:noFill/>
          <a:ln w="9525">
            <a:noFill/>
            <a:miter lim="800000"/>
            <a:headEnd/>
            <a:tailEnd/>
          </a:ln>
          <a:effectLst/>
        </p:spPr>
        <p:txBody>
          <a:bodyPr wrap="square">
            <a:spAutoFit/>
          </a:bodyPr>
          <a:lstStyle/>
          <a:p>
            <a:pPr marL="457200" indent="-457200">
              <a:lnSpc>
                <a:spcPct val="120000"/>
              </a:lnSpc>
              <a:defRPr/>
            </a:pPr>
            <a:r>
              <a:rPr lang="vi-VN" sz="4000" b="1" dirty="0">
                <a:latin typeface="Times New Roman" panose="02020603050405020304" pitchFamily="18" charset="0"/>
                <a:cs typeface="Times New Roman" panose="02020603050405020304" pitchFamily="18" charset="0"/>
              </a:rPr>
              <a:t> </a:t>
            </a:r>
            <a:r>
              <a:rPr lang="en-US" sz="4000" b="1" dirty="0">
                <a:latin typeface="Times New Roman" panose="02020603050405020304" pitchFamily="18" charset="0"/>
                <a:cs typeface="Times New Roman" panose="02020603050405020304" pitchFamily="18" charset="0"/>
              </a:rPr>
              <a:t>    </a:t>
            </a:r>
            <a:r>
              <a:rPr lang="en-US" sz="4000" b="1" dirty="0" err="1">
                <a:solidFill>
                  <a:srgbClr val="FFFF00"/>
                </a:solidFill>
                <a:latin typeface="Times New Roman" panose="02020603050405020304" pitchFamily="18" charset="0"/>
                <a:cs typeface="Times New Roman" panose="02020603050405020304" pitchFamily="18" charset="0"/>
              </a:rPr>
              <a:t>Vùng</a:t>
            </a:r>
            <a:r>
              <a:rPr lang="vi-VN" sz="4000" b="1" dirty="0">
                <a:solidFill>
                  <a:srgbClr val="FFFF00"/>
                </a:solidFill>
                <a:latin typeface="Times New Roman" panose="02020603050405020304" pitchFamily="18" charset="0"/>
                <a:cs typeface="Times New Roman" panose="02020603050405020304" pitchFamily="18" charset="0"/>
              </a:rPr>
              <a:t> biển nước ta là một bộ phận của biển Đông. Biển điều hòa khí hậu, là nguồn tài nguyên và là đường giao thông quan trọng. Ven biển có nhiều nơi du lịch, nghỉ mát hấp dẫn. </a:t>
            </a:r>
            <a:endParaRPr lang="en-US" sz="4000" b="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5060" name="AutoShape 3"/>
          <p:cNvSpPr>
            <a:spLocks noChangeArrowheads="1"/>
          </p:cNvSpPr>
          <p:nvPr/>
        </p:nvSpPr>
        <p:spPr bwMode="auto">
          <a:xfrm>
            <a:off x="1905000" y="1696704"/>
            <a:ext cx="8305800" cy="4572000"/>
          </a:xfrm>
          <a:prstGeom prst="roundRect">
            <a:avLst>
              <a:gd name="adj" fmla="val 16667"/>
            </a:avLst>
          </a:prstGeom>
          <a:noFill/>
          <a:ln w="76200" cmpd="tri">
            <a:solidFill>
              <a:srgbClr val="FF0066"/>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en-US" dirty="0">
              <a:latin typeface="+mj-lt"/>
            </a:endParaRPr>
          </a:p>
        </p:txBody>
      </p:sp>
    </p:spTree>
    <p:extLst>
      <p:ext uri="{BB962C8B-B14F-4D97-AF65-F5344CB8AC3E}">
        <p14:creationId xmlns:p14="http://schemas.microsoft.com/office/powerpoint/2010/main" val="3742079931"/>
      </p:ext>
    </p:extLst>
  </p:cSld>
  <p:clrMapOvr>
    <a:masterClrMapping/>
  </p:clrMapOvr>
  <p:transition spd="slow">
    <p:newsflash/>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0942" y="103239"/>
            <a:ext cx="11385754" cy="7109639"/>
          </a:xfrm>
          <a:prstGeom prst="rect">
            <a:avLst/>
          </a:prstGeom>
          <a:noFill/>
        </p:spPr>
        <p:txBody>
          <a:bodyPr wrap="square" rtlCol="0">
            <a:spAutoFit/>
          </a:bodyPr>
          <a:lstStyle/>
          <a:p>
            <a:r>
              <a:rPr lang="en-US" sz="2400" b="1" dirty="0">
                <a:solidFill>
                  <a:srgbClr val="FF0000"/>
                </a:solidFill>
                <a:latin typeface="Times New Roman" panose="02020603050405020304" pitchFamily="18" charset="0"/>
                <a:cs typeface="Times New Roman" panose="02020603050405020304" pitchFamily="18" charset="0"/>
              </a:rPr>
              <a:t>HẢI ĐỘI HOÀNG SA</a:t>
            </a:r>
          </a:p>
          <a:p>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Đội</a:t>
            </a:r>
            <a:r>
              <a:rPr lang="en-US" sz="2400" dirty="0">
                <a:solidFill>
                  <a:schemeClr val="bg1"/>
                </a:solidFill>
                <a:latin typeface="Times New Roman" panose="02020603050405020304" pitchFamily="18" charset="0"/>
                <a:cs typeface="Times New Roman" panose="02020603050405020304" pitchFamily="18" charset="0"/>
              </a:rPr>
              <a:t> Hoàng Sa hay </a:t>
            </a:r>
            <a:r>
              <a:rPr lang="en-US" sz="2400" b="1" dirty="0" err="1">
                <a:solidFill>
                  <a:schemeClr val="bg1"/>
                </a:solidFill>
                <a:latin typeface="Times New Roman" panose="02020603050405020304" pitchFamily="18" charset="0"/>
                <a:cs typeface="Times New Roman" panose="02020603050405020304" pitchFamily="18" charset="0"/>
              </a:rPr>
              <a:t>Hải</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đội</a:t>
            </a:r>
            <a:r>
              <a:rPr lang="en-US" sz="2400" b="1" dirty="0">
                <a:solidFill>
                  <a:schemeClr val="bg1"/>
                </a:solidFill>
                <a:latin typeface="Times New Roman" panose="02020603050405020304" pitchFamily="18" charset="0"/>
                <a:cs typeface="Times New Roman" panose="02020603050405020304" pitchFamily="18" charset="0"/>
              </a:rPr>
              <a:t> Hoàng Sa</a:t>
            </a:r>
            <a:r>
              <a:rPr lang="en-US" sz="2400" dirty="0">
                <a:solidFill>
                  <a:schemeClr val="bg1"/>
                </a:solidFill>
                <a:latin typeface="Times New Roman" panose="02020603050405020304" pitchFamily="18" charset="0"/>
                <a:cs typeface="Times New Roman" panose="02020603050405020304" pitchFamily="18" charset="0"/>
              </a:rPr>
              <a:t> , </a:t>
            </a:r>
            <a:r>
              <a:rPr lang="en-US" sz="2400" dirty="0" err="1">
                <a:solidFill>
                  <a:schemeClr val="bg1"/>
                </a:solidFill>
                <a:latin typeface="Times New Roman" panose="02020603050405020304" pitchFamily="18" charset="0"/>
                <a:cs typeface="Times New Roman" panose="02020603050405020304" pitchFamily="18" charset="0"/>
              </a:rPr>
              <a:t>là</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tên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gọi</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chung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của</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đội</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tàu</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hàng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hải</a:t>
            </a:r>
            <a:r>
              <a:rPr lang="en-US" sz="2400" dirty="0">
                <a:solidFill>
                  <a:schemeClr val="bg1"/>
                </a:solidFill>
                <a:latin typeface="Times New Roman" panose="02020603050405020304" pitchFamily="18" charset="0"/>
                <a:cs typeface="Times New Roman" panose="02020603050405020304" pitchFamily="18" charset="0"/>
              </a:rPr>
              <a:t> do </a:t>
            </a:r>
            <a:r>
              <a:rPr lang="en-US" sz="2400" dirty="0" err="1">
                <a:solidFill>
                  <a:schemeClr val="bg1"/>
                </a:solidFill>
                <a:latin typeface="Times New Roman" panose="02020603050405020304" pitchFamily="18" charset="0"/>
                <a:cs typeface="Times New Roman" panose="02020603050405020304" pitchFamily="18" charset="0"/>
              </a:rPr>
              <a:t>chính</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quyền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Chúa</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Nguyễn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xứ</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Đàng</a:t>
            </a:r>
            <a:r>
              <a:rPr lang="en-US" sz="2400" dirty="0">
                <a:solidFill>
                  <a:schemeClr val="bg1"/>
                </a:solidFill>
                <a:latin typeface="Times New Roman" panose="02020603050405020304" pitchFamily="18" charset="0"/>
                <a:cs typeface="Times New Roman" panose="02020603050405020304" pitchFamily="18" charset="0"/>
              </a:rPr>
              <a:t> Trong </a:t>
            </a:r>
            <a:r>
              <a:rPr lang="en-US" sz="2400" dirty="0" err="1">
                <a:solidFill>
                  <a:schemeClr val="bg1"/>
                </a:solidFill>
                <a:latin typeface="Times New Roman" panose="02020603050405020304" pitchFamily="18" charset="0"/>
                <a:cs typeface="Times New Roman" panose="02020603050405020304" pitchFamily="18" charset="0"/>
              </a:rPr>
              <a:t>lập</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ra</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từ</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thế</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kỉ</a:t>
            </a:r>
            <a:r>
              <a:rPr lang="en-US" sz="2400" dirty="0">
                <a:solidFill>
                  <a:schemeClr val="bg1"/>
                </a:solidFill>
                <a:latin typeface="Times New Roman" panose="02020603050405020304" pitchFamily="18" charset="0"/>
                <a:cs typeface="Times New Roman" panose="02020603050405020304" pitchFamily="18" charset="0"/>
              </a:rPr>
              <a:t> XVII </a:t>
            </a:r>
            <a:r>
              <a:rPr lang="en-US" sz="2400" dirty="0" err="1">
                <a:solidFill>
                  <a:schemeClr val="bg1"/>
                </a:solidFill>
                <a:latin typeface="Times New Roman" panose="02020603050405020304" pitchFamily="18" charset="0"/>
                <a:cs typeface="Times New Roman" panose="02020603050405020304" pitchFamily="18" charset="0"/>
              </a:rPr>
              <a:t>với</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mục</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đích</a:t>
            </a:r>
            <a:r>
              <a:rPr lang="en-US" sz="2400" dirty="0">
                <a:solidFill>
                  <a:schemeClr val="bg1"/>
                </a:solidFill>
                <a:latin typeface="Times New Roman" panose="02020603050405020304" pitchFamily="18" charset="0"/>
                <a:cs typeface="Times New Roman" panose="02020603050405020304" pitchFamily="18" charset="0"/>
              </a:rPr>
              <a:t> ban </a:t>
            </a:r>
            <a:r>
              <a:rPr lang="en-US" sz="2400" dirty="0" err="1">
                <a:solidFill>
                  <a:schemeClr val="bg1"/>
                </a:solidFill>
                <a:latin typeface="Times New Roman" panose="02020603050405020304" pitchFamily="18" charset="0"/>
                <a:cs typeface="Times New Roman" panose="02020603050405020304" pitchFamily="18" charset="0"/>
              </a:rPr>
              <a:t>đầu</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là</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hàng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năm</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đi</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thuyền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từ</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Quảng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Ngãi</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ra</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các</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đảo</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thuộc</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quần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đảo</a:t>
            </a:r>
            <a:r>
              <a:rPr lang="en-US" sz="2400" dirty="0">
                <a:solidFill>
                  <a:schemeClr val="bg1"/>
                </a:solidFill>
                <a:latin typeface="Times New Roman" panose="02020603050405020304" pitchFamily="18" charset="0"/>
                <a:cs typeface="Times New Roman" panose="02020603050405020304" pitchFamily="18" charset="0"/>
              </a:rPr>
              <a:t> Hoàng Sa </a:t>
            </a:r>
            <a:r>
              <a:rPr lang="en-US" sz="2400" dirty="0" err="1">
                <a:solidFill>
                  <a:schemeClr val="bg1"/>
                </a:solidFill>
                <a:latin typeface="Times New Roman" panose="02020603050405020304" pitchFamily="18" charset="0"/>
                <a:cs typeface="Times New Roman" panose="02020603050405020304" pitchFamily="18" charset="0"/>
              </a:rPr>
              <a:t>để</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khai</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thác</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hải</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sản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và</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thu</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nhặt</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các</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hàng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hóa</a:t>
            </a:r>
            <a:r>
              <a:rPr lang="en-US" sz="2400" dirty="0">
                <a:solidFill>
                  <a:schemeClr val="bg1"/>
                </a:solidFill>
                <a:latin typeface="Times New Roman" panose="02020603050405020304" pitchFamily="18" charset="0"/>
                <a:cs typeface="Times New Roman" panose="02020603050405020304" pitchFamily="18" charset="0"/>
              </a:rPr>
              <a:t> do </a:t>
            </a:r>
            <a:r>
              <a:rPr lang="en-US" sz="2400" dirty="0" err="1">
                <a:solidFill>
                  <a:schemeClr val="bg1"/>
                </a:solidFill>
                <a:latin typeface="Times New Roman" panose="02020603050405020304" pitchFamily="18" charset="0"/>
                <a:cs typeface="Times New Roman" panose="02020603050405020304" pitchFamily="18" charset="0"/>
              </a:rPr>
              <a:t>các</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tàu</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buôn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bị</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đắm</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và</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trôi</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dạt</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vào</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các</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đảo</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này</a:t>
            </a:r>
            <a:r>
              <a:rPr lang="en-US" sz="2400" dirty="0">
                <a:solidFill>
                  <a:schemeClr val="bg1"/>
                </a:solidFill>
                <a:latin typeface="Times New Roman" panose="02020603050405020304" pitchFamily="18" charset="0"/>
                <a:cs typeface="Times New Roman" panose="02020603050405020304" pitchFamily="18" charset="0"/>
              </a:rPr>
              <a:t>.</a:t>
            </a:r>
          </a:p>
          <a:p>
            <a:r>
              <a:rPr lang="en-US" sz="2400" dirty="0">
                <a:solidFill>
                  <a:schemeClr val="bg1"/>
                </a:solidFill>
                <a:latin typeface="Times New Roman" panose="02020603050405020304" pitchFamily="18" charset="0"/>
                <a:cs typeface="Times New Roman" panose="02020603050405020304" pitchFamily="18" charset="0"/>
              </a:rPr>
              <a:t>     Theo </a:t>
            </a:r>
            <a:r>
              <a:rPr lang="en-US" sz="2400" dirty="0" err="1">
                <a:solidFill>
                  <a:schemeClr val="bg1"/>
                </a:solidFill>
                <a:latin typeface="Times New Roman" panose="02020603050405020304" pitchFamily="18" charset="0"/>
                <a:cs typeface="Times New Roman" panose="02020603050405020304" pitchFamily="18" charset="0"/>
              </a:rPr>
              <a:t>ghi</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chép</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của</a:t>
            </a:r>
            <a:r>
              <a:rPr lang="en-US" sz="2400" dirty="0">
                <a:solidFill>
                  <a:schemeClr val="bg1"/>
                </a:solidFill>
                <a:latin typeface="Times New Roman" panose="02020603050405020304" pitchFamily="18" charset="0"/>
                <a:cs typeface="Times New Roman" panose="02020603050405020304" pitchFamily="18" charset="0"/>
              </a:rPr>
              <a:t> Lê </a:t>
            </a:r>
            <a:r>
              <a:rPr lang="en-US" sz="2400" dirty="0" err="1">
                <a:solidFill>
                  <a:schemeClr val="bg1"/>
                </a:solidFill>
                <a:latin typeface="Times New Roman" panose="02020603050405020304" pitchFamily="18" charset="0"/>
                <a:cs typeface="Times New Roman" panose="02020603050405020304" pitchFamily="18" charset="0"/>
              </a:rPr>
              <a:t>Quý</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Đôn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từng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làm</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Hiệp</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trấn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xứ</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Thuận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Hóa</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thế</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kỷ</a:t>
            </a:r>
            <a:r>
              <a:rPr lang="en-US" sz="2400" dirty="0">
                <a:solidFill>
                  <a:schemeClr val="bg1"/>
                </a:solidFill>
                <a:latin typeface="Times New Roman" panose="02020603050405020304" pitchFamily="18" charset="0"/>
                <a:cs typeface="Times New Roman" panose="02020603050405020304" pitchFamily="18" charset="0"/>
              </a:rPr>
              <a:t> XVIII) </a:t>
            </a:r>
            <a:r>
              <a:rPr lang="en-US" sz="2400" dirty="0" err="1">
                <a:solidFill>
                  <a:schemeClr val="bg1"/>
                </a:solidFill>
                <a:latin typeface="Times New Roman" panose="02020603050405020304" pitchFamily="18" charset="0"/>
                <a:cs typeface="Times New Roman" panose="02020603050405020304" pitchFamily="18" charset="0"/>
              </a:rPr>
              <a:t>thì</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hải</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đội</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phải</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đi</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mất</a:t>
            </a:r>
            <a:r>
              <a:rPr lang="en-US" sz="2400" dirty="0">
                <a:solidFill>
                  <a:schemeClr val="bg1"/>
                </a:solidFill>
                <a:latin typeface="Times New Roman" panose="02020603050405020304" pitchFamily="18" charset="0"/>
                <a:cs typeface="Times New Roman" panose="02020603050405020304" pitchFamily="18" charset="0"/>
              </a:rPr>
              <a:t> 3 </a:t>
            </a:r>
            <a:r>
              <a:rPr lang="en-US" sz="2400" dirty="0" err="1">
                <a:solidFill>
                  <a:schemeClr val="bg1"/>
                </a:solidFill>
                <a:latin typeface="Times New Roman" panose="02020603050405020304" pitchFamily="18" charset="0"/>
                <a:cs typeface="Times New Roman" panose="02020603050405020304" pitchFamily="18" charset="0"/>
              </a:rPr>
              <a:t>ngày</a:t>
            </a:r>
            <a:r>
              <a:rPr lang="en-US" sz="2400" dirty="0">
                <a:solidFill>
                  <a:schemeClr val="bg1"/>
                </a:solidFill>
                <a:latin typeface="Times New Roman" panose="02020603050405020304" pitchFamily="18" charset="0"/>
                <a:cs typeface="Times New Roman" panose="02020603050405020304" pitchFamily="18" charset="0"/>
              </a:rPr>
              <a:t> 3 </a:t>
            </a:r>
            <a:r>
              <a:rPr lang="en-US" sz="2400" dirty="0" err="1">
                <a:solidFill>
                  <a:schemeClr val="bg1"/>
                </a:solidFill>
                <a:latin typeface="Times New Roman" panose="02020603050405020304" pitchFamily="18" charset="0"/>
                <a:cs typeface="Times New Roman" panose="02020603050405020304" pitchFamily="18" charset="0"/>
              </a:rPr>
              <a:t>đêm</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từ</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đất</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liền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mới</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đến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được</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các</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đảo</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tại</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quần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đảo</a:t>
            </a:r>
            <a:r>
              <a:rPr lang="en-US" sz="2400" dirty="0">
                <a:solidFill>
                  <a:schemeClr val="bg1"/>
                </a:solidFill>
                <a:latin typeface="Times New Roman" panose="02020603050405020304" pitchFamily="18" charset="0"/>
                <a:cs typeface="Times New Roman" panose="02020603050405020304" pitchFamily="18" charset="0"/>
              </a:rPr>
              <a:t> Hoàng Sa </a:t>
            </a:r>
            <a:r>
              <a:rPr lang="en-US" sz="2400" dirty="0" err="1">
                <a:solidFill>
                  <a:schemeClr val="bg1"/>
                </a:solidFill>
                <a:latin typeface="Times New Roman" panose="02020603050405020304" pitchFamily="18" charset="0"/>
                <a:cs typeface="Times New Roman" panose="02020603050405020304" pitchFamily="18" charset="0"/>
              </a:rPr>
              <a:t>này</a:t>
            </a:r>
            <a:r>
              <a:rPr lang="en-US" sz="2400" dirty="0">
                <a:solidFill>
                  <a:schemeClr val="bg1"/>
                </a:solidFill>
                <a:latin typeface="Times New Roman" panose="02020603050405020304" pitchFamily="18" charset="0"/>
                <a:cs typeface="Times New Roman" panose="02020603050405020304" pitchFamily="18" charset="0"/>
              </a:rPr>
              <a:t>.</a:t>
            </a:r>
          </a:p>
          <a:p>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Cùng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với</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việc</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lập</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đội</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Hoàng</a:t>
            </a:r>
            <a:r>
              <a:rPr lang="en-US" sz="2400" dirty="0">
                <a:solidFill>
                  <a:schemeClr val="bg1"/>
                </a:solidFill>
                <a:latin typeface="Times New Roman" panose="02020603050405020304" pitchFamily="18" charset="0"/>
                <a:cs typeface="Times New Roman" panose="02020603050405020304" pitchFamily="18" charset="0"/>
              </a:rPr>
              <a:t> Sa </a:t>
            </a:r>
            <a:r>
              <a:rPr lang="en-US" sz="2400" dirty="0" err="1">
                <a:solidFill>
                  <a:schemeClr val="bg1"/>
                </a:solidFill>
                <a:latin typeface="Times New Roman" panose="02020603050405020304" pitchFamily="18" charset="0"/>
                <a:cs typeface="Times New Roman" panose="02020603050405020304" pitchFamily="18" charset="0"/>
              </a:rPr>
              <a:t>để</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khai</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thác</a:t>
            </a:r>
            <a:r>
              <a:rPr lang="en-US" sz="2400" dirty="0">
                <a:solidFill>
                  <a:schemeClr val="bg1"/>
                </a:solidFill>
                <a:latin typeface="Times New Roman" panose="02020603050405020304" pitchFamily="18" charset="0"/>
                <a:cs typeface="Times New Roman" panose="02020603050405020304" pitchFamily="18" charset="0"/>
              </a:rPr>
              <a:t> ở </a:t>
            </a:r>
            <a:r>
              <a:rPr lang="en-US" sz="2400" dirty="0" err="1">
                <a:solidFill>
                  <a:schemeClr val="bg1"/>
                </a:solidFill>
                <a:latin typeface="Times New Roman" panose="02020603050405020304" pitchFamily="18" charset="0"/>
                <a:cs typeface="Times New Roman" panose="02020603050405020304" pitchFamily="18" charset="0"/>
              </a:rPr>
              <a:t>quần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đảo</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Hoàng</a:t>
            </a:r>
            <a:r>
              <a:rPr lang="en-US" sz="2400" dirty="0">
                <a:solidFill>
                  <a:schemeClr val="bg1"/>
                </a:solidFill>
                <a:latin typeface="Times New Roman" panose="02020603050405020304" pitchFamily="18" charset="0"/>
                <a:cs typeface="Times New Roman" panose="02020603050405020304" pitchFamily="18" charset="0"/>
              </a:rPr>
              <a:t> Sa </a:t>
            </a:r>
            <a:r>
              <a:rPr lang="en-US" sz="2400" dirty="0" err="1">
                <a:solidFill>
                  <a:schemeClr val="bg1"/>
                </a:solidFill>
                <a:latin typeface="Times New Roman" panose="02020603050405020304" pitchFamily="18" charset="0"/>
                <a:cs typeface="Times New Roman" panose="02020603050405020304" pitchFamily="18" charset="0"/>
              </a:rPr>
              <a:t>thì</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chính</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quyền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Chúa</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Nguyễn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đồng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thời</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cũng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thành</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lập</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đội</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Bắc</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Hải</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từ</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Bình</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Thuận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có</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chức</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năng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tương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tự</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là</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khai</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thác</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hải</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sản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và</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thu</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nhặt</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hàng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hóa</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từ</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đảo</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Côn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Lôn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đảo</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Phú</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Quý</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và</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các</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xứ</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Bắc</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Hải</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đội</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này</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cũng</a:t>
            </a:r>
            <a:r>
              <a:rPr lang="en-US" sz="2400" dirty="0">
                <a:solidFill>
                  <a:schemeClr val="bg1"/>
                </a:solidFill>
                <a:latin typeface="Times New Roman" panose="02020603050405020304" pitchFamily="18" charset="0"/>
                <a:cs typeface="Times New Roman" panose="02020603050405020304" pitchFamily="18" charset="0"/>
              </a:rPr>
              <a:t> do </a:t>
            </a:r>
            <a:r>
              <a:rPr lang="en-US" sz="2400" dirty="0" err="1">
                <a:solidFill>
                  <a:schemeClr val="bg1"/>
                </a:solidFill>
                <a:latin typeface="Times New Roman" panose="02020603050405020304" pitchFamily="18" charset="0"/>
                <a:cs typeface="Times New Roman" panose="02020603050405020304" pitchFamily="18" charset="0"/>
              </a:rPr>
              <a:t>đội</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Hoàng</a:t>
            </a:r>
            <a:r>
              <a:rPr lang="en-US" sz="2400" dirty="0">
                <a:solidFill>
                  <a:schemeClr val="bg1"/>
                </a:solidFill>
                <a:latin typeface="Times New Roman" panose="02020603050405020304" pitchFamily="18" charset="0"/>
                <a:cs typeface="Times New Roman" panose="02020603050405020304" pitchFamily="18" charset="0"/>
              </a:rPr>
              <a:t> Sa </a:t>
            </a:r>
            <a:r>
              <a:rPr lang="en-US" sz="2400" dirty="0" err="1">
                <a:solidFill>
                  <a:schemeClr val="bg1"/>
                </a:solidFill>
                <a:latin typeface="Times New Roman" panose="02020603050405020304" pitchFamily="18" charset="0"/>
                <a:cs typeface="Times New Roman" panose="02020603050405020304" pitchFamily="18" charset="0"/>
              </a:rPr>
              <a:t>kiêm</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quản</a:t>
            </a:r>
            <a:r>
              <a:rPr lang="en-US" sz="2400" dirty="0">
                <a:solidFill>
                  <a:schemeClr val="bg1"/>
                </a:solidFill>
                <a:latin typeface="Times New Roman" panose="02020603050405020304" pitchFamily="18" charset="0"/>
                <a:cs typeface="Times New Roman" panose="02020603050405020304" pitchFamily="18" charset="0"/>
              </a:rPr>
              <a:t>.</a:t>
            </a:r>
            <a:br>
              <a:rPr lang="en-US" sz="2400" dirty="0">
                <a:solidFill>
                  <a:schemeClr val="bg1"/>
                </a:solidFill>
                <a:latin typeface="Times New Roman" panose="02020603050405020304" pitchFamily="18" charset="0"/>
                <a:cs typeface="Times New Roman" panose="02020603050405020304" pitchFamily="18" charset="0"/>
              </a:rPr>
            </a:b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Trên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đảo</a:t>
            </a:r>
            <a:r>
              <a:rPr lang="en-US" sz="2400" dirty="0">
                <a:solidFill>
                  <a:schemeClr val="bg1"/>
                </a:solidFill>
                <a:latin typeface="Times New Roman" panose="02020603050405020304" pitchFamily="18" charset="0"/>
                <a:cs typeface="Times New Roman" panose="02020603050405020304" pitchFamily="18" charset="0"/>
              </a:rPr>
              <a:t> Lý </a:t>
            </a:r>
            <a:r>
              <a:rPr lang="en-US" sz="2400" dirty="0" err="1">
                <a:solidFill>
                  <a:schemeClr val="bg1"/>
                </a:solidFill>
                <a:latin typeface="Times New Roman" panose="02020603050405020304" pitchFamily="18" charset="0"/>
                <a:cs typeface="Times New Roman" panose="02020603050405020304" pitchFamily="18" charset="0"/>
              </a:rPr>
              <a:t>Sơn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cho</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đến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đầu</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thế</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kỉ</a:t>
            </a:r>
            <a:r>
              <a:rPr lang="en-US" sz="2400" dirty="0">
                <a:solidFill>
                  <a:schemeClr val="bg1"/>
                </a:solidFill>
                <a:latin typeface="Times New Roman" panose="02020603050405020304" pitchFamily="18" charset="0"/>
                <a:cs typeface="Times New Roman" panose="02020603050405020304" pitchFamily="18" charset="0"/>
              </a:rPr>
              <a:t> XXI, </a:t>
            </a:r>
            <a:r>
              <a:rPr lang="en-US" sz="2400" dirty="0" err="1">
                <a:solidFill>
                  <a:schemeClr val="bg1"/>
                </a:solidFill>
                <a:latin typeface="Times New Roman" panose="02020603050405020304" pitchFamily="18" charset="0"/>
                <a:cs typeface="Times New Roman" panose="02020603050405020304" pitchFamily="18" charset="0"/>
              </a:rPr>
              <a:t>người</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dân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vẫn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lưu</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truyền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những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lời</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ru</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liên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quan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đến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Hải</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đội</a:t>
            </a:r>
            <a:r>
              <a:rPr lang="en-US" sz="2400" dirty="0">
                <a:solidFill>
                  <a:schemeClr val="bg1"/>
                </a:solidFill>
                <a:latin typeface="Times New Roman" panose="02020603050405020304" pitchFamily="18" charset="0"/>
                <a:cs typeface="Times New Roman" panose="02020603050405020304" pitchFamily="18" charset="0"/>
              </a:rPr>
              <a:t> Hoàng Sa: </a:t>
            </a:r>
          </a:p>
          <a:p>
            <a:pPr algn="ctr"/>
            <a:r>
              <a:rPr lang="en-US" sz="2400" i="1" dirty="0">
                <a:solidFill>
                  <a:srgbClr val="FFFF00"/>
                </a:solidFill>
                <a:latin typeface="Times New Roman" panose="02020603050405020304" pitchFamily="18" charset="0"/>
                <a:cs typeface="Times New Roman" panose="02020603050405020304" pitchFamily="18" charset="0"/>
              </a:rPr>
              <a:t>           «</a:t>
            </a:r>
            <a:r>
              <a:rPr lang="en-US" sz="2400" i="1" dirty="0" err="1">
                <a:solidFill>
                  <a:srgbClr val="FFFF00"/>
                </a:solidFill>
                <a:latin typeface="Times New Roman" panose="02020603050405020304" pitchFamily="18" charset="0"/>
                <a:cs typeface="Times New Roman" panose="02020603050405020304" pitchFamily="18" charset="0"/>
              </a:rPr>
              <a:t>Hoàng</a:t>
            </a:r>
            <a:r>
              <a:rPr lang="en-US" sz="2400" i="1" dirty="0">
                <a:solidFill>
                  <a:srgbClr val="FFFF00"/>
                </a:solidFill>
                <a:latin typeface="Times New Roman" panose="02020603050405020304" pitchFamily="18" charset="0"/>
                <a:cs typeface="Times New Roman" panose="02020603050405020304" pitchFamily="18" charset="0"/>
              </a:rPr>
              <a:t> Sa </a:t>
            </a:r>
            <a:r>
              <a:rPr lang="en-US" sz="2400" i="1" dirty="0" err="1">
                <a:solidFill>
                  <a:srgbClr val="FFFF00"/>
                </a:solidFill>
                <a:latin typeface="Times New Roman" panose="02020603050405020304" pitchFamily="18" charset="0"/>
                <a:cs typeface="Times New Roman" panose="02020603050405020304" pitchFamily="18" charset="0"/>
              </a:rPr>
              <a:t>lắm</a:t>
            </a:r>
            <a:r>
              <a:rPr lang="en-US" sz="2400" i="1" dirty="0">
                <a:solidFill>
                  <a:srgbClr val="FFFF00"/>
                </a:solidFill>
                <a:latin typeface="Times New Roman" panose="02020603050405020304" pitchFamily="18" charset="0"/>
                <a:cs typeface="Times New Roman" panose="02020603050405020304" pitchFamily="18" charset="0"/>
              </a:rPr>
              <a:t> </a:t>
            </a:r>
            <a:r>
              <a:rPr lang="en-US" sz="2400" i="1" dirty="0" err="1">
                <a:solidFill>
                  <a:srgbClr val="FFFF00"/>
                </a:solidFill>
                <a:latin typeface="Times New Roman" panose="02020603050405020304" pitchFamily="18" charset="0"/>
                <a:cs typeface="Times New Roman" panose="02020603050405020304" pitchFamily="18" charset="0"/>
              </a:rPr>
              <a:t>bể</a:t>
            </a:r>
            <a:r>
              <a:rPr lang="en-US" sz="2400" i="1" dirty="0">
                <a:solidFill>
                  <a:srgbClr val="FFFF00"/>
                </a:solidFill>
                <a:latin typeface="Times New Roman" panose="02020603050405020304" pitchFamily="18" charset="0"/>
                <a:cs typeface="Times New Roman" panose="02020603050405020304" pitchFamily="18" charset="0"/>
              </a:rPr>
              <a:t> </a:t>
            </a:r>
            <a:r>
              <a:rPr lang="en-US" sz="2400" i="1" dirty="0" err="1">
                <a:solidFill>
                  <a:srgbClr val="FFFF00"/>
                </a:solidFill>
                <a:latin typeface="Times New Roman" panose="02020603050405020304" pitchFamily="18" charset="0"/>
                <a:cs typeface="Times New Roman" panose="02020603050405020304" pitchFamily="18" charset="0"/>
              </a:rPr>
              <a:t>nhiều</a:t>
            </a:r>
            <a:r>
              <a:rPr lang="en-US" sz="2400" i="1" dirty="0">
                <a:solidFill>
                  <a:srgbClr val="FFFF00"/>
                </a:solidFill>
                <a:latin typeface="Times New Roman" panose="02020603050405020304" pitchFamily="18" charset="0"/>
                <a:cs typeface="Times New Roman" panose="02020603050405020304" pitchFamily="18" charset="0"/>
              </a:rPr>
              <a:t> </a:t>
            </a:r>
            <a:r>
              <a:rPr lang="en-US" sz="2400" i="1" dirty="0" err="1">
                <a:solidFill>
                  <a:srgbClr val="FFFF00"/>
                </a:solidFill>
                <a:latin typeface="Times New Roman" panose="02020603050405020304" pitchFamily="18" charset="0"/>
                <a:cs typeface="Times New Roman" panose="02020603050405020304" pitchFamily="18" charset="0"/>
              </a:rPr>
              <a:t>cồn</a:t>
            </a:r>
            <a:r>
              <a:rPr lang="en-US" sz="2400" dirty="0">
                <a:solidFill>
                  <a:srgbClr val="FFFF00"/>
                </a:solidFill>
                <a:latin typeface="Times New Roman" panose="02020603050405020304" pitchFamily="18" charset="0"/>
                <a:cs typeface="Times New Roman" panose="02020603050405020304" pitchFamily="18" charset="0"/>
              </a:rPr>
              <a:t/>
            </a:r>
            <a:br>
              <a:rPr lang="en-US" sz="2400" dirty="0">
                <a:solidFill>
                  <a:srgbClr val="FFFF00"/>
                </a:solidFill>
                <a:latin typeface="Times New Roman" panose="02020603050405020304" pitchFamily="18" charset="0"/>
                <a:cs typeface="Times New Roman" panose="02020603050405020304" pitchFamily="18" charset="0"/>
              </a:rPr>
            </a:br>
            <a:r>
              <a:rPr lang="en-US" sz="2400" dirty="0">
                <a:solidFill>
                  <a:srgbClr val="FFFF00"/>
                </a:solidFill>
                <a:latin typeface="Times New Roman" panose="02020603050405020304" pitchFamily="18" charset="0"/>
                <a:cs typeface="Times New Roman" panose="02020603050405020304" pitchFamily="18" charset="0"/>
              </a:rPr>
              <a:t>                </a:t>
            </a:r>
            <a:r>
              <a:rPr lang="en-US" sz="2400" i="1" dirty="0" err="1">
                <a:solidFill>
                  <a:srgbClr val="FFFF00"/>
                </a:solidFill>
                <a:latin typeface="Times New Roman" panose="02020603050405020304" pitchFamily="18" charset="0"/>
                <a:cs typeface="Times New Roman" panose="02020603050405020304" pitchFamily="18" charset="0"/>
              </a:rPr>
              <a:t>Chiếc</a:t>
            </a:r>
            <a:r>
              <a:rPr lang="en-US" sz="2400" i="1" dirty="0">
                <a:solidFill>
                  <a:srgbClr val="FFFF00"/>
                </a:solidFill>
                <a:latin typeface="Times New Roman" panose="02020603050405020304" pitchFamily="18" charset="0"/>
                <a:cs typeface="Times New Roman" panose="02020603050405020304" pitchFamily="18" charset="0"/>
              </a:rPr>
              <a:t> </a:t>
            </a:r>
            <a:r>
              <a:rPr lang="en-US" sz="2400" i="1" dirty="0" err="1">
                <a:solidFill>
                  <a:srgbClr val="FFFF00"/>
                </a:solidFill>
                <a:latin typeface="Times New Roman" panose="02020603050405020304" pitchFamily="18" charset="0"/>
                <a:cs typeface="Times New Roman" panose="02020603050405020304" pitchFamily="18" charset="0"/>
              </a:rPr>
              <a:t>chiếu</a:t>
            </a:r>
            <a:r>
              <a:rPr lang="en-US" sz="2400" i="1" dirty="0">
                <a:solidFill>
                  <a:srgbClr val="FFFF00"/>
                </a:solidFill>
                <a:latin typeface="Times New Roman" panose="02020603050405020304" pitchFamily="18" charset="0"/>
                <a:cs typeface="Times New Roman" panose="02020603050405020304" pitchFamily="18" charset="0"/>
              </a:rPr>
              <a:t> </a:t>
            </a:r>
            <a:r>
              <a:rPr lang="en-US" sz="2400" i="1" dirty="0" err="1">
                <a:solidFill>
                  <a:srgbClr val="FFFF00"/>
                </a:solidFill>
                <a:latin typeface="Times New Roman" panose="02020603050405020304" pitchFamily="18" charset="0"/>
                <a:cs typeface="Times New Roman" panose="02020603050405020304" pitchFamily="18" charset="0"/>
              </a:rPr>
              <a:t>bó</a:t>
            </a:r>
            <a:r>
              <a:rPr lang="en-US" sz="2400" i="1" dirty="0">
                <a:solidFill>
                  <a:srgbClr val="FFFF00"/>
                </a:solidFill>
                <a:latin typeface="Times New Roman" panose="02020603050405020304" pitchFamily="18" charset="0"/>
                <a:cs typeface="Times New Roman" panose="02020603050405020304" pitchFamily="18" charset="0"/>
              </a:rPr>
              <a:t> </a:t>
            </a:r>
            <a:r>
              <a:rPr lang="en-US" sz="2400" i="1" dirty="0" err="1">
                <a:solidFill>
                  <a:srgbClr val="FFFF00"/>
                </a:solidFill>
                <a:latin typeface="Times New Roman" panose="02020603050405020304" pitchFamily="18" charset="0"/>
                <a:cs typeface="Times New Roman" panose="02020603050405020304" pitchFamily="18" charset="0"/>
              </a:rPr>
              <a:t>tròn</a:t>
            </a:r>
            <a:r>
              <a:rPr lang="en-US" sz="2400" i="1" dirty="0">
                <a:solidFill>
                  <a:srgbClr val="FFFF00"/>
                </a:solidFill>
                <a:latin typeface="Times New Roman" panose="02020603050405020304" pitchFamily="18" charset="0"/>
                <a:cs typeface="Times New Roman" panose="02020603050405020304" pitchFamily="18" charset="0"/>
              </a:rPr>
              <a:t> </a:t>
            </a:r>
            <a:r>
              <a:rPr lang="en-US" sz="2400" i="1" dirty="0" err="1">
                <a:solidFill>
                  <a:srgbClr val="FFFF00"/>
                </a:solidFill>
                <a:latin typeface="Times New Roman" panose="02020603050405020304" pitchFamily="18" charset="0"/>
                <a:cs typeface="Times New Roman" panose="02020603050405020304" pitchFamily="18" charset="0"/>
              </a:rPr>
              <a:t>mấy</a:t>
            </a:r>
            <a:r>
              <a:rPr lang="en-US" sz="2400" i="1" dirty="0">
                <a:solidFill>
                  <a:srgbClr val="FFFF00"/>
                </a:solidFill>
                <a:latin typeface="Times New Roman" panose="02020603050405020304" pitchFamily="18" charset="0"/>
                <a:cs typeface="Times New Roman" panose="02020603050405020304" pitchFamily="18" charset="0"/>
              </a:rPr>
              <a:t> </a:t>
            </a:r>
            <a:r>
              <a:rPr lang="en-US" sz="2400" i="1" dirty="0" err="1">
                <a:solidFill>
                  <a:srgbClr val="FFFF00"/>
                </a:solidFill>
                <a:latin typeface="Times New Roman" panose="02020603050405020304" pitchFamily="18" charset="0"/>
                <a:cs typeface="Times New Roman" panose="02020603050405020304" pitchFamily="18" charset="0"/>
              </a:rPr>
              <a:t>sợi</a:t>
            </a:r>
            <a:r>
              <a:rPr lang="en-US" sz="2400" i="1" dirty="0">
                <a:solidFill>
                  <a:srgbClr val="FFFF00"/>
                </a:solidFill>
                <a:latin typeface="Times New Roman" panose="02020603050405020304" pitchFamily="18" charset="0"/>
                <a:cs typeface="Times New Roman" panose="02020603050405020304" pitchFamily="18" charset="0"/>
              </a:rPr>
              <a:t> </a:t>
            </a:r>
            <a:r>
              <a:rPr lang="en-US" sz="2400" i="1" dirty="0" err="1">
                <a:solidFill>
                  <a:srgbClr val="FFFF00"/>
                </a:solidFill>
                <a:latin typeface="Times New Roman" panose="02020603050405020304" pitchFamily="18" charset="0"/>
                <a:cs typeface="Times New Roman" panose="02020603050405020304" pitchFamily="18" charset="0"/>
              </a:rPr>
              <a:t>dây</a:t>
            </a:r>
            <a:r>
              <a:rPr lang="en-US" sz="2400" i="1" dirty="0">
                <a:solidFill>
                  <a:srgbClr val="FFFF00"/>
                </a:solidFill>
                <a:latin typeface="Times New Roman" panose="02020603050405020304" pitchFamily="18" charset="0"/>
                <a:cs typeface="Times New Roman" panose="02020603050405020304" pitchFamily="18" charset="0"/>
              </a:rPr>
              <a:t> </a:t>
            </a:r>
            <a:r>
              <a:rPr lang="en-US" sz="2400" i="1" dirty="0" err="1">
                <a:solidFill>
                  <a:srgbClr val="FFFF00"/>
                </a:solidFill>
                <a:latin typeface="Times New Roman" panose="02020603050405020304" pitchFamily="18" charset="0"/>
                <a:cs typeface="Times New Roman" panose="02020603050405020304" pitchFamily="18" charset="0"/>
              </a:rPr>
              <a:t>mây</a:t>
            </a:r>
            <a:r>
              <a:rPr lang="en-US" sz="2400" i="1" dirty="0">
                <a:solidFill>
                  <a:srgbClr val="FFFF00"/>
                </a:solidFill>
                <a:latin typeface="Times New Roman" panose="02020603050405020304" pitchFamily="18" charset="0"/>
                <a:cs typeface="Times New Roman" panose="02020603050405020304" pitchFamily="18" charset="0"/>
              </a:rPr>
              <a:t>»</a:t>
            </a:r>
            <a:endParaRPr lang="en-US" sz="2400" dirty="0">
              <a:solidFill>
                <a:srgbClr val="FFFF00"/>
              </a:solidFill>
              <a:latin typeface="Times New Roman" panose="02020603050405020304" pitchFamily="18" charset="0"/>
              <a:cs typeface="Times New Roman" panose="02020603050405020304" pitchFamily="18" charset="0"/>
            </a:endParaRPr>
          </a:p>
          <a:p>
            <a:pPr algn="ctr"/>
            <a:r>
              <a:rPr lang="en-US" sz="2400" dirty="0">
                <a:solidFill>
                  <a:srgbClr val="FFFF00"/>
                </a:solidFill>
                <a:latin typeface="Times New Roman" panose="02020603050405020304" pitchFamily="18" charset="0"/>
                <a:cs typeface="Times New Roman" panose="02020603050405020304" pitchFamily="18" charset="0"/>
              </a:rPr>
              <a:t>hay:        </a:t>
            </a:r>
            <a:r>
              <a:rPr lang="en-US" sz="2400" i="1" dirty="0">
                <a:solidFill>
                  <a:srgbClr val="FFFF00"/>
                </a:solidFill>
                <a:latin typeface="Times New Roman" panose="02020603050405020304" pitchFamily="18" charset="0"/>
                <a:cs typeface="Times New Roman" panose="02020603050405020304" pitchFamily="18" charset="0"/>
              </a:rPr>
              <a:t>«</a:t>
            </a:r>
            <a:r>
              <a:rPr lang="en-US" sz="2400" i="1" dirty="0" err="1">
                <a:solidFill>
                  <a:srgbClr val="FFFF00"/>
                </a:solidFill>
                <a:latin typeface="Times New Roman" panose="02020603050405020304" pitchFamily="18" charset="0"/>
                <a:cs typeface="Times New Roman" panose="02020603050405020304" pitchFamily="18" charset="0"/>
              </a:rPr>
              <a:t>Hoàng</a:t>
            </a:r>
            <a:r>
              <a:rPr lang="en-US" sz="2400" i="1" dirty="0">
                <a:solidFill>
                  <a:srgbClr val="FFFF00"/>
                </a:solidFill>
                <a:latin typeface="Times New Roman" panose="02020603050405020304" pitchFamily="18" charset="0"/>
                <a:cs typeface="Times New Roman" panose="02020603050405020304" pitchFamily="18" charset="0"/>
              </a:rPr>
              <a:t> Sa </a:t>
            </a:r>
            <a:r>
              <a:rPr lang="en-US" sz="2400" i="1" dirty="0" err="1">
                <a:solidFill>
                  <a:srgbClr val="FFFF00"/>
                </a:solidFill>
                <a:latin typeface="Times New Roman" panose="02020603050405020304" pitchFamily="18" charset="0"/>
                <a:cs typeface="Times New Roman" panose="02020603050405020304" pitchFamily="18" charset="0"/>
              </a:rPr>
              <a:t>trời</a:t>
            </a:r>
            <a:r>
              <a:rPr lang="en-US" sz="2400" i="1" dirty="0">
                <a:solidFill>
                  <a:srgbClr val="FFFF00"/>
                </a:solidFill>
                <a:latin typeface="Times New Roman" panose="02020603050405020304" pitchFamily="18" charset="0"/>
                <a:cs typeface="Times New Roman" panose="02020603050405020304" pitchFamily="18" charset="0"/>
              </a:rPr>
              <a:t> </a:t>
            </a:r>
            <a:r>
              <a:rPr lang="en-US" sz="2400" i="1" dirty="0" err="1">
                <a:solidFill>
                  <a:srgbClr val="FFFF00"/>
                </a:solidFill>
                <a:latin typeface="Times New Roman" panose="02020603050405020304" pitchFamily="18" charset="0"/>
                <a:cs typeface="Times New Roman" panose="02020603050405020304" pitchFamily="18" charset="0"/>
              </a:rPr>
              <a:t>nước</a:t>
            </a:r>
            <a:r>
              <a:rPr lang="en-US" sz="2400" i="1" dirty="0">
                <a:solidFill>
                  <a:srgbClr val="FFFF00"/>
                </a:solidFill>
                <a:latin typeface="Times New Roman" panose="02020603050405020304" pitchFamily="18" charset="0"/>
                <a:cs typeface="Times New Roman" panose="02020603050405020304" pitchFamily="18" charset="0"/>
              </a:rPr>
              <a:t> </a:t>
            </a:r>
            <a:r>
              <a:rPr lang="en-US" sz="2400" i="1" dirty="0" err="1">
                <a:solidFill>
                  <a:srgbClr val="FFFF00"/>
                </a:solidFill>
                <a:latin typeface="Times New Roman" panose="02020603050405020304" pitchFamily="18" charset="0"/>
                <a:cs typeface="Times New Roman" panose="02020603050405020304" pitchFamily="18" charset="0"/>
              </a:rPr>
              <a:t>mênh</a:t>
            </a:r>
            <a:r>
              <a:rPr lang="en-US" sz="2400" i="1" dirty="0">
                <a:solidFill>
                  <a:srgbClr val="FFFF00"/>
                </a:solidFill>
                <a:latin typeface="Times New Roman" panose="02020603050405020304" pitchFamily="18" charset="0"/>
                <a:cs typeface="Times New Roman" panose="02020603050405020304" pitchFamily="18" charset="0"/>
              </a:rPr>
              <a:t> </a:t>
            </a:r>
            <a:r>
              <a:rPr lang="en-US" sz="2400" i="1" dirty="0" err="1">
                <a:solidFill>
                  <a:srgbClr val="FFFF00"/>
                </a:solidFill>
                <a:latin typeface="Times New Roman" panose="02020603050405020304" pitchFamily="18" charset="0"/>
                <a:cs typeface="Times New Roman" panose="02020603050405020304" pitchFamily="18" charset="0"/>
              </a:rPr>
              <a:t>mông</a:t>
            </a:r>
            <a:r>
              <a:rPr lang="en-US" sz="2400" dirty="0">
                <a:solidFill>
                  <a:srgbClr val="FFFF00"/>
                </a:solidFill>
                <a:latin typeface="Times New Roman" panose="02020603050405020304" pitchFamily="18" charset="0"/>
                <a:cs typeface="Times New Roman" panose="02020603050405020304" pitchFamily="18" charset="0"/>
              </a:rPr>
              <a:t/>
            </a:r>
            <a:br>
              <a:rPr lang="en-US" sz="2400" dirty="0">
                <a:solidFill>
                  <a:srgbClr val="FFFF00"/>
                </a:solidFill>
                <a:latin typeface="Times New Roman" panose="02020603050405020304" pitchFamily="18" charset="0"/>
                <a:cs typeface="Times New Roman" panose="02020603050405020304" pitchFamily="18" charset="0"/>
              </a:rPr>
            </a:br>
            <a:r>
              <a:rPr lang="en-US" sz="2400" dirty="0">
                <a:solidFill>
                  <a:srgbClr val="FFFF00"/>
                </a:solidFill>
                <a:latin typeface="Times New Roman" panose="02020603050405020304" pitchFamily="18" charset="0"/>
                <a:cs typeface="Times New Roman" panose="02020603050405020304" pitchFamily="18" charset="0"/>
              </a:rPr>
              <a:t>                    </a:t>
            </a:r>
            <a:r>
              <a:rPr lang="en-US" sz="2400" i="1" dirty="0" err="1">
                <a:solidFill>
                  <a:srgbClr val="FFFF00"/>
                </a:solidFill>
                <a:latin typeface="Times New Roman" panose="02020603050405020304" pitchFamily="18" charset="0"/>
                <a:cs typeface="Times New Roman" panose="02020603050405020304" pitchFamily="18" charset="0"/>
              </a:rPr>
              <a:t>Người</a:t>
            </a:r>
            <a:r>
              <a:rPr lang="en-US" sz="2400" i="1" dirty="0">
                <a:solidFill>
                  <a:srgbClr val="FFFF00"/>
                </a:solidFill>
                <a:latin typeface="Times New Roman" panose="02020603050405020304" pitchFamily="18" charset="0"/>
                <a:cs typeface="Times New Roman" panose="02020603050405020304" pitchFamily="18" charset="0"/>
              </a:rPr>
              <a:t> </a:t>
            </a:r>
            <a:r>
              <a:rPr lang="en-US" sz="2400" i="1" dirty="0" err="1">
                <a:solidFill>
                  <a:srgbClr val="FFFF00"/>
                </a:solidFill>
                <a:latin typeface="Times New Roman" panose="02020603050405020304" pitchFamily="18" charset="0"/>
                <a:cs typeface="Times New Roman" panose="02020603050405020304" pitchFamily="18" charset="0"/>
              </a:rPr>
              <a:t>đi</a:t>
            </a:r>
            <a:r>
              <a:rPr lang="en-US" sz="2400" i="1" dirty="0">
                <a:solidFill>
                  <a:srgbClr val="FFFF00"/>
                </a:solidFill>
                <a:latin typeface="Times New Roman" panose="02020603050405020304" pitchFamily="18" charset="0"/>
                <a:cs typeface="Times New Roman" panose="02020603050405020304" pitchFamily="18" charset="0"/>
              </a:rPr>
              <a:t> </a:t>
            </a:r>
            <a:r>
              <a:rPr lang="en-US" sz="2400" i="1" dirty="0" err="1">
                <a:solidFill>
                  <a:srgbClr val="FFFF00"/>
                </a:solidFill>
                <a:latin typeface="Times New Roman" panose="02020603050405020304" pitchFamily="18" charset="0"/>
                <a:cs typeface="Times New Roman" panose="02020603050405020304" pitchFamily="18" charset="0"/>
              </a:rPr>
              <a:t>thì</a:t>
            </a:r>
            <a:r>
              <a:rPr lang="en-US" sz="2400" i="1" dirty="0">
                <a:solidFill>
                  <a:srgbClr val="FFFF00"/>
                </a:solidFill>
                <a:latin typeface="Times New Roman" panose="02020603050405020304" pitchFamily="18" charset="0"/>
                <a:cs typeface="Times New Roman" panose="02020603050405020304" pitchFamily="18" charset="0"/>
              </a:rPr>
              <a:t> </a:t>
            </a:r>
            <a:r>
              <a:rPr lang="en-US" sz="2400" i="1" dirty="0" err="1">
                <a:solidFill>
                  <a:srgbClr val="FFFF00"/>
                </a:solidFill>
                <a:latin typeface="Times New Roman" panose="02020603050405020304" pitchFamily="18" charset="0"/>
                <a:cs typeface="Times New Roman" panose="02020603050405020304" pitchFamily="18" charset="0"/>
              </a:rPr>
              <a:t>có</a:t>
            </a:r>
            <a:r>
              <a:rPr lang="en-US" sz="2400" i="1" dirty="0">
                <a:solidFill>
                  <a:srgbClr val="FFFF00"/>
                </a:solidFill>
                <a:latin typeface="Times New Roman" panose="02020603050405020304" pitchFamily="18" charset="0"/>
                <a:cs typeface="Times New Roman" panose="02020603050405020304" pitchFamily="18" charset="0"/>
              </a:rPr>
              <a:t> </a:t>
            </a:r>
            <a:r>
              <a:rPr lang="en-US" sz="2400" i="1" dirty="0" err="1">
                <a:solidFill>
                  <a:srgbClr val="FFFF00"/>
                </a:solidFill>
                <a:latin typeface="Times New Roman" panose="02020603050405020304" pitchFamily="18" charset="0"/>
                <a:cs typeface="Times New Roman" panose="02020603050405020304" pitchFamily="18" charset="0"/>
              </a:rPr>
              <a:t>mà</a:t>
            </a:r>
            <a:r>
              <a:rPr lang="en-US" sz="2400" i="1" dirty="0">
                <a:solidFill>
                  <a:srgbClr val="FFFF00"/>
                </a:solidFill>
                <a:latin typeface="Times New Roman" panose="02020603050405020304" pitchFamily="18" charset="0"/>
                <a:cs typeface="Times New Roman" panose="02020603050405020304" pitchFamily="18" charset="0"/>
              </a:rPr>
              <a:t> </a:t>
            </a:r>
            <a:r>
              <a:rPr lang="en-US" sz="2400" i="1" dirty="0" err="1">
                <a:solidFill>
                  <a:srgbClr val="FFFF00"/>
                </a:solidFill>
                <a:latin typeface="Times New Roman" panose="02020603050405020304" pitchFamily="18" charset="0"/>
                <a:cs typeface="Times New Roman" panose="02020603050405020304" pitchFamily="18" charset="0"/>
              </a:rPr>
              <a:t>không</a:t>
            </a:r>
            <a:r>
              <a:rPr lang="en-US" sz="2400" i="1" dirty="0">
                <a:solidFill>
                  <a:srgbClr val="FFFF00"/>
                </a:solidFill>
                <a:latin typeface="Times New Roman" panose="02020603050405020304" pitchFamily="18" charset="0"/>
                <a:cs typeface="Times New Roman" panose="02020603050405020304" pitchFamily="18" charset="0"/>
              </a:rPr>
              <a:t> </a:t>
            </a:r>
            <a:r>
              <a:rPr lang="en-US" sz="2400" i="1" dirty="0" err="1">
                <a:solidFill>
                  <a:srgbClr val="FFFF00"/>
                </a:solidFill>
                <a:latin typeface="Times New Roman" panose="02020603050405020304" pitchFamily="18" charset="0"/>
                <a:cs typeface="Times New Roman" panose="02020603050405020304" pitchFamily="18" charset="0"/>
              </a:rPr>
              <a:t>thấy</a:t>
            </a:r>
            <a:r>
              <a:rPr lang="en-US" sz="2400" i="1" dirty="0">
                <a:solidFill>
                  <a:srgbClr val="FFFF00"/>
                </a:solidFill>
                <a:latin typeface="Times New Roman" panose="02020603050405020304" pitchFamily="18" charset="0"/>
                <a:cs typeface="Times New Roman" panose="02020603050405020304" pitchFamily="18" charset="0"/>
              </a:rPr>
              <a:t> </a:t>
            </a:r>
            <a:r>
              <a:rPr lang="en-US" sz="2400" i="1" dirty="0" err="1">
                <a:solidFill>
                  <a:srgbClr val="FFFF00"/>
                </a:solidFill>
                <a:latin typeface="Times New Roman" panose="02020603050405020304" pitchFamily="18" charset="0"/>
                <a:cs typeface="Times New Roman" panose="02020603050405020304" pitchFamily="18" charset="0"/>
              </a:rPr>
              <a:t>về</a:t>
            </a:r>
            <a:r>
              <a:rPr lang="en-US" sz="2400" i="1" dirty="0">
                <a:solidFill>
                  <a:srgbClr val="FFFF00"/>
                </a:solidFill>
                <a:latin typeface="Times New Roman" panose="02020603050405020304" pitchFamily="18" charset="0"/>
                <a:cs typeface="Times New Roman" panose="02020603050405020304" pitchFamily="18" charset="0"/>
              </a:rPr>
              <a:t>»</a:t>
            </a:r>
            <a:r>
              <a:rPr lang="en-US" sz="2400" dirty="0">
                <a:solidFill>
                  <a:srgbClr val="FFFF00"/>
                </a:solidFill>
                <a:latin typeface="Times New Roman" panose="02020603050405020304" pitchFamily="18" charset="0"/>
                <a:cs typeface="Times New Roman" panose="02020603050405020304" pitchFamily="18" charset="0"/>
              </a:rPr>
              <a:t/>
            </a:r>
            <a:br>
              <a:rPr lang="en-US" sz="2400" dirty="0">
                <a:solidFill>
                  <a:srgbClr val="FFFF00"/>
                </a:solidFill>
                <a:latin typeface="Times New Roman" panose="02020603050405020304" pitchFamily="18" charset="0"/>
                <a:cs typeface="Times New Roman" panose="02020603050405020304" pitchFamily="18" charset="0"/>
              </a:rPr>
            </a:br>
            <a:r>
              <a:rPr lang="en-US" sz="2400" dirty="0">
                <a:solidFill>
                  <a:schemeClr val="bg1"/>
                </a:solidFill>
                <a:latin typeface="Times New Roman" panose="02020603050405020304" pitchFamily="18" charset="0"/>
                <a:cs typeface="Times New Roman" panose="02020603050405020304" pitchFamily="18" charset="0"/>
              </a:rPr>
              <a:t/>
            </a:r>
            <a:br>
              <a:rPr lang="en-US" sz="2400" dirty="0">
                <a:solidFill>
                  <a:schemeClr val="bg1"/>
                </a:solidFill>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742927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WordArt 47"/>
          <p:cNvSpPr>
            <a:spLocks noChangeArrowheads="1" noChangeShapeType="1" noTextEdit="1"/>
          </p:cNvSpPr>
          <p:nvPr/>
        </p:nvSpPr>
        <p:spPr bwMode="auto">
          <a:xfrm>
            <a:off x="3048000" y="1447800"/>
            <a:ext cx="6477000" cy="27432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InflateTop">
              <a:avLst>
                <a:gd name="adj" fmla="val 31917"/>
              </a:avLst>
            </a:prstTxWarp>
          </a:bodyPr>
          <a:lstStyle/>
          <a:p>
            <a:r>
              <a:rPr lang="vi-VN" sz="3600" kern="10" dirty="0">
                <a:latin typeface="+mj-lt"/>
                <a:ea typeface="+mj-lt"/>
                <a:cs typeface="+mj-lt"/>
              </a:rPr>
              <a:t>Vùng biển nước ta</a:t>
            </a:r>
            <a:endParaRPr lang="en-US" sz="3600" kern="10" dirty="0">
              <a:latin typeface="+mj-lt"/>
              <a:ea typeface="+mj-lt"/>
              <a:cs typeface="+mj-lt"/>
            </a:endParaRPr>
          </a:p>
        </p:txBody>
      </p:sp>
    </p:spTree>
    <p:extLst>
      <p:ext uri="{BB962C8B-B14F-4D97-AF65-F5344CB8AC3E}">
        <p14:creationId xmlns:p14="http://schemas.microsoft.com/office/powerpoint/2010/main" val="3548490828"/>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circle(in)">
                                      <p:cBhvr>
                                        <p:cTn id="7" dur="20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81665" y="766916"/>
            <a:ext cx="10840063" cy="5016758"/>
          </a:xfrm>
          <a:prstGeom prst="rect">
            <a:avLst/>
          </a:prstGeom>
          <a:noFill/>
        </p:spPr>
        <p:txBody>
          <a:bodyPr wrap="square" rtlCol="0">
            <a:spAutoFit/>
          </a:bodyPr>
          <a:lstStyle/>
          <a:p>
            <a:r>
              <a:rPr lang="en-US" sz="3200" b="1" dirty="0" err="1">
                <a:solidFill>
                  <a:srgbClr val="FF0000"/>
                </a:solidFill>
                <a:latin typeface="Times New Roman" panose="02020603050405020304" pitchFamily="18" charset="0"/>
                <a:cs typeface="Times New Roman" panose="02020603050405020304" pitchFamily="18" charset="0"/>
              </a:rPr>
              <a:t>Lễ</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khao</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lề</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thế</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lính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Hoàng</a:t>
            </a:r>
            <a:r>
              <a:rPr lang="en-US" sz="3200" b="1" dirty="0">
                <a:solidFill>
                  <a:srgbClr val="FF0000"/>
                </a:solidFill>
                <a:latin typeface="Times New Roman" panose="02020603050405020304" pitchFamily="18" charset="0"/>
                <a:cs typeface="Times New Roman" panose="02020603050405020304" pitchFamily="18" charset="0"/>
              </a:rPr>
              <a:t> Sa.</a:t>
            </a:r>
            <a:r>
              <a:rPr lang="en-US" sz="3200" dirty="0">
                <a:solidFill>
                  <a:srgbClr val="FF0000"/>
                </a:solidFill>
                <a:latin typeface="Times New Roman" panose="02020603050405020304" pitchFamily="18" charset="0"/>
                <a:cs typeface="Times New Roman" panose="02020603050405020304" pitchFamily="18" charset="0"/>
              </a:rPr>
              <a:t/>
            </a:r>
            <a:br>
              <a:rPr lang="en-US" sz="3200" dirty="0">
                <a:solidFill>
                  <a:srgbClr val="FF0000"/>
                </a:solidFill>
                <a:latin typeface="Times New Roman" panose="02020603050405020304" pitchFamily="18" charset="0"/>
                <a:cs typeface="Times New Roman" panose="02020603050405020304" pitchFamily="18" charset="0"/>
              </a:rPr>
            </a:br>
            <a:r>
              <a:rPr lang="en-US" sz="3200" b="1" dirty="0" err="1">
                <a:solidFill>
                  <a:schemeClr val="bg1"/>
                </a:solidFill>
                <a:latin typeface="Times New Roman" panose="02020603050405020304" pitchFamily="18" charset="0"/>
                <a:cs typeface="Times New Roman" panose="02020603050405020304" pitchFamily="18" charset="0"/>
              </a:rPr>
              <a:t>Ngày</a:t>
            </a:r>
            <a:r>
              <a:rPr lang="en-US" sz="3200" b="1" dirty="0">
                <a:solidFill>
                  <a:schemeClr val="bg1"/>
                </a:solidFill>
                <a:latin typeface="Times New Roman" panose="02020603050405020304" pitchFamily="18" charset="0"/>
                <a:cs typeface="Times New Roman" panose="02020603050405020304" pitchFamily="18" charset="0"/>
              </a:rPr>
              <a:t> 19.4.2021 ( </a:t>
            </a:r>
            <a:r>
              <a:rPr lang="en-US" sz="3200" b="1" dirty="0" err="1">
                <a:solidFill>
                  <a:schemeClr val="bg1"/>
                </a:solidFill>
                <a:latin typeface="Times New Roman" panose="02020603050405020304" pitchFamily="18" charset="0"/>
                <a:cs typeface="Times New Roman" panose="02020603050405020304" pitchFamily="18" charset="0"/>
              </a:rPr>
              <a:t>tức</a:t>
            </a:r>
            <a:r>
              <a:rPr lang="en-US" sz="3200" b="1" dirty="0">
                <a:solidFill>
                  <a:schemeClr val="bg1"/>
                </a:solidFill>
                <a:latin typeface="Times New Roman" panose="02020603050405020304" pitchFamily="18" charset="0"/>
                <a:cs typeface="Times New Roman" panose="02020603050405020304" pitchFamily="18" charset="0"/>
              </a:rPr>
              <a:t> 8.3 </a:t>
            </a:r>
            <a:r>
              <a:rPr lang="en-US" sz="3200" b="1" dirty="0" err="1">
                <a:solidFill>
                  <a:schemeClr val="bg1"/>
                </a:solidFill>
                <a:latin typeface="Times New Roman" panose="02020603050405020304" pitchFamily="18" charset="0"/>
                <a:cs typeface="Times New Roman" panose="02020603050405020304" pitchFamily="18" charset="0"/>
              </a:rPr>
              <a:t>âm</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lịch</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tại</a:t>
            </a:r>
            <a:r>
              <a:rPr lang="en-US" sz="3200" b="1" dirty="0">
                <a:solidFill>
                  <a:schemeClr val="bg1"/>
                </a:solidFill>
                <a:latin typeface="Times New Roman" panose="02020603050405020304" pitchFamily="18" charset="0"/>
                <a:cs typeface="Times New Roman" panose="02020603050405020304" pitchFamily="18" charset="0"/>
              </a:rPr>
              <a:t> di </a:t>
            </a:r>
            <a:r>
              <a:rPr lang="en-US" sz="3200" b="1" dirty="0" err="1">
                <a:solidFill>
                  <a:schemeClr val="bg1"/>
                </a:solidFill>
                <a:latin typeface="Times New Roman" panose="02020603050405020304" pitchFamily="18" charset="0"/>
                <a:cs typeface="Times New Roman" panose="02020603050405020304" pitchFamily="18" charset="0"/>
              </a:rPr>
              <a:t>tích</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cấp</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quốc</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gia</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đình</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làng</a:t>
            </a:r>
            <a:r>
              <a:rPr lang="en-US" sz="3200" b="1" dirty="0">
                <a:solidFill>
                  <a:schemeClr val="bg1"/>
                </a:solidFill>
                <a:latin typeface="Times New Roman" panose="02020603050405020304" pitchFamily="18" charset="0"/>
                <a:cs typeface="Times New Roman" panose="02020603050405020304" pitchFamily="18" charset="0"/>
              </a:rPr>
              <a:t> An </a:t>
            </a:r>
            <a:r>
              <a:rPr lang="en-US" sz="3200" b="1" dirty="0" err="1">
                <a:solidFill>
                  <a:schemeClr val="bg1"/>
                </a:solidFill>
                <a:latin typeface="Times New Roman" panose="02020603050405020304" pitchFamily="18" charset="0"/>
                <a:cs typeface="Times New Roman" panose="02020603050405020304" pitchFamily="18" charset="0"/>
              </a:rPr>
              <a:t>Hải</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Lý</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Sơn</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Quảng</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Ngãi</a:t>
            </a:r>
            <a:r>
              <a:rPr lang="en-US" sz="3200" b="1" dirty="0">
                <a:solidFill>
                  <a:schemeClr val="bg1"/>
                </a:solidFill>
                <a:latin typeface="Times New Roman" panose="02020603050405020304" pitchFamily="18" charset="0"/>
                <a:cs typeface="Times New Roman" panose="02020603050405020304" pitchFamily="18" charset="0"/>
              </a:rPr>
              <a:t>), ban </a:t>
            </a:r>
            <a:r>
              <a:rPr lang="en-US" sz="3200" b="1" dirty="0" err="1">
                <a:solidFill>
                  <a:schemeClr val="bg1"/>
                </a:solidFill>
                <a:latin typeface="Times New Roman" panose="02020603050405020304" pitchFamily="18" charset="0"/>
                <a:cs typeface="Times New Roman" panose="02020603050405020304" pitchFamily="18" charset="0"/>
              </a:rPr>
              <a:t>khánh</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tiết</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đình</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làng</a:t>
            </a:r>
            <a:r>
              <a:rPr lang="en-US" sz="3200" b="1" dirty="0">
                <a:solidFill>
                  <a:schemeClr val="bg1"/>
                </a:solidFill>
                <a:latin typeface="Times New Roman" panose="02020603050405020304" pitchFamily="18" charset="0"/>
                <a:cs typeface="Times New Roman" panose="02020603050405020304" pitchFamily="18" charset="0"/>
              </a:rPr>
              <a:t> An </a:t>
            </a:r>
            <a:r>
              <a:rPr lang="en-US" sz="3200" b="1" dirty="0" err="1">
                <a:solidFill>
                  <a:schemeClr val="bg1"/>
                </a:solidFill>
                <a:latin typeface="Times New Roman" panose="02020603050405020304" pitchFamily="18" charset="0"/>
                <a:cs typeface="Times New Roman" panose="02020603050405020304" pitchFamily="18" charset="0"/>
              </a:rPr>
              <a:t>Hải</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phối</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hợp</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với</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các</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tộc</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họ</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trên</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đảo</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Lý</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Sơn</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tổ</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chức</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Lễ</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khao</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lề</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thế</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lính</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Hoàng</a:t>
            </a:r>
            <a:r>
              <a:rPr lang="en-US" sz="3200" b="1" dirty="0">
                <a:solidFill>
                  <a:schemeClr val="bg1"/>
                </a:solidFill>
                <a:latin typeface="Times New Roman" panose="02020603050405020304" pitchFamily="18" charset="0"/>
                <a:cs typeface="Times New Roman" panose="02020603050405020304" pitchFamily="18" charset="0"/>
              </a:rPr>
              <a:t> Sa.</a:t>
            </a:r>
            <a:br>
              <a:rPr lang="en-US" sz="3200" b="1" dirty="0">
                <a:solidFill>
                  <a:schemeClr val="bg1"/>
                </a:solidFill>
                <a:latin typeface="Times New Roman" panose="02020603050405020304" pitchFamily="18" charset="0"/>
                <a:cs typeface="Times New Roman" panose="02020603050405020304" pitchFamily="18" charset="0"/>
              </a:rPr>
            </a:b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Đây</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là</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nghi</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lễ</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gắn</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liền</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với</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tâm</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thức</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của</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người</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dân</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địa</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phương</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nhằm</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tưởng</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nhớ</a:t>
            </a:r>
            <a:r>
              <a:rPr lang="en-US" sz="3200" dirty="0">
                <a:solidFill>
                  <a:schemeClr val="bg1"/>
                </a:solidFill>
                <a:latin typeface="Times New Roman" panose="02020603050405020304" pitchFamily="18" charset="0"/>
                <a:cs typeface="Times New Roman" panose="02020603050405020304" pitchFamily="18" charset="0"/>
              </a:rPr>
              <a:t>, tri </a:t>
            </a:r>
            <a:r>
              <a:rPr lang="en-US" sz="3200" dirty="0" err="1">
                <a:solidFill>
                  <a:schemeClr val="bg1"/>
                </a:solidFill>
                <a:latin typeface="Times New Roman" panose="02020603050405020304" pitchFamily="18" charset="0"/>
                <a:cs typeface="Times New Roman" panose="02020603050405020304" pitchFamily="18" charset="0"/>
              </a:rPr>
              <a:t>ân</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công</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ơn</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của</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các</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bậc</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tiền</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nhân</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có</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công</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giong</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thuyền</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đạp</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sóng</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ra</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khơi</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dựng</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bia</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cắm</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mốc</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xác</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lập</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bảo</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vệ</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chủ</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quyền</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trên</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hai</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quần</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đảo</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Hoàng</a:t>
            </a:r>
            <a:r>
              <a:rPr lang="en-US" sz="3200" dirty="0">
                <a:solidFill>
                  <a:schemeClr val="bg1"/>
                </a:solidFill>
                <a:latin typeface="Times New Roman" panose="02020603050405020304" pitchFamily="18" charset="0"/>
                <a:cs typeface="Times New Roman" panose="02020603050405020304" pitchFamily="18" charset="0"/>
              </a:rPr>
              <a:t> Sa, </a:t>
            </a:r>
            <a:r>
              <a:rPr lang="en-US" sz="3200" dirty="0" err="1">
                <a:solidFill>
                  <a:schemeClr val="bg1"/>
                </a:solidFill>
                <a:latin typeface="Times New Roman" panose="02020603050405020304" pitchFamily="18" charset="0"/>
                <a:cs typeface="Times New Roman" panose="02020603050405020304" pitchFamily="18" charset="0"/>
              </a:rPr>
              <a:t>Trường</a:t>
            </a:r>
            <a:r>
              <a:rPr lang="en-US" sz="3200" dirty="0">
                <a:solidFill>
                  <a:schemeClr val="bg1"/>
                </a:solidFill>
                <a:latin typeface="Times New Roman" panose="02020603050405020304" pitchFamily="18" charset="0"/>
                <a:cs typeface="Times New Roman" panose="02020603050405020304" pitchFamily="18" charset="0"/>
              </a:rPr>
              <a:t> Sa </a:t>
            </a:r>
            <a:r>
              <a:rPr lang="en-US" sz="3200" dirty="0" err="1">
                <a:solidFill>
                  <a:schemeClr val="bg1"/>
                </a:solidFill>
                <a:latin typeface="Times New Roman" panose="02020603050405020304" pitchFamily="18" charset="0"/>
                <a:cs typeface="Times New Roman" panose="02020603050405020304" pitchFamily="18" charset="0"/>
              </a:rPr>
              <a:t>của</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Việt</a:t>
            </a:r>
            <a:r>
              <a:rPr lang="en-US" sz="3200" dirty="0">
                <a:solidFill>
                  <a:schemeClr val="bg1"/>
                </a:solidFill>
                <a:latin typeface="Times New Roman" panose="02020603050405020304" pitchFamily="18" charset="0"/>
                <a:cs typeface="Times New Roman" panose="02020603050405020304" pitchFamily="18" charset="0"/>
              </a:rPr>
              <a:t> Nam</a:t>
            </a:r>
          </a:p>
        </p:txBody>
      </p:sp>
    </p:spTree>
    <p:extLst>
      <p:ext uri="{BB962C8B-B14F-4D97-AF65-F5344CB8AC3E}">
        <p14:creationId xmlns:p14="http://schemas.microsoft.com/office/powerpoint/2010/main" val="22401286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s://suckhoedoisong.qltns.mediacdn.vn/Images/phamhuyen/2021/04/20/176043072_893334561238347_7446838825931975930_n.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3458" y="737418"/>
            <a:ext cx="5235677" cy="4984955"/>
          </a:xfrm>
          <a:prstGeom prst="rect">
            <a:avLst/>
          </a:prstGeom>
          <a:noFill/>
          <a:ln>
            <a:noFill/>
          </a:ln>
        </p:spPr>
      </p:pic>
      <p:pic>
        <p:nvPicPr>
          <p:cNvPr id="4" name="Picture 3" descr="https://suckhoedoisong.qltns.mediacdn.vn/Images/phamhuyen/2021/04/20/175689610_1080875562407331_860827704746856298_n.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61586" y="737418"/>
            <a:ext cx="5643717" cy="4984955"/>
          </a:xfrm>
          <a:prstGeom prst="rect">
            <a:avLst/>
          </a:prstGeom>
          <a:noFill/>
          <a:ln>
            <a:noFill/>
          </a:ln>
        </p:spPr>
      </p:pic>
    </p:spTree>
    <p:extLst>
      <p:ext uri="{BB962C8B-B14F-4D97-AF65-F5344CB8AC3E}">
        <p14:creationId xmlns:p14="http://schemas.microsoft.com/office/powerpoint/2010/main" val="42423470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3962" y="206477"/>
            <a:ext cx="11533239" cy="6463308"/>
          </a:xfrm>
          <a:prstGeom prst="rect">
            <a:avLst/>
          </a:prstGeom>
        </p:spPr>
        <p:txBody>
          <a:bodyPr wrap="square">
            <a:spAutoFit/>
          </a:bodyPr>
          <a:lstStyle/>
          <a:p>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Tại</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buổi</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lễ</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văn</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tế</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đội</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dân</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binh</a:t>
            </a:r>
            <a:r>
              <a:rPr lang="en-US" sz="2300" dirty="0">
                <a:solidFill>
                  <a:schemeClr val="bg1"/>
                </a:solidFill>
                <a:latin typeface="Times New Roman" panose="02020603050405020304" pitchFamily="18" charset="0"/>
                <a:cs typeface="Times New Roman" panose="02020603050405020304" pitchFamily="18" charset="0"/>
              </a:rPr>
              <a:t> Hoàng Sa </a:t>
            </a:r>
            <a:r>
              <a:rPr lang="en-US" sz="2300" dirty="0" err="1">
                <a:solidFill>
                  <a:schemeClr val="bg1"/>
                </a:solidFill>
                <a:latin typeface="Times New Roman" panose="02020603050405020304" pitchFamily="18" charset="0"/>
                <a:cs typeface="Times New Roman" panose="02020603050405020304" pitchFamily="18" charset="0"/>
              </a:rPr>
              <a:t>đã</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nêu</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về</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số</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phận</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của</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những</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dân</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binh</a:t>
            </a:r>
            <a:r>
              <a:rPr lang="en-US" sz="2300" dirty="0">
                <a:solidFill>
                  <a:schemeClr val="bg1"/>
                </a:solidFill>
                <a:latin typeface="Times New Roman" panose="02020603050405020304" pitchFamily="18" charset="0"/>
                <a:cs typeface="Times New Roman" panose="02020603050405020304" pitchFamily="18" charset="0"/>
              </a:rPr>
              <a:t> Hoàng Sa - </a:t>
            </a:r>
            <a:r>
              <a:rPr lang="en-US" sz="2300" dirty="0" err="1">
                <a:solidFill>
                  <a:schemeClr val="bg1"/>
                </a:solidFill>
                <a:latin typeface="Times New Roman" panose="02020603050405020304" pitchFamily="18" charset="0"/>
                <a:cs typeface="Times New Roman" panose="02020603050405020304" pitchFamily="18" charset="0"/>
              </a:rPr>
              <a:t>Trường</a:t>
            </a:r>
            <a:r>
              <a:rPr lang="en-US" sz="2300" dirty="0">
                <a:solidFill>
                  <a:schemeClr val="bg1"/>
                </a:solidFill>
                <a:latin typeface="Times New Roman" panose="02020603050405020304" pitchFamily="18" charset="0"/>
                <a:cs typeface="Times New Roman" panose="02020603050405020304" pitchFamily="18" charset="0"/>
              </a:rPr>
              <a:t> Sa </a:t>
            </a:r>
            <a:r>
              <a:rPr lang="en-US" sz="2300" dirty="0" err="1">
                <a:solidFill>
                  <a:schemeClr val="bg1"/>
                </a:solidFill>
                <a:latin typeface="Times New Roman" panose="02020603050405020304" pitchFamily="18" charset="0"/>
                <a:cs typeface="Times New Roman" panose="02020603050405020304" pitchFamily="18" charset="0"/>
              </a:rPr>
              <a:t>năm</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xưa</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có</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đoạn</a:t>
            </a:r>
            <a:r>
              <a:rPr lang="en-US" sz="2300" dirty="0">
                <a:solidFill>
                  <a:schemeClr val="bg1"/>
                </a:solidFill>
                <a:latin typeface="Times New Roman" panose="02020603050405020304" pitchFamily="18" charset="0"/>
                <a:cs typeface="Times New Roman" panose="02020603050405020304" pitchFamily="18" charset="0"/>
              </a:rPr>
              <a:t>:</a:t>
            </a:r>
          </a:p>
          <a:p>
            <a:pPr algn="ctr"/>
            <a:r>
              <a:rPr lang="en-US" sz="2300" i="1" dirty="0" err="1">
                <a:solidFill>
                  <a:schemeClr val="bg1"/>
                </a:solidFill>
                <a:latin typeface="Times New Roman" panose="02020603050405020304" pitchFamily="18" charset="0"/>
                <a:cs typeface="Times New Roman" panose="02020603050405020304" pitchFamily="18" charset="0"/>
              </a:rPr>
              <a:t>Hoàng</a:t>
            </a:r>
            <a:r>
              <a:rPr lang="en-US" sz="2300" i="1" dirty="0">
                <a:solidFill>
                  <a:schemeClr val="bg1"/>
                </a:solidFill>
                <a:latin typeface="Times New Roman" panose="02020603050405020304" pitchFamily="18" charset="0"/>
                <a:cs typeface="Times New Roman" panose="02020603050405020304" pitchFamily="18" charset="0"/>
              </a:rPr>
              <a:t> Sa </a:t>
            </a:r>
            <a:r>
              <a:rPr lang="en-US" sz="2300" i="1" dirty="0" err="1">
                <a:solidFill>
                  <a:schemeClr val="bg1"/>
                </a:solidFill>
                <a:latin typeface="Times New Roman" panose="02020603050405020304" pitchFamily="18" charset="0"/>
                <a:cs typeface="Times New Roman" panose="02020603050405020304" pitchFamily="18" charset="0"/>
              </a:rPr>
              <a:t>mây</a:t>
            </a:r>
            <a:r>
              <a:rPr lang="en-US" sz="2300" i="1" dirty="0">
                <a:solidFill>
                  <a:schemeClr val="bg1"/>
                </a:solidFill>
                <a:latin typeface="Times New Roman" panose="02020603050405020304" pitchFamily="18" charset="0"/>
                <a:cs typeface="Times New Roman" panose="02020603050405020304" pitchFamily="18" charset="0"/>
              </a:rPr>
              <a:t> </a:t>
            </a:r>
            <a:r>
              <a:rPr lang="en-US" sz="2300" i="1" dirty="0" err="1">
                <a:solidFill>
                  <a:schemeClr val="bg1"/>
                </a:solidFill>
                <a:latin typeface="Times New Roman" panose="02020603050405020304" pitchFamily="18" charset="0"/>
                <a:cs typeface="Times New Roman" panose="02020603050405020304" pitchFamily="18" charset="0"/>
              </a:rPr>
              <a:t>nước</a:t>
            </a:r>
            <a:r>
              <a:rPr lang="en-US" sz="2300" i="1" dirty="0">
                <a:solidFill>
                  <a:schemeClr val="bg1"/>
                </a:solidFill>
                <a:latin typeface="Times New Roman" panose="02020603050405020304" pitchFamily="18" charset="0"/>
                <a:cs typeface="Times New Roman" panose="02020603050405020304" pitchFamily="18" charset="0"/>
              </a:rPr>
              <a:t> </a:t>
            </a:r>
            <a:r>
              <a:rPr lang="en-US" sz="2300" i="1" dirty="0" err="1">
                <a:solidFill>
                  <a:schemeClr val="bg1"/>
                </a:solidFill>
                <a:latin typeface="Times New Roman" panose="02020603050405020304" pitchFamily="18" charset="0"/>
                <a:cs typeface="Times New Roman" panose="02020603050405020304" pitchFamily="18" charset="0"/>
              </a:rPr>
              <a:t>bốn</a:t>
            </a:r>
            <a:r>
              <a:rPr lang="en-US" sz="2300" i="1" dirty="0">
                <a:solidFill>
                  <a:schemeClr val="bg1"/>
                </a:solidFill>
                <a:latin typeface="Times New Roman" panose="02020603050405020304" pitchFamily="18" charset="0"/>
                <a:cs typeface="Times New Roman" panose="02020603050405020304" pitchFamily="18" charset="0"/>
              </a:rPr>
              <a:t> </a:t>
            </a:r>
            <a:r>
              <a:rPr lang="en-US" sz="2300" i="1" dirty="0" err="1">
                <a:solidFill>
                  <a:schemeClr val="bg1"/>
                </a:solidFill>
                <a:latin typeface="Times New Roman" panose="02020603050405020304" pitchFamily="18" charset="0"/>
                <a:cs typeface="Times New Roman" panose="02020603050405020304" pitchFamily="18" charset="0"/>
              </a:rPr>
              <a:t>bề</a:t>
            </a:r>
            <a:r>
              <a:rPr lang="en-US" sz="2300" i="1" dirty="0">
                <a:solidFill>
                  <a:schemeClr val="bg1"/>
                </a:solidFill>
                <a:latin typeface="Times New Roman" panose="02020603050405020304" pitchFamily="18" charset="0"/>
                <a:cs typeface="Times New Roman" panose="02020603050405020304" pitchFamily="18" charset="0"/>
              </a:rPr>
              <a:t/>
            </a:r>
            <a:br>
              <a:rPr lang="en-US" sz="2300" i="1" dirty="0">
                <a:solidFill>
                  <a:schemeClr val="bg1"/>
                </a:solidFill>
                <a:latin typeface="Times New Roman" panose="02020603050405020304" pitchFamily="18" charset="0"/>
                <a:cs typeface="Times New Roman" panose="02020603050405020304" pitchFamily="18" charset="0"/>
              </a:rPr>
            </a:br>
            <a:r>
              <a:rPr lang="en-US" sz="2300" i="1" dirty="0" err="1">
                <a:solidFill>
                  <a:schemeClr val="bg1"/>
                </a:solidFill>
                <a:latin typeface="Times New Roman" panose="02020603050405020304" pitchFamily="18" charset="0"/>
                <a:cs typeface="Times New Roman" panose="02020603050405020304" pitchFamily="18" charset="0"/>
              </a:rPr>
              <a:t>Tháng</a:t>
            </a:r>
            <a:r>
              <a:rPr lang="en-US" sz="2300" i="1" dirty="0">
                <a:solidFill>
                  <a:schemeClr val="bg1"/>
                </a:solidFill>
                <a:latin typeface="Times New Roman" panose="02020603050405020304" pitchFamily="18" charset="0"/>
                <a:cs typeface="Times New Roman" panose="02020603050405020304" pitchFamily="18" charset="0"/>
              </a:rPr>
              <a:t> </a:t>
            </a:r>
            <a:r>
              <a:rPr lang="en-US" sz="2300" i="1" dirty="0" err="1">
                <a:solidFill>
                  <a:schemeClr val="bg1"/>
                </a:solidFill>
                <a:latin typeface="Times New Roman" panose="02020603050405020304" pitchFamily="18" charset="0"/>
                <a:cs typeface="Times New Roman" panose="02020603050405020304" pitchFamily="18" charset="0"/>
              </a:rPr>
              <a:t>ba</a:t>
            </a:r>
            <a:r>
              <a:rPr lang="en-US" sz="2300" i="1" dirty="0">
                <a:solidFill>
                  <a:schemeClr val="bg1"/>
                </a:solidFill>
                <a:latin typeface="Times New Roman" panose="02020603050405020304" pitchFamily="18" charset="0"/>
                <a:cs typeface="Times New Roman" panose="02020603050405020304" pitchFamily="18" charset="0"/>
              </a:rPr>
              <a:t> </a:t>
            </a:r>
            <a:r>
              <a:rPr lang="en-US" sz="2300" i="1" dirty="0" err="1">
                <a:solidFill>
                  <a:schemeClr val="bg1"/>
                </a:solidFill>
                <a:latin typeface="Times New Roman" panose="02020603050405020304" pitchFamily="18" charset="0"/>
                <a:cs typeface="Times New Roman" panose="02020603050405020304" pitchFamily="18" charset="0"/>
              </a:rPr>
              <a:t>khao</a:t>
            </a:r>
            <a:r>
              <a:rPr lang="en-US" sz="2300" i="1" dirty="0">
                <a:solidFill>
                  <a:schemeClr val="bg1"/>
                </a:solidFill>
                <a:latin typeface="Times New Roman" panose="02020603050405020304" pitchFamily="18" charset="0"/>
                <a:cs typeface="Times New Roman" panose="02020603050405020304" pitchFamily="18" charset="0"/>
              </a:rPr>
              <a:t> </a:t>
            </a:r>
            <a:r>
              <a:rPr lang="en-US" sz="2300" i="1" dirty="0" err="1">
                <a:solidFill>
                  <a:schemeClr val="bg1"/>
                </a:solidFill>
                <a:latin typeface="Times New Roman" panose="02020603050405020304" pitchFamily="18" charset="0"/>
                <a:cs typeface="Times New Roman" panose="02020603050405020304" pitchFamily="18" charset="0"/>
              </a:rPr>
              <a:t>lề</a:t>
            </a:r>
            <a:r>
              <a:rPr lang="en-US" sz="2300" i="1" dirty="0">
                <a:solidFill>
                  <a:schemeClr val="bg1"/>
                </a:solidFill>
                <a:latin typeface="Times New Roman" panose="02020603050405020304" pitchFamily="18" charset="0"/>
                <a:cs typeface="Times New Roman" panose="02020603050405020304" pitchFamily="18" charset="0"/>
              </a:rPr>
              <a:t> </a:t>
            </a:r>
            <a:r>
              <a:rPr lang="en-US" sz="2300" i="1" dirty="0" err="1">
                <a:solidFill>
                  <a:schemeClr val="bg1"/>
                </a:solidFill>
                <a:latin typeface="Times New Roman" panose="02020603050405020304" pitchFamily="18" charset="0"/>
                <a:cs typeface="Times New Roman" panose="02020603050405020304" pitchFamily="18" charset="0"/>
              </a:rPr>
              <a:t>thế</a:t>
            </a:r>
            <a:r>
              <a:rPr lang="en-US" sz="2300" i="1" dirty="0">
                <a:solidFill>
                  <a:schemeClr val="bg1"/>
                </a:solidFill>
                <a:latin typeface="Times New Roman" panose="02020603050405020304" pitchFamily="18" charset="0"/>
                <a:cs typeface="Times New Roman" panose="02020603050405020304" pitchFamily="18" charset="0"/>
              </a:rPr>
              <a:t> </a:t>
            </a:r>
            <a:r>
              <a:rPr lang="en-US" sz="2300" i="1" dirty="0" err="1">
                <a:solidFill>
                  <a:schemeClr val="bg1"/>
                </a:solidFill>
                <a:latin typeface="Times New Roman" panose="02020603050405020304" pitchFamily="18" charset="0"/>
                <a:cs typeface="Times New Roman" panose="02020603050405020304" pitchFamily="18" charset="0"/>
              </a:rPr>
              <a:t>lính</a:t>
            </a:r>
            <a:r>
              <a:rPr lang="en-US" sz="2300" i="1" dirty="0">
                <a:solidFill>
                  <a:schemeClr val="bg1"/>
                </a:solidFill>
                <a:latin typeface="Times New Roman" panose="02020603050405020304" pitchFamily="18" charset="0"/>
                <a:cs typeface="Times New Roman" panose="02020603050405020304" pitchFamily="18" charset="0"/>
              </a:rPr>
              <a:t> </a:t>
            </a:r>
            <a:r>
              <a:rPr lang="en-US" sz="2300" i="1" dirty="0" err="1">
                <a:solidFill>
                  <a:schemeClr val="bg1"/>
                </a:solidFill>
                <a:latin typeface="Times New Roman" panose="02020603050405020304" pitchFamily="18" charset="0"/>
                <a:cs typeface="Times New Roman" panose="02020603050405020304" pitchFamily="18" charset="0"/>
              </a:rPr>
              <a:t>Hoàng</a:t>
            </a:r>
            <a:r>
              <a:rPr lang="en-US" sz="2300" i="1" dirty="0">
                <a:solidFill>
                  <a:schemeClr val="bg1"/>
                </a:solidFill>
                <a:latin typeface="Times New Roman" panose="02020603050405020304" pitchFamily="18" charset="0"/>
                <a:cs typeface="Times New Roman" panose="02020603050405020304" pitchFamily="18" charset="0"/>
              </a:rPr>
              <a:t> Sa</a:t>
            </a:r>
            <a:r>
              <a:rPr lang="en-US" sz="2300" i="1" dirty="0"/>
              <a:t>.</a:t>
            </a:r>
            <a:endParaRPr lang="en-US" sz="2300" dirty="0">
              <a:solidFill>
                <a:schemeClr val="bg1"/>
              </a:solidFill>
              <a:latin typeface="Times New Roman" panose="02020603050405020304" pitchFamily="18" charset="0"/>
              <a:cs typeface="Times New Roman" panose="02020603050405020304" pitchFamily="18" charset="0"/>
            </a:endParaRPr>
          </a:p>
          <a:p>
            <a:r>
              <a:rPr lang="en-US" sz="2300" i="1" dirty="0"/>
              <a:t/>
            </a:r>
            <a:br>
              <a:rPr lang="en-US" sz="2300" i="1" dirty="0"/>
            </a:br>
            <a:r>
              <a:rPr lang="en-US" sz="2300" i="1" dirty="0"/>
              <a:t>    </a:t>
            </a:r>
            <a:r>
              <a:rPr lang="en-US" sz="2300" dirty="0" err="1">
                <a:solidFill>
                  <a:schemeClr val="bg1"/>
                </a:solidFill>
                <a:latin typeface="Times New Roman" panose="02020603050405020304" pitchFamily="18" charset="0"/>
                <a:cs typeface="Times New Roman" panose="02020603050405020304" pitchFamily="18" charset="0"/>
              </a:rPr>
              <a:t>Câu</a:t>
            </a:r>
            <a:r>
              <a:rPr lang="en-US" sz="2300" dirty="0">
                <a:solidFill>
                  <a:schemeClr val="bg1"/>
                </a:solidFill>
                <a:latin typeface="Times New Roman" panose="02020603050405020304" pitchFamily="18" charset="0"/>
                <a:cs typeface="Times New Roman" panose="02020603050405020304" pitchFamily="18" charset="0"/>
              </a:rPr>
              <a:t> ca </a:t>
            </a:r>
            <a:r>
              <a:rPr lang="en-US" sz="2300" dirty="0" err="1">
                <a:solidFill>
                  <a:schemeClr val="bg1"/>
                </a:solidFill>
                <a:latin typeface="Times New Roman" panose="02020603050405020304" pitchFamily="18" charset="0"/>
                <a:cs typeface="Times New Roman" panose="02020603050405020304" pitchFamily="18" charset="0"/>
              </a:rPr>
              <a:t>khắc</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khoải</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lưu</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truyền</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bao</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đời</a:t>
            </a:r>
            <a:r>
              <a:rPr lang="en-US" sz="2300" dirty="0">
                <a:solidFill>
                  <a:schemeClr val="bg1"/>
                </a:solidFill>
                <a:latin typeface="Times New Roman" panose="02020603050405020304" pitchFamily="18" charset="0"/>
                <a:cs typeface="Times New Roman" panose="02020603050405020304" pitchFamily="18" charset="0"/>
              </a:rPr>
              <a:t> nay ở </a:t>
            </a:r>
            <a:r>
              <a:rPr lang="en-US" sz="2300" dirty="0" err="1">
                <a:solidFill>
                  <a:schemeClr val="bg1"/>
                </a:solidFill>
                <a:latin typeface="Times New Roman" panose="02020603050405020304" pitchFamily="18" charset="0"/>
                <a:cs typeface="Times New Roman" panose="02020603050405020304" pitchFamily="18" charset="0"/>
              </a:rPr>
              <a:t>đảo</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Lý</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Sơn</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nhắc</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nhở</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thế</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hệ</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sau</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mãi</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ghi</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ơn</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các</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bậc</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tiền</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nhân</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đã</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không</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tiếc</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máu</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xương</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giong</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buồm</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vượt</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sóng</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ra</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Hoàng</a:t>
            </a:r>
            <a:r>
              <a:rPr lang="en-US" sz="2300" dirty="0">
                <a:solidFill>
                  <a:schemeClr val="bg1"/>
                </a:solidFill>
                <a:latin typeface="Times New Roman" panose="02020603050405020304" pitchFamily="18" charset="0"/>
                <a:cs typeface="Times New Roman" panose="02020603050405020304" pitchFamily="18" charset="0"/>
              </a:rPr>
              <a:t> Sa </a:t>
            </a:r>
            <a:r>
              <a:rPr lang="en-US" sz="2300" dirty="0" err="1">
                <a:solidFill>
                  <a:schemeClr val="bg1"/>
                </a:solidFill>
                <a:latin typeface="Times New Roman" panose="02020603050405020304" pitchFamily="18" charset="0"/>
                <a:cs typeface="Times New Roman" panose="02020603050405020304" pitchFamily="18" charset="0"/>
              </a:rPr>
              <a:t>dựng</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bia</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cắm</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mốc</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khẳng</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định</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chủ</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quyền</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biển</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đảo</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thiêng</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liêng</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của</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Tổ</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quốc</a:t>
            </a:r>
            <a:r>
              <a:rPr lang="en-US" sz="2300" dirty="0">
                <a:solidFill>
                  <a:schemeClr val="bg1"/>
                </a:solidFill>
                <a:latin typeface="Times New Roman" panose="02020603050405020304" pitchFamily="18" charset="0"/>
                <a:cs typeface="Times New Roman" panose="02020603050405020304" pitchFamily="18" charset="0"/>
              </a:rPr>
              <a:t>.</a:t>
            </a:r>
            <a:br>
              <a:rPr lang="en-US" sz="2300" dirty="0">
                <a:solidFill>
                  <a:schemeClr val="bg1"/>
                </a:solidFill>
                <a:latin typeface="Times New Roman" panose="02020603050405020304" pitchFamily="18" charset="0"/>
                <a:cs typeface="Times New Roman" panose="02020603050405020304" pitchFamily="18" charset="0"/>
              </a:rPr>
            </a:b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Buổi</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lễ</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đã</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tái</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hiện</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khắc</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họa</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sinh</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động</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lại</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Lễ</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khao</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lề</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thế</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lính</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Hoàng</a:t>
            </a:r>
            <a:r>
              <a:rPr lang="en-US" sz="2300" dirty="0">
                <a:solidFill>
                  <a:schemeClr val="bg1"/>
                </a:solidFill>
                <a:latin typeface="Times New Roman" panose="02020603050405020304" pitchFamily="18" charset="0"/>
                <a:cs typeface="Times New Roman" panose="02020603050405020304" pitchFamily="18" charset="0"/>
              </a:rPr>
              <a:t> Sa </a:t>
            </a:r>
            <a:r>
              <a:rPr lang="en-US" sz="2300" dirty="0" err="1">
                <a:solidFill>
                  <a:schemeClr val="bg1"/>
                </a:solidFill>
                <a:latin typeface="Times New Roman" panose="02020603050405020304" pitchFamily="18" charset="0"/>
                <a:cs typeface="Times New Roman" panose="02020603050405020304" pitchFamily="18" charset="0"/>
              </a:rPr>
              <a:t>năm</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xưa</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với</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những</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thuyền</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câu</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trong</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khoang</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lái</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có</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hình</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nhân</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cùng</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các</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vật</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lễ</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mà</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binh</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phu</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Hoàng</a:t>
            </a:r>
            <a:r>
              <a:rPr lang="en-US" sz="2300" dirty="0">
                <a:solidFill>
                  <a:schemeClr val="bg1"/>
                </a:solidFill>
                <a:latin typeface="Times New Roman" panose="02020603050405020304" pitchFamily="18" charset="0"/>
                <a:cs typeface="Times New Roman" panose="02020603050405020304" pitchFamily="18" charset="0"/>
              </a:rPr>
              <a:t> Sa </a:t>
            </a:r>
            <a:r>
              <a:rPr lang="en-US" sz="2300" dirty="0" err="1">
                <a:solidFill>
                  <a:schemeClr val="bg1"/>
                </a:solidFill>
                <a:latin typeface="Times New Roman" panose="02020603050405020304" pitchFamily="18" charset="0"/>
                <a:cs typeface="Times New Roman" panose="02020603050405020304" pitchFamily="18" charset="0"/>
              </a:rPr>
              <a:t>phải</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mang</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theo</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như</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Vàng</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mã</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thịt</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gà</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xôi</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chè</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nẹp</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tre</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dây</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mây</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muối</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gạo</a:t>
            </a:r>
            <a:r>
              <a:rPr lang="en-US" sz="2300" dirty="0">
                <a:solidFill>
                  <a:schemeClr val="bg1"/>
                </a:solidFill>
                <a:latin typeface="Times New Roman" panose="02020603050405020304" pitchFamily="18" charset="0"/>
                <a:cs typeface="Times New Roman" panose="02020603050405020304" pitchFamily="18" charset="0"/>
              </a:rPr>
              <a:t>.</a:t>
            </a:r>
            <a:br>
              <a:rPr lang="en-US" sz="2300" dirty="0">
                <a:solidFill>
                  <a:schemeClr val="bg1"/>
                </a:solidFill>
                <a:latin typeface="Times New Roman" panose="02020603050405020304" pitchFamily="18" charset="0"/>
                <a:cs typeface="Times New Roman" panose="02020603050405020304" pitchFamily="18" charset="0"/>
              </a:rPr>
            </a:br>
            <a:r>
              <a:rPr lang="en-US" sz="2300" dirty="0">
                <a:solidFill>
                  <a:schemeClr val="bg1"/>
                </a:solidFill>
                <a:latin typeface="Times New Roman" panose="02020603050405020304" pitchFamily="18" charset="0"/>
                <a:cs typeface="Times New Roman" panose="02020603050405020304" pitchFamily="18" charset="0"/>
              </a:rPr>
              <a:t>     Sau </a:t>
            </a:r>
            <a:r>
              <a:rPr lang="en-US" sz="2300" dirty="0" err="1">
                <a:solidFill>
                  <a:schemeClr val="bg1"/>
                </a:solidFill>
                <a:latin typeface="Times New Roman" panose="02020603050405020304" pitchFamily="18" charset="0"/>
                <a:cs typeface="Times New Roman" panose="02020603050405020304" pitchFamily="18" charset="0"/>
              </a:rPr>
              <a:t>phần</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tế</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lễ</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tiếng</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ốc</a:t>
            </a:r>
            <a:r>
              <a:rPr lang="en-US" sz="2300" dirty="0">
                <a:solidFill>
                  <a:schemeClr val="bg1"/>
                </a:solidFill>
                <a:latin typeface="Times New Roman" panose="02020603050405020304" pitchFamily="18" charset="0"/>
                <a:cs typeface="Times New Roman" panose="02020603050405020304" pitchFamily="18" charset="0"/>
              </a:rPr>
              <a:t> u </a:t>
            </a:r>
            <a:r>
              <a:rPr lang="en-US" sz="2300" dirty="0" err="1">
                <a:solidFill>
                  <a:schemeClr val="bg1"/>
                </a:solidFill>
                <a:latin typeface="Times New Roman" panose="02020603050405020304" pitchFamily="18" charset="0"/>
                <a:cs typeface="Times New Roman" panose="02020603050405020304" pitchFamily="18" charset="0"/>
              </a:rPr>
              <a:t>nổi</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lên</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hiệu</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lệnh</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cho</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những</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trai</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tráng</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làm</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lễ</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rước</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thuyền</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và</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hình</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nhân</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thế</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mạng</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hướng</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ra</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biển</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Hoàng</a:t>
            </a:r>
            <a:r>
              <a:rPr lang="en-US" sz="2300" dirty="0">
                <a:solidFill>
                  <a:schemeClr val="bg1"/>
                </a:solidFill>
                <a:latin typeface="Times New Roman" panose="02020603050405020304" pitchFamily="18" charset="0"/>
                <a:cs typeface="Times New Roman" panose="02020603050405020304" pitchFamily="18" charset="0"/>
              </a:rPr>
              <a:t> Sa </a:t>
            </a:r>
            <a:r>
              <a:rPr lang="en-US" sz="2300" dirty="0" err="1">
                <a:solidFill>
                  <a:schemeClr val="bg1"/>
                </a:solidFill>
                <a:latin typeface="Times New Roman" panose="02020603050405020304" pitchFamily="18" charset="0"/>
                <a:cs typeface="Times New Roman" panose="02020603050405020304" pitchFamily="18" charset="0"/>
              </a:rPr>
              <a:t>theo</a:t>
            </a:r>
            <a:r>
              <a:rPr lang="en-US" sz="2300" dirty="0">
                <a:solidFill>
                  <a:schemeClr val="bg1"/>
                </a:solidFill>
                <a:latin typeface="Times New Roman" panose="02020603050405020304" pitchFamily="18" charset="0"/>
                <a:cs typeface="Times New Roman" panose="02020603050405020304" pitchFamily="18" charset="0"/>
              </a:rPr>
              <a:t> con </a:t>
            </a:r>
            <a:r>
              <a:rPr lang="en-US" sz="2300" dirty="0" err="1">
                <a:solidFill>
                  <a:schemeClr val="bg1"/>
                </a:solidFill>
                <a:latin typeface="Times New Roman" panose="02020603050405020304" pitchFamily="18" charset="0"/>
                <a:cs typeface="Times New Roman" panose="02020603050405020304" pitchFamily="18" charset="0"/>
              </a:rPr>
              <a:t>đường</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mà</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các</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bậc</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tiền</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nhân</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Lý</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Sơn</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đã</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ra</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đi</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từ</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hơn</a:t>
            </a:r>
            <a:r>
              <a:rPr lang="en-US" sz="2300" dirty="0">
                <a:solidFill>
                  <a:schemeClr val="bg1"/>
                </a:solidFill>
                <a:latin typeface="Times New Roman" panose="02020603050405020304" pitchFamily="18" charset="0"/>
                <a:cs typeface="Times New Roman" panose="02020603050405020304" pitchFamily="18" charset="0"/>
              </a:rPr>
              <a:t> 400 </a:t>
            </a:r>
            <a:r>
              <a:rPr lang="en-US" sz="2300" dirty="0" err="1">
                <a:solidFill>
                  <a:schemeClr val="bg1"/>
                </a:solidFill>
                <a:latin typeface="Times New Roman" panose="02020603050405020304" pitchFamily="18" charset="0"/>
                <a:cs typeface="Times New Roman" panose="02020603050405020304" pitchFamily="18" charset="0"/>
              </a:rPr>
              <a:t>năm</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trước</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để</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thể</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hiện</a:t>
            </a:r>
            <a:r>
              <a:rPr lang="en-US" sz="2300" dirty="0">
                <a:solidFill>
                  <a:schemeClr val="bg1"/>
                </a:solidFill>
                <a:latin typeface="Times New Roman" panose="02020603050405020304" pitchFamily="18" charset="0"/>
                <a:cs typeface="Times New Roman" panose="02020603050405020304" pitchFamily="18" charset="0"/>
              </a:rPr>
              <a:t> ý </a:t>
            </a:r>
            <a:r>
              <a:rPr lang="en-US" sz="2300" dirty="0" err="1">
                <a:solidFill>
                  <a:schemeClr val="bg1"/>
                </a:solidFill>
                <a:latin typeface="Times New Roman" panose="02020603050405020304" pitchFamily="18" charset="0"/>
                <a:cs typeface="Times New Roman" panose="02020603050405020304" pitchFamily="18" charset="0"/>
              </a:rPr>
              <a:t>chí</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quyết</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tâm</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bảo</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vệ</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chủ</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quyền</a:t>
            </a:r>
            <a:r>
              <a:rPr lang="en-US" sz="2300" dirty="0">
                <a:solidFill>
                  <a:schemeClr val="bg1"/>
                </a:solidFill>
                <a:latin typeface="Times New Roman" panose="02020603050405020304" pitchFamily="18" charset="0"/>
                <a:cs typeface="Times New Roman" panose="02020603050405020304" pitchFamily="18" charset="0"/>
              </a:rPr>
              <a:t>.</a:t>
            </a:r>
            <a:br>
              <a:rPr lang="en-US" sz="2300" dirty="0">
                <a:solidFill>
                  <a:schemeClr val="bg1"/>
                </a:solidFill>
                <a:latin typeface="Times New Roman" panose="02020603050405020304" pitchFamily="18" charset="0"/>
                <a:cs typeface="Times New Roman" panose="02020603050405020304" pitchFamily="18" charset="0"/>
              </a:rPr>
            </a:b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Lễ</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khao</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lề</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thế</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lính</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Hoàng</a:t>
            </a:r>
            <a:r>
              <a:rPr lang="en-US" sz="2300" dirty="0">
                <a:solidFill>
                  <a:schemeClr val="bg1"/>
                </a:solidFill>
                <a:latin typeface="Times New Roman" panose="02020603050405020304" pitchFamily="18" charset="0"/>
                <a:cs typeface="Times New Roman" panose="02020603050405020304" pitchFamily="18" charset="0"/>
              </a:rPr>
              <a:t> Sa ở </a:t>
            </a:r>
            <a:r>
              <a:rPr lang="en-US" sz="2300" dirty="0" err="1">
                <a:solidFill>
                  <a:schemeClr val="bg1"/>
                </a:solidFill>
                <a:latin typeface="Times New Roman" panose="02020603050405020304" pitchFamily="18" charset="0"/>
                <a:cs typeface="Times New Roman" panose="02020603050405020304" pitchFamily="18" charset="0"/>
              </a:rPr>
              <a:t>Lý</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Sơn</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ngoài</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nghĩa</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cử</a:t>
            </a:r>
            <a:r>
              <a:rPr lang="en-US" sz="2300" dirty="0">
                <a:solidFill>
                  <a:schemeClr val="bg1"/>
                </a:solidFill>
                <a:latin typeface="Times New Roman" panose="02020603050405020304" pitchFamily="18" charset="0"/>
                <a:cs typeface="Times New Roman" panose="02020603050405020304" pitchFamily="18" charset="0"/>
              </a:rPr>
              <a:t> tri </a:t>
            </a:r>
            <a:r>
              <a:rPr lang="en-US" sz="2300" dirty="0" err="1">
                <a:solidFill>
                  <a:schemeClr val="bg1"/>
                </a:solidFill>
                <a:latin typeface="Times New Roman" panose="02020603050405020304" pitchFamily="18" charset="0"/>
                <a:cs typeface="Times New Roman" panose="02020603050405020304" pitchFamily="18" charset="0"/>
              </a:rPr>
              <a:t>ân</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tưởng</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nhớ</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các</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binh</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phu</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trong</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đội</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Hoàng</a:t>
            </a:r>
            <a:r>
              <a:rPr lang="en-US" sz="2300" dirty="0">
                <a:solidFill>
                  <a:schemeClr val="bg1"/>
                </a:solidFill>
                <a:latin typeface="Times New Roman" panose="02020603050405020304" pitchFamily="18" charset="0"/>
                <a:cs typeface="Times New Roman" panose="02020603050405020304" pitchFamily="18" charset="0"/>
              </a:rPr>
              <a:t> Sa </a:t>
            </a:r>
            <a:r>
              <a:rPr lang="en-US" sz="2300" dirty="0" err="1">
                <a:solidFill>
                  <a:schemeClr val="bg1"/>
                </a:solidFill>
                <a:latin typeface="Times New Roman" panose="02020603050405020304" pitchFamily="18" charset="0"/>
                <a:cs typeface="Times New Roman" panose="02020603050405020304" pitchFamily="18" charset="0"/>
              </a:rPr>
              <a:t>kiêm</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quản</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Bắc</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Hải</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trên</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đảo</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Lý</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Sơn</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đã</a:t>
            </a:r>
            <a:r>
              <a:rPr lang="en-US" sz="2300" dirty="0">
                <a:solidFill>
                  <a:schemeClr val="bg1"/>
                </a:solidFill>
                <a:latin typeface="Times New Roman" panose="02020603050405020304" pitchFamily="18" charset="0"/>
                <a:cs typeface="Times New Roman" panose="02020603050405020304" pitchFamily="18" charset="0"/>
              </a:rPr>
              <a:t> can </a:t>
            </a:r>
            <a:r>
              <a:rPr lang="en-US" sz="2300" dirty="0" err="1">
                <a:solidFill>
                  <a:schemeClr val="bg1"/>
                </a:solidFill>
                <a:latin typeface="Times New Roman" panose="02020603050405020304" pitchFamily="18" charset="0"/>
                <a:cs typeface="Times New Roman" panose="02020603050405020304" pitchFamily="18" charset="0"/>
              </a:rPr>
              <a:t>trường</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quên</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mình</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vì</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chủ</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quyền</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biển</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đảo</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thiêng</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liêng</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của</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Tồ</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quốc</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còn</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là</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dịp</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để</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giáo</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dục</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truyền</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thống</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yêu</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nước</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về</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chủ</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quyền</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biển</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đảo</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cho</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thế</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hệ</a:t>
            </a:r>
            <a:r>
              <a:rPr lang="en-US" sz="2300" dirty="0">
                <a:solidFill>
                  <a:schemeClr val="bg1"/>
                </a:solidFill>
                <a:latin typeface="Times New Roman" panose="02020603050405020304" pitchFamily="18" charset="0"/>
                <a:cs typeface="Times New Roman" panose="02020603050405020304" pitchFamily="18" charset="0"/>
              </a:rPr>
              <a:t> </a:t>
            </a:r>
            <a:r>
              <a:rPr lang="en-US" sz="2300" dirty="0" err="1">
                <a:solidFill>
                  <a:schemeClr val="bg1"/>
                </a:solidFill>
                <a:latin typeface="Times New Roman" panose="02020603050405020304" pitchFamily="18" charset="0"/>
                <a:cs typeface="Times New Roman" panose="02020603050405020304" pitchFamily="18" charset="0"/>
              </a:rPr>
              <a:t>trẻ</a:t>
            </a:r>
            <a:r>
              <a:rPr lang="en-US" sz="2300" dirty="0">
                <a:solidFill>
                  <a:schemeClr val="bg1"/>
                </a:solidFill>
                <a:latin typeface="Times New Roman" panose="02020603050405020304" pitchFamily="18" charset="0"/>
                <a:cs typeface="Times New Roman" panose="02020603050405020304" pitchFamily="18" charset="0"/>
              </a:rPr>
              <a:t>.</a:t>
            </a:r>
            <a:endParaRPr lang="en-US" sz="2300" dirty="0"/>
          </a:p>
        </p:txBody>
      </p:sp>
    </p:spTree>
    <p:extLst>
      <p:ext uri="{BB962C8B-B14F-4D97-AF65-F5344CB8AC3E}">
        <p14:creationId xmlns:p14="http://schemas.microsoft.com/office/powerpoint/2010/main" val="27951381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Box 6"/>
          <p:cNvSpPr txBox="1">
            <a:spLocks noChangeArrowheads="1"/>
          </p:cNvSpPr>
          <p:nvPr/>
        </p:nvSpPr>
        <p:spPr bwMode="auto">
          <a:xfrm>
            <a:off x="2133600" y="609600"/>
            <a:ext cx="8001000" cy="1016000"/>
          </a:xfrm>
          <a:prstGeom prst="rect">
            <a:avLst/>
          </a:prstGeom>
          <a:noFill/>
          <a:ln w="9525">
            <a:noFill/>
            <a:miter lim="800000"/>
            <a:headEnd/>
            <a:tailEnd/>
          </a:ln>
        </p:spPr>
        <p:txBody>
          <a:bodyPr>
            <a:spAutoFit/>
          </a:bodyPr>
          <a:lstStyle/>
          <a:p>
            <a:pPr eaLnBrk="1" hangingPunct="1">
              <a:defRPr/>
            </a:pPr>
            <a:r>
              <a:rPr lang="vi-VN" sz="6000" dirty="0">
                <a:latin typeface="Times New Roman" panose="02020603050405020304" pitchFamily="18" charset="0"/>
                <a:cs typeface="Times New Roman" panose="02020603050405020304" pitchFamily="18" charset="0"/>
              </a:rPr>
              <a:t>1. Vùng biển nước ta:</a:t>
            </a:r>
          </a:p>
        </p:txBody>
      </p:sp>
      <p:sp>
        <p:nvSpPr>
          <p:cNvPr id="2" name="TextBox 1"/>
          <p:cNvSpPr txBox="1"/>
          <p:nvPr/>
        </p:nvSpPr>
        <p:spPr>
          <a:xfrm>
            <a:off x="1415845" y="2138516"/>
            <a:ext cx="9733935" cy="2246769"/>
          </a:xfrm>
          <a:prstGeom prst="rect">
            <a:avLst/>
          </a:prstGeom>
          <a:noFill/>
        </p:spPr>
        <p:txBody>
          <a:bodyPr wrap="square" rtlCol="0">
            <a:spAutoFit/>
          </a:bodyPr>
          <a:lstStyle/>
          <a:p>
            <a:r>
              <a:rPr lang="en-US" sz="2800" dirty="0" err="1">
                <a:solidFill>
                  <a:srgbClr val="FF0000"/>
                </a:solidFill>
                <a:latin typeface="Times New Roman" panose="02020603050405020304" pitchFamily="18" charset="0"/>
                <a:cs typeface="Times New Roman" panose="02020603050405020304" pitchFamily="18" charset="0"/>
              </a:rPr>
              <a:t>Quan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sát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lược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đồ</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khu</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vực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Biển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Đông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và</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trả</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lời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câu</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hỏi</a:t>
            </a:r>
            <a:r>
              <a:rPr lang="en-US" sz="2800" dirty="0">
                <a:solidFill>
                  <a:srgbClr val="FF0000"/>
                </a:solidFill>
                <a:latin typeface="Times New Roman" panose="02020603050405020304" pitchFamily="18" charset="0"/>
                <a:cs typeface="Times New Roman" panose="02020603050405020304" pitchFamily="18" charset="0"/>
              </a:rPr>
              <a:t>:</a:t>
            </a:r>
          </a:p>
          <a:p>
            <a:pPr marL="342900" indent="-342900">
              <a:buAutoNum type="arabicPeriod"/>
            </a:pPr>
            <a:r>
              <a:rPr lang="en-US" sz="2800" dirty="0" err="1">
                <a:solidFill>
                  <a:srgbClr val="FF0000"/>
                </a:solidFill>
                <a:latin typeface="Times New Roman" panose="02020603050405020304" pitchFamily="18" charset="0"/>
                <a:cs typeface="Times New Roman" panose="02020603050405020304" pitchFamily="18" charset="0"/>
              </a:rPr>
              <a:t>Vùng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biển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nước</a:t>
            </a:r>
            <a:r>
              <a:rPr lang="en-US" sz="2800" dirty="0">
                <a:solidFill>
                  <a:srgbClr val="FF0000"/>
                </a:solidFill>
                <a:latin typeface="Times New Roman" panose="02020603050405020304" pitchFamily="18" charset="0"/>
                <a:cs typeface="Times New Roman" panose="02020603050405020304" pitchFamily="18" charset="0"/>
              </a:rPr>
              <a:t> ta </a:t>
            </a:r>
            <a:r>
              <a:rPr lang="en-US" sz="2800" dirty="0" err="1">
                <a:solidFill>
                  <a:srgbClr val="FF0000"/>
                </a:solidFill>
                <a:latin typeface="Times New Roman" panose="02020603050405020304" pitchFamily="18" charset="0"/>
                <a:cs typeface="Times New Roman" panose="02020603050405020304" pitchFamily="18" charset="0"/>
              </a:rPr>
              <a:t>thuộc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biển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nào</a:t>
            </a:r>
            <a:r>
              <a:rPr lang="en-US" sz="2800" dirty="0">
                <a:solidFill>
                  <a:srgbClr val="FF0000"/>
                </a:solidFill>
                <a:latin typeface="Times New Roman" panose="02020603050405020304" pitchFamily="18" charset="0"/>
                <a:cs typeface="Times New Roman" panose="02020603050405020304" pitchFamily="18" charset="0"/>
              </a:rPr>
              <a:t>? </a:t>
            </a:r>
          </a:p>
          <a:p>
            <a:pPr marL="342900" indent="-342900">
              <a:buAutoNum type="arabicPeriod"/>
            </a:pPr>
            <a:r>
              <a:rPr lang="en-US" sz="2800" dirty="0" err="1">
                <a:solidFill>
                  <a:srgbClr val="FF0000"/>
                </a:solidFill>
                <a:latin typeface="Times New Roman" panose="02020603050405020304" pitchFamily="18" charset="0"/>
                <a:cs typeface="Times New Roman" panose="02020603050405020304" pitchFamily="18" charset="0"/>
              </a:rPr>
              <a:t>Biển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Đông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bao</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bọc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những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phía</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nào</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của</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phần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đất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liền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Việt</a:t>
            </a:r>
            <a:r>
              <a:rPr lang="en-US" sz="2800" dirty="0">
                <a:solidFill>
                  <a:srgbClr val="FF0000"/>
                </a:solidFill>
                <a:latin typeface="Times New Roman" panose="02020603050405020304" pitchFamily="18" charset="0"/>
                <a:cs typeface="Times New Roman" panose="02020603050405020304" pitchFamily="18" charset="0"/>
              </a:rPr>
              <a:t> Nam?</a:t>
            </a:r>
          </a:p>
          <a:p>
            <a:pPr marL="342900" indent="-342900">
              <a:buFont typeface="Arial"/>
              <a:buAutoNum type="arabicPeriod"/>
            </a:pPr>
            <a:r>
              <a:rPr lang="en-US" sz="2800" dirty="0" err="1">
                <a:solidFill>
                  <a:srgbClr val="FF0000"/>
                </a:solidFill>
                <a:latin typeface="Times New Roman" panose="02020603050405020304" pitchFamily="18" charset="0"/>
                <a:cs typeface="Times New Roman" panose="02020603050405020304" pitchFamily="18" charset="0"/>
              </a:rPr>
              <a:t>Em</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có</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nhận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xét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gì</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về</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vùng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biển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nước</a:t>
            </a:r>
            <a:r>
              <a:rPr lang="en-US" sz="2800" dirty="0">
                <a:solidFill>
                  <a:srgbClr val="FF0000"/>
                </a:solidFill>
                <a:latin typeface="Times New Roman" panose="02020603050405020304" pitchFamily="18" charset="0"/>
                <a:cs typeface="Times New Roman" panose="02020603050405020304" pitchFamily="18" charset="0"/>
              </a:rPr>
              <a:t> ta?</a:t>
            </a:r>
          </a:p>
          <a:p>
            <a:pPr marL="342900" indent="-342900">
              <a:buAutoNum type="arabicPeriod"/>
            </a:pPr>
            <a:endParaRPr lang="en-US" sz="28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01675558"/>
      </p:ext>
    </p:extLst>
  </p:cSld>
  <p:clrMapOvr>
    <a:masterClrMapping/>
  </p:clrMapOvr>
  <p:transition spd="med">
    <p:blinds dir="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9" descr="D:\Documents\Hong Diep document\Anh tu lieu\Ban do SGK\Untitled-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3337" y="0"/>
            <a:ext cx="8341111"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6263875"/>
      </p:ext>
    </p:extLst>
  </p:cSld>
  <p:clrMapOvr>
    <a:masterClrMapping/>
  </p:clrMapOvr>
  <p:transition spd="slow">
    <p:comb dir="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6"/>
          <p:cNvSpPr txBox="1">
            <a:spLocks noChangeArrowheads="1"/>
          </p:cNvSpPr>
          <p:nvPr/>
        </p:nvSpPr>
        <p:spPr bwMode="auto">
          <a:xfrm>
            <a:off x="2209800" y="1981201"/>
            <a:ext cx="8001000" cy="708025"/>
          </a:xfrm>
          <a:prstGeom prst="rect">
            <a:avLst/>
          </a:prstGeom>
          <a:noFill/>
          <a:ln w="9525">
            <a:noFill/>
            <a:miter lim="800000"/>
            <a:headEnd/>
            <a:tailEnd/>
          </a:ln>
        </p:spPr>
        <p:txBody>
          <a:bodyPr>
            <a:spAutoFit/>
          </a:bodyPr>
          <a:lstStyle/>
          <a:p>
            <a:pPr eaLnBrk="1" hangingPunct="1">
              <a:defRPr/>
            </a:pP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Là</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một</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bộ</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phận</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của</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biển</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Đông</a:t>
            </a:r>
            <a:r>
              <a:rPr lang="en-US" sz="4000" b="1" dirty="0">
                <a:latin typeface="Times New Roman" panose="02020603050405020304" pitchFamily="18" charset="0"/>
                <a:cs typeface="Times New Roman" panose="02020603050405020304" pitchFamily="18" charset="0"/>
              </a:rPr>
              <a:t>.</a:t>
            </a:r>
          </a:p>
        </p:txBody>
      </p:sp>
      <p:sp>
        <p:nvSpPr>
          <p:cNvPr id="5123" name="TextBox 6"/>
          <p:cNvSpPr txBox="1">
            <a:spLocks noChangeArrowheads="1"/>
          </p:cNvSpPr>
          <p:nvPr/>
        </p:nvSpPr>
        <p:spPr bwMode="auto">
          <a:xfrm>
            <a:off x="2133600" y="609600"/>
            <a:ext cx="8001000" cy="1016000"/>
          </a:xfrm>
          <a:prstGeom prst="rect">
            <a:avLst/>
          </a:prstGeom>
          <a:noFill/>
          <a:ln w="9525">
            <a:noFill/>
            <a:miter lim="800000"/>
            <a:headEnd/>
            <a:tailEnd/>
          </a:ln>
        </p:spPr>
        <p:txBody>
          <a:bodyPr>
            <a:spAutoFit/>
          </a:bodyPr>
          <a:lstStyle/>
          <a:p>
            <a:pPr eaLnBrk="1" hangingPunct="1">
              <a:defRPr/>
            </a:pPr>
            <a:r>
              <a:rPr lang="vi-VN" sz="6000" i="1" dirty="0">
                <a:solidFill>
                  <a:srgbClr val="FF0000"/>
                </a:solidFill>
                <a:latin typeface="+mj-lt"/>
              </a:rPr>
              <a:t>1. Vùng biển nước ta:</a:t>
            </a:r>
          </a:p>
        </p:txBody>
      </p:sp>
      <p:sp>
        <p:nvSpPr>
          <p:cNvPr id="5124" name="TextBox 6"/>
          <p:cNvSpPr txBox="1">
            <a:spLocks noChangeArrowheads="1"/>
          </p:cNvSpPr>
          <p:nvPr/>
        </p:nvSpPr>
        <p:spPr bwMode="auto">
          <a:xfrm>
            <a:off x="2209800" y="2819401"/>
            <a:ext cx="8001000" cy="1323975"/>
          </a:xfrm>
          <a:prstGeom prst="rect">
            <a:avLst/>
          </a:prstGeom>
          <a:noFill/>
          <a:ln w="9525">
            <a:noFill/>
            <a:miter lim="800000"/>
            <a:headEnd/>
            <a:tailEnd/>
          </a:ln>
        </p:spPr>
        <p:txBody>
          <a:bodyPr>
            <a:spAutoFit/>
          </a:bodyPr>
          <a:lstStyle/>
          <a:p>
            <a:pPr eaLnBrk="1" hangingPunct="1">
              <a:defRPr/>
            </a:pPr>
            <a:r>
              <a:rPr lang="vi-VN" sz="4000" b="1" dirty="0">
                <a:latin typeface="+mj-lt"/>
              </a:rPr>
              <a:t>- Biển bao bọc phía đông, nam và tây nam phần đất liền nước ta.</a:t>
            </a:r>
          </a:p>
        </p:txBody>
      </p:sp>
    </p:spTree>
    <p:extLst>
      <p:ext uri="{BB962C8B-B14F-4D97-AF65-F5344CB8AC3E}">
        <p14:creationId xmlns:p14="http://schemas.microsoft.com/office/powerpoint/2010/main" val="1540493963"/>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blinds(horizontal)">
                                      <p:cBhvr>
                                        <p:cTn id="7" dur="500"/>
                                        <p:tgtEl>
                                          <p:spTgt spid="51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124"/>
                                        </p:tgtEl>
                                        <p:attrNameLst>
                                          <p:attrName>style.visibility</p:attrName>
                                        </p:attrNameLst>
                                      </p:cBhvr>
                                      <p:to>
                                        <p:strVal val="visible"/>
                                      </p:to>
                                    </p:set>
                                    <p:animEffect transition="in" filter="blinds(horizontal)">
                                      <p:cBhvr>
                                        <p:cTn id="12" dur="5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P spid="512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9" descr="D:\Documents\Hong Diep document\Anh tu lieu\Ban do SGK\Untitled-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3337" y="0"/>
            <a:ext cx="8341111"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66116929"/>
      </p:ext>
    </p:extLst>
  </p:cSld>
  <p:clrMapOvr>
    <a:masterClrMapping/>
  </p:clrMapOvr>
  <p:transition spd="slow">
    <p:comb dir="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Box 6"/>
          <p:cNvSpPr txBox="1">
            <a:spLocks noChangeArrowheads="1"/>
          </p:cNvSpPr>
          <p:nvPr/>
        </p:nvSpPr>
        <p:spPr bwMode="auto">
          <a:xfrm>
            <a:off x="709152" y="127440"/>
            <a:ext cx="11120284" cy="1015663"/>
          </a:xfrm>
          <a:prstGeom prst="rect">
            <a:avLst/>
          </a:prstGeom>
          <a:noFill/>
          <a:ln w="9525">
            <a:noFill/>
            <a:miter lim="800000"/>
            <a:headEnd/>
            <a:tailEnd/>
          </a:ln>
        </p:spPr>
        <p:txBody>
          <a:bodyPr wrap="square">
            <a:spAutoFit/>
          </a:bodyPr>
          <a:lstStyle/>
          <a:p>
            <a:pPr eaLnBrk="1" hangingPunct="1">
              <a:defRPr/>
            </a:pPr>
            <a:r>
              <a:rPr lang="en-US" sz="6000" i="1" dirty="0">
                <a:solidFill>
                  <a:srgbClr val="FF0000"/>
                </a:solidFill>
                <a:latin typeface="Times New Roman" panose="02020603050405020304" pitchFamily="18" charset="0"/>
                <a:cs typeface="Times New Roman" panose="02020603050405020304" pitchFamily="18" charset="0"/>
              </a:rPr>
              <a:t>2</a:t>
            </a:r>
            <a:r>
              <a:rPr lang="vi-VN" sz="6000" i="1" dirty="0">
                <a:solidFill>
                  <a:srgbClr val="FF0000"/>
                </a:solidFill>
                <a:latin typeface="Times New Roman" panose="02020603050405020304" pitchFamily="18" charset="0"/>
                <a:cs typeface="Times New Roman" panose="02020603050405020304" pitchFamily="18" charset="0"/>
              </a:rPr>
              <a:t>. </a:t>
            </a:r>
            <a:r>
              <a:rPr lang="en-US" sz="6000" i="1" dirty="0" err="1">
                <a:solidFill>
                  <a:srgbClr val="FF0000"/>
                </a:solidFill>
                <a:latin typeface="Times New Roman" panose="02020603050405020304" pitchFamily="18" charset="0"/>
                <a:cs typeface="Times New Roman" panose="02020603050405020304" pitchFamily="18" charset="0"/>
              </a:rPr>
              <a:t>Đặc</a:t>
            </a:r>
            <a:r>
              <a:rPr lang="en-US" sz="6000" i="1" dirty="0">
                <a:solidFill>
                  <a:srgbClr val="FF0000"/>
                </a:solidFill>
                <a:latin typeface="Times New Roman" panose="02020603050405020304" pitchFamily="18" charset="0"/>
                <a:cs typeface="Times New Roman" panose="02020603050405020304" pitchFamily="18" charset="0"/>
              </a:rPr>
              <a:t> </a:t>
            </a:r>
            <a:r>
              <a:rPr lang="en-US" sz="6000" i="1" dirty="0" err="1">
                <a:solidFill>
                  <a:srgbClr val="FF0000"/>
                </a:solidFill>
                <a:latin typeface="Times New Roman" panose="02020603050405020304" pitchFamily="18" charset="0"/>
                <a:cs typeface="Times New Roman" panose="02020603050405020304" pitchFamily="18" charset="0"/>
              </a:rPr>
              <a:t>điểm</a:t>
            </a:r>
            <a:r>
              <a:rPr lang="en-US" sz="6000" i="1" dirty="0">
                <a:solidFill>
                  <a:srgbClr val="FF0000"/>
                </a:solidFill>
                <a:latin typeface="Times New Roman" panose="02020603050405020304" pitchFamily="18" charset="0"/>
                <a:cs typeface="Times New Roman" panose="02020603050405020304" pitchFamily="18" charset="0"/>
              </a:rPr>
              <a:t> </a:t>
            </a:r>
            <a:r>
              <a:rPr lang="en-US" sz="6000" i="1" dirty="0" err="1">
                <a:solidFill>
                  <a:srgbClr val="FF0000"/>
                </a:solidFill>
                <a:latin typeface="Times New Roman" panose="02020603050405020304" pitchFamily="18" charset="0"/>
                <a:cs typeface="Times New Roman" panose="02020603050405020304" pitchFamily="18" charset="0"/>
              </a:rPr>
              <a:t>của</a:t>
            </a:r>
            <a:r>
              <a:rPr lang="en-US" sz="6000" i="1" dirty="0">
                <a:solidFill>
                  <a:srgbClr val="FF0000"/>
                </a:solidFill>
                <a:latin typeface="Times New Roman" panose="02020603050405020304" pitchFamily="18" charset="0"/>
                <a:cs typeface="Times New Roman" panose="02020603050405020304" pitchFamily="18" charset="0"/>
              </a:rPr>
              <a:t> v</a:t>
            </a:r>
            <a:r>
              <a:rPr lang="vi-VN" sz="6000" i="1" dirty="0">
                <a:solidFill>
                  <a:srgbClr val="FF0000"/>
                </a:solidFill>
                <a:latin typeface="Times New Roman" panose="02020603050405020304" pitchFamily="18" charset="0"/>
                <a:cs typeface="Times New Roman" panose="02020603050405020304" pitchFamily="18" charset="0"/>
              </a:rPr>
              <a:t>ùng biển nước ta:</a:t>
            </a:r>
          </a:p>
        </p:txBody>
      </p:sp>
      <p:sp>
        <p:nvSpPr>
          <p:cNvPr id="2" name="TextBox 1"/>
          <p:cNvSpPr txBox="1"/>
          <p:nvPr/>
        </p:nvSpPr>
        <p:spPr>
          <a:xfrm>
            <a:off x="709152" y="1143103"/>
            <a:ext cx="11266537" cy="523220"/>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Dựa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thông</a:t>
            </a:r>
            <a:r>
              <a:rPr lang="en-US" sz="2800" dirty="0">
                <a:latin typeface="Times New Roman" panose="02020603050405020304" pitchFamily="18" charset="0"/>
                <a:cs typeface="Times New Roman" panose="02020603050405020304" pitchFamily="18" charset="0"/>
              </a:rPr>
              <a:t> tin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SGK, </a:t>
            </a:r>
            <a:r>
              <a:rPr lang="en-US" sz="2800" dirty="0" err="1">
                <a:latin typeface="Times New Roman" panose="02020603050405020304" pitchFamily="18" charset="0"/>
                <a:cs typeface="Times New Roman" panose="02020603050405020304" pitchFamily="18" charset="0"/>
              </a:rPr>
              <a:t>thảo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luận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nhóm</a:t>
            </a:r>
            <a:r>
              <a:rPr lang="en-US" sz="2800" dirty="0">
                <a:latin typeface="Times New Roman" panose="02020603050405020304" pitchFamily="18" charset="0"/>
                <a:cs typeface="Times New Roman" panose="02020603050405020304" pitchFamily="18" charset="0"/>
              </a:rPr>
              <a:t> 2, </a:t>
            </a:r>
            <a:r>
              <a:rPr lang="en-US" sz="2800" dirty="0" err="1">
                <a:latin typeface="Times New Roman" panose="02020603050405020304" pitchFamily="18" charset="0"/>
                <a:cs typeface="Times New Roman" panose="02020603050405020304" pitchFamily="18" charset="0"/>
              </a:rPr>
              <a:t>hoàn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sau</a:t>
            </a:r>
            <a:r>
              <a:rPr lang="en-US" sz="2800" dirty="0">
                <a:latin typeface="Times New Roman" panose="02020603050405020304" pitchFamily="18" charset="0"/>
                <a:cs typeface="Times New Roman" panose="02020603050405020304" pitchFamily="18" charset="0"/>
              </a:rPr>
              <a:t>:</a:t>
            </a:r>
          </a:p>
        </p:txBody>
      </p:sp>
      <p:graphicFrame>
        <p:nvGraphicFramePr>
          <p:cNvPr id="6" name="Group 172"/>
          <p:cNvGraphicFramePr>
            <a:graphicFrameLocks/>
          </p:cNvGraphicFramePr>
          <p:nvPr>
            <p:extLst>
              <p:ext uri="{D42A27DB-BD31-4B8C-83A1-F6EECF244321}">
                <p14:modId xmlns:p14="http://schemas.microsoft.com/office/powerpoint/2010/main" val="3743948957"/>
              </p:ext>
            </p:extLst>
          </p:nvPr>
        </p:nvGraphicFramePr>
        <p:xfrm>
          <a:off x="0" y="2020530"/>
          <a:ext cx="12192000" cy="5088821"/>
        </p:xfrm>
        <a:graphic>
          <a:graphicData uri="http://schemas.openxmlformats.org/drawingml/2006/table">
            <a:tbl>
              <a:tblPr/>
              <a:tblGrid>
                <a:gridCol w="5208396">
                  <a:extLst>
                    <a:ext uri="{9D8B030D-6E8A-4147-A177-3AD203B41FA5}">
                      <a16:colId xmlns:a16="http://schemas.microsoft.com/office/drawing/2014/main" xmlns="" val="20000"/>
                    </a:ext>
                  </a:extLst>
                </a:gridCol>
                <a:gridCol w="6983604">
                  <a:extLst>
                    <a:ext uri="{9D8B030D-6E8A-4147-A177-3AD203B41FA5}">
                      <a16:colId xmlns:a16="http://schemas.microsoft.com/office/drawing/2014/main" xmlns="" val="20001"/>
                    </a:ext>
                  </a:extLst>
                </a:gridCol>
              </a:tblGrid>
              <a:tr h="138634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defRPr/>
                      </a:pPr>
                      <a:endParaRPr lang="en-US" sz="2800" b="1" dirty="0">
                        <a:solidFill>
                          <a:srgbClr val="99FF33"/>
                        </a:solidFill>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defRPr/>
                      </a:pPr>
                      <a:r>
                        <a:rPr lang="en-US" sz="2800" b="1" dirty="0" err="1">
                          <a:solidFill>
                            <a:srgbClr val="99FF33"/>
                          </a:solidFill>
                          <a:latin typeface="Times New Roman" panose="02020603050405020304" pitchFamily="18" charset="0"/>
                          <a:cs typeface="Times New Roman" panose="02020603050405020304" pitchFamily="18" charset="0"/>
                        </a:rPr>
                        <a:t>Đặc</a:t>
                      </a:r>
                      <a:r>
                        <a:rPr lang="en-US" sz="2800" b="1" dirty="0">
                          <a:solidFill>
                            <a:srgbClr val="99FF33"/>
                          </a:solidFill>
                          <a:latin typeface="Times New Roman" panose="02020603050405020304" pitchFamily="18" charset="0"/>
                          <a:cs typeface="Times New Roman" panose="02020603050405020304" pitchFamily="18" charset="0"/>
                        </a:rPr>
                        <a:t> </a:t>
                      </a:r>
                      <a:r>
                        <a:rPr lang="en-US" sz="2800" b="1" dirty="0" err="1">
                          <a:solidFill>
                            <a:srgbClr val="99FF33"/>
                          </a:solidFill>
                          <a:latin typeface="Times New Roman" panose="02020603050405020304" pitchFamily="18" charset="0"/>
                          <a:cs typeface="Times New Roman" panose="02020603050405020304" pitchFamily="18" charset="0"/>
                        </a:rPr>
                        <a:t>điểm</a:t>
                      </a:r>
                      <a:r>
                        <a:rPr lang="en-US" sz="2800" b="1" dirty="0">
                          <a:solidFill>
                            <a:srgbClr val="99FF33"/>
                          </a:solidFill>
                          <a:latin typeface="Times New Roman" panose="02020603050405020304" pitchFamily="18" charset="0"/>
                          <a:cs typeface="Times New Roman" panose="02020603050405020304" pitchFamily="18" charset="0"/>
                        </a:rPr>
                        <a:t> </a:t>
                      </a:r>
                      <a:r>
                        <a:rPr lang="en-US" sz="2800" b="1" dirty="0" err="1">
                          <a:solidFill>
                            <a:srgbClr val="99FF33"/>
                          </a:solidFill>
                          <a:latin typeface="Times New Roman" panose="02020603050405020304" pitchFamily="18" charset="0"/>
                          <a:cs typeface="Times New Roman" panose="02020603050405020304" pitchFamily="18" charset="0"/>
                        </a:rPr>
                        <a:t>của</a:t>
                      </a:r>
                      <a:r>
                        <a:rPr lang="en-US" sz="2800" b="1" dirty="0">
                          <a:solidFill>
                            <a:srgbClr val="99FF33"/>
                          </a:solidFill>
                          <a:latin typeface="Times New Roman" panose="02020603050405020304" pitchFamily="18" charset="0"/>
                          <a:cs typeface="Times New Roman" panose="02020603050405020304" pitchFamily="18" charset="0"/>
                        </a:rPr>
                        <a:t> </a:t>
                      </a:r>
                      <a:r>
                        <a:rPr lang="en-US" sz="2800" b="1" dirty="0" err="1">
                          <a:solidFill>
                            <a:srgbClr val="99FF33"/>
                          </a:solidFill>
                          <a:latin typeface="Times New Roman" panose="02020603050405020304" pitchFamily="18" charset="0"/>
                          <a:cs typeface="Times New Roman" panose="02020603050405020304" pitchFamily="18" charset="0"/>
                        </a:rPr>
                        <a:t>vùng</a:t>
                      </a:r>
                      <a:r>
                        <a:rPr lang="en-US" sz="2800" b="1" dirty="0">
                          <a:solidFill>
                            <a:srgbClr val="99FF33"/>
                          </a:solidFill>
                          <a:latin typeface="Times New Roman" panose="02020603050405020304" pitchFamily="18" charset="0"/>
                          <a:cs typeface="Times New Roman" panose="02020603050405020304" pitchFamily="18" charset="0"/>
                        </a:rPr>
                        <a:t> </a:t>
                      </a:r>
                      <a:r>
                        <a:rPr lang="en-US" sz="2800" b="1" dirty="0" err="1">
                          <a:solidFill>
                            <a:srgbClr val="99FF33"/>
                          </a:solidFill>
                          <a:latin typeface="Times New Roman" panose="02020603050405020304" pitchFamily="18" charset="0"/>
                          <a:cs typeface="Times New Roman" panose="02020603050405020304" pitchFamily="18" charset="0"/>
                        </a:rPr>
                        <a:t>biển</a:t>
                      </a:r>
                      <a:r>
                        <a:rPr lang="en-US" sz="2800" b="1" dirty="0">
                          <a:solidFill>
                            <a:srgbClr val="99FF33"/>
                          </a:solidFill>
                          <a:latin typeface="Times New Roman" panose="02020603050405020304" pitchFamily="18" charset="0"/>
                          <a:cs typeface="Times New Roman" panose="02020603050405020304" pitchFamily="18" charset="0"/>
                        </a:rPr>
                        <a:t> </a:t>
                      </a:r>
                      <a:r>
                        <a:rPr lang="en-US" sz="2800" b="1" dirty="0" err="1">
                          <a:solidFill>
                            <a:srgbClr val="99FF33"/>
                          </a:solidFill>
                          <a:latin typeface="Times New Roman" panose="02020603050405020304" pitchFamily="18" charset="0"/>
                          <a:cs typeface="Times New Roman" panose="02020603050405020304" pitchFamily="18" charset="0"/>
                        </a:rPr>
                        <a:t>nước</a:t>
                      </a:r>
                      <a:r>
                        <a:rPr lang="en-US" sz="2800" b="1" dirty="0">
                          <a:solidFill>
                            <a:srgbClr val="99FF33"/>
                          </a:solidFill>
                          <a:latin typeface="Times New Roman" panose="02020603050405020304" pitchFamily="18" charset="0"/>
                          <a:cs typeface="Times New Roman" panose="02020603050405020304" pitchFamily="18" charset="0"/>
                        </a:rPr>
                        <a:t> ta</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800" b="0" i="0" u="none" strike="noStrike" cap="none" normalizeH="0" baseline="0" dirty="0">
                        <a:ln>
                          <a:noFill/>
                        </a:ln>
                        <a:solidFill>
                          <a:srgbClr val="000099"/>
                        </a:solidFill>
                        <a:effectLst/>
                        <a:latin typeface="+mj-lt"/>
                      </a:endParaRPr>
                    </a:p>
                  </a:txBody>
                  <a:tcPr marT="45718" marB="45718"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solidFill>
                      <a:srgbClr val="0099FF"/>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defRPr/>
                      </a:pPr>
                      <a:endParaRPr lang="en-US" sz="2400" b="1" dirty="0">
                        <a:solidFill>
                          <a:srgbClr val="FF0000"/>
                        </a:solidFill>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defRPr/>
                      </a:pPr>
                      <a:r>
                        <a:rPr lang="en-US" sz="2400" b="1" dirty="0" err="1">
                          <a:solidFill>
                            <a:srgbClr val="FF0000"/>
                          </a:solidFill>
                          <a:latin typeface="Times New Roman" panose="02020603050405020304" pitchFamily="18" charset="0"/>
                          <a:cs typeface="Times New Roman" panose="02020603050405020304" pitchFamily="18" charset="0"/>
                        </a:rPr>
                        <a:t>Ảnh</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hưởng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của</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biển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đối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với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đời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sống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và</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sản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xuất</a:t>
                      </a:r>
                      <a:endParaRPr lang="en-US" sz="2400" b="1" dirty="0">
                        <a:solidFill>
                          <a:srgbClr val="FF0000"/>
                        </a:solidFill>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400" b="0" i="0" u="none" strike="noStrike" cap="none" normalizeH="0" baseline="0" dirty="0">
                        <a:ln>
                          <a:noFill/>
                        </a:ln>
                        <a:solidFill>
                          <a:srgbClr val="000099"/>
                        </a:solidFill>
                        <a:effectLst/>
                        <a:latin typeface="+mj-lt"/>
                      </a:endParaRPr>
                    </a:p>
                  </a:txBody>
                  <a:tcPr marT="45718" marB="45718"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solidFill>
                      <a:srgbClr val="0099FF"/>
                    </a:solidFill>
                  </a:tcPr>
                </a:tc>
                <a:extLst>
                  <a:ext uri="{0D108BD9-81ED-4DB2-BD59-A6C34878D82A}">
                    <a16:rowId xmlns:a16="http://schemas.microsoft.com/office/drawing/2014/main" xmlns="" val="10000"/>
                  </a:ext>
                </a:extLst>
              </a:tr>
              <a:tr h="10176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400" b="0" i="0" u="none" strike="noStrike" cap="none" normalizeH="0" baseline="0" dirty="0">
                        <a:ln>
                          <a:noFill/>
                        </a:ln>
                        <a:solidFill>
                          <a:schemeClr val="tx2"/>
                        </a:solidFill>
                        <a:effectLst/>
                        <a:latin typeface="+mj-lt"/>
                      </a:endParaRPr>
                    </a:p>
                  </a:txBody>
                  <a:tcPr marT="45718" marB="45718"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400" b="0" i="0" u="none" strike="noStrike" cap="none" normalizeH="0" baseline="0" dirty="0">
                        <a:ln>
                          <a:noFill/>
                        </a:ln>
                        <a:solidFill>
                          <a:schemeClr val="tx2"/>
                        </a:solidFill>
                        <a:effectLst/>
                        <a:latin typeface="+mj-lt"/>
                      </a:endParaRPr>
                    </a:p>
                  </a:txBody>
                  <a:tcPr marT="45718" marB="45718"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1"/>
                  </a:ext>
                </a:extLst>
              </a:tr>
              <a:tr h="1193879">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400" b="0" i="0" u="none" strike="noStrike" cap="none" normalizeH="0" baseline="0" dirty="0">
                        <a:ln>
                          <a:noFill/>
                        </a:ln>
                        <a:solidFill>
                          <a:schemeClr val="tx2"/>
                        </a:solidFill>
                        <a:effectLst/>
                        <a:latin typeface="+mj-lt"/>
                      </a:endParaRPr>
                    </a:p>
                  </a:txBody>
                  <a:tcPr marT="45718" marB="45718"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400" b="0" i="0" u="none" strike="noStrike" cap="none" normalizeH="0" baseline="0" dirty="0">
                        <a:ln>
                          <a:noFill/>
                        </a:ln>
                        <a:solidFill>
                          <a:schemeClr val="tx2"/>
                        </a:solidFill>
                        <a:effectLst/>
                        <a:latin typeface="+mj-lt"/>
                      </a:endParaRPr>
                    </a:p>
                  </a:txBody>
                  <a:tcPr marT="45718" marB="45718"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2"/>
                  </a:ext>
                </a:extLst>
              </a:tr>
              <a:tr h="1273112">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400" b="0" i="0" u="none" strike="noStrike" cap="none" normalizeH="0" baseline="0" dirty="0">
                        <a:ln>
                          <a:noFill/>
                        </a:ln>
                        <a:solidFill>
                          <a:schemeClr val="tx2"/>
                        </a:solidFill>
                        <a:effectLst/>
                        <a:latin typeface="+mj-lt"/>
                      </a:endParaRP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400" b="0" i="0" u="none" strike="noStrike" cap="none" normalizeH="0" baseline="0" dirty="0">
                        <a:ln>
                          <a:noFill/>
                        </a:ln>
                        <a:solidFill>
                          <a:schemeClr val="tx2"/>
                        </a:solidFill>
                        <a:effectLst/>
                        <a:latin typeface="+mj-lt"/>
                      </a:endParaRP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400" b="0" i="0" u="none" strike="noStrike" cap="none" normalizeH="0" baseline="0" dirty="0">
                        <a:ln>
                          <a:noFill/>
                        </a:ln>
                        <a:solidFill>
                          <a:schemeClr val="tx2"/>
                        </a:solidFill>
                        <a:effectLst/>
                        <a:latin typeface="+mj-lt"/>
                      </a:endParaRPr>
                    </a:p>
                  </a:txBody>
                  <a:tcPr marT="45718" marB="45718"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400" b="0" i="0" u="none" strike="noStrike" cap="none" normalizeH="0" baseline="0" dirty="0">
                        <a:ln>
                          <a:noFill/>
                        </a:ln>
                        <a:solidFill>
                          <a:schemeClr val="tx2"/>
                        </a:solidFill>
                        <a:effectLst/>
                        <a:latin typeface="+mj-lt"/>
                      </a:endParaRPr>
                    </a:p>
                  </a:txBody>
                  <a:tcPr marT="45718" marB="45718"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1154970218"/>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slide(fromBottom)">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172"/>
          <p:cNvGraphicFramePr>
            <a:graphicFrameLocks/>
          </p:cNvGraphicFramePr>
          <p:nvPr>
            <p:extLst>
              <p:ext uri="{D42A27DB-BD31-4B8C-83A1-F6EECF244321}">
                <p14:modId xmlns:p14="http://schemas.microsoft.com/office/powerpoint/2010/main" val="1521508060"/>
              </p:ext>
            </p:extLst>
          </p:nvPr>
        </p:nvGraphicFramePr>
        <p:xfrm>
          <a:off x="0" y="0"/>
          <a:ext cx="12192000" cy="6858001"/>
        </p:xfrm>
        <a:graphic>
          <a:graphicData uri="http://schemas.openxmlformats.org/drawingml/2006/table">
            <a:tbl>
              <a:tblPr/>
              <a:tblGrid>
                <a:gridCol w="5208396">
                  <a:extLst>
                    <a:ext uri="{9D8B030D-6E8A-4147-A177-3AD203B41FA5}">
                      <a16:colId xmlns:a16="http://schemas.microsoft.com/office/drawing/2014/main" xmlns="" val="20000"/>
                    </a:ext>
                  </a:extLst>
                </a:gridCol>
                <a:gridCol w="6983604">
                  <a:extLst>
                    <a:ext uri="{9D8B030D-6E8A-4147-A177-3AD203B41FA5}">
                      <a16:colId xmlns:a16="http://schemas.microsoft.com/office/drawing/2014/main" xmlns="" val="20001"/>
                    </a:ext>
                  </a:extLst>
                </a:gridCol>
              </a:tblGrid>
              <a:tr h="1522091">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400" b="0" i="0" u="none" strike="noStrike" cap="none" normalizeH="0" baseline="0" dirty="0">
                        <a:ln>
                          <a:noFill/>
                        </a:ln>
                        <a:solidFill>
                          <a:srgbClr val="000099"/>
                        </a:solidFill>
                        <a:effectLst/>
                        <a:latin typeface="+mj-lt"/>
                      </a:endParaRPr>
                    </a:p>
                  </a:txBody>
                  <a:tcPr marT="45718" marB="45718"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solidFill>
                      <a:srgbClr val="0099FF"/>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400" b="0" i="0" u="none" strike="noStrike" cap="none" normalizeH="0" baseline="0" dirty="0">
                        <a:ln>
                          <a:noFill/>
                        </a:ln>
                        <a:solidFill>
                          <a:srgbClr val="000099"/>
                        </a:solidFill>
                        <a:effectLst/>
                        <a:latin typeface="+mj-lt"/>
                      </a:endParaRPr>
                    </a:p>
                  </a:txBody>
                  <a:tcPr marT="45718" marB="45718"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solidFill>
                      <a:srgbClr val="0099FF"/>
                    </a:solidFill>
                  </a:tcPr>
                </a:tc>
                <a:extLst>
                  <a:ext uri="{0D108BD9-81ED-4DB2-BD59-A6C34878D82A}">
                    <a16:rowId xmlns:a16="http://schemas.microsoft.com/office/drawing/2014/main" xmlns="" val="10000"/>
                  </a:ext>
                </a:extLst>
              </a:tr>
              <a:tr h="13622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400" b="0" i="0" u="none" strike="noStrike" cap="none" normalizeH="0" baseline="0" dirty="0">
                        <a:ln>
                          <a:noFill/>
                        </a:ln>
                        <a:solidFill>
                          <a:schemeClr val="tx2"/>
                        </a:solidFill>
                        <a:effectLst/>
                        <a:latin typeface="+mj-lt"/>
                      </a:endParaRPr>
                    </a:p>
                  </a:txBody>
                  <a:tcPr marT="45718" marB="45718"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400" b="0" i="0" u="none" strike="noStrike" cap="none" normalizeH="0" baseline="0" dirty="0">
                        <a:ln>
                          <a:noFill/>
                        </a:ln>
                        <a:solidFill>
                          <a:schemeClr val="tx2"/>
                        </a:solidFill>
                        <a:effectLst/>
                        <a:latin typeface="+mj-lt"/>
                      </a:endParaRPr>
                    </a:p>
                  </a:txBody>
                  <a:tcPr marT="45718" marB="45718"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1"/>
                  </a:ext>
                </a:extLst>
              </a:tr>
              <a:tr h="1670156">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400" b="0" i="0" u="none" strike="noStrike" cap="none" normalizeH="0" baseline="0" dirty="0">
                        <a:ln>
                          <a:noFill/>
                        </a:ln>
                        <a:solidFill>
                          <a:schemeClr val="tx2"/>
                        </a:solidFill>
                        <a:effectLst/>
                        <a:latin typeface="+mj-lt"/>
                      </a:endParaRPr>
                    </a:p>
                  </a:txBody>
                  <a:tcPr marT="45718" marB="45718"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400" b="0" i="0" u="none" strike="noStrike" cap="none" normalizeH="0" baseline="0" dirty="0">
                        <a:ln>
                          <a:noFill/>
                        </a:ln>
                        <a:solidFill>
                          <a:schemeClr val="tx2"/>
                        </a:solidFill>
                        <a:effectLst/>
                        <a:latin typeface="+mj-lt"/>
                      </a:endParaRPr>
                    </a:p>
                  </a:txBody>
                  <a:tcPr marT="45718" marB="45718"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2"/>
                  </a:ext>
                </a:extLst>
              </a:tr>
              <a:tr h="2303491">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400" b="0" i="0" u="none" strike="noStrike" cap="none" normalizeH="0" baseline="0" dirty="0">
                        <a:ln>
                          <a:noFill/>
                        </a:ln>
                        <a:solidFill>
                          <a:schemeClr val="tx2"/>
                        </a:solidFill>
                        <a:effectLst/>
                        <a:latin typeface="+mj-lt"/>
                      </a:endParaRP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400" b="0" i="0" u="none" strike="noStrike" cap="none" normalizeH="0" baseline="0" dirty="0">
                        <a:ln>
                          <a:noFill/>
                        </a:ln>
                        <a:solidFill>
                          <a:schemeClr val="tx2"/>
                        </a:solidFill>
                        <a:effectLst/>
                        <a:latin typeface="+mj-lt"/>
                      </a:endParaRP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400" b="0" i="0" u="none" strike="noStrike" cap="none" normalizeH="0" baseline="0" dirty="0">
                        <a:ln>
                          <a:noFill/>
                        </a:ln>
                        <a:solidFill>
                          <a:schemeClr val="tx2"/>
                        </a:solidFill>
                        <a:effectLst/>
                        <a:latin typeface="+mj-lt"/>
                      </a:endParaRPr>
                    </a:p>
                  </a:txBody>
                  <a:tcPr marT="45718" marB="45718"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400" b="0" i="0" u="none" strike="noStrike" cap="none" normalizeH="0" baseline="0" dirty="0">
                        <a:ln>
                          <a:noFill/>
                        </a:ln>
                        <a:solidFill>
                          <a:schemeClr val="tx2"/>
                        </a:solidFill>
                        <a:effectLst/>
                        <a:latin typeface="+mj-lt"/>
                      </a:endParaRPr>
                    </a:p>
                  </a:txBody>
                  <a:tcPr marT="45718" marB="45718"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3"/>
                  </a:ext>
                </a:extLst>
              </a:tr>
            </a:tbl>
          </a:graphicData>
        </a:graphic>
      </p:graphicFrame>
      <p:sp>
        <p:nvSpPr>
          <p:cNvPr id="3" name="Text Box 160"/>
          <p:cNvSpPr txBox="1">
            <a:spLocks noChangeArrowheads="1"/>
          </p:cNvSpPr>
          <p:nvPr/>
        </p:nvSpPr>
        <p:spPr bwMode="auto">
          <a:xfrm>
            <a:off x="1317701" y="407198"/>
            <a:ext cx="3657600" cy="1016000"/>
          </a:xfrm>
          <a:prstGeom prst="rect">
            <a:avLst/>
          </a:prstGeom>
          <a:noFill/>
          <a:ln w="9525">
            <a:noFill/>
            <a:miter lim="800000"/>
            <a:headEnd/>
            <a:tailEnd/>
          </a:ln>
        </p:spPr>
        <p:txBody>
          <a:bodyPr>
            <a:spAutoFit/>
          </a:bodyPr>
          <a:lstStyle/>
          <a:p>
            <a:pPr eaLnBrk="1" hangingPunct="1">
              <a:spcBef>
                <a:spcPct val="50000"/>
              </a:spcBef>
              <a:defRPr/>
            </a:pPr>
            <a:r>
              <a:rPr lang="en-US" sz="3000" b="1" dirty="0" err="1">
                <a:solidFill>
                  <a:srgbClr val="99FF33"/>
                </a:solidFill>
                <a:latin typeface="Times New Roman" panose="02020603050405020304" pitchFamily="18" charset="0"/>
                <a:cs typeface="Times New Roman" panose="02020603050405020304" pitchFamily="18" charset="0"/>
              </a:rPr>
              <a:t>Đặc</a:t>
            </a:r>
            <a:r>
              <a:rPr lang="en-US" sz="3000" b="1" dirty="0">
                <a:solidFill>
                  <a:srgbClr val="99FF33"/>
                </a:solidFill>
                <a:latin typeface="Times New Roman" panose="02020603050405020304" pitchFamily="18" charset="0"/>
                <a:cs typeface="Times New Roman" panose="02020603050405020304" pitchFamily="18" charset="0"/>
              </a:rPr>
              <a:t> </a:t>
            </a:r>
            <a:r>
              <a:rPr lang="en-US" sz="3000" b="1" dirty="0" err="1">
                <a:solidFill>
                  <a:srgbClr val="99FF33"/>
                </a:solidFill>
                <a:latin typeface="Times New Roman" panose="02020603050405020304" pitchFamily="18" charset="0"/>
                <a:cs typeface="Times New Roman" panose="02020603050405020304" pitchFamily="18" charset="0"/>
              </a:rPr>
              <a:t>điểm</a:t>
            </a:r>
            <a:r>
              <a:rPr lang="en-US" sz="3000" b="1" dirty="0">
                <a:solidFill>
                  <a:srgbClr val="99FF33"/>
                </a:solidFill>
                <a:latin typeface="Times New Roman" panose="02020603050405020304" pitchFamily="18" charset="0"/>
                <a:cs typeface="Times New Roman" panose="02020603050405020304" pitchFamily="18" charset="0"/>
              </a:rPr>
              <a:t> </a:t>
            </a:r>
            <a:r>
              <a:rPr lang="en-US" sz="3000" b="1" dirty="0" err="1">
                <a:solidFill>
                  <a:srgbClr val="99FF33"/>
                </a:solidFill>
                <a:latin typeface="Times New Roman" panose="02020603050405020304" pitchFamily="18" charset="0"/>
                <a:cs typeface="Times New Roman" panose="02020603050405020304" pitchFamily="18" charset="0"/>
              </a:rPr>
              <a:t>của</a:t>
            </a:r>
            <a:r>
              <a:rPr lang="en-US" sz="3000" b="1" dirty="0">
                <a:solidFill>
                  <a:srgbClr val="99FF33"/>
                </a:solidFill>
                <a:latin typeface="Times New Roman" panose="02020603050405020304" pitchFamily="18" charset="0"/>
                <a:cs typeface="Times New Roman" panose="02020603050405020304" pitchFamily="18" charset="0"/>
              </a:rPr>
              <a:t> </a:t>
            </a:r>
            <a:r>
              <a:rPr lang="en-US" sz="3000" b="1" dirty="0" err="1">
                <a:solidFill>
                  <a:srgbClr val="99FF33"/>
                </a:solidFill>
                <a:latin typeface="Times New Roman" panose="02020603050405020304" pitchFamily="18" charset="0"/>
                <a:cs typeface="Times New Roman" panose="02020603050405020304" pitchFamily="18" charset="0"/>
              </a:rPr>
              <a:t>vùng</a:t>
            </a:r>
            <a:r>
              <a:rPr lang="en-US" sz="3000" b="1" dirty="0">
                <a:solidFill>
                  <a:srgbClr val="99FF33"/>
                </a:solidFill>
                <a:latin typeface="Times New Roman" panose="02020603050405020304" pitchFamily="18" charset="0"/>
                <a:cs typeface="Times New Roman" panose="02020603050405020304" pitchFamily="18" charset="0"/>
              </a:rPr>
              <a:t> </a:t>
            </a:r>
            <a:r>
              <a:rPr lang="en-US" sz="3000" b="1" dirty="0" err="1">
                <a:solidFill>
                  <a:srgbClr val="99FF33"/>
                </a:solidFill>
                <a:latin typeface="Times New Roman" panose="02020603050405020304" pitchFamily="18" charset="0"/>
                <a:cs typeface="Times New Roman" panose="02020603050405020304" pitchFamily="18" charset="0"/>
              </a:rPr>
              <a:t>biển</a:t>
            </a:r>
            <a:r>
              <a:rPr lang="en-US" sz="3000" b="1" dirty="0">
                <a:solidFill>
                  <a:srgbClr val="99FF33"/>
                </a:solidFill>
                <a:latin typeface="Times New Roman" panose="02020603050405020304" pitchFamily="18" charset="0"/>
                <a:cs typeface="Times New Roman" panose="02020603050405020304" pitchFamily="18" charset="0"/>
              </a:rPr>
              <a:t> </a:t>
            </a:r>
            <a:r>
              <a:rPr lang="en-US" sz="3000" b="1" dirty="0" err="1">
                <a:solidFill>
                  <a:srgbClr val="99FF33"/>
                </a:solidFill>
                <a:latin typeface="Times New Roman" panose="02020603050405020304" pitchFamily="18" charset="0"/>
                <a:cs typeface="Times New Roman" panose="02020603050405020304" pitchFamily="18" charset="0"/>
              </a:rPr>
              <a:t>nước</a:t>
            </a:r>
            <a:r>
              <a:rPr lang="en-US" sz="3000" b="1" dirty="0">
                <a:solidFill>
                  <a:srgbClr val="99FF33"/>
                </a:solidFill>
                <a:latin typeface="Times New Roman" panose="02020603050405020304" pitchFamily="18" charset="0"/>
                <a:cs typeface="Times New Roman" panose="02020603050405020304" pitchFamily="18" charset="0"/>
              </a:rPr>
              <a:t> </a:t>
            </a:r>
            <a:r>
              <a:rPr lang="en-US" sz="3000" b="1" dirty="0" err="1">
                <a:solidFill>
                  <a:srgbClr val="99FF33"/>
                </a:solidFill>
                <a:latin typeface="Times New Roman" panose="02020603050405020304" pitchFamily="18" charset="0"/>
                <a:cs typeface="Times New Roman" panose="02020603050405020304" pitchFamily="18" charset="0"/>
              </a:rPr>
              <a:t>ta</a:t>
            </a:r>
            <a:endParaRPr lang="en-US" sz="3000" b="1" dirty="0">
              <a:solidFill>
                <a:srgbClr val="99FF33"/>
              </a:solidFill>
              <a:latin typeface="Times New Roman" panose="02020603050405020304" pitchFamily="18" charset="0"/>
              <a:cs typeface="Times New Roman" panose="02020603050405020304" pitchFamily="18" charset="0"/>
            </a:endParaRPr>
          </a:p>
        </p:txBody>
      </p:sp>
      <p:sp>
        <p:nvSpPr>
          <p:cNvPr id="4" name="Text Box 162"/>
          <p:cNvSpPr txBox="1">
            <a:spLocks noChangeArrowheads="1"/>
          </p:cNvSpPr>
          <p:nvPr/>
        </p:nvSpPr>
        <p:spPr bwMode="auto">
          <a:xfrm>
            <a:off x="677699" y="1730172"/>
            <a:ext cx="4030848" cy="954088"/>
          </a:xfrm>
          <a:prstGeom prst="rect">
            <a:avLst/>
          </a:prstGeom>
          <a:noFill/>
          <a:ln w="9525">
            <a:noFill/>
            <a:miter lim="800000"/>
            <a:headEnd/>
            <a:tailEnd/>
          </a:ln>
        </p:spPr>
        <p:txBody>
          <a:bodyPr wrap="square">
            <a:spAutoFit/>
          </a:bodyPr>
          <a:lstStyle/>
          <a:p>
            <a:pPr eaLnBrk="1" hangingPunct="1">
              <a:spcBef>
                <a:spcPct val="50000"/>
              </a:spcBef>
              <a:defRPr/>
            </a:pPr>
            <a:r>
              <a:rPr lang="en-US" sz="2800" b="1" dirty="0" err="1">
                <a:solidFill>
                  <a:srgbClr val="FFFF00"/>
                </a:solidFill>
                <a:latin typeface="Times New Roman" panose="02020603050405020304" pitchFamily="18" charset="0"/>
                <a:cs typeface="Times New Roman" panose="02020603050405020304" pitchFamily="18" charset="0"/>
              </a:rPr>
              <a:t>Nước</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không</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bao</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giờ</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đóng</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băng</a:t>
            </a:r>
            <a:r>
              <a:rPr lang="en-US" sz="2800" b="1" dirty="0">
                <a:solidFill>
                  <a:srgbClr val="FFFF00"/>
                </a:solidFill>
                <a:latin typeface="Times New Roman" panose="02020603050405020304" pitchFamily="18" charset="0"/>
                <a:cs typeface="Times New Roman" panose="02020603050405020304" pitchFamily="18" charset="0"/>
              </a:rPr>
              <a:t>.</a:t>
            </a:r>
          </a:p>
        </p:txBody>
      </p:sp>
      <p:sp>
        <p:nvSpPr>
          <p:cNvPr id="5" name="Text Box 163"/>
          <p:cNvSpPr txBox="1">
            <a:spLocks noChangeArrowheads="1"/>
          </p:cNvSpPr>
          <p:nvPr/>
        </p:nvSpPr>
        <p:spPr bwMode="auto">
          <a:xfrm>
            <a:off x="579220" y="3186511"/>
            <a:ext cx="3992780" cy="954088"/>
          </a:xfrm>
          <a:prstGeom prst="rect">
            <a:avLst/>
          </a:prstGeom>
          <a:noFill/>
          <a:ln w="9525">
            <a:noFill/>
            <a:miter lim="800000"/>
            <a:headEnd/>
            <a:tailEnd/>
          </a:ln>
        </p:spPr>
        <p:txBody>
          <a:bodyPr wrap="square">
            <a:spAutoFit/>
          </a:bodyPr>
          <a:lstStyle/>
          <a:p>
            <a:pPr eaLnBrk="1" hangingPunct="1">
              <a:spcBef>
                <a:spcPct val="50000"/>
              </a:spcBef>
              <a:defRPr/>
            </a:pPr>
            <a:r>
              <a:rPr lang="en-US" sz="2800" b="1" dirty="0" err="1">
                <a:solidFill>
                  <a:srgbClr val="FFFF00"/>
                </a:solidFill>
                <a:latin typeface="Times New Roman" panose="02020603050405020304" pitchFamily="18" charset="0"/>
                <a:cs typeface="Times New Roman" panose="02020603050405020304" pitchFamily="18" charset="0"/>
              </a:rPr>
              <a:t>Miền</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Bắc</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và</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miền</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Trung</a:t>
            </a:r>
            <a:r>
              <a:rPr lang="en-US" sz="2800" b="1" dirty="0">
                <a:solidFill>
                  <a:srgbClr val="FFFF00"/>
                </a:solidFill>
                <a:latin typeface="Times New Roman" panose="02020603050405020304" pitchFamily="18" charset="0"/>
                <a:cs typeface="Times New Roman" panose="02020603050405020304" pitchFamily="18" charset="0"/>
              </a:rPr>
              <a:t> hay </a:t>
            </a:r>
            <a:r>
              <a:rPr lang="en-US" sz="2800" b="1" dirty="0" err="1">
                <a:solidFill>
                  <a:srgbClr val="FFFF00"/>
                </a:solidFill>
                <a:latin typeface="Times New Roman" panose="02020603050405020304" pitchFamily="18" charset="0"/>
                <a:cs typeface="Times New Roman" panose="02020603050405020304" pitchFamily="18" charset="0"/>
              </a:rPr>
              <a:t>có</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bão</a:t>
            </a:r>
            <a:r>
              <a:rPr lang="en-US" sz="2800" b="1" dirty="0">
                <a:solidFill>
                  <a:srgbClr val="FFFF00"/>
                </a:solidFill>
                <a:latin typeface="Times New Roman" panose="02020603050405020304" pitchFamily="18" charset="0"/>
                <a:cs typeface="Times New Roman" panose="02020603050405020304" pitchFamily="18" charset="0"/>
              </a:rPr>
              <a:t>.</a:t>
            </a:r>
          </a:p>
        </p:txBody>
      </p:sp>
      <p:sp>
        <p:nvSpPr>
          <p:cNvPr id="6" name="Text Box 164"/>
          <p:cNvSpPr txBox="1">
            <a:spLocks noChangeArrowheads="1"/>
          </p:cNvSpPr>
          <p:nvPr/>
        </p:nvSpPr>
        <p:spPr bwMode="auto">
          <a:xfrm>
            <a:off x="579220" y="4899411"/>
            <a:ext cx="4227806" cy="1384995"/>
          </a:xfrm>
          <a:prstGeom prst="rect">
            <a:avLst/>
          </a:prstGeom>
          <a:noFill/>
          <a:ln w="9525">
            <a:noFill/>
            <a:miter lim="800000"/>
            <a:headEnd/>
            <a:tailEnd/>
          </a:ln>
        </p:spPr>
        <p:txBody>
          <a:bodyPr wrap="square">
            <a:spAutoFit/>
          </a:bodyPr>
          <a:lstStyle/>
          <a:p>
            <a:pPr eaLnBrk="1" hangingPunct="1">
              <a:spcBef>
                <a:spcPct val="50000"/>
              </a:spcBef>
              <a:defRPr/>
            </a:pPr>
            <a:r>
              <a:rPr lang="en-US" sz="2800" b="1" dirty="0" err="1">
                <a:solidFill>
                  <a:srgbClr val="FFFF00"/>
                </a:solidFill>
                <a:latin typeface="Times New Roman" panose="02020603050405020304" pitchFamily="18" charset="0"/>
                <a:cs typeface="Times New Roman" panose="02020603050405020304" pitchFamily="18" charset="0"/>
              </a:rPr>
              <a:t>Hằng</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ngày</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nước</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biển</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có</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lúc</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dâng</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lên</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có</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lúc</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hạ</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xuống</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đó</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là</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thủy</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triều</a:t>
            </a:r>
            <a:r>
              <a:rPr lang="en-US" sz="2800" b="1" dirty="0">
                <a:solidFill>
                  <a:srgbClr val="FFFF00"/>
                </a:solidFill>
                <a:latin typeface="Times New Roman" panose="02020603050405020304" pitchFamily="18" charset="0"/>
                <a:cs typeface="Times New Roman" panose="02020603050405020304" pitchFamily="18" charset="0"/>
              </a:rPr>
              <a:t>.</a:t>
            </a:r>
          </a:p>
        </p:txBody>
      </p:sp>
      <p:sp>
        <p:nvSpPr>
          <p:cNvPr id="7" name="Text Box 161"/>
          <p:cNvSpPr txBox="1">
            <a:spLocks noChangeArrowheads="1"/>
          </p:cNvSpPr>
          <p:nvPr/>
        </p:nvSpPr>
        <p:spPr bwMode="auto">
          <a:xfrm>
            <a:off x="5885984" y="407198"/>
            <a:ext cx="4800600" cy="1016000"/>
          </a:xfrm>
          <a:prstGeom prst="rect">
            <a:avLst/>
          </a:prstGeom>
          <a:noFill/>
          <a:ln w="9525">
            <a:noFill/>
            <a:miter lim="800000"/>
            <a:headEnd/>
            <a:tailEnd/>
          </a:ln>
        </p:spPr>
        <p:txBody>
          <a:bodyPr>
            <a:spAutoFit/>
          </a:bodyPr>
          <a:lstStyle/>
          <a:p>
            <a:pPr eaLnBrk="1" hangingPunct="1">
              <a:spcBef>
                <a:spcPct val="50000"/>
              </a:spcBef>
              <a:defRPr/>
            </a:pPr>
            <a:r>
              <a:rPr lang="en-US" sz="3000" b="1" dirty="0" err="1">
                <a:solidFill>
                  <a:srgbClr val="FF0000"/>
                </a:solidFill>
                <a:latin typeface="Times New Roman" panose="02020603050405020304" pitchFamily="18" charset="0"/>
                <a:cs typeface="Times New Roman" panose="02020603050405020304" pitchFamily="18" charset="0"/>
              </a:rPr>
              <a:t>Ảnh</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hưởng</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của</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biển</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đối</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với</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đời</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sống</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và</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sản</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xuất</a:t>
            </a:r>
            <a:endParaRPr lang="en-US" sz="3000" b="1" dirty="0">
              <a:solidFill>
                <a:srgbClr val="FF0000"/>
              </a:solidFill>
              <a:latin typeface="Times New Roman" panose="02020603050405020304" pitchFamily="18" charset="0"/>
              <a:cs typeface="Times New Roman" panose="02020603050405020304" pitchFamily="18" charset="0"/>
            </a:endParaRPr>
          </a:p>
        </p:txBody>
      </p:sp>
      <p:sp>
        <p:nvSpPr>
          <p:cNvPr id="8" name="Text Box 165"/>
          <p:cNvSpPr txBox="1">
            <a:spLocks noChangeArrowheads="1"/>
          </p:cNvSpPr>
          <p:nvPr/>
        </p:nvSpPr>
        <p:spPr bwMode="auto">
          <a:xfrm>
            <a:off x="5880428" y="1755379"/>
            <a:ext cx="4752975" cy="954088"/>
          </a:xfrm>
          <a:prstGeom prst="rect">
            <a:avLst/>
          </a:prstGeom>
          <a:noFill/>
          <a:ln w="9525">
            <a:noFill/>
            <a:miter lim="800000"/>
            <a:headEnd/>
            <a:tailEnd/>
          </a:ln>
        </p:spPr>
        <p:txBody>
          <a:bodyPr>
            <a:spAutoFit/>
          </a:bodyPr>
          <a:lstStyle/>
          <a:p>
            <a:pPr eaLnBrk="1" hangingPunct="1">
              <a:spcBef>
                <a:spcPct val="50000"/>
              </a:spcBef>
              <a:defRPr/>
            </a:pPr>
            <a:r>
              <a:rPr lang="en-US" sz="2800" b="1" dirty="0" err="1">
                <a:solidFill>
                  <a:schemeClr val="tx2">
                    <a:lumMod val="40000"/>
                    <a:lumOff val="60000"/>
                  </a:schemeClr>
                </a:solidFill>
                <a:latin typeface="Times New Roman" panose="02020603050405020304" pitchFamily="18" charset="0"/>
                <a:cs typeface="Times New Roman" panose="02020603050405020304" pitchFamily="18" charset="0"/>
              </a:rPr>
              <a:t>Thuận</a:t>
            </a:r>
            <a:r>
              <a:rPr lang="en-US" sz="2800" b="1" dirty="0">
                <a:solidFill>
                  <a:schemeClr val="tx2">
                    <a:lumMod val="40000"/>
                    <a:lumOff val="60000"/>
                  </a:schemeClr>
                </a:solidFill>
                <a:latin typeface="Times New Roman" panose="02020603050405020304" pitchFamily="18" charset="0"/>
                <a:cs typeface="Times New Roman" panose="02020603050405020304" pitchFamily="18" charset="0"/>
              </a:rPr>
              <a:t> </a:t>
            </a:r>
            <a:r>
              <a:rPr lang="en-US" sz="2800" b="1" dirty="0" err="1">
                <a:solidFill>
                  <a:schemeClr val="tx2">
                    <a:lumMod val="40000"/>
                    <a:lumOff val="60000"/>
                  </a:schemeClr>
                </a:solidFill>
                <a:latin typeface="Times New Roman" panose="02020603050405020304" pitchFamily="18" charset="0"/>
                <a:cs typeface="Times New Roman" panose="02020603050405020304" pitchFamily="18" charset="0"/>
              </a:rPr>
              <a:t>lợi</a:t>
            </a:r>
            <a:r>
              <a:rPr lang="en-US" sz="2800" b="1" dirty="0">
                <a:solidFill>
                  <a:schemeClr val="tx2">
                    <a:lumMod val="40000"/>
                    <a:lumOff val="60000"/>
                  </a:schemeClr>
                </a:solidFill>
                <a:latin typeface="Times New Roman" panose="02020603050405020304" pitchFamily="18" charset="0"/>
                <a:cs typeface="Times New Roman" panose="02020603050405020304" pitchFamily="18" charset="0"/>
              </a:rPr>
              <a:t> </a:t>
            </a:r>
            <a:r>
              <a:rPr lang="en-US" sz="2800" b="1" dirty="0" err="1">
                <a:solidFill>
                  <a:schemeClr val="tx2">
                    <a:lumMod val="40000"/>
                    <a:lumOff val="60000"/>
                  </a:schemeClr>
                </a:solidFill>
                <a:latin typeface="Times New Roman" panose="02020603050405020304" pitchFamily="18" charset="0"/>
                <a:cs typeface="Times New Roman" panose="02020603050405020304" pitchFamily="18" charset="0"/>
              </a:rPr>
              <a:t>cho</a:t>
            </a:r>
            <a:r>
              <a:rPr lang="en-US" sz="2800" b="1" dirty="0">
                <a:solidFill>
                  <a:schemeClr val="tx2">
                    <a:lumMod val="40000"/>
                    <a:lumOff val="60000"/>
                  </a:schemeClr>
                </a:solidFill>
                <a:latin typeface="Times New Roman" panose="02020603050405020304" pitchFamily="18" charset="0"/>
                <a:cs typeface="Times New Roman" panose="02020603050405020304" pitchFamily="18" charset="0"/>
              </a:rPr>
              <a:t> </a:t>
            </a:r>
            <a:r>
              <a:rPr lang="en-US" sz="2800" b="1" dirty="0" err="1">
                <a:solidFill>
                  <a:schemeClr val="tx2">
                    <a:lumMod val="40000"/>
                    <a:lumOff val="60000"/>
                  </a:schemeClr>
                </a:solidFill>
                <a:latin typeface="Times New Roman" panose="02020603050405020304" pitchFamily="18" charset="0"/>
                <a:cs typeface="Times New Roman" panose="02020603050405020304" pitchFamily="18" charset="0"/>
              </a:rPr>
              <a:t>giao</a:t>
            </a:r>
            <a:r>
              <a:rPr lang="en-US" sz="2800" b="1" dirty="0">
                <a:solidFill>
                  <a:schemeClr val="tx2">
                    <a:lumMod val="40000"/>
                    <a:lumOff val="60000"/>
                  </a:schemeClr>
                </a:solidFill>
                <a:latin typeface="Times New Roman" panose="02020603050405020304" pitchFamily="18" charset="0"/>
                <a:cs typeface="Times New Roman" panose="02020603050405020304" pitchFamily="18" charset="0"/>
              </a:rPr>
              <a:t> </a:t>
            </a:r>
            <a:r>
              <a:rPr lang="en-US" sz="2800" b="1" dirty="0" err="1">
                <a:solidFill>
                  <a:schemeClr val="tx2">
                    <a:lumMod val="40000"/>
                    <a:lumOff val="60000"/>
                  </a:schemeClr>
                </a:solidFill>
                <a:latin typeface="Times New Roman" panose="02020603050405020304" pitchFamily="18" charset="0"/>
                <a:cs typeface="Times New Roman" panose="02020603050405020304" pitchFamily="18" charset="0"/>
              </a:rPr>
              <a:t>thông</a:t>
            </a:r>
            <a:r>
              <a:rPr lang="en-US" sz="2800" b="1" dirty="0">
                <a:solidFill>
                  <a:schemeClr val="tx2">
                    <a:lumMod val="40000"/>
                    <a:lumOff val="60000"/>
                  </a:schemeClr>
                </a:solidFill>
                <a:latin typeface="Times New Roman" panose="02020603050405020304" pitchFamily="18" charset="0"/>
                <a:cs typeface="Times New Roman" panose="02020603050405020304" pitchFamily="18" charset="0"/>
              </a:rPr>
              <a:t> </a:t>
            </a:r>
            <a:r>
              <a:rPr lang="en-US" sz="2800" b="1" dirty="0" err="1">
                <a:solidFill>
                  <a:schemeClr val="tx2">
                    <a:lumMod val="40000"/>
                    <a:lumOff val="60000"/>
                  </a:schemeClr>
                </a:solidFill>
                <a:latin typeface="Times New Roman" panose="02020603050405020304" pitchFamily="18" charset="0"/>
                <a:cs typeface="Times New Roman" panose="02020603050405020304" pitchFamily="18" charset="0"/>
              </a:rPr>
              <a:t>và</a:t>
            </a:r>
            <a:r>
              <a:rPr lang="en-US" sz="2800" b="1" dirty="0">
                <a:solidFill>
                  <a:schemeClr val="tx2">
                    <a:lumMod val="40000"/>
                    <a:lumOff val="60000"/>
                  </a:schemeClr>
                </a:solidFill>
                <a:latin typeface="Times New Roman" panose="02020603050405020304" pitchFamily="18" charset="0"/>
                <a:cs typeface="Times New Roman" panose="02020603050405020304" pitchFamily="18" charset="0"/>
              </a:rPr>
              <a:t> </a:t>
            </a:r>
            <a:r>
              <a:rPr lang="en-US" sz="2800" b="1" dirty="0" err="1">
                <a:solidFill>
                  <a:schemeClr val="tx2">
                    <a:lumMod val="40000"/>
                    <a:lumOff val="60000"/>
                  </a:schemeClr>
                </a:solidFill>
                <a:latin typeface="Times New Roman" panose="02020603050405020304" pitchFamily="18" charset="0"/>
                <a:cs typeface="Times New Roman" panose="02020603050405020304" pitchFamily="18" charset="0"/>
              </a:rPr>
              <a:t>đánh</a:t>
            </a:r>
            <a:r>
              <a:rPr lang="en-US" sz="2800" b="1" dirty="0">
                <a:solidFill>
                  <a:schemeClr val="tx2">
                    <a:lumMod val="40000"/>
                    <a:lumOff val="60000"/>
                  </a:schemeClr>
                </a:solidFill>
                <a:latin typeface="Times New Roman" panose="02020603050405020304" pitchFamily="18" charset="0"/>
                <a:cs typeface="Times New Roman" panose="02020603050405020304" pitchFamily="18" charset="0"/>
              </a:rPr>
              <a:t> </a:t>
            </a:r>
            <a:r>
              <a:rPr lang="en-US" sz="2800" b="1" dirty="0" err="1">
                <a:solidFill>
                  <a:schemeClr val="tx2">
                    <a:lumMod val="40000"/>
                    <a:lumOff val="60000"/>
                  </a:schemeClr>
                </a:solidFill>
                <a:latin typeface="Times New Roman" panose="02020603050405020304" pitchFamily="18" charset="0"/>
                <a:cs typeface="Times New Roman" panose="02020603050405020304" pitchFamily="18" charset="0"/>
              </a:rPr>
              <a:t>bắt</a:t>
            </a:r>
            <a:r>
              <a:rPr lang="en-US" sz="2800" b="1" dirty="0">
                <a:solidFill>
                  <a:schemeClr val="tx2">
                    <a:lumMod val="40000"/>
                    <a:lumOff val="60000"/>
                  </a:schemeClr>
                </a:solidFill>
                <a:latin typeface="Times New Roman" panose="02020603050405020304" pitchFamily="18" charset="0"/>
                <a:cs typeface="Times New Roman" panose="02020603050405020304" pitchFamily="18" charset="0"/>
              </a:rPr>
              <a:t> </a:t>
            </a:r>
            <a:r>
              <a:rPr lang="en-US" sz="2800" b="1" dirty="0" err="1">
                <a:solidFill>
                  <a:schemeClr val="tx2">
                    <a:lumMod val="40000"/>
                    <a:lumOff val="60000"/>
                  </a:schemeClr>
                </a:solidFill>
                <a:latin typeface="Times New Roman" panose="02020603050405020304" pitchFamily="18" charset="0"/>
                <a:cs typeface="Times New Roman" panose="02020603050405020304" pitchFamily="18" charset="0"/>
              </a:rPr>
              <a:t>hải</a:t>
            </a:r>
            <a:r>
              <a:rPr lang="en-US" sz="2800" b="1" dirty="0">
                <a:solidFill>
                  <a:schemeClr val="tx2">
                    <a:lumMod val="40000"/>
                    <a:lumOff val="60000"/>
                  </a:schemeClr>
                </a:solidFill>
                <a:latin typeface="Times New Roman" panose="02020603050405020304" pitchFamily="18" charset="0"/>
                <a:cs typeface="Times New Roman" panose="02020603050405020304" pitchFamily="18" charset="0"/>
              </a:rPr>
              <a:t> </a:t>
            </a:r>
            <a:r>
              <a:rPr lang="en-US" sz="2800" b="1" dirty="0" err="1">
                <a:solidFill>
                  <a:schemeClr val="tx2">
                    <a:lumMod val="40000"/>
                    <a:lumOff val="60000"/>
                  </a:schemeClr>
                </a:solidFill>
                <a:latin typeface="Times New Roman" panose="02020603050405020304" pitchFamily="18" charset="0"/>
                <a:cs typeface="Times New Roman" panose="02020603050405020304" pitchFamily="18" charset="0"/>
              </a:rPr>
              <a:t>sản</a:t>
            </a:r>
            <a:r>
              <a:rPr lang="en-US" sz="2800" b="1" dirty="0">
                <a:solidFill>
                  <a:schemeClr val="tx2">
                    <a:lumMod val="40000"/>
                    <a:lumOff val="60000"/>
                  </a:schemeClr>
                </a:solidFill>
                <a:latin typeface="Times New Roman" panose="02020603050405020304" pitchFamily="18" charset="0"/>
                <a:cs typeface="Times New Roman" panose="02020603050405020304" pitchFamily="18" charset="0"/>
              </a:rPr>
              <a:t>.</a:t>
            </a:r>
          </a:p>
        </p:txBody>
      </p:sp>
      <p:sp>
        <p:nvSpPr>
          <p:cNvPr id="9" name="Text Box 166"/>
          <p:cNvSpPr txBox="1">
            <a:spLocks noChangeArrowheads="1"/>
          </p:cNvSpPr>
          <p:nvPr/>
        </p:nvSpPr>
        <p:spPr bwMode="auto">
          <a:xfrm>
            <a:off x="5794701" y="3118043"/>
            <a:ext cx="5557239" cy="954107"/>
          </a:xfrm>
          <a:prstGeom prst="rect">
            <a:avLst/>
          </a:prstGeom>
          <a:noFill/>
          <a:ln w="9525">
            <a:noFill/>
            <a:miter lim="800000"/>
            <a:headEnd/>
            <a:tailEnd/>
          </a:ln>
        </p:spPr>
        <p:txBody>
          <a:bodyPr wrap="square">
            <a:spAutoFit/>
          </a:bodyPr>
          <a:lstStyle/>
          <a:p>
            <a:pPr eaLnBrk="1" hangingPunct="1">
              <a:spcBef>
                <a:spcPct val="50000"/>
              </a:spcBef>
              <a:defRPr/>
            </a:pPr>
            <a:r>
              <a:rPr lang="en-US" sz="2800" b="1" dirty="0" err="1">
                <a:solidFill>
                  <a:schemeClr val="tx2"/>
                </a:solidFill>
                <a:latin typeface="Times New Roman" panose="02020603050405020304" pitchFamily="18" charset="0"/>
                <a:cs typeface="Times New Roman" panose="02020603050405020304" pitchFamily="18" charset="0"/>
              </a:rPr>
              <a:t>Gây</a:t>
            </a:r>
            <a:r>
              <a:rPr lang="en-US" sz="2800" b="1" dirty="0">
                <a:solidFill>
                  <a:schemeClr val="tx2"/>
                </a:solidFill>
                <a:latin typeface="Times New Roman" panose="02020603050405020304" pitchFamily="18" charset="0"/>
                <a:cs typeface="Times New Roman" panose="02020603050405020304" pitchFamily="18" charset="0"/>
              </a:rPr>
              <a:t> </a:t>
            </a:r>
            <a:r>
              <a:rPr lang="en-US" sz="2800" b="1" dirty="0" err="1">
                <a:solidFill>
                  <a:schemeClr val="tx2"/>
                </a:solidFill>
                <a:latin typeface="Times New Roman" panose="02020603050405020304" pitchFamily="18" charset="0"/>
                <a:cs typeface="Times New Roman" panose="02020603050405020304" pitchFamily="18" charset="0"/>
              </a:rPr>
              <a:t>nhiều</a:t>
            </a:r>
            <a:r>
              <a:rPr lang="en-US" sz="2800" b="1" dirty="0">
                <a:solidFill>
                  <a:schemeClr val="tx2"/>
                </a:solidFill>
                <a:latin typeface="Times New Roman" panose="02020603050405020304" pitchFamily="18" charset="0"/>
                <a:cs typeface="Times New Roman" panose="02020603050405020304" pitchFamily="18" charset="0"/>
              </a:rPr>
              <a:t> </a:t>
            </a:r>
            <a:r>
              <a:rPr lang="en-US" sz="2800" b="1" dirty="0" err="1">
                <a:solidFill>
                  <a:schemeClr val="tx2"/>
                </a:solidFill>
                <a:latin typeface="Times New Roman" panose="02020603050405020304" pitchFamily="18" charset="0"/>
                <a:cs typeface="Times New Roman" panose="02020603050405020304" pitchFamily="18" charset="0"/>
              </a:rPr>
              <a:t>thiệt</a:t>
            </a:r>
            <a:r>
              <a:rPr lang="en-US" sz="2800" b="1" dirty="0">
                <a:solidFill>
                  <a:schemeClr val="tx2"/>
                </a:solidFill>
                <a:latin typeface="Times New Roman" panose="02020603050405020304" pitchFamily="18" charset="0"/>
                <a:cs typeface="Times New Roman" panose="02020603050405020304" pitchFamily="18" charset="0"/>
              </a:rPr>
              <a:t> </a:t>
            </a:r>
            <a:r>
              <a:rPr lang="en-US" sz="2800" b="1" dirty="0" err="1">
                <a:solidFill>
                  <a:schemeClr val="tx2"/>
                </a:solidFill>
                <a:latin typeface="Times New Roman" panose="02020603050405020304" pitchFamily="18" charset="0"/>
                <a:cs typeface="Times New Roman" panose="02020603050405020304" pitchFamily="18" charset="0"/>
              </a:rPr>
              <a:t>hại</a:t>
            </a:r>
            <a:r>
              <a:rPr lang="en-US" sz="2800" b="1" dirty="0">
                <a:solidFill>
                  <a:schemeClr val="tx2"/>
                </a:solidFill>
                <a:latin typeface="Times New Roman" panose="02020603050405020304" pitchFamily="18" charset="0"/>
                <a:cs typeface="Times New Roman" panose="02020603050405020304" pitchFamily="18" charset="0"/>
              </a:rPr>
              <a:t> </a:t>
            </a:r>
            <a:r>
              <a:rPr lang="en-US" sz="2800" b="1" dirty="0" err="1">
                <a:solidFill>
                  <a:schemeClr val="tx2"/>
                </a:solidFill>
                <a:latin typeface="Times New Roman" panose="02020603050405020304" pitchFamily="18" charset="0"/>
                <a:cs typeface="Times New Roman" panose="02020603050405020304" pitchFamily="18" charset="0"/>
              </a:rPr>
              <a:t>cho</a:t>
            </a:r>
            <a:r>
              <a:rPr lang="en-US" sz="2800" b="1" dirty="0">
                <a:solidFill>
                  <a:schemeClr val="tx2"/>
                </a:solidFill>
                <a:latin typeface="Times New Roman" panose="02020603050405020304" pitchFamily="18" charset="0"/>
                <a:cs typeface="Times New Roman" panose="02020603050405020304" pitchFamily="18" charset="0"/>
              </a:rPr>
              <a:t> </a:t>
            </a:r>
            <a:r>
              <a:rPr lang="en-US" sz="2800" b="1" dirty="0" err="1">
                <a:solidFill>
                  <a:schemeClr val="tx2"/>
                </a:solidFill>
                <a:latin typeface="Times New Roman" panose="02020603050405020304" pitchFamily="18" charset="0"/>
                <a:cs typeface="Times New Roman" panose="02020603050405020304" pitchFamily="18" charset="0"/>
              </a:rPr>
              <a:t>tàu</a:t>
            </a:r>
            <a:r>
              <a:rPr lang="en-US" sz="2800" b="1" dirty="0">
                <a:solidFill>
                  <a:schemeClr val="tx2"/>
                </a:solidFill>
                <a:latin typeface="Times New Roman" panose="02020603050405020304" pitchFamily="18" charset="0"/>
                <a:cs typeface="Times New Roman" panose="02020603050405020304" pitchFamily="18" charset="0"/>
              </a:rPr>
              <a:t> </a:t>
            </a:r>
            <a:r>
              <a:rPr lang="en-US" sz="2800" b="1" dirty="0" err="1">
                <a:solidFill>
                  <a:schemeClr val="tx2"/>
                </a:solidFill>
                <a:latin typeface="Times New Roman" panose="02020603050405020304" pitchFamily="18" charset="0"/>
                <a:cs typeface="Times New Roman" panose="02020603050405020304" pitchFamily="18" charset="0"/>
              </a:rPr>
              <a:t>thuyền</a:t>
            </a:r>
            <a:r>
              <a:rPr lang="en-US" sz="2800" b="1" dirty="0">
                <a:solidFill>
                  <a:schemeClr val="tx2"/>
                </a:solidFill>
                <a:latin typeface="Times New Roman" panose="02020603050405020304" pitchFamily="18" charset="0"/>
                <a:cs typeface="Times New Roman" panose="02020603050405020304" pitchFamily="18" charset="0"/>
              </a:rPr>
              <a:t> </a:t>
            </a:r>
            <a:r>
              <a:rPr lang="en-US" sz="2800" b="1" dirty="0" err="1">
                <a:solidFill>
                  <a:schemeClr val="tx2"/>
                </a:solidFill>
                <a:latin typeface="Times New Roman" panose="02020603050405020304" pitchFamily="18" charset="0"/>
                <a:cs typeface="Times New Roman" panose="02020603050405020304" pitchFamily="18" charset="0"/>
              </a:rPr>
              <a:t>và</a:t>
            </a:r>
            <a:r>
              <a:rPr lang="en-US" sz="2800" b="1" dirty="0">
                <a:solidFill>
                  <a:schemeClr val="tx2"/>
                </a:solidFill>
                <a:latin typeface="Times New Roman" panose="02020603050405020304" pitchFamily="18" charset="0"/>
                <a:cs typeface="Times New Roman" panose="02020603050405020304" pitchFamily="18" charset="0"/>
              </a:rPr>
              <a:t> </a:t>
            </a:r>
            <a:r>
              <a:rPr lang="en-US" sz="2800" b="1" dirty="0" err="1">
                <a:solidFill>
                  <a:schemeClr val="tx2"/>
                </a:solidFill>
                <a:latin typeface="Times New Roman" panose="02020603050405020304" pitchFamily="18" charset="0"/>
                <a:cs typeface="Times New Roman" panose="02020603050405020304" pitchFamily="18" charset="0"/>
              </a:rPr>
              <a:t>những</a:t>
            </a:r>
            <a:r>
              <a:rPr lang="en-US" sz="2800" b="1" dirty="0">
                <a:solidFill>
                  <a:schemeClr val="tx2"/>
                </a:solidFill>
                <a:latin typeface="Times New Roman" panose="02020603050405020304" pitchFamily="18" charset="0"/>
                <a:cs typeface="Times New Roman" panose="02020603050405020304" pitchFamily="18" charset="0"/>
              </a:rPr>
              <a:t> </a:t>
            </a:r>
            <a:r>
              <a:rPr lang="en-US" sz="2800" b="1" dirty="0" err="1">
                <a:solidFill>
                  <a:schemeClr val="tx2"/>
                </a:solidFill>
                <a:latin typeface="Times New Roman" panose="02020603050405020304" pitchFamily="18" charset="0"/>
                <a:cs typeface="Times New Roman" panose="02020603050405020304" pitchFamily="18" charset="0"/>
              </a:rPr>
              <a:t>vùng</a:t>
            </a:r>
            <a:r>
              <a:rPr lang="en-US" sz="2800" b="1" dirty="0">
                <a:solidFill>
                  <a:schemeClr val="tx2"/>
                </a:solidFill>
                <a:latin typeface="Times New Roman" panose="02020603050405020304" pitchFamily="18" charset="0"/>
                <a:cs typeface="Times New Roman" panose="02020603050405020304" pitchFamily="18" charset="0"/>
              </a:rPr>
              <a:t> </a:t>
            </a:r>
            <a:r>
              <a:rPr lang="en-US" sz="2800" b="1" dirty="0" err="1">
                <a:solidFill>
                  <a:schemeClr val="tx2"/>
                </a:solidFill>
                <a:latin typeface="Times New Roman" panose="02020603050405020304" pitchFamily="18" charset="0"/>
                <a:cs typeface="Times New Roman" panose="02020603050405020304" pitchFamily="18" charset="0"/>
              </a:rPr>
              <a:t>ven</a:t>
            </a:r>
            <a:r>
              <a:rPr lang="en-US" sz="2800" b="1" dirty="0">
                <a:solidFill>
                  <a:schemeClr val="tx2"/>
                </a:solidFill>
                <a:latin typeface="Times New Roman" panose="02020603050405020304" pitchFamily="18" charset="0"/>
                <a:cs typeface="Times New Roman" panose="02020603050405020304" pitchFamily="18" charset="0"/>
              </a:rPr>
              <a:t> </a:t>
            </a:r>
            <a:r>
              <a:rPr lang="en-US" sz="2800" b="1" dirty="0" err="1">
                <a:solidFill>
                  <a:schemeClr val="tx2"/>
                </a:solidFill>
                <a:latin typeface="Times New Roman" panose="02020603050405020304" pitchFamily="18" charset="0"/>
                <a:cs typeface="Times New Roman" panose="02020603050405020304" pitchFamily="18" charset="0"/>
              </a:rPr>
              <a:t>biển</a:t>
            </a:r>
            <a:r>
              <a:rPr lang="en-US" sz="2800" b="1" dirty="0">
                <a:solidFill>
                  <a:schemeClr val="tx2"/>
                </a:solidFill>
                <a:latin typeface="Times New Roman" panose="02020603050405020304" pitchFamily="18" charset="0"/>
                <a:cs typeface="Times New Roman" panose="02020603050405020304" pitchFamily="18" charset="0"/>
              </a:rPr>
              <a:t>.</a:t>
            </a:r>
          </a:p>
        </p:txBody>
      </p:sp>
      <p:sp>
        <p:nvSpPr>
          <p:cNvPr id="10" name="Text Box 169"/>
          <p:cNvSpPr txBox="1">
            <a:spLocks noChangeArrowheads="1"/>
          </p:cNvSpPr>
          <p:nvPr/>
        </p:nvSpPr>
        <p:spPr bwMode="auto">
          <a:xfrm>
            <a:off x="5794701" y="4881366"/>
            <a:ext cx="5789340" cy="1384995"/>
          </a:xfrm>
          <a:prstGeom prst="rect">
            <a:avLst/>
          </a:prstGeom>
          <a:noFill/>
          <a:ln w="9525">
            <a:noFill/>
            <a:miter lim="800000"/>
            <a:headEnd/>
            <a:tailEnd/>
          </a:ln>
        </p:spPr>
        <p:txBody>
          <a:bodyPr wrap="square">
            <a:spAutoFit/>
          </a:bodyPr>
          <a:lstStyle/>
          <a:p>
            <a:pPr eaLnBrk="1" hangingPunct="1">
              <a:spcBef>
                <a:spcPct val="50000"/>
              </a:spcBef>
              <a:defRPr/>
            </a:pPr>
            <a:r>
              <a:rPr lang="en-US" sz="2800" b="1" dirty="0" err="1">
                <a:solidFill>
                  <a:schemeClr val="tx2"/>
                </a:solidFill>
                <a:latin typeface="Times New Roman" panose="02020603050405020304" pitchFamily="18" charset="0"/>
                <a:cs typeface="Times New Roman" panose="02020603050405020304" pitchFamily="18" charset="0"/>
              </a:rPr>
              <a:t>Nhân</a:t>
            </a:r>
            <a:r>
              <a:rPr lang="en-US" sz="2800" b="1" dirty="0">
                <a:solidFill>
                  <a:schemeClr val="tx2"/>
                </a:solidFill>
                <a:latin typeface="Times New Roman" panose="02020603050405020304" pitchFamily="18" charset="0"/>
                <a:cs typeface="Times New Roman" panose="02020603050405020304" pitchFamily="18" charset="0"/>
              </a:rPr>
              <a:t> </a:t>
            </a:r>
            <a:r>
              <a:rPr lang="en-US" sz="2800" b="1" dirty="0" err="1">
                <a:solidFill>
                  <a:schemeClr val="tx2"/>
                </a:solidFill>
                <a:latin typeface="Times New Roman" panose="02020603050405020304" pitchFamily="18" charset="0"/>
                <a:cs typeface="Times New Roman" panose="02020603050405020304" pitchFamily="18" charset="0"/>
              </a:rPr>
              <a:t>dân</a:t>
            </a:r>
            <a:r>
              <a:rPr lang="en-US" sz="2800" b="1" dirty="0">
                <a:solidFill>
                  <a:schemeClr val="tx2"/>
                </a:solidFill>
                <a:latin typeface="Times New Roman" panose="02020603050405020304" pitchFamily="18" charset="0"/>
                <a:cs typeface="Times New Roman" panose="02020603050405020304" pitchFamily="18" charset="0"/>
              </a:rPr>
              <a:t> </a:t>
            </a:r>
            <a:r>
              <a:rPr lang="en-US" sz="2800" b="1" dirty="0" err="1">
                <a:solidFill>
                  <a:schemeClr val="tx2"/>
                </a:solidFill>
                <a:latin typeface="Times New Roman" panose="02020603050405020304" pitchFamily="18" charset="0"/>
                <a:cs typeface="Times New Roman" panose="02020603050405020304" pitchFamily="18" charset="0"/>
              </a:rPr>
              <a:t>ven</a:t>
            </a:r>
            <a:r>
              <a:rPr lang="en-US" sz="2800" b="1" dirty="0">
                <a:solidFill>
                  <a:schemeClr val="tx2"/>
                </a:solidFill>
                <a:latin typeface="Times New Roman" panose="02020603050405020304" pitchFamily="18" charset="0"/>
                <a:cs typeface="Times New Roman" panose="02020603050405020304" pitchFamily="18" charset="0"/>
              </a:rPr>
              <a:t> </a:t>
            </a:r>
            <a:r>
              <a:rPr lang="en-US" sz="2800" b="1" dirty="0" err="1">
                <a:solidFill>
                  <a:schemeClr val="tx2"/>
                </a:solidFill>
                <a:latin typeface="Times New Roman" panose="02020603050405020304" pitchFamily="18" charset="0"/>
                <a:cs typeface="Times New Roman" panose="02020603050405020304" pitchFamily="18" charset="0"/>
              </a:rPr>
              <a:t>biển</a:t>
            </a:r>
            <a:r>
              <a:rPr lang="en-US" sz="2800" b="1" dirty="0">
                <a:solidFill>
                  <a:schemeClr val="tx2"/>
                </a:solidFill>
                <a:latin typeface="Times New Roman" panose="02020603050405020304" pitchFamily="18" charset="0"/>
                <a:cs typeface="Times New Roman" panose="02020603050405020304" pitchFamily="18" charset="0"/>
              </a:rPr>
              <a:t> </a:t>
            </a:r>
            <a:r>
              <a:rPr lang="en-US" sz="2800" b="1" dirty="0" err="1">
                <a:solidFill>
                  <a:schemeClr val="tx2"/>
                </a:solidFill>
                <a:latin typeface="Times New Roman" panose="02020603050405020304" pitchFamily="18" charset="0"/>
                <a:cs typeface="Times New Roman" panose="02020603050405020304" pitchFamily="18" charset="0"/>
              </a:rPr>
              <a:t>thường</a:t>
            </a:r>
            <a:r>
              <a:rPr lang="en-US" sz="2800" b="1" dirty="0">
                <a:solidFill>
                  <a:schemeClr val="tx2"/>
                </a:solidFill>
                <a:latin typeface="Times New Roman" panose="02020603050405020304" pitchFamily="18" charset="0"/>
                <a:cs typeface="Times New Roman" panose="02020603050405020304" pitchFamily="18" charset="0"/>
              </a:rPr>
              <a:t> </a:t>
            </a:r>
            <a:r>
              <a:rPr lang="en-US" sz="2800" b="1" dirty="0" err="1">
                <a:solidFill>
                  <a:schemeClr val="tx2"/>
                </a:solidFill>
                <a:latin typeface="Times New Roman" panose="02020603050405020304" pitchFamily="18" charset="0"/>
                <a:cs typeface="Times New Roman" panose="02020603050405020304" pitchFamily="18" charset="0"/>
              </a:rPr>
              <a:t>lợi</a:t>
            </a:r>
            <a:r>
              <a:rPr lang="en-US" sz="2800" b="1" dirty="0">
                <a:solidFill>
                  <a:schemeClr val="tx2"/>
                </a:solidFill>
                <a:latin typeface="Times New Roman" panose="02020603050405020304" pitchFamily="18" charset="0"/>
                <a:cs typeface="Times New Roman" panose="02020603050405020304" pitchFamily="18" charset="0"/>
              </a:rPr>
              <a:t> </a:t>
            </a:r>
            <a:r>
              <a:rPr lang="en-US" sz="2800" b="1" dirty="0" err="1">
                <a:solidFill>
                  <a:schemeClr val="tx2"/>
                </a:solidFill>
                <a:latin typeface="Times New Roman" panose="02020603050405020304" pitchFamily="18" charset="0"/>
                <a:cs typeface="Times New Roman" panose="02020603050405020304" pitchFamily="18" charset="0"/>
              </a:rPr>
              <a:t>dụng</a:t>
            </a:r>
            <a:r>
              <a:rPr lang="en-US" sz="2800" b="1" dirty="0">
                <a:solidFill>
                  <a:schemeClr val="tx2"/>
                </a:solidFill>
                <a:latin typeface="Times New Roman" panose="02020603050405020304" pitchFamily="18" charset="0"/>
                <a:cs typeface="Times New Roman" panose="02020603050405020304" pitchFamily="18" charset="0"/>
              </a:rPr>
              <a:t> </a:t>
            </a:r>
            <a:r>
              <a:rPr lang="en-US" sz="2800" b="1" dirty="0" err="1">
                <a:solidFill>
                  <a:schemeClr val="tx2"/>
                </a:solidFill>
                <a:latin typeface="Times New Roman" panose="02020603050405020304" pitchFamily="18" charset="0"/>
                <a:cs typeface="Times New Roman" panose="02020603050405020304" pitchFamily="18" charset="0"/>
              </a:rPr>
              <a:t>thủy</a:t>
            </a:r>
            <a:r>
              <a:rPr lang="en-US" sz="2800" b="1" dirty="0">
                <a:solidFill>
                  <a:schemeClr val="tx2"/>
                </a:solidFill>
                <a:latin typeface="Times New Roman" panose="02020603050405020304" pitchFamily="18" charset="0"/>
                <a:cs typeface="Times New Roman" panose="02020603050405020304" pitchFamily="18" charset="0"/>
              </a:rPr>
              <a:t> </a:t>
            </a:r>
            <a:r>
              <a:rPr lang="en-US" sz="2800" b="1" dirty="0" err="1">
                <a:solidFill>
                  <a:schemeClr val="tx2"/>
                </a:solidFill>
                <a:latin typeface="Times New Roman" panose="02020603050405020304" pitchFamily="18" charset="0"/>
                <a:cs typeface="Times New Roman" panose="02020603050405020304" pitchFamily="18" charset="0"/>
              </a:rPr>
              <a:t>triều</a:t>
            </a:r>
            <a:r>
              <a:rPr lang="en-US" sz="2800" b="1" dirty="0">
                <a:solidFill>
                  <a:schemeClr val="tx2"/>
                </a:solidFill>
                <a:latin typeface="Times New Roman" panose="02020603050405020304" pitchFamily="18" charset="0"/>
                <a:cs typeface="Times New Roman" panose="02020603050405020304" pitchFamily="18" charset="0"/>
              </a:rPr>
              <a:t> </a:t>
            </a:r>
            <a:r>
              <a:rPr lang="en-US" sz="2800" b="1" dirty="0" err="1">
                <a:solidFill>
                  <a:schemeClr val="tx2"/>
                </a:solidFill>
                <a:latin typeface="Times New Roman" panose="02020603050405020304" pitchFamily="18" charset="0"/>
                <a:cs typeface="Times New Roman" panose="02020603050405020304" pitchFamily="18" charset="0"/>
              </a:rPr>
              <a:t>để</a:t>
            </a:r>
            <a:r>
              <a:rPr lang="en-US" sz="2800" b="1" dirty="0">
                <a:solidFill>
                  <a:schemeClr val="tx2"/>
                </a:solidFill>
                <a:latin typeface="Times New Roman" panose="02020603050405020304" pitchFamily="18" charset="0"/>
                <a:cs typeface="Times New Roman" panose="02020603050405020304" pitchFamily="18" charset="0"/>
              </a:rPr>
              <a:t> </a:t>
            </a:r>
            <a:r>
              <a:rPr lang="en-US" sz="2800" b="1" dirty="0" err="1">
                <a:solidFill>
                  <a:schemeClr val="tx2"/>
                </a:solidFill>
                <a:latin typeface="Times New Roman" panose="02020603050405020304" pitchFamily="18" charset="0"/>
                <a:cs typeface="Times New Roman" panose="02020603050405020304" pitchFamily="18" charset="0"/>
              </a:rPr>
              <a:t>lấy</a:t>
            </a:r>
            <a:r>
              <a:rPr lang="en-US" sz="2800" b="1" dirty="0">
                <a:solidFill>
                  <a:schemeClr val="tx2"/>
                </a:solidFill>
                <a:latin typeface="Times New Roman" panose="02020603050405020304" pitchFamily="18" charset="0"/>
                <a:cs typeface="Times New Roman" panose="02020603050405020304" pitchFamily="18" charset="0"/>
              </a:rPr>
              <a:t> </a:t>
            </a:r>
            <a:r>
              <a:rPr lang="en-US" sz="2800" b="1" dirty="0" err="1">
                <a:solidFill>
                  <a:schemeClr val="tx2"/>
                </a:solidFill>
                <a:latin typeface="Times New Roman" panose="02020603050405020304" pitchFamily="18" charset="0"/>
                <a:cs typeface="Times New Roman" panose="02020603050405020304" pitchFamily="18" charset="0"/>
              </a:rPr>
              <a:t>nước</a:t>
            </a:r>
            <a:r>
              <a:rPr lang="en-US" sz="2800" b="1" dirty="0">
                <a:solidFill>
                  <a:schemeClr val="tx2"/>
                </a:solidFill>
                <a:latin typeface="Times New Roman" panose="02020603050405020304" pitchFamily="18" charset="0"/>
                <a:cs typeface="Times New Roman" panose="02020603050405020304" pitchFamily="18" charset="0"/>
              </a:rPr>
              <a:t> </a:t>
            </a:r>
            <a:r>
              <a:rPr lang="en-US" sz="2800" b="1" dirty="0" err="1">
                <a:solidFill>
                  <a:schemeClr val="tx2"/>
                </a:solidFill>
                <a:latin typeface="Times New Roman" panose="02020603050405020304" pitchFamily="18" charset="0"/>
                <a:cs typeface="Times New Roman" panose="02020603050405020304" pitchFamily="18" charset="0"/>
              </a:rPr>
              <a:t>làm</a:t>
            </a:r>
            <a:r>
              <a:rPr lang="en-US" sz="2800" b="1" dirty="0">
                <a:solidFill>
                  <a:schemeClr val="tx2"/>
                </a:solidFill>
                <a:latin typeface="Times New Roman" panose="02020603050405020304" pitchFamily="18" charset="0"/>
                <a:cs typeface="Times New Roman" panose="02020603050405020304" pitchFamily="18" charset="0"/>
              </a:rPr>
              <a:t> </a:t>
            </a:r>
            <a:r>
              <a:rPr lang="en-US" sz="2800" b="1" dirty="0" err="1">
                <a:solidFill>
                  <a:schemeClr val="tx2"/>
                </a:solidFill>
                <a:latin typeface="Times New Roman" panose="02020603050405020304" pitchFamily="18" charset="0"/>
                <a:cs typeface="Times New Roman" panose="02020603050405020304" pitchFamily="18" charset="0"/>
              </a:rPr>
              <a:t>muối</a:t>
            </a:r>
            <a:r>
              <a:rPr lang="en-US" sz="2800" b="1" dirty="0">
                <a:solidFill>
                  <a:schemeClr val="tx2"/>
                </a:solidFill>
                <a:latin typeface="Times New Roman" panose="02020603050405020304" pitchFamily="18" charset="0"/>
                <a:cs typeface="Times New Roman" panose="02020603050405020304" pitchFamily="18" charset="0"/>
              </a:rPr>
              <a:t>, </a:t>
            </a:r>
            <a:r>
              <a:rPr lang="en-US" sz="2800" b="1" dirty="0" err="1">
                <a:solidFill>
                  <a:schemeClr val="tx2"/>
                </a:solidFill>
                <a:latin typeface="Times New Roman" panose="02020603050405020304" pitchFamily="18" charset="0"/>
                <a:cs typeface="Times New Roman" panose="02020603050405020304" pitchFamily="18" charset="0"/>
              </a:rPr>
              <a:t>ra</a:t>
            </a:r>
            <a:r>
              <a:rPr lang="en-US" sz="2800" b="1" dirty="0">
                <a:solidFill>
                  <a:schemeClr val="tx2"/>
                </a:solidFill>
                <a:latin typeface="Times New Roman" panose="02020603050405020304" pitchFamily="18" charset="0"/>
                <a:cs typeface="Times New Roman" panose="02020603050405020304" pitchFamily="18" charset="0"/>
              </a:rPr>
              <a:t> </a:t>
            </a:r>
            <a:r>
              <a:rPr lang="en-US" sz="2800" b="1" dirty="0" err="1">
                <a:solidFill>
                  <a:schemeClr val="tx2"/>
                </a:solidFill>
                <a:latin typeface="Times New Roman" panose="02020603050405020304" pitchFamily="18" charset="0"/>
                <a:cs typeface="Times New Roman" panose="02020603050405020304" pitchFamily="18" charset="0"/>
              </a:rPr>
              <a:t>khơi</a:t>
            </a:r>
            <a:r>
              <a:rPr lang="en-US" sz="2800" b="1" dirty="0">
                <a:solidFill>
                  <a:schemeClr val="tx2"/>
                </a:solidFill>
                <a:latin typeface="Times New Roman" panose="02020603050405020304" pitchFamily="18" charset="0"/>
                <a:cs typeface="Times New Roman" panose="02020603050405020304" pitchFamily="18" charset="0"/>
              </a:rPr>
              <a:t> </a:t>
            </a:r>
            <a:r>
              <a:rPr lang="en-US" sz="2800" b="1" dirty="0" err="1">
                <a:solidFill>
                  <a:schemeClr val="tx2"/>
                </a:solidFill>
                <a:latin typeface="Times New Roman" panose="02020603050405020304" pitchFamily="18" charset="0"/>
                <a:cs typeface="Times New Roman" panose="02020603050405020304" pitchFamily="18" charset="0"/>
              </a:rPr>
              <a:t>đánh</a:t>
            </a:r>
            <a:r>
              <a:rPr lang="en-US" sz="2800" b="1" dirty="0">
                <a:solidFill>
                  <a:schemeClr val="tx2"/>
                </a:solidFill>
                <a:latin typeface="Times New Roman" panose="02020603050405020304" pitchFamily="18" charset="0"/>
                <a:cs typeface="Times New Roman" panose="02020603050405020304" pitchFamily="18" charset="0"/>
              </a:rPr>
              <a:t> </a:t>
            </a:r>
            <a:r>
              <a:rPr lang="en-US" sz="2800" b="1" dirty="0" err="1">
                <a:solidFill>
                  <a:schemeClr val="tx2"/>
                </a:solidFill>
                <a:latin typeface="Times New Roman" panose="02020603050405020304" pitchFamily="18" charset="0"/>
                <a:cs typeface="Times New Roman" panose="02020603050405020304" pitchFamily="18" charset="0"/>
              </a:rPr>
              <a:t>bắt</a:t>
            </a:r>
            <a:r>
              <a:rPr lang="en-US" sz="2800" b="1" dirty="0">
                <a:solidFill>
                  <a:schemeClr val="tx2"/>
                </a:solidFill>
                <a:latin typeface="Times New Roman" panose="02020603050405020304" pitchFamily="18" charset="0"/>
                <a:cs typeface="Times New Roman" panose="02020603050405020304" pitchFamily="18" charset="0"/>
              </a:rPr>
              <a:t> </a:t>
            </a:r>
            <a:r>
              <a:rPr lang="en-US" sz="2800" b="1" dirty="0" err="1">
                <a:solidFill>
                  <a:schemeClr val="tx2"/>
                </a:solidFill>
                <a:latin typeface="Times New Roman" panose="02020603050405020304" pitchFamily="18" charset="0"/>
                <a:cs typeface="Times New Roman" panose="02020603050405020304" pitchFamily="18" charset="0"/>
              </a:rPr>
              <a:t>hải</a:t>
            </a:r>
            <a:r>
              <a:rPr lang="en-US" sz="2800" b="1" dirty="0">
                <a:solidFill>
                  <a:schemeClr val="tx2"/>
                </a:solidFill>
                <a:latin typeface="Times New Roman" panose="02020603050405020304" pitchFamily="18" charset="0"/>
                <a:cs typeface="Times New Roman" panose="02020603050405020304" pitchFamily="18" charset="0"/>
              </a:rPr>
              <a:t> </a:t>
            </a:r>
            <a:r>
              <a:rPr lang="en-US" sz="2800" b="1" dirty="0" err="1">
                <a:solidFill>
                  <a:schemeClr val="tx2"/>
                </a:solidFill>
                <a:latin typeface="Times New Roman" panose="02020603050405020304" pitchFamily="18" charset="0"/>
                <a:cs typeface="Times New Roman" panose="02020603050405020304" pitchFamily="18" charset="0"/>
              </a:rPr>
              <a:t>sản</a:t>
            </a:r>
            <a:r>
              <a:rPr lang="en-US" sz="2800" b="1" dirty="0">
                <a:solidFill>
                  <a:schemeClr val="tx2"/>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028772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3"/>
                                        </p:tgtEl>
                                        <p:attrNameLst>
                                          <p:attrName>style.visibility</p:attrName>
                                        </p:attrNameLst>
                                      </p:cBhvr>
                                      <p:to>
                                        <p:strVal val="visible"/>
                                      </p:to>
                                    </p:set>
                                    <p:anim calcmode="discrete" valueType="clr">
                                      <p:cBhvr override="childStyle">
                                        <p:cTn id="12" dur="80"/>
                                        <p:tgtEl>
                                          <p:spTgt spid="3"/>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3"/>
                                        </p:tgtEl>
                                        <p:attrNameLst>
                                          <p:attrName>fillcolor</p:attrName>
                                        </p:attrNameLst>
                                      </p:cBhvr>
                                      <p:tavLst>
                                        <p:tav tm="0">
                                          <p:val>
                                            <p:clrVal>
                                              <a:schemeClr val="accent2"/>
                                            </p:clrVal>
                                          </p:val>
                                        </p:tav>
                                        <p:tav tm="50000">
                                          <p:val>
                                            <p:clrVal>
                                              <a:schemeClr val="hlink"/>
                                            </p:clrVal>
                                          </p:val>
                                        </p:tav>
                                      </p:tavLst>
                                    </p:anim>
                                    <p:set>
                                      <p:cBhvr>
                                        <p:cTn id="14" dur="80"/>
                                        <p:tgtEl>
                                          <p:spTgt spid="3"/>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4"/>
                                        </p:tgtEl>
                                        <p:attrNameLst>
                                          <p:attrName>style.visibility</p:attrName>
                                        </p:attrNameLst>
                                      </p:cBhvr>
                                      <p:to>
                                        <p:strVal val="visible"/>
                                      </p:to>
                                    </p:set>
                                    <p:anim calcmode="discrete" valueType="clr">
                                      <p:cBhvr override="childStyle">
                                        <p:cTn id="19"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4"/>
                                        </p:tgtEl>
                                        <p:attrNameLst>
                                          <p:attrName>fillcolor</p:attrName>
                                        </p:attrNameLst>
                                      </p:cBhvr>
                                      <p:tavLst>
                                        <p:tav tm="0">
                                          <p:val>
                                            <p:clrVal>
                                              <a:schemeClr val="accent2"/>
                                            </p:clrVal>
                                          </p:val>
                                        </p:tav>
                                        <p:tav tm="50000">
                                          <p:val>
                                            <p:clrVal>
                                              <a:schemeClr val="hlink"/>
                                            </p:clrVal>
                                          </p:val>
                                        </p:tav>
                                      </p:tavLst>
                                    </p:anim>
                                    <p:set>
                                      <p:cBhvr>
                                        <p:cTn id="21" dur="80"/>
                                        <p:tgtEl>
                                          <p:spTgt spid="4"/>
                                        </p:tgtEl>
                                        <p:attrNameLst>
                                          <p:attrName>fill.type</p:attrName>
                                        </p:attrNameLst>
                                      </p:cBhvr>
                                      <p:to>
                                        <p:strVal val="solid"/>
                                      </p:to>
                                    </p:set>
                                  </p:childTnLst>
                                </p:cTn>
                              </p:par>
                            </p:childTnLst>
                          </p:cTn>
                        </p:par>
                        <p:par>
                          <p:cTn id="22" fill="hold">
                            <p:stCondLst>
                              <p:cond delay="1000"/>
                            </p:stCondLst>
                            <p:childTnLst>
                              <p:par>
                                <p:cTn id="23" presetID="27" presetClass="entr" presetSubtype="0" fill="hold" grpId="0" nodeType="afterEffect">
                                  <p:stCondLst>
                                    <p:cond delay="1000"/>
                                  </p:stCondLst>
                                  <p:iterate type="lt">
                                    <p:tmPct val="50000"/>
                                  </p:iterate>
                                  <p:childTnLst>
                                    <p:set>
                                      <p:cBhvr>
                                        <p:cTn id="24" dur="1" fill="hold">
                                          <p:stCondLst>
                                            <p:cond delay="0"/>
                                          </p:stCondLst>
                                        </p:cTn>
                                        <p:tgtEl>
                                          <p:spTgt spid="5"/>
                                        </p:tgtEl>
                                        <p:attrNameLst>
                                          <p:attrName>style.visibility</p:attrName>
                                        </p:attrNameLst>
                                      </p:cBhvr>
                                      <p:to>
                                        <p:strVal val="visible"/>
                                      </p:to>
                                    </p:set>
                                    <p:anim calcmode="discrete" valueType="clr">
                                      <p:cBhvr override="childStyle">
                                        <p:cTn id="25"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5"/>
                                        </p:tgtEl>
                                        <p:attrNameLst>
                                          <p:attrName>fillcolor</p:attrName>
                                        </p:attrNameLst>
                                      </p:cBhvr>
                                      <p:tavLst>
                                        <p:tav tm="0">
                                          <p:val>
                                            <p:clrVal>
                                              <a:schemeClr val="accent2"/>
                                            </p:clrVal>
                                          </p:val>
                                        </p:tav>
                                        <p:tav tm="50000">
                                          <p:val>
                                            <p:clrVal>
                                              <a:schemeClr val="hlink"/>
                                            </p:clrVal>
                                          </p:val>
                                        </p:tav>
                                      </p:tavLst>
                                    </p:anim>
                                    <p:set>
                                      <p:cBhvr>
                                        <p:cTn id="27" dur="80"/>
                                        <p:tgtEl>
                                          <p:spTgt spid="5"/>
                                        </p:tgtEl>
                                        <p:attrNameLst>
                                          <p:attrName>fill.type</p:attrName>
                                        </p:attrNameLst>
                                      </p:cBhvr>
                                      <p:to>
                                        <p:strVal val="solid"/>
                                      </p:to>
                                    </p:set>
                                  </p:childTnLst>
                                </p:cTn>
                              </p:par>
                            </p:childTnLst>
                          </p:cTn>
                        </p:par>
                        <p:par>
                          <p:cTn id="28" fill="hold">
                            <p:stCondLst>
                              <p:cond delay="3120"/>
                            </p:stCondLst>
                            <p:childTnLst>
                              <p:par>
                                <p:cTn id="29" presetID="27" presetClass="entr" presetSubtype="0" fill="hold" grpId="0" nodeType="afterEffect">
                                  <p:stCondLst>
                                    <p:cond delay="1000"/>
                                  </p:stCondLst>
                                  <p:iterate type="lt">
                                    <p:tmPct val="50000"/>
                                  </p:iterate>
                                  <p:childTnLst>
                                    <p:set>
                                      <p:cBhvr>
                                        <p:cTn id="30" dur="1" fill="hold">
                                          <p:stCondLst>
                                            <p:cond delay="0"/>
                                          </p:stCondLst>
                                        </p:cTn>
                                        <p:tgtEl>
                                          <p:spTgt spid="6"/>
                                        </p:tgtEl>
                                        <p:attrNameLst>
                                          <p:attrName>style.visibility</p:attrName>
                                        </p:attrNameLst>
                                      </p:cBhvr>
                                      <p:to>
                                        <p:strVal val="visible"/>
                                      </p:to>
                                    </p:set>
                                    <p:anim calcmode="discrete" valueType="clr">
                                      <p:cBhvr override="childStyle">
                                        <p:cTn id="31"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32" dur="80"/>
                                        <p:tgtEl>
                                          <p:spTgt spid="6"/>
                                        </p:tgtEl>
                                        <p:attrNameLst>
                                          <p:attrName>fillcolor</p:attrName>
                                        </p:attrNameLst>
                                      </p:cBhvr>
                                      <p:tavLst>
                                        <p:tav tm="0">
                                          <p:val>
                                            <p:clrVal>
                                              <a:schemeClr val="accent2"/>
                                            </p:clrVal>
                                          </p:val>
                                        </p:tav>
                                        <p:tav tm="50000">
                                          <p:val>
                                            <p:clrVal>
                                              <a:schemeClr val="hlink"/>
                                            </p:clrVal>
                                          </p:val>
                                        </p:tav>
                                      </p:tavLst>
                                    </p:anim>
                                    <p:set>
                                      <p:cBhvr>
                                        <p:cTn id="33" dur="80"/>
                                        <p:tgtEl>
                                          <p:spTgt spid="6"/>
                                        </p:tgtEl>
                                        <p:attrNameLst>
                                          <p:attrName>fill.type</p:attrName>
                                        </p:attrNameLst>
                                      </p:cBhvr>
                                      <p:to>
                                        <p:strVal val="solid"/>
                                      </p:to>
                                    </p:set>
                                  </p:childTnLst>
                                </p:cTn>
                              </p:par>
                            </p:childTnLst>
                          </p:cTn>
                        </p:par>
                      </p:childTnLst>
                    </p:cTn>
                  </p:par>
                  <p:par>
                    <p:cTn id="34" fill="hold">
                      <p:stCondLst>
                        <p:cond delay="indefinite"/>
                      </p:stCondLst>
                      <p:childTnLst>
                        <p:par>
                          <p:cTn id="35" fill="hold">
                            <p:stCondLst>
                              <p:cond delay="0"/>
                            </p:stCondLst>
                            <p:childTnLst>
                              <p:par>
                                <p:cTn id="36" presetID="27" presetClass="entr" presetSubtype="0" fill="hold" grpId="0" nodeType="clickEffect">
                                  <p:stCondLst>
                                    <p:cond delay="0"/>
                                  </p:stCondLst>
                                  <p:iterate type="lt">
                                    <p:tmPct val="50000"/>
                                  </p:iterate>
                                  <p:childTnLst>
                                    <p:set>
                                      <p:cBhvr>
                                        <p:cTn id="37" dur="1" fill="hold">
                                          <p:stCondLst>
                                            <p:cond delay="0"/>
                                          </p:stCondLst>
                                        </p:cTn>
                                        <p:tgtEl>
                                          <p:spTgt spid="7"/>
                                        </p:tgtEl>
                                        <p:attrNameLst>
                                          <p:attrName>style.visibility</p:attrName>
                                        </p:attrNameLst>
                                      </p:cBhvr>
                                      <p:to>
                                        <p:strVal val="visible"/>
                                      </p:to>
                                    </p:set>
                                    <p:anim calcmode="discrete" valueType="clr">
                                      <p:cBhvr override="childStyle">
                                        <p:cTn id="38"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39" dur="80"/>
                                        <p:tgtEl>
                                          <p:spTgt spid="7"/>
                                        </p:tgtEl>
                                        <p:attrNameLst>
                                          <p:attrName>fillcolor</p:attrName>
                                        </p:attrNameLst>
                                      </p:cBhvr>
                                      <p:tavLst>
                                        <p:tav tm="0">
                                          <p:val>
                                            <p:clrVal>
                                              <a:schemeClr val="accent2"/>
                                            </p:clrVal>
                                          </p:val>
                                        </p:tav>
                                        <p:tav tm="50000">
                                          <p:val>
                                            <p:clrVal>
                                              <a:schemeClr val="hlink"/>
                                            </p:clrVal>
                                          </p:val>
                                        </p:tav>
                                      </p:tavLst>
                                    </p:anim>
                                    <p:set>
                                      <p:cBhvr>
                                        <p:cTn id="40" dur="80"/>
                                        <p:tgtEl>
                                          <p:spTgt spid="7"/>
                                        </p:tgtEl>
                                        <p:attrNameLst>
                                          <p:attrName>fill.type</p:attrName>
                                        </p:attrNameLst>
                                      </p:cBhvr>
                                      <p:to>
                                        <p:strVal val="solid"/>
                                      </p:to>
                                    </p:set>
                                  </p:childTnLst>
                                </p:cTn>
                              </p:par>
                            </p:childTnLst>
                          </p:cTn>
                        </p:par>
                      </p:childTnLst>
                    </p:cTn>
                  </p:par>
                  <p:par>
                    <p:cTn id="41" fill="hold">
                      <p:stCondLst>
                        <p:cond delay="indefinite"/>
                      </p:stCondLst>
                      <p:childTnLst>
                        <p:par>
                          <p:cTn id="42" fill="hold">
                            <p:stCondLst>
                              <p:cond delay="0"/>
                            </p:stCondLst>
                            <p:childTnLst>
                              <p:par>
                                <p:cTn id="43" presetID="27" presetClass="entr" presetSubtype="0" fill="hold" grpId="0" nodeType="clickEffect">
                                  <p:stCondLst>
                                    <p:cond delay="0"/>
                                  </p:stCondLst>
                                  <p:iterate type="lt">
                                    <p:tmPct val="50000"/>
                                  </p:iterate>
                                  <p:childTnLst>
                                    <p:set>
                                      <p:cBhvr>
                                        <p:cTn id="44" dur="1" fill="hold">
                                          <p:stCondLst>
                                            <p:cond delay="0"/>
                                          </p:stCondLst>
                                        </p:cTn>
                                        <p:tgtEl>
                                          <p:spTgt spid="8"/>
                                        </p:tgtEl>
                                        <p:attrNameLst>
                                          <p:attrName>style.visibility</p:attrName>
                                        </p:attrNameLst>
                                      </p:cBhvr>
                                      <p:to>
                                        <p:strVal val="visible"/>
                                      </p:to>
                                    </p:set>
                                    <p:anim calcmode="discrete" valueType="clr">
                                      <p:cBhvr override="childStyle">
                                        <p:cTn id="45"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46" dur="80"/>
                                        <p:tgtEl>
                                          <p:spTgt spid="8"/>
                                        </p:tgtEl>
                                        <p:attrNameLst>
                                          <p:attrName>fillcolor</p:attrName>
                                        </p:attrNameLst>
                                      </p:cBhvr>
                                      <p:tavLst>
                                        <p:tav tm="0">
                                          <p:val>
                                            <p:clrVal>
                                              <a:schemeClr val="accent2"/>
                                            </p:clrVal>
                                          </p:val>
                                        </p:tav>
                                        <p:tav tm="50000">
                                          <p:val>
                                            <p:clrVal>
                                              <a:schemeClr val="hlink"/>
                                            </p:clrVal>
                                          </p:val>
                                        </p:tav>
                                      </p:tavLst>
                                    </p:anim>
                                    <p:set>
                                      <p:cBhvr>
                                        <p:cTn id="47" dur="80"/>
                                        <p:tgtEl>
                                          <p:spTgt spid="8"/>
                                        </p:tgtEl>
                                        <p:attrNameLst>
                                          <p:attrName>fill.type</p:attrName>
                                        </p:attrNameLst>
                                      </p:cBhvr>
                                      <p:to>
                                        <p:strVal val="solid"/>
                                      </p:to>
                                    </p:set>
                                  </p:childTnLst>
                                </p:cTn>
                              </p:par>
                            </p:childTnLst>
                          </p:cTn>
                        </p:par>
                      </p:childTnLst>
                    </p:cTn>
                  </p:par>
                  <p:par>
                    <p:cTn id="48" fill="hold">
                      <p:stCondLst>
                        <p:cond delay="indefinite"/>
                      </p:stCondLst>
                      <p:childTnLst>
                        <p:par>
                          <p:cTn id="49" fill="hold">
                            <p:stCondLst>
                              <p:cond delay="0"/>
                            </p:stCondLst>
                            <p:childTnLst>
                              <p:par>
                                <p:cTn id="50" presetID="27" presetClass="entr" presetSubtype="0" fill="hold" grpId="0" nodeType="clickEffect">
                                  <p:stCondLst>
                                    <p:cond delay="0"/>
                                  </p:stCondLst>
                                  <p:iterate type="lt">
                                    <p:tmPct val="50000"/>
                                  </p:iterate>
                                  <p:childTnLst>
                                    <p:set>
                                      <p:cBhvr>
                                        <p:cTn id="51" dur="1" fill="hold">
                                          <p:stCondLst>
                                            <p:cond delay="0"/>
                                          </p:stCondLst>
                                        </p:cTn>
                                        <p:tgtEl>
                                          <p:spTgt spid="9"/>
                                        </p:tgtEl>
                                        <p:attrNameLst>
                                          <p:attrName>style.visibility</p:attrName>
                                        </p:attrNameLst>
                                      </p:cBhvr>
                                      <p:to>
                                        <p:strVal val="visible"/>
                                      </p:to>
                                    </p:set>
                                    <p:anim calcmode="discrete" valueType="clr">
                                      <p:cBhvr override="childStyle">
                                        <p:cTn id="52" dur="8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53" dur="80"/>
                                        <p:tgtEl>
                                          <p:spTgt spid="9"/>
                                        </p:tgtEl>
                                        <p:attrNameLst>
                                          <p:attrName>fillcolor</p:attrName>
                                        </p:attrNameLst>
                                      </p:cBhvr>
                                      <p:tavLst>
                                        <p:tav tm="0">
                                          <p:val>
                                            <p:clrVal>
                                              <a:schemeClr val="accent2"/>
                                            </p:clrVal>
                                          </p:val>
                                        </p:tav>
                                        <p:tav tm="50000">
                                          <p:val>
                                            <p:clrVal>
                                              <a:schemeClr val="hlink"/>
                                            </p:clrVal>
                                          </p:val>
                                        </p:tav>
                                      </p:tavLst>
                                    </p:anim>
                                    <p:set>
                                      <p:cBhvr>
                                        <p:cTn id="54" dur="80"/>
                                        <p:tgtEl>
                                          <p:spTgt spid="9"/>
                                        </p:tgtEl>
                                        <p:attrNameLst>
                                          <p:attrName>fill.type</p:attrName>
                                        </p:attrNameLst>
                                      </p:cBhvr>
                                      <p:to>
                                        <p:strVal val="solid"/>
                                      </p:to>
                                    </p:set>
                                  </p:childTnLst>
                                </p:cTn>
                              </p:par>
                            </p:childTnLst>
                          </p:cTn>
                        </p:par>
                      </p:childTnLst>
                    </p:cTn>
                  </p:par>
                  <p:par>
                    <p:cTn id="55" fill="hold">
                      <p:stCondLst>
                        <p:cond delay="indefinite"/>
                      </p:stCondLst>
                      <p:childTnLst>
                        <p:par>
                          <p:cTn id="56" fill="hold">
                            <p:stCondLst>
                              <p:cond delay="0"/>
                            </p:stCondLst>
                            <p:childTnLst>
                              <p:par>
                                <p:cTn id="57" presetID="27" presetClass="entr" presetSubtype="0" fill="hold" grpId="0" nodeType="clickEffect">
                                  <p:stCondLst>
                                    <p:cond delay="0"/>
                                  </p:stCondLst>
                                  <p:iterate type="lt">
                                    <p:tmPct val="50000"/>
                                  </p:iterate>
                                  <p:childTnLst>
                                    <p:set>
                                      <p:cBhvr>
                                        <p:cTn id="58" dur="1" fill="hold">
                                          <p:stCondLst>
                                            <p:cond delay="0"/>
                                          </p:stCondLst>
                                        </p:cTn>
                                        <p:tgtEl>
                                          <p:spTgt spid="10"/>
                                        </p:tgtEl>
                                        <p:attrNameLst>
                                          <p:attrName>style.visibility</p:attrName>
                                        </p:attrNameLst>
                                      </p:cBhvr>
                                      <p:to>
                                        <p:strVal val="visible"/>
                                      </p:to>
                                    </p:set>
                                    <p:anim calcmode="discrete" valueType="clr">
                                      <p:cBhvr override="childStyle">
                                        <p:cTn id="59" dur="80"/>
                                        <p:tgtEl>
                                          <p:spTgt spid="10"/>
                                        </p:tgtEl>
                                        <p:attrNameLst>
                                          <p:attrName>style.color</p:attrName>
                                        </p:attrNameLst>
                                      </p:cBhvr>
                                      <p:tavLst>
                                        <p:tav tm="0">
                                          <p:val>
                                            <p:clrVal>
                                              <a:schemeClr val="accent2"/>
                                            </p:clrVal>
                                          </p:val>
                                        </p:tav>
                                        <p:tav tm="50000">
                                          <p:val>
                                            <p:clrVal>
                                              <a:schemeClr val="hlink"/>
                                            </p:clrVal>
                                          </p:val>
                                        </p:tav>
                                      </p:tavLst>
                                    </p:anim>
                                    <p:anim calcmode="discrete" valueType="clr">
                                      <p:cBhvr>
                                        <p:cTn id="60" dur="80"/>
                                        <p:tgtEl>
                                          <p:spTgt spid="10"/>
                                        </p:tgtEl>
                                        <p:attrNameLst>
                                          <p:attrName>fillcolor</p:attrName>
                                        </p:attrNameLst>
                                      </p:cBhvr>
                                      <p:tavLst>
                                        <p:tav tm="0">
                                          <p:val>
                                            <p:clrVal>
                                              <a:schemeClr val="accent2"/>
                                            </p:clrVal>
                                          </p:val>
                                        </p:tav>
                                        <p:tav tm="50000">
                                          <p:val>
                                            <p:clrVal>
                                              <a:schemeClr val="hlink"/>
                                            </p:clrVal>
                                          </p:val>
                                        </p:tav>
                                      </p:tavLst>
                                    </p:anim>
                                    <p:set>
                                      <p:cBhvr>
                                        <p:cTn id="61" dur="80"/>
                                        <p:tgtEl>
                                          <p:spTgt spid="1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0"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ca477570b7b44b8aa63f59e393bc9247c181d24a"/>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Office 主题">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TM04033919[[fn=Circuit]]</Template>
  <TotalTime>913</TotalTime>
  <Words>689</Words>
  <Application>Microsoft Office PowerPoint</Application>
  <PresentationFormat>Widescreen</PresentationFormat>
  <Paragraphs>80</Paragraphs>
  <Slides>32</Slides>
  <Notes>3</Notes>
  <HiddenSlides>0</HiddenSlides>
  <MMClips>2</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Calibri</vt:lpstr>
      <vt:lpstr>Times New Roman</vt:lpstr>
      <vt:lpstr>Wingdings</vt:lpstr>
      <vt:lpstr>Trebuchet MS</vt:lpstr>
      <vt:lpstr>Arial</vt:lpstr>
      <vt:lpstr>Tw Cen MT</vt:lpstr>
      <vt:lpstr>Circuit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用户</dc:creator>
  <cp:lastModifiedBy>Microsoft account</cp:lastModifiedBy>
  <cp:revision>37</cp:revision>
  <dcterms:created xsi:type="dcterms:W3CDTF">2018-06-17T04:53:58Z</dcterms:created>
  <dcterms:modified xsi:type="dcterms:W3CDTF">2023-09-29T11:24:01Z</dcterms:modified>
</cp:coreProperties>
</file>