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</p:sldMasterIdLst>
  <p:notesMasterIdLst>
    <p:notesMasterId r:id="rId28"/>
  </p:notesMasterIdLst>
  <p:sldIdLst>
    <p:sldId id="354" r:id="rId3"/>
    <p:sldId id="335" r:id="rId4"/>
    <p:sldId id="346" r:id="rId5"/>
    <p:sldId id="349" r:id="rId6"/>
    <p:sldId id="350" r:id="rId7"/>
    <p:sldId id="337" r:id="rId8"/>
    <p:sldId id="338" r:id="rId9"/>
    <p:sldId id="270" r:id="rId10"/>
    <p:sldId id="272" r:id="rId11"/>
    <p:sldId id="271" r:id="rId12"/>
    <p:sldId id="273" r:id="rId13"/>
    <p:sldId id="351" r:id="rId14"/>
    <p:sldId id="348" r:id="rId15"/>
    <p:sldId id="322" r:id="rId16"/>
    <p:sldId id="356" r:id="rId17"/>
    <p:sldId id="352" r:id="rId18"/>
    <p:sldId id="341" r:id="rId19"/>
    <p:sldId id="342" r:id="rId20"/>
    <p:sldId id="357" r:id="rId21"/>
    <p:sldId id="353" r:id="rId22"/>
    <p:sldId id="333" r:id="rId23"/>
    <p:sldId id="343" r:id="rId24"/>
    <p:sldId id="355" r:id="rId25"/>
    <p:sldId id="328" r:id="rId26"/>
    <p:sldId id="285" r:id="rId2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B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5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10" y="28"/>
      </p:cViewPr>
      <p:guideLst>
        <p:guide orient="horz" pos="1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D0BD5-91C1-4165-875A-8E84CB3FBDC5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8094B-D5DC-4E89-AEC9-71177D3D65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4490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41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359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83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1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179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786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243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009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780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9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73C3B7B-26E3-421D-9D24-27496E31C739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DDD6C50-20EE-4C7E-B161-A80D8BB047B4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5C8DC42-5E8A-4888-95A7-C5AE6302DC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9.png"/><Relationship Id="rId7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1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D84079-3634-4B47-99C9-FD259396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" name="图片 71696" descr="21">
            <a:extLst>
              <a:ext uri="{FF2B5EF4-FFF2-40B4-BE49-F238E27FC236}">
                <a16:creationId xmlns:a16="http://schemas.microsoft.com/office/drawing/2014/main" id="{C4E37EA2-1342-43EE-B85C-3D4C93EB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320634"/>
            <a:ext cx="9106468" cy="5472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95" descr="2">
            <a:extLst>
              <a:ext uri="{FF2B5EF4-FFF2-40B4-BE49-F238E27FC236}">
                <a16:creationId xmlns:a16="http://schemas.microsoft.com/office/drawing/2014/main" id="{8CB34B99-4132-49B6-81D8-7C6EFA68E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35" y="539425"/>
            <a:ext cx="1680319" cy="969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2619-880D-45DE-9D7E-85D8F1A18EDE}"/>
              </a:ext>
            </a:extLst>
          </p:cNvPr>
          <p:cNvSpPr txBox="1"/>
          <p:nvPr/>
        </p:nvSpPr>
        <p:spPr>
          <a:xfrm>
            <a:off x="2993612" y="905300"/>
            <a:ext cx="6103833" cy="244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 dirty="0">
                <a:solidFill>
                  <a:srgbClr val="00B050"/>
                </a:solidFill>
              </a:rPr>
              <a:t>TUẦN 22 - TOÁN 5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</a:rPr>
              <a:t>Sách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giáo</a:t>
            </a:r>
            <a:r>
              <a:rPr lang="en-US" sz="3200" b="1" i="1" dirty="0">
                <a:solidFill>
                  <a:srgbClr val="FF0000"/>
                </a:solidFill>
              </a:rPr>
              <a:t> khoa </a:t>
            </a:r>
            <a:r>
              <a:rPr lang="en-US" sz="3200" b="1" i="1" dirty="0" err="1">
                <a:solidFill>
                  <a:srgbClr val="FF0000"/>
                </a:solidFill>
              </a:rPr>
              <a:t>trang</a:t>
            </a:r>
            <a:r>
              <a:rPr lang="en-US" sz="3200" b="1" i="1" dirty="0">
                <a:solidFill>
                  <a:srgbClr val="FF0000"/>
                </a:solidFill>
              </a:rPr>
              <a:t> 112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7F3C09-B4E6-4B31-AB41-1D25A1EF520E}"/>
              </a:ext>
            </a:extLst>
          </p:cNvPr>
          <p:cNvSpPr txBox="1"/>
          <p:nvPr/>
        </p:nvSpPr>
        <p:spPr>
          <a:xfrm>
            <a:off x="2758647" y="466612"/>
            <a:ext cx="594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pSp>
        <p:nvGrpSpPr>
          <p:cNvPr id="10" name="Google Shape;1186;p41">
            <a:extLst>
              <a:ext uri="{FF2B5EF4-FFF2-40B4-BE49-F238E27FC236}">
                <a16:creationId xmlns:a16="http://schemas.microsoft.com/office/drawing/2014/main" id="{349A777A-4B9D-4BD7-BE18-E8C266B45437}"/>
              </a:ext>
            </a:extLst>
          </p:cNvPr>
          <p:cNvGrpSpPr/>
          <p:nvPr/>
        </p:nvGrpSpPr>
        <p:grpSpPr>
          <a:xfrm>
            <a:off x="0" y="3211447"/>
            <a:ext cx="3982513" cy="1984205"/>
            <a:chOff x="404850" y="2182975"/>
            <a:chExt cx="2230850" cy="1111475"/>
          </a:xfrm>
        </p:grpSpPr>
        <p:sp>
          <p:nvSpPr>
            <p:cNvPr id="11" name="Google Shape;1187;p41">
              <a:extLst>
                <a:ext uri="{FF2B5EF4-FFF2-40B4-BE49-F238E27FC236}">
                  <a16:creationId xmlns:a16="http://schemas.microsoft.com/office/drawing/2014/main" id="{CF120BDA-E403-4531-BF4A-2F1B1B34521B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8;p41">
              <a:extLst>
                <a:ext uri="{FF2B5EF4-FFF2-40B4-BE49-F238E27FC236}">
                  <a16:creationId xmlns:a16="http://schemas.microsoft.com/office/drawing/2014/main" id="{17B58707-1D1F-47E9-8641-4681E587B643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9;p41">
              <a:extLst>
                <a:ext uri="{FF2B5EF4-FFF2-40B4-BE49-F238E27FC236}">
                  <a16:creationId xmlns:a16="http://schemas.microsoft.com/office/drawing/2014/main" id="{A49BD03E-E616-44FF-AB0F-94C111FA8795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90;p41">
              <a:extLst>
                <a:ext uri="{FF2B5EF4-FFF2-40B4-BE49-F238E27FC236}">
                  <a16:creationId xmlns:a16="http://schemas.microsoft.com/office/drawing/2014/main" id="{BD6AF1E1-78B9-4D93-85F2-8CFC363D25D4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1;p41">
              <a:extLst>
                <a:ext uri="{FF2B5EF4-FFF2-40B4-BE49-F238E27FC236}">
                  <a16:creationId xmlns:a16="http://schemas.microsoft.com/office/drawing/2014/main" id="{A1478B94-28B7-420A-B60C-AE3207F261AC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2;p41">
              <a:extLst>
                <a:ext uri="{FF2B5EF4-FFF2-40B4-BE49-F238E27FC236}">
                  <a16:creationId xmlns:a16="http://schemas.microsoft.com/office/drawing/2014/main" id="{19E36C82-A59A-4ADC-8F8B-90A972FD0CDA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3;p41">
              <a:extLst>
                <a:ext uri="{FF2B5EF4-FFF2-40B4-BE49-F238E27FC236}">
                  <a16:creationId xmlns:a16="http://schemas.microsoft.com/office/drawing/2014/main" id="{D66E6085-6876-4674-A7A2-CE466613D5A7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4;p41">
              <a:extLst>
                <a:ext uri="{FF2B5EF4-FFF2-40B4-BE49-F238E27FC236}">
                  <a16:creationId xmlns:a16="http://schemas.microsoft.com/office/drawing/2014/main" id="{7AA1F7FF-AA58-4A97-A6B1-78B8C251A6DF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5;p41">
              <a:extLst>
                <a:ext uri="{FF2B5EF4-FFF2-40B4-BE49-F238E27FC236}">
                  <a16:creationId xmlns:a16="http://schemas.microsoft.com/office/drawing/2014/main" id="{5477E80C-5CA2-4E76-9E7C-1B0F9277A862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6;p41">
              <a:extLst>
                <a:ext uri="{FF2B5EF4-FFF2-40B4-BE49-F238E27FC236}">
                  <a16:creationId xmlns:a16="http://schemas.microsoft.com/office/drawing/2014/main" id="{5F4729DF-B119-47C8-B8DB-39070A0C6D9D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7;p41">
              <a:extLst>
                <a:ext uri="{FF2B5EF4-FFF2-40B4-BE49-F238E27FC236}">
                  <a16:creationId xmlns:a16="http://schemas.microsoft.com/office/drawing/2014/main" id="{AB092977-9980-4456-96D0-571000F60582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8;p41">
              <a:extLst>
                <a:ext uri="{FF2B5EF4-FFF2-40B4-BE49-F238E27FC236}">
                  <a16:creationId xmlns:a16="http://schemas.microsoft.com/office/drawing/2014/main" id="{3C66F394-8B3A-43D9-A95F-A1B46E7FE5EE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9;p41">
              <a:extLst>
                <a:ext uri="{FF2B5EF4-FFF2-40B4-BE49-F238E27FC236}">
                  <a16:creationId xmlns:a16="http://schemas.microsoft.com/office/drawing/2014/main" id="{3D948881-652D-455F-9EE7-250ABC0DC9A6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00;p41">
              <a:extLst>
                <a:ext uri="{FF2B5EF4-FFF2-40B4-BE49-F238E27FC236}">
                  <a16:creationId xmlns:a16="http://schemas.microsoft.com/office/drawing/2014/main" id="{F9AE131C-EB33-476D-8D75-4AB6857C4C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01;p41">
              <a:extLst>
                <a:ext uri="{FF2B5EF4-FFF2-40B4-BE49-F238E27FC236}">
                  <a16:creationId xmlns:a16="http://schemas.microsoft.com/office/drawing/2014/main" id="{1D56D7EE-4404-4081-B292-3D419F1264C6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2;p41">
              <a:extLst>
                <a:ext uri="{FF2B5EF4-FFF2-40B4-BE49-F238E27FC236}">
                  <a16:creationId xmlns:a16="http://schemas.microsoft.com/office/drawing/2014/main" id="{44AD72DB-AD26-49E0-8D2E-81975253F232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3;p41">
              <a:extLst>
                <a:ext uri="{FF2B5EF4-FFF2-40B4-BE49-F238E27FC236}">
                  <a16:creationId xmlns:a16="http://schemas.microsoft.com/office/drawing/2014/main" id="{60B0AEFA-8ADF-48CB-ADE0-5616A73325EF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4;p41">
              <a:extLst>
                <a:ext uri="{FF2B5EF4-FFF2-40B4-BE49-F238E27FC236}">
                  <a16:creationId xmlns:a16="http://schemas.microsoft.com/office/drawing/2014/main" id="{D7850A48-9986-4565-B3E0-4D34EDA25C97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5;p41">
              <a:extLst>
                <a:ext uri="{FF2B5EF4-FFF2-40B4-BE49-F238E27FC236}">
                  <a16:creationId xmlns:a16="http://schemas.microsoft.com/office/drawing/2014/main" id="{F549BDE4-07D2-457C-808B-B6C7D21B89EC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6;p41">
              <a:extLst>
                <a:ext uri="{FF2B5EF4-FFF2-40B4-BE49-F238E27FC236}">
                  <a16:creationId xmlns:a16="http://schemas.microsoft.com/office/drawing/2014/main" id="{D2EC8E43-C68F-4234-A471-F2A405C21BEE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7;p41">
              <a:extLst>
                <a:ext uri="{FF2B5EF4-FFF2-40B4-BE49-F238E27FC236}">
                  <a16:creationId xmlns:a16="http://schemas.microsoft.com/office/drawing/2014/main" id="{99EC8122-EFCD-4204-B7CD-2716FE1C242F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8;p41">
              <a:extLst>
                <a:ext uri="{FF2B5EF4-FFF2-40B4-BE49-F238E27FC236}">
                  <a16:creationId xmlns:a16="http://schemas.microsoft.com/office/drawing/2014/main" id="{6A04DF50-1A52-4FA4-90A7-4F79D74FB79A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;p41">
              <a:extLst>
                <a:ext uri="{FF2B5EF4-FFF2-40B4-BE49-F238E27FC236}">
                  <a16:creationId xmlns:a16="http://schemas.microsoft.com/office/drawing/2014/main" id="{F6ACA93A-DD99-42E9-A77E-63A49D52F343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10;p41">
              <a:extLst>
                <a:ext uri="{FF2B5EF4-FFF2-40B4-BE49-F238E27FC236}">
                  <a16:creationId xmlns:a16="http://schemas.microsoft.com/office/drawing/2014/main" id="{8BC1602A-E3E9-4C90-AF79-FBA35736F7C7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11;p41">
              <a:extLst>
                <a:ext uri="{FF2B5EF4-FFF2-40B4-BE49-F238E27FC236}">
                  <a16:creationId xmlns:a16="http://schemas.microsoft.com/office/drawing/2014/main" id="{2D17AF6E-FD75-4B26-86C4-68668DB8C9D4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2;p41">
              <a:extLst>
                <a:ext uri="{FF2B5EF4-FFF2-40B4-BE49-F238E27FC236}">
                  <a16:creationId xmlns:a16="http://schemas.microsoft.com/office/drawing/2014/main" id="{07D9FC2F-2FD7-4994-83AA-B0F377B9716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3;p41">
              <a:extLst>
                <a:ext uri="{FF2B5EF4-FFF2-40B4-BE49-F238E27FC236}">
                  <a16:creationId xmlns:a16="http://schemas.microsoft.com/office/drawing/2014/main" id="{6B78E926-CA5C-4377-A097-5BF69B924E11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4;p41">
              <a:extLst>
                <a:ext uri="{FF2B5EF4-FFF2-40B4-BE49-F238E27FC236}">
                  <a16:creationId xmlns:a16="http://schemas.microsoft.com/office/drawing/2014/main" id="{AF98F80C-E2F9-499C-8FD5-2F9978266B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1869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45679E-6 L 0.41354 -0.002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0" y="-148282"/>
            <a:ext cx="9144000" cy="529178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7246" y="33632"/>
            <a:ext cx="7839549" cy="1619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0" y="326803"/>
            <a:ext cx="1575084" cy="1043263"/>
            <a:chOff x="426695" y="654464"/>
            <a:chExt cx="2087905" cy="15388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6695" y="654464"/>
              <a:ext cx="2087905" cy="1538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8916" y="990600"/>
              <a:ext cx="1801928" cy="81715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117546" y="245632"/>
            <a:ext cx="741450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tính diện tích xung quanh của hình lập phương, ta lấy: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741641" y="1459424"/>
            <a:ext cx="7660717" cy="142112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850320" y="2804682"/>
            <a:ext cx="7579416" cy="1191350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777180" y="3807561"/>
            <a:ext cx="7628475" cy="1335939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4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0767" y="1002563"/>
            <a:ext cx="1133391" cy="11333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0540" y="-159367"/>
            <a:ext cx="9111087" cy="52908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5006" y="118204"/>
            <a:ext cx="7545361" cy="14979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302857" y="243940"/>
            <a:ext cx="1424487" cy="1112662"/>
            <a:chOff x="381000" y="698384"/>
            <a:chExt cx="2012657" cy="14949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698384"/>
              <a:ext cx="2012657" cy="14949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96019" y="990599"/>
              <a:ext cx="1707721" cy="6616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001302" y="251640"/>
            <a:ext cx="648988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200" b="1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812383" y="1616182"/>
            <a:ext cx="7812724" cy="1303673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867076" y="2870191"/>
            <a:ext cx="7758031" cy="1092887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4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845265" y="3855313"/>
            <a:ext cx="7779842" cy="1225526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một mặt nhân với 6 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7776" y="1175612"/>
            <a:ext cx="1030400" cy="10304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17061" y="57453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7787" y="74783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7840433" y="283733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906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82716E-6 L -0.3967 0.002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4">
            <a:extLst>
              <a:ext uri="{FF2B5EF4-FFF2-40B4-BE49-F238E27FC236}">
                <a16:creationId xmlns:a16="http://schemas.microsoft.com/office/drawing/2014/main" id="{4956E24E-ED2A-4D4E-AEA0-C91FF9996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45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3EEA2ED-11A0-4A8E-9A65-DB3934BD8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" y="1091625"/>
            <a:ext cx="5828337" cy="276857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Picture 445">
            <a:extLst>
              <a:ext uri="{FF2B5EF4-FFF2-40B4-BE49-F238E27FC236}">
                <a16:creationId xmlns:a16="http://schemas.microsoft.com/office/drawing/2014/main" id="{E0904764-8F09-421A-B38F-1E0B97C8C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84" y="2361235"/>
            <a:ext cx="3928416" cy="2782264"/>
          </a:xfrm>
          <a:prstGeom prst="rect">
            <a:avLst/>
          </a:prstGeom>
        </p:spPr>
      </p:pic>
      <p:sp>
        <p:nvSpPr>
          <p:cNvPr id="447" name="Google Shape;1231;p43">
            <a:extLst>
              <a:ext uri="{FF2B5EF4-FFF2-40B4-BE49-F238E27FC236}">
                <a16:creationId xmlns:a16="http://schemas.microsoft.com/office/drawing/2014/main" id="{FAF84CC4-669D-4E45-AEE1-30B5CC143398}"/>
              </a:ext>
            </a:extLst>
          </p:cNvPr>
          <p:cNvSpPr txBox="1">
            <a:spLocks/>
          </p:cNvSpPr>
          <p:nvPr/>
        </p:nvSpPr>
        <p:spPr>
          <a:xfrm>
            <a:off x="196965" y="620184"/>
            <a:ext cx="4564375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TRẠM 2</a:t>
            </a:r>
            <a:endParaRPr lang="en-US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Google Shape;1232;p43">
            <a:extLst>
              <a:ext uri="{FF2B5EF4-FFF2-40B4-BE49-F238E27FC236}">
                <a16:creationId xmlns:a16="http://schemas.microsoft.com/office/drawing/2014/main" id="{284BE229-F786-4FC9-B74F-8C1BD15CE263}"/>
              </a:ext>
            </a:extLst>
          </p:cNvPr>
          <p:cNvSpPr txBox="1">
            <a:spLocks/>
          </p:cNvSpPr>
          <p:nvPr/>
        </p:nvSpPr>
        <p:spPr>
          <a:xfrm>
            <a:off x="323077" y="1836160"/>
            <a:ext cx="5497779" cy="23846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VƯỢT CHƯỚNG  NGẠI VẬT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9" name="图片 25">
            <a:extLst>
              <a:ext uri="{FF2B5EF4-FFF2-40B4-BE49-F238E27FC236}">
                <a16:creationId xmlns:a16="http://schemas.microsoft.com/office/drawing/2014/main" id="{3A8F5879-5B63-4FDA-87CF-62DBCF051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51" y="108941"/>
            <a:ext cx="1102698" cy="1022486"/>
          </a:xfrm>
          <a:prstGeom prst="rect">
            <a:avLst/>
          </a:prstGeom>
        </p:spPr>
      </p:pic>
      <p:pic>
        <p:nvPicPr>
          <p:cNvPr id="450" name="图片 15" descr="6">
            <a:extLst>
              <a:ext uri="{FF2B5EF4-FFF2-40B4-BE49-F238E27FC236}">
                <a16:creationId xmlns:a16="http://schemas.microsoft.com/office/drawing/2014/main" id="{E8D65BC1-E6FD-43E2-9DDD-BCD63017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451" name="图片 27">
            <a:extLst>
              <a:ext uri="{FF2B5EF4-FFF2-40B4-BE49-F238E27FC236}">
                <a16:creationId xmlns:a16="http://schemas.microsoft.com/office/drawing/2014/main" id="{14B71FF9-CC08-4EEC-83E5-D1BA1E1F165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9367" y="-383432"/>
            <a:ext cx="2145196" cy="2800673"/>
          </a:xfrm>
          <a:prstGeom prst="rect">
            <a:avLst/>
          </a:prstGeom>
        </p:spPr>
      </p:pic>
      <p:pic>
        <p:nvPicPr>
          <p:cNvPr id="452" name="图片 14" descr="5">
            <a:extLst>
              <a:ext uri="{FF2B5EF4-FFF2-40B4-BE49-F238E27FC236}">
                <a16:creationId xmlns:a16="http://schemas.microsoft.com/office/drawing/2014/main" id="{D9424BD9-C047-4FAF-B492-98E73CFC4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431" y="457631"/>
            <a:ext cx="2312035" cy="19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7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93735 L 1.38889E-6 -8.6419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4688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c 62">
            <a:extLst>
              <a:ext uri="{FF2B5EF4-FFF2-40B4-BE49-F238E27FC236}">
                <a16:creationId xmlns:a16="http://schemas.microsoft.com/office/drawing/2014/main" id="{6C122CD5-E619-46D1-90A0-6D719E508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6941" y="261413"/>
            <a:ext cx="8937059" cy="1295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0" y="0"/>
            <a:ext cx="9106486" cy="207440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10171" y="4968116"/>
            <a:ext cx="9096315" cy="175383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-104821" y="473459"/>
            <a:ext cx="9211307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 algn="ctr">
              <a:buNone/>
            </a:pP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</a:t>
            </a:r>
            <a:r>
              <a:rPr lang="vi-VN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2m 5cm.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6C9EDA-7E64-46F5-8E9D-C5310B31A176}"/>
              </a:ext>
            </a:extLst>
          </p:cNvPr>
          <p:cNvCxnSpPr>
            <a:cxnSpLocks/>
          </p:cNvCxnSpPr>
          <p:nvPr/>
        </p:nvCxnSpPr>
        <p:spPr>
          <a:xfrm>
            <a:off x="5198325" y="1255908"/>
            <a:ext cx="2150731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9A3F8D-9AF7-4650-9556-15FBFDB75993}"/>
              </a:ext>
            </a:extLst>
          </p:cNvPr>
          <p:cNvCxnSpPr>
            <a:cxnSpLocks/>
          </p:cNvCxnSpPr>
          <p:nvPr/>
        </p:nvCxnSpPr>
        <p:spPr>
          <a:xfrm>
            <a:off x="2368798" y="848819"/>
            <a:ext cx="3149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8E331A-912C-4A3A-99FC-104E401CF33A}"/>
              </a:ext>
            </a:extLst>
          </p:cNvPr>
          <p:cNvCxnSpPr>
            <a:cxnSpLocks/>
          </p:cNvCxnSpPr>
          <p:nvPr/>
        </p:nvCxnSpPr>
        <p:spPr>
          <a:xfrm flipV="1">
            <a:off x="2290427" y="1255908"/>
            <a:ext cx="2537669" cy="12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D662FFF-896F-4C30-A2A3-8ABB2F259066}"/>
              </a:ext>
            </a:extLst>
          </p:cNvPr>
          <p:cNvCxnSpPr>
            <a:cxnSpLocks/>
          </p:cNvCxnSpPr>
          <p:nvPr/>
        </p:nvCxnSpPr>
        <p:spPr>
          <a:xfrm>
            <a:off x="5800394" y="867550"/>
            <a:ext cx="263840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20">
            <a:extLst>
              <a:ext uri="{FF2B5EF4-FFF2-40B4-BE49-F238E27FC236}">
                <a16:creationId xmlns:a16="http://schemas.microsoft.com/office/drawing/2014/main" id="{ECE0B515-E986-4AAC-A7C3-440213E70E3D}"/>
              </a:ext>
            </a:extLst>
          </p:cNvPr>
          <p:cNvGrpSpPr>
            <a:grpSpLocks/>
          </p:cNvGrpSpPr>
          <p:nvPr/>
        </p:nvGrpSpPr>
        <p:grpSpPr bwMode="auto">
          <a:xfrm>
            <a:off x="77981" y="1657324"/>
            <a:ext cx="2389724" cy="2902107"/>
            <a:chOff x="0" y="3264336"/>
            <a:chExt cx="2514600" cy="245066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4EBE7A7-9800-48BC-9C97-ECB1D5F704EE}"/>
                </a:ext>
              </a:extLst>
            </p:cNvPr>
            <p:cNvSpPr/>
            <p:nvPr/>
          </p:nvSpPr>
          <p:spPr>
            <a:xfrm>
              <a:off x="0" y="5392683"/>
              <a:ext cx="1947069" cy="3223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9" name="Group 17">
              <a:extLst>
                <a:ext uri="{FF2B5EF4-FFF2-40B4-BE49-F238E27FC236}">
                  <a16:creationId xmlns:a16="http://schemas.microsoft.com/office/drawing/2014/main" id="{FDB8CD15-8252-49A7-A157-E5DC7B985E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990" y="3264336"/>
              <a:ext cx="2441610" cy="2051271"/>
              <a:chOff x="72990" y="3264336"/>
              <a:chExt cx="2441610" cy="2051271"/>
            </a:xfrm>
          </p:grpSpPr>
          <p:sp>
            <p:nvSpPr>
              <p:cNvPr id="40" name="Cube 3">
                <a:extLst>
                  <a:ext uri="{FF2B5EF4-FFF2-40B4-BE49-F238E27FC236}">
                    <a16:creationId xmlns:a16="http://schemas.microsoft.com/office/drawing/2014/main" id="{49AF5C1C-73EB-41A3-956C-F732FEBF0D74}"/>
                  </a:ext>
                </a:extLst>
              </p:cNvPr>
              <p:cNvSpPr/>
              <p:nvPr/>
            </p:nvSpPr>
            <p:spPr>
              <a:xfrm>
                <a:off x="76400" y="3276600"/>
                <a:ext cx="2438200" cy="2039007"/>
              </a:xfrm>
              <a:prstGeom prst="cub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28BDB71-C6BA-4409-A803-7E48E7641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580" y="3264336"/>
                <a:ext cx="11561" cy="1592469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BC96FE8-F4E6-4466-A6CB-C04CD5E58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141" y="4836349"/>
                <a:ext cx="180545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2169DE-234A-4502-A5C8-024B71EC86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990" y="4826951"/>
                <a:ext cx="636152" cy="48865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2">
            <a:extLst>
              <a:ext uri="{FF2B5EF4-FFF2-40B4-BE49-F238E27FC236}">
                <a16:creationId xmlns:a16="http://schemas.microsoft.com/office/drawing/2014/main" id="{81C156BF-44A0-4CE6-9787-AC1D8212E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830" y="4136029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3300"/>
                </a:solidFill>
              </a:rPr>
              <a:t>2m 5cm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BCDAA87D-60ED-44FB-BE0E-776877F80CBD}"/>
              </a:ext>
            </a:extLst>
          </p:cNvPr>
          <p:cNvSpPr txBox="1">
            <a:spLocks/>
          </p:cNvSpPr>
          <p:nvPr/>
        </p:nvSpPr>
        <p:spPr bwMode="auto">
          <a:xfrm>
            <a:off x="1382301" y="3953554"/>
            <a:ext cx="845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 u="sng">
                <a:solidFill>
                  <a:srgbClr val="FF0000"/>
                </a:solidFill>
                <a:cs typeface="Arial" panose="020B0604020202020204" pitchFamily="34" charset="0"/>
              </a:rPr>
              <a:t>Đáp số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xq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16,81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                </a:t>
            </a:r>
            <a:r>
              <a:rPr lang="en-US" altLang="en-US" sz="2800">
                <a:solidFill>
                  <a:srgbClr val="0000FF"/>
                </a:solidFill>
                <a:cs typeface="Arial" panose="020B0604020202020204" pitchFamily="34" charset="0"/>
              </a:rPr>
              <a:t>S</a:t>
            </a:r>
            <a:r>
              <a:rPr lang="en-US" altLang="en-US">
                <a:solidFill>
                  <a:srgbClr val="0000FF"/>
                </a:solidFill>
                <a:cs typeface="Arial" panose="020B0604020202020204" pitchFamily="34" charset="0"/>
              </a:rPr>
              <a:t>tp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: 25,215 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endParaRPr lang="en-US" altLang="en-US" sz="2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9" name="Rectangle 14">
            <a:extLst>
              <a:ext uri="{FF2B5EF4-FFF2-40B4-BE49-F238E27FC236}">
                <a16:creationId xmlns:a16="http://schemas.microsoft.com/office/drawing/2014/main" id="{073E4453-CE51-45BB-BC64-15FF10FC1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133" y="1521928"/>
            <a:ext cx="113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u="sng">
                <a:latin typeface="+mj-lt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60" name="Rectangle 15">
            <a:extLst>
              <a:ext uri="{FF2B5EF4-FFF2-40B4-BE49-F238E27FC236}">
                <a16:creationId xmlns:a16="http://schemas.microsoft.com/office/drawing/2014/main" id="{08CEE7AC-29F8-4BF6-819F-9D90435AA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897" y="1905008"/>
            <a:ext cx="3097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2m 5cm = 2,05 m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978C19-E3D7-44AF-9187-B7A362913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785" y="2400522"/>
            <a:ext cx="7019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xung quanh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                                     (2,05 x 2,05) x 4 = 16,81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62" name="Rectangle 17">
            <a:extLst>
              <a:ext uri="{FF2B5EF4-FFF2-40B4-BE49-F238E27FC236}">
                <a16:creationId xmlns:a16="http://schemas.microsoft.com/office/drawing/2014/main" id="{14763657-97D7-4A29-89C0-2C28763BD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903" y="3149661"/>
            <a:ext cx="8039485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96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Diện tích toàn phần của hình lập ph</a:t>
            </a:r>
            <a:r>
              <a:rPr lang="vi-VN" altLang="en-US" sz="2400">
                <a:solidFill>
                  <a:srgbClr val="0000FF"/>
                </a:solidFill>
                <a:cs typeface="Arial" panose="020B0604020202020204" pitchFamily="34" charset="0"/>
              </a:rPr>
              <a:t>ươ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ng là: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(2,05 x 2,05) x 6 = 25,215 (m</a:t>
            </a:r>
            <a:r>
              <a:rPr lang="en-US" altLang="en-US" sz="2400" baseline="3000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40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2503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4235213" y="2849437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684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124 L -0.00348 -0.00124 C -0.01129 -0.00093 -0.09549 0.00432 -0.11007 -0.00124 C -0.11372 -0.00247 -0.11372 -0.01235 -0.11545 -0.01791 C -0.11459 -0.03889 -0.11407 -0.05957 -0.11285 -0.08025 C -0.11268 -0.08303 -0.11181 -0.08519 -0.11146 -0.08766 C -0.11094 -0.09075 -0.11059 -0.09414 -0.11007 -0.09723 C -0.10938 -0.10278 -0.10886 -0.11451 -0.10608 -0.11883 C -0.09844 -0.13087 -0.09427 -0.12902 -0.08455 -0.13087 C -0.06563 -0.14754 -0.07605 -0.14013 -0.03177 -0.13334 C -0.02709 -0.13241 -0.02275 -0.12809 -0.01823 -0.12593 C -0.01424 -0.12408 -0.01007 -0.12315 -0.00608 -0.1213 C -0.00295 -0.11976 0.00017 -0.1176 0.0033 -0.11636 C 0.00868 -0.11451 0.01423 -0.11328 0.01961 -0.11173 C 0.02014 -0.11173 0.03802 -0.11328 0.04253 -0.11636 C 0.04496 -0.11821 0.04687 -0.12161 0.0493 -0.12377 C 0.05191 -0.12562 0.05468 -0.12655 0.05746 -0.1284 C 0.0592 -0.12963 0.06093 -0.13149 0.06284 -0.13334 C 0.06423 -0.1355 0.06527 -0.13858 0.06684 -0.14044 C 0.06857 -0.1426 0.07048 -0.14383 0.07222 -0.14538 C 0.0802 -0.15155 0.08177 -0.15124 0.08854 -0.15957 C 0.10243 -0.17686 0.08923 -0.16112 0.0993 -0.17902 C 0.10086 -0.18179 0.10295 -0.18365 0.10468 -0.18612 C 0.10555 -0.1892 0.10729 -0.19198 0.10746 -0.19568 C 0.1085 -0.26204 0.1151 -0.24908 0.10468 -0.2676 L 0.10468 -0.2676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8DBC34-0AD8-4BF6-BEB2-0EB6B99D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EC584-2072-49BA-A6EA-92C887E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05782" y="333086"/>
            <a:ext cx="9144000" cy="4789435"/>
          </a:xfrm>
          <a:prstGeom prst="rect">
            <a:avLst/>
          </a:prstGeom>
        </p:spPr>
      </p:pic>
      <p:sp>
        <p:nvSpPr>
          <p:cNvPr id="3" name="Google Shape;1943;p54">
            <a:extLst>
              <a:ext uri="{FF2B5EF4-FFF2-40B4-BE49-F238E27FC236}">
                <a16:creationId xmlns:a16="http://schemas.microsoft.com/office/drawing/2014/main" id="{56069159-2F07-4550-9FA9-192435C49570}"/>
              </a:ext>
            </a:extLst>
          </p:cNvPr>
          <p:cNvSpPr txBox="1">
            <a:spLocks/>
          </p:cNvSpPr>
          <p:nvPr/>
        </p:nvSpPr>
        <p:spPr>
          <a:xfrm>
            <a:off x="4102608" y="333827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 3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C163C63-BF41-40DC-B7B2-08B26611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98" y="1918754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944;p54">
            <a:extLst>
              <a:ext uri="{FF2B5EF4-FFF2-40B4-BE49-F238E27FC236}">
                <a16:creationId xmlns:a16="http://schemas.microsoft.com/office/drawing/2014/main" id="{A2F22235-0740-4FF5-A894-9EA61C941D17}"/>
              </a:ext>
            </a:extLst>
          </p:cNvPr>
          <p:cNvSpPr txBox="1">
            <a:spLocks/>
          </p:cNvSpPr>
          <p:nvPr/>
        </p:nvSpPr>
        <p:spPr>
          <a:xfrm>
            <a:off x="4572000" y="2571292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Tăng tốc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9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62">
            <a:extLst>
              <a:ext uri="{FF2B5EF4-FFF2-40B4-BE49-F238E27FC236}">
                <a16:creationId xmlns:a16="http://schemas.microsoft.com/office/drawing/2014/main" id="{CB6C6C3E-8A24-455A-8269-8F6CB5EDC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2757"/>
            <a:ext cx="6307449" cy="1077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1AAC9E-40EE-45A6-8A18-96ED10D7E6CF}"/>
              </a:ext>
            </a:extLst>
          </p:cNvPr>
          <p:cNvSpPr txBox="1">
            <a:spLocks/>
          </p:cNvSpPr>
          <p:nvPr/>
        </p:nvSpPr>
        <p:spPr>
          <a:xfrm>
            <a:off x="148912" y="94984"/>
            <a:ext cx="904772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sz="26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600" u="sng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alt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bìa nào dưới đây có thể </a:t>
            </a:r>
            <a:r>
              <a:rPr lang="en-US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vi-VN" alt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 được một hình lập phương ?</a:t>
            </a:r>
            <a:endParaRPr lang="en-US" alt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43">
            <a:extLst>
              <a:ext uri="{FF2B5EF4-FFF2-40B4-BE49-F238E27FC236}">
                <a16:creationId xmlns:a16="http://schemas.microsoft.com/office/drawing/2014/main" id="{896E5BB4-0411-4D4E-B682-3F6BD815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2" y="4304009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07" name="TextBox 44">
            <a:extLst>
              <a:ext uri="{FF2B5EF4-FFF2-40B4-BE49-F238E27FC236}">
                <a16:creationId xmlns:a16="http://schemas.microsoft.com/office/drawing/2014/main" id="{BE33B0D0-A0F2-4A51-97FC-70B61B60B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273" y="4560130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Hình 4</a:t>
            </a:r>
          </a:p>
        </p:txBody>
      </p:sp>
      <p:grpSp>
        <p:nvGrpSpPr>
          <p:cNvPr id="108" name="Group 57">
            <a:extLst>
              <a:ext uri="{FF2B5EF4-FFF2-40B4-BE49-F238E27FC236}">
                <a16:creationId xmlns:a16="http://schemas.microsoft.com/office/drawing/2014/main" id="{33375BC6-B44B-42BE-8F27-862ACBAA3E5D}"/>
              </a:ext>
            </a:extLst>
          </p:cNvPr>
          <p:cNvGrpSpPr>
            <a:grpSpLocks/>
          </p:cNvGrpSpPr>
          <p:nvPr/>
        </p:nvGrpSpPr>
        <p:grpSpPr bwMode="auto">
          <a:xfrm>
            <a:off x="-8476" y="1140147"/>
            <a:ext cx="4437454" cy="1504428"/>
            <a:chOff x="37885" y="2295524"/>
            <a:chExt cx="4996078" cy="1702254"/>
          </a:xfrm>
        </p:grpSpPr>
        <p:grpSp>
          <p:nvGrpSpPr>
            <p:cNvPr id="109" name="Group 22">
              <a:extLst>
                <a:ext uri="{FF2B5EF4-FFF2-40B4-BE49-F238E27FC236}">
                  <a16:creationId xmlns:a16="http://schemas.microsoft.com/office/drawing/2014/main" id="{3ECEE5FF-62CC-42A5-BF9E-01E42672C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800" y="2743016"/>
              <a:ext cx="4348163" cy="732021"/>
              <a:chOff x="762000" y="2666817"/>
              <a:chExt cx="4348176" cy="731703"/>
            </a:xfrm>
          </p:grpSpPr>
          <p:grpSp>
            <p:nvGrpSpPr>
              <p:cNvPr id="114" name="Group 6">
                <a:extLst>
                  <a:ext uri="{FF2B5EF4-FFF2-40B4-BE49-F238E27FC236}">
                    <a16:creationId xmlns:a16="http://schemas.microsoft.com/office/drawing/2014/main" id="{DE3917BA-5D81-463A-A94F-C7B81566BB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20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C53A149F-6484-43EA-B2EB-0ED11165FA25}"/>
                    </a:ext>
                  </a:extLst>
                </p:cNvPr>
                <p:cNvSpPr/>
                <p:nvPr/>
              </p:nvSpPr>
              <p:spPr>
                <a:xfrm>
                  <a:off x="761627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599327B5-67B7-4186-8E78-2B48B429E6E1}"/>
                    </a:ext>
                  </a:extLst>
                </p:cNvPr>
                <p:cNvSpPr/>
                <p:nvPr/>
              </p:nvSpPr>
              <p:spPr>
                <a:xfrm>
                  <a:off x="1481648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5" name="Group 7">
                <a:extLst>
                  <a:ext uri="{FF2B5EF4-FFF2-40B4-BE49-F238E27FC236}">
                    <a16:creationId xmlns:a16="http://schemas.microsoft.com/office/drawing/2014/main" id="{EAC411DA-122E-41E3-B536-B68F62AC68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9800" y="2667000"/>
                <a:ext cx="1452576" cy="731520"/>
                <a:chOff x="762000" y="2667000"/>
                <a:chExt cx="1452576" cy="73152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1871032F-3FDD-4B56-9C80-3F656D471C48}"/>
                    </a:ext>
                  </a:extLst>
                </p:cNvPr>
                <p:cNvSpPr/>
                <p:nvPr/>
              </p:nvSpPr>
              <p:spPr>
                <a:xfrm>
                  <a:off x="761764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70F8703-5CDE-4A3D-9106-BBEA4162C9BF}"/>
                    </a:ext>
                  </a:extLst>
                </p:cNvPr>
                <p:cNvSpPr/>
                <p:nvPr/>
              </p:nvSpPr>
              <p:spPr>
                <a:xfrm>
                  <a:off x="1481786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  <p:grpSp>
            <p:nvGrpSpPr>
              <p:cNvPr id="116" name="Group 10">
                <a:extLst>
                  <a:ext uri="{FF2B5EF4-FFF2-40B4-BE49-F238E27FC236}">
                    <a16:creationId xmlns:a16="http://schemas.microsoft.com/office/drawing/2014/main" id="{2CEE5062-009E-4E33-8CC4-FF929D366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7502" y="2666817"/>
                <a:ext cx="1452674" cy="731222"/>
                <a:chOff x="761902" y="2666817"/>
                <a:chExt cx="1452674" cy="731222"/>
              </a:xfrm>
            </p:grpSpPr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E58E6581-5E66-4327-AD4B-A5371A161110}"/>
                    </a:ext>
                  </a:extLst>
                </p:cNvPr>
                <p:cNvSpPr/>
                <p:nvPr/>
              </p:nvSpPr>
              <p:spPr>
                <a:xfrm>
                  <a:off x="761902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10CE46F-CB45-4BF4-91DF-4D49D0CD28CE}"/>
                    </a:ext>
                  </a:extLst>
                </p:cNvPr>
                <p:cNvSpPr/>
                <p:nvPr/>
              </p:nvSpPr>
              <p:spPr>
                <a:xfrm>
                  <a:off x="1481923" y="2666817"/>
                  <a:ext cx="732653" cy="731222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</p:grpSp>
        </p:grpSp>
        <p:sp>
          <p:nvSpPr>
            <p:cNvPr id="110" name="TextBox 41">
              <a:extLst>
                <a:ext uri="{FF2B5EF4-FFF2-40B4-BE49-F238E27FC236}">
                  <a16:creationId xmlns:a16="http://schemas.microsoft.com/office/drawing/2014/main" id="{0A60C47C-AFFC-4AB5-886D-C70E4EE8E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5464" y="3474558"/>
              <a:ext cx="13721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1</a:t>
              </a:r>
            </a:p>
          </p:txBody>
        </p:sp>
        <p:grpSp>
          <p:nvGrpSpPr>
            <p:cNvPr id="111" name="Group 49">
              <a:extLst>
                <a:ext uri="{FF2B5EF4-FFF2-40B4-BE49-F238E27FC236}">
                  <a16:creationId xmlns:a16="http://schemas.microsoft.com/office/drawing/2014/main" id="{B94483F1-14A7-4EB0-BC65-0F8459EA87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85" y="2295524"/>
              <a:ext cx="1562317" cy="983374"/>
              <a:chOff x="38190" y="2296181"/>
              <a:chExt cx="1562012" cy="982145"/>
            </a:xfrm>
          </p:grpSpPr>
          <p:sp>
            <p:nvSpPr>
              <p:cNvPr id="112" name="TextBox 45">
                <a:extLst>
                  <a:ext uri="{FF2B5EF4-FFF2-40B4-BE49-F238E27FC236}">
                    <a16:creationId xmlns:a16="http://schemas.microsoft.com/office/drawing/2014/main" id="{2F3545FF-B1CD-468E-BB33-55A6F3F28A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31" y="2296181"/>
                <a:ext cx="914371" cy="399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13" name="TextBox 46">
                <a:extLst>
                  <a:ext uri="{FF2B5EF4-FFF2-40B4-BE49-F238E27FC236}">
                    <a16:creationId xmlns:a16="http://schemas.microsoft.com/office/drawing/2014/main" id="{B6B19463-B4F4-4C00-8ACF-C3CC146945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90" y="2878715"/>
                <a:ext cx="914370" cy="399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23" name="Group 58">
            <a:extLst>
              <a:ext uri="{FF2B5EF4-FFF2-40B4-BE49-F238E27FC236}">
                <a16:creationId xmlns:a16="http://schemas.microsoft.com/office/drawing/2014/main" id="{F2153863-CCFC-4BF2-BCC7-25BEC0879E59}"/>
              </a:ext>
            </a:extLst>
          </p:cNvPr>
          <p:cNvGrpSpPr>
            <a:grpSpLocks/>
          </p:cNvGrpSpPr>
          <p:nvPr/>
        </p:nvGrpSpPr>
        <p:grpSpPr bwMode="auto">
          <a:xfrm>
            <a:off x="5484297" y="1057093"/>
            <a:ext cx="3484861" cy="2039887"/>
            <a:chOff x="5410200" y="1526427"/>
            <a:chExt cx="3886200" cy="2274873"/>
          </a:xfrm>
        </p:grpSpPr>
        <p:sp>
          <p:nvSpPr>
            <p:cNvPr id="124" name="TextBox 42">
              <a:extLst>
                <a:ext uri="{FF2B5EF4-FFF2-40B4-BE49-F238E27FC236}">
                  <a16:creationId xmlns:a16="http://schemas.microsoft.com/office/drawing/2014/main" id="{4632DCE8-CAEF-4AC9-B24C-C69CB7C74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931" y="3401190"/>
              <a:ext cx="1371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rgbClr val="FF0000"/>
                  </a:solidFill>
                  <a:latin typeface="+mj-lt"/>
                  <a:cs typeface="Times New Roman" panose="02020603050405020304" pitchFamily="18" charset="0"/>
                </a:rPr>
                <a:t>Hình 2</a:t>
              </a:r>
            </a:p>
          </p:txBody>
        </p:sp>
        <p:grpSp>
          <p:nvGrpSpPr>
            <p:cNvPr id="125" name="Group 55">
              <a:extLst>
                <a:ext uri="{FF2B5EF4-FFF2-40B4-BE49-F238E27FC236}">
                  <a16:creationId xmlns:a16="http://schemas.microsoft.com/office/drawing/2014/main" id="{A087FC5B-4367-45C2-A24A-720785BA2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10200" y="1526427"/>
              <a:ext cx="3886200" cy="1880399"/>
              <a:chOff x="5257800" y="2024559"/>
              <a:chExt cx="3886200" cy="1880116"/>
            </a:xfrm>
          </p:grpSpPr>
          <p:grpSp>
            <p:nvGrpSpPr>
              <p:cNvPr id="126" name="Group 53">
                <a:extLst>
                  <a:ext uri="{FF2B5EF4-FFF2-40B4-BE49-F238E27FC236}">
                    <a16:creationId xmlns:a16="http://schemas.microsoft.com/office/drawing/2014/main" id="{DFC5956A-2D50-40D8-8C97-A7EF6E827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7800" y="2024559"/>
                <a:ext cx="3170832" cy="1880116"/>
                <a:chOff x="5611504" y="2024559"/>
                <a:chExt cx="3170832" cy="1880116"/>
              </a:xfrm>
            </p:grpSpPr>
            <p:grpSp>
              <p:nvGrpSpPr>
                <p:cNvPr id="128" name="Group 31">
                  <a:extLst>
                    <a:ext uri="{FF2B5EF4-FFF2-40B4-BE49-F238E27FC236}">
                      <a16:creationId xmlns:a16="http://schemas.microsoft.com/office/drawing/2014/main" id="{6360661E-259A-4C58-9CF8-CB49CF3460F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611504" y="2441183"/>
                  <a:ext cx="2894472" cy="1463492"/>
                  <a:chOff x="5611504" y="2441183"/>
                  <a:chExt cx="2894472" cy="1463492"/>
                </a:xfrm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2DCBB52-49DD-42E5-84A9-4F54B045543F}"/>
                      </a:ext>
                    </a:extLst>
                  </p:cNvPr>
                  <p:cNvSpPr/>
                  <p:nvPr/>
                </p:nvSpPr>
                <p:spPr>
                  <a:xfrm>
                    <a:off x="5611504" y="3172929"/>
                    <a:ext cx="731838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AC44CD7-F8CC-4382-9DDF-CA3BFEC5919F}"/>
                      </a:ext>
                    </a:extLst>
                  </p:cNvPr>
                  <p:cNvSpPr/>
                  <p:nvPr/>
                </p:nvSpPr>
                <p:spPr>
                  <a:xfrm>
                    <a:off x="6334942" y="3172929"/>
                    <a:ext cx="7302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F15DF971-1DED-42F3-9A91-51B44AB474A7}"/>
                      </a:ext>
                    </a:extLst>
                  </p:cNvPr>
                  <p:cNvSpPr/>
                  <p:nvPr/>
                </p:nvSpPr>
                <p:spPr>
                  <a:xfrm>
                    <a:off x="7064989" y="3172929"/>
                    <a:ext cx="717550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27729371-DC4A-48C6-B886-BC8B298C88F8}"/>
                      </a:ext>
                    </a:extLst>
                  </p:cNvPr>
                  <p:cNvSpPr/>
                  <p:nvPr/>
                </p:nvSpPr>
                <p:spPr>
                  <a:xfrm>
                    <a:off x="7774139" y="3172929"/>
                    <a:ext cx="731837" cy="73174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C51F232-C976-422A-BCD6-5810882788C2}"/>
                      </a:ext>
                    </a:extLst>
                  </p:cNvPr>
                  <p:cNvSpPr/>
                  <p:nvPr/>
                </p:nvSpPr>
                <p:spPr>
                  <a:xfrm>
                    <a:off x="5611505" y="2449583"/>
                    <a:ext cx="744537" cy="7228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724B4331-4E6D-4BB7-992C-453D9EF399BC}"/>
                      </a:ext>
                    </a:extLst>
                  </p:cNvPr>
                  <p:cNvSpPr/>
                  <p:nvPr/>
                </p:nvSpPr>
                <p:spPr>
                  <a:xfrm>
                    <a:off x="7064989" y="2441183"/>
                    <a:ext cx="709150" cy="731056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2000">
                      <a:latin typeface="+mj-lt"/>
                    </a:endParaRPr>
                  </a:p>
                </p:txBody>
              </p:sp>
            </p:grpSp>
            <p:sp>
              <p:nvSpPr>
                <p:cNvPr id="129" name="TextBox 47">
                  <a:extLst>
                    <a:ext uri="{FF2B5EF4-FFF2-40B4-BE49-F238E27FC236}">
                      <a16:creationId xmlns:a16="http://schemas.microsoft.com/office/drawing/2014/main" id="{18DB15EE-3300-4711-8D66-0BDC36CC025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00800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0" name="TextBox 48">
                  <a:extLst>
                    <a:ext uri="{FF2B5EF4-FFF2-40B4-BE49-F238E27FC236}">
                      <a16:creationId xmlns:a16="http://schemas.microsoft.com/office/drawing/2014/main" id="{F6BB0BC6-F916-4E58-B527-0B6EA6CC30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89712" y="203843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1" name="TextBox 50">
                  <a:extLst>
                    <a:ext uri="{FF2B5EF4-FFF2-40B4-BE49-F238E27FC236}">
                      <a16:creationId xmlns:a16="http://schemas.microsoft.com/office/drawing/2014/main" id="{9EAA074A-86A3-437E-BC2E-9ECBE78F72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67936" y="2739732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  <p:sp>
              <p:nvSpPr>
                <p:cNvPr id="132" name="TextBox 51">
                  <a:extLst>
                    <a:ext uri="{FF2B5EF4-FFF2-40B4-BE49-F238E27FC236}">
                      <a16:creationId xmlns:a16="http://schemas.microsoft.com/office/drawing/2014/main" id="{030D5295-FA42-4A09-AB05-D811FEC61D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206435" y="2024559"/>
                  <a:ext cx="914400" cy="4000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4" rIns="9144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000">
                      <a:latin typeface="+mj-lt"/>
                      <a:cs typeface="Times New Roman" panose="02020603050405020304" pitchFamily="18" charset="0"/>
                    </a:rPr>
                    <a:t>1cm</a:t>
                  </a:r>
                </a:p>
              </p:txBody>
            </p:sp>
          </p:grpSp>
          <p:sp>
            <p:nvSpPr>
              <p:cNvPr id="127" name="TextBox 52">
                <a:extLst>
                  <a:ext uri="{FF2B5EF4-FFF2-40B4-BE49-F238E27FC236}">
                    <a16:creationId xmlns:a16="http://schemas.microsoft.com/office/drawing/2014/main" id="{853CA4FB-1563-4807-97CB-4523B63463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9600" y="3352800"/>
                <a:ext cx="9144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</p:grpSp>
      <p:grpSp>
        <p:nvGrpSpPr>
          <p:cNvPr id="139" name="Group 60">
            <a:extLst>
              <a:ext uri="{FF2B5EF4-FFF2-40B4-BE49-F238E27FC236}">
                <a16:creationId xmlns:a16="http://schemas.microsoft.com/office/drawing/2014/main" id="{B96B16AB-DDC5-4D57-B677-471D24254E2A}"/>
              </a:ext>
            </a:extLst>
          </p:cNvPr>
          <p:cNvGrpSpPr>
            <a:grpSpLocks/>
          </p:cNvGrpSpPr>
          <p:nvPr/>
        </p:nvGrpSpPr>
        <p:grpSpPr bwMode="auto">
          <a:xfrm>
            <a:off x="662326" y="2240400"/>
            <a:ext cx="3996111" cy="2693938"/>
            <a:chOff x="173532" y="3899842"/>
            <a:chExt cx="4398468" cy="2966404"/>
          </a:xfrm>
        </p:grpSpPr>
        <p:grpSp>
          <p:nvGrpSpPr>
            <p:cNvPr id="140" name="Group 32">
              <a:extLst>
                <a:ext uri="{FF2B5EF4-FFF2-40B4-BE49-F238E27FC236}">
                  <a16:creationId xmlns:a16="http://schemas.microsoft.com/office/drawing/2014/main" id="{9FB8017D-5CDE-49DC-B4EC-CA30D75BB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264" y="4342970"/>
              <a:ext cx="2917414" cy="2199948"/>
              <a:chOff x="667968" y="4117554"/>
              <a:chExt cx="2917414" cy="2199948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4EED3ED-C714-4ACB-AB8D-7DB546F5D3D0}"/>
                  </a:ext>
                </a:extLst>
              </p:cNvPr>
              <p:cNvSpPr/>
              <p:nvPr/>
            </p:nvSpPr>
            <p:spPr>
              <a:xfrm>
                <a:off x="667968" y="4849743"/>
                <a:ext cx="731888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2B020F4-5905-40EA-B6B4-97D2F42B1407}"/>
                  </a:ext>
                </a:extLst>
              </p:cNvPr>
              <p:cNvSpPr/>
              <p:nvPr/>
            </p:nvSpPr>
            <p:spPr>
              <a:xfrm>
                <a:off x="1393302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7A2515C-3BF7-430B-86A2-17149E0B48FE}"/>
                  </a:ext>
                </a:extLst>
              </p:cNvPr>
              <p:cNvSpPr/>
              <p:nvPr/>
            </p:nvSpPr>
            <p:spPr>
              <a:xfrm>
                <a:off x="2123399" y="4849743"/>
                <a:ext cx="731887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46C74054-FBAC-4FC9-8E82-197C390CCBB6}"/>
                  </a:ext>
                </a:extLst>
              </p:cNvPr>
              <p:cNvSpPr/>
              <p:nvPr/>
            </p:nvSpPr>
            <p:spPr>
              <a:xfrm>
                <a:off x="2846885" y="4849743"/>
                <a:ext cx="730300" cy="73060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E90EC99-00D6-4100-B29C-5C472BB270F4}"/>
                  </a:ext>
                </a:extLst>
              </p:cNvPr>
              <p:cNvSpPr/>
              <p:nvPr/>
            </p:nvSpPr>
            <p:spPr>
              <a:xfrm>
                <a:off x="667968" y="5585313"/>
                <a:ext cx="731888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214C90F-E2E1-4A66-8D22-67AB21AE4D38}"/>
                  </a:ext>
                </a:extLst>
              </p:cNvPr>
              <p:cNvSpPr/>
              <p:nvPr/>
            </p:nvSpPr>
            <p:spPr>
              <a:xfrm>
                <a:off x="2853495" y="4117554"/>
                <a:ext cx="731887" cy="73218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</p:grpSp>
        <p:sp>
          <p:nvSpPr>
            <p:cNvPr id="141" name="TextBox 54">
              <a:extLst>
                <a:ext uri="{FF2B5EF4-FFF2-40B4-BE49-F238E27FC236}">
                  <a16:creationId xmlns:a16="http://schemas.microsoft.com/office/drawing/2014/main" id="{198AAE82-CB76-4FB0-AAE2-1D9A4A9D0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59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2" name="TextBox 56">
              <a:extLst>
                <a:ext uri="{FF2B5EF4-FFF2-40B4-BE49-F238E27FC236}">
                  <a16:creationId xmlns:a16="http://schemas.microsoft.com/office/drawing/2014/main" id="{4BE20BAA-DD2E-440F-ACB9-CE0261B20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486" y="3899842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3" name="TextBox 57">
              <a:extLst>
                <a:ext uri="{FF2B5EF4-FFF2-40B4-BE49-F238E27FC236}">
                  <a16:creationId xmlns:a16="http://schemas.microsoft.com/office/drawing/2014/main" id="{DAF124A4-CA64-4D7F-A391-DD8E1E0B9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958" y="6466055"/>
              <a:ext cx="914463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  <p:sp>
          <p:nvSpPr>
            <p:cNvPr id="144" name="TextBox 58">
              <a:extLst>
                <a:ext uri="{FF2B5EF4-FFF2-40B4-BE49-F238E27FC236}">
                  <a16:creationId xmlns:a16="http://schemas.microsoft.com/office/drawing/2014/main" id="{B92DDB14-3128-41A5-A735-84409B06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532" y="5191327"/>
              <a:ext cx="914462" cy="40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1cm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5E9F2F-89D4-47C2-9F22-1860E1CB567C}"/>
              </a:ext>
            </a:extLst>
          </p:cNvPr>
          <p:cNvGrpSpPr/>
          <p:nvPr/>
        </p:nvGrpSpPr>
        <p:grpSpPr>
          <a:xfrm>
            <a:off x="5380283" y="2767112"/>
            <a:ext cx="3425626" cy="2261685"/>
            <a:chOff x="4788923" y="2730369"/>
            <a:chExt cx="3816350" cy="2519651"/>
          </a:xfrm>
        </p:grpSpPr>
        <p:grpSp>
          <p:nvGrpSpPr>
            <p:cNvPr id="151" name="Group 65">
              <a:extLst>
                <a:ext uri="{FF2B5EF4-FFF2-40B4-BE49-F238E27FC236}">
                  <a16:creationId xmlns:a16="http://schemas.microsoft.com/office/drawing/2014/main" id="{40CD283B-DC22-4838-A9FF-F462F24EC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923" y="2730369"/>
              <a:ext cx="3816350" cy="2519651"/>
              <a:chOff x="5181600" y="3936742"/>
              <a:chExt cx="3815688" cy="2520242"/>
            </a:xfrm>
          </p:grpSpPr>
          <p:grpSp>
            <p:nvGrpSpPr>
              <p:cNvPr id="152" name="Group 40">
                <a:extLst>
                  <a:ext uri="{FF2B5EF4-FFF2-40B4-BE49-F238E27FC236}">
                    <a16:creationId xmlns:a16="http://schemas.microsoft.com/office/drawing/2014/main" id="{90D214BF-B2F9-44AE-9A70-AF944F13B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77007" y="4267307"/>
                <a:ext cx="2892845" cy="2189677"/>
                <a:chOff x="5370903" y="4191107"/>
                <a:chExt cx="2892845" cy="2189677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79D6C556-1608-43ED-B451-CEEF54AF3743}"/>
                    </a:ext>
                  </a:extLst>
                </p:cNvPr>
                <p:cNvSpPr/>
                <p:nvPr/>
              </p:nvSpPr>
              <p:spPr>
                <a:xfrm>
                  <a:off x="5370903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44B6AA40-F2B1-4F92-B116-827702A7AB82}"/>
                    </a:ext>
                  </a:extLst>
                </p:cNvPr>
                <p:cNvSpPr/>
                <p:nvPr/>
              </p:nvSpPr>
              <p:spPr>
                <a:xfrm>
                  <a:off x="6101229" y="4923117"/>
                  <a:ext cx="731711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495F5147-23B7-4AFF-B88D-C84BC6527742}"/>
                    </a:ext>
                  </a:extLst>
                </p:cNvPr>
                <p:cNvSpPr/>
                <p:nvPr/>
              </p:nvSpPr>
              <p:spPr>
                <a:xfrm>
                  <a:off x="7532038" y="4923117"/>
                  <a:ext cx="731710" cy="73042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89FABC5-18DF-4CF8-B937-2D5AEEA6C0B3}"/>
                    </a:ext>
                  </a:extLst>
                </p:cNvPr>
                <p:cNvSpPr/>
                <p:nvPr/>
              </p:nvSpPr>
              <p:spPr>
                <a:xfrm>
                  <a:off x="6832940" y="5648774"/>
                  <a:ext cx="710671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5B99CB37-4C29-4334-878C-18BF9F989D08}"/>
                    </a:ext>
                  </a:extLst>
                </p:cNvPr>
                <p:cNvSpPr/>
                <p:nvPr/>
              </p:nvSpPr>
              <p:spPr>
                <a:xfrm>
                  <a:off x="6823214" y="4191107"/>
                  <a:ext cx="720397" cy="73201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000">
                    <a:latin typeface="+mj-lt"/>
                  </a:endParaRPr>
                </a:p>
              </p:txBody>
            </p:sp>
          </p:grpSp>
          <p:sp>
            <p:nvSpPr>
              <p:cNvPr id="153" name="TextBox 59">
                <a:extLst>
                  <a:ext uri="{FF2B5EF4-FFF2-40B4-BE49-F238E27FC236}">
                    <a16:creationId xmlns:a16="http://schemas.microsoft.com/office/drawing/2014/main" id="{F1191965-71AA-4BBA-8134-C34925528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1600" y="5029200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4" name="TextBox 61">
                <a:extLst>
                  <a:ext uri="{FF2B5EF4-FFF2-40B4-BE49-F238E27FC236}">
                    <a16:creationId xmlns:a16="http://schemas.microsoft.com/office/drawing/2014/main" id="{8B79EB77-879A-487A-9A25-CE418CD114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088" y="4541236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5" name="TextBox 62">
                <a:extLst>
                  <a:ext uri="{FF2B5EF4-FFF2-40B4-BE49-F238E27FC236}">
                    <a16:creationId xmlns:a16="http://schemas.microsoft.com/office/drawing/2014/main" id="{8C024430-14C8-4E71-A943-375D03F43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03527" y="393674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  <p:sp>
            <p:nvSpPr>
              <p:cNvPr id="156" name="TextBox 63">
                <a:extLst>
                  <a:ext uri="{FF2B5EF4-FFF2-40B4-BE49-F238E27FC236}">
                    <a16:creationId xmlns:a16="http://schemas.microsoft.com/office/drawing/2014/main" id="{FFEB63E5-91BA-4406-98B3-CD192C97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2888" y="4550392"/>
                <a:ext cx="914400" cy="400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000">
                    <a:latin typeface="+mj-lt"/>
                    <a:cs typeface="Times New Roman" panose="02020603050405020304" pitchFamily="18" charset="0"/>
                  </a:rPr>
                  <a:t>1cm</a:t>
                </a:r>
              </a:p>
            </p:txBody>
          </p:sp>
        </p:grp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AB1C4F4-A765-4EA1-962D-27F46901C391}"/>
                </a:ext>
              </a:extLst>
            </p:cNvPr>
            <p:cNvSpPr/>
            <p:nvPr/>
          </p:nvSpPr>
          <p:spPr bwMode="auto">
            <a:xfrm>
              <a:off x="6940396" y="3791490"/>
              <a:ext cx="715556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67242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60">
            <a:extLst>
              <a:ext uri="{FF2B5EF4-FFF2-40B4-BE49-F238E27FC236}">
                <a16:creationId xmlns:a16="http://schemas.microsoft.com/office/drawing/2014/main" id="{A4007A18-1AE2-4A84-A7DE-B819613C0736}"/>
              </a:ext>
            </a:extLst>
          </p:cNvPr>
          <p:cNvGrpSpPr>
            <a:grpSpLocks/>
          </p:cNvGrpSpPr>
          <p:nvPr/>
        </p:nvGrpSpPr>
        <p:grpSpPr bwMode="auto">
          <a:xfrm>
            <a:off x="717579" y="-52884"/>
            <a:ext cx="3632848" cy="2482133"/>
            <a:chOff x="-38414" y="3969751"/>
            <a:chExt cx="4610414" cy="2988002"/>
          </a:xfrm>
          <a:solidFill>
            <a:schemeClr val="bg1"/>
          </a:solidFill>
        </p:grpSpPr>
        <p:grpSp>
          <p:nvGrpSpPr>
            <p:cNvPr id="41" name="Group 32">
              <a:extLst>
                <a:ext uri="{FF2B5EF4-FFF2-40B4-BE49-F238E27FC236}">
                  <a16:creationId xmlns:a16="http://schemas.microsoft.com/office/drawing/2014/main" id="{51E1247F-ADF1-44E7-80CA-DAFE28CC25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535" y="4342861"/>
              <a:ext cx="2930522" cy="2189653"/>
              <a:chOff x="658239" y="4117445"/>
              <a:chExt cx="2930522" cy="2189653"/>
            </a:xfrm>
            <a:grpFill/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4AC9975-38D9-4758-A192-8B103DD27466}"/>
                  </a:ext>
                </a:extLst>
              </p:cNvPr>
              <p:cNvSpPr/>
              <p:nvPr/>
            </p:nvSpPr>
            <p:spPr>
              <a:xfrm>
                <a:off x="658239" y="4849446"/>
                <a:ext cx="731888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1329598-3C91-45AC-AE48-BC62238A3F0C}"/>
                  </a:ext>
                </a:extLst>
              </p:cNvPr>
              <p:cNvSpPr/>
              <p:nvPr/>
            </p:nvSpPr>
            <p:spPr>
              <a:xfrm>
                <a:off x="1393302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BB145D8-E684-4DAE-A39E-51DC8C635E39}"/>
                  </a:ext>
                </a:extLst>
              </p:cNvPr>
              <p:cNvSpPr/>
              <p:nvPr/>
            </p:nvSpPr>
            <p:spPr>
              <a:xfrm>
                <a:off x="2123399" y="4849446"/>
                <a:ext cx="731887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0BB4662-E2AF-415B-AE2B-FA5C44A3136F}"/>
                  </a:ext>
                </a:extLst>
              </p:cNvPr>
              <p:cNvSpPr/>
              <p:nvPr/>
            </p:nvSpPr>
            <p:spPr>
              <a:xfrm>
                <a:off x="2858461" y="4849446"/>
                <a:ext cx="730300" cy="730414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EC9E131-FE7C-4221-9C53-ADAF064406C4}"/>
                  </a:ext>
                </a:extLst>
              </p:cNvPr>
              <p:cNvSpPr/>
              <p:nvPr/>
            </p:nvSpPr>
            <p:spPr>
              <a:xfrm>
                <a:off x="658239" y="5575097"/>
                <a:ext cx="731888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744427-CA10-4BAC-AEA0-2182B63D5810}"/>
                  </a:ext>
                </a:extLst>
              </p:cNvPr>
              <p:cNvSpPr/>
              <p:nvPr/>
            </p:nvSpPr>
            <p:spPr>
              <a:xfrm>
                <a:off x="2853495" y="4117445"/>
                <a:ext cx="731887" cy="732001"/>
              </a:xfrm>
              <a:prstGeom prst="rect">
                <a:avLst/>
              </a:prstGeom>
              <a:grpFill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008DB236-E761-458F-B14C-4A3FA143A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538" y="4419066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3" name="TextBox 56">
              <a:extLst>
                <a:ext uri="{FF2B5EF4-FFF2-40B4-BE49-F238E27FC236}">
                  <a16:creationId xmlns:a16="http://schemas.microsoft.com/office/drawing/2014/main" id="{080966B6-D465-4D23-95F2-F9A6B84F3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4605" y="3969751"/>
              <a:ext cx="91446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4" name="TextBox 57">
              <a:extLst>
                <a:ext uri="{FF2B5EF4-FFF2-40B4-BE49-F238E27FC236}">
                  <a16:creationId xmlns:a16="http://schemas.microsoft.com/office/drawing/2014/main" id="{95FF8D7B-209A-487B-B5CA-3929B9668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711" y="6513149"/>
              <a:ext cx="914462" cy="4446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  <p:sp>
          <p:nvSpPr>
            <p:cNvPr id="45" name="TextBox 58">
              <a:extLst>
                <a:ext uri="{FF2B5EF4-FFF2-40B4-BE49-F238E27FC236}">
                  <a16:creationId xmlns:a16="http://schemas.microsoft.com/office/drawing/2014/main" id="{C4602D1F-BB3A-462A-A2FB-12086F939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8414" y="5184320"/>
              <a:ext cx="711182" cy="44460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" rIns="91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cs typeface="Arial" panose="020B0604020202020204" pitchFamily="34" charset="0"/>
                </a:rPr>
                <a:t>1cm</a:t>
              </a:r>
            </a:p>
          </p:txBody>
        </p:sp>
      </p:grpSp>
      <p:sp>
        <p:nvSpPr>
          <p:cNvPr id="63" name="Cube 62">
            <a:extLst>
              <a:ext uri="{FF2B5EF4-FFF2-40B4-BE49-F238E27FC236}">
                <a16:creationId xmlns:a16="http://schemas.microsoft.com/office/drawing/2014/main" id="{813C5AA6-FA20-4A64-8F2D-946BA802ED00}"/>
              </a:ext>
            </a:extLst>
          </p:cNvPr>
          <p:cNvSpPr/>
          <p:nvPr/>
        </p:nvSpPr>
        <p:spPr>
          <a:xfrm>
            <a:off x="1684277" y="3162521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8B24AE8F-6130-4CDD-988F-938E3E2E2FC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82994" y="4368602"/>
            <a:ext cx="1219200" cy="609600"/>
          </a:xfrm>
          <a:prstGeom prst="parallelogram">
            <a:avLst>
              <a:gd name="adj" fmla="val 4555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be 64">
            <a:extLst>
              <a:ext uri="{FF2B5EF4-FFF2-40B4-BE49-F238E27FC236}">
                <a16:creationId xmlns:a16="http://schemas.microsoft.com/office/drawing/2014/main" id="{C9086BE4-494B-45A5-B2B6-AC9D55936BB7}"/>
              </a:ext>
            </a:extLst>
          </p:cNvPr>
          <p:cNvSpPr/>
          <p:nvPr/>
        </p:nvSpPr>
        <p:spPr>
          <a:xfrm>
            <a:off x="5458592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1874D209-59C5-4018-A39A-AEBBE78EAA16}"/>
              </a:ext>
            </a:extLst>
          </p:cNvPr>
          <p:cNvSpPr/>
          <p:nvPr/>
        </p:nvSpPr>
        <p:spPr>
          <a:xfrm rot="10800000" flipV="1">
            <a:off x="5186026" y="2860148"/>
            <a:ext cx="1175141" cy="593725"/>
          </a:xfrm>
          <a:prstGeom prst="parallelogram">
            <a:avLst>
              <a:gd name="adj" fmla="val 47623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F78F5809-7BC0-4409-B67C-520D544DABA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55901" y="4368603"/>
            <a:ext cx="1198344" cy="517525"/>
          </a:xfrm>
          <a:prstGeom prst="parallelogram">
            <a:avLst>
              <a:gd name="adj" fmla="val 53661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43">
            <a:extLst>
              <a:ext uri="{FF2B5EF4-FFF2-40B4-BE49-F238E27FC236}">
                <a16:creationId xmlns:a16="http://schemas.microsoft.com/office/drawing/2014/main" id="{1F9B1255-13BA-4605-A2C1-B4F7893B4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598" y="1443845"/>
            <a:ext cx="168866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FF000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 3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E07D372B-3905-4530-A01C-45A63F8C4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686" y="1641836"/>
            <a:ext cx="1371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Hình 4</a:t>
            </a:r>
          </a:p>
        </p:txBody>
      </p:sp>
      <p:sp>
        <p:nvSpPr>
          <p:cNvPr id="70" name="Cube 59">
            <a:extLst>
              <a:ext uri="{FF2B5EF4-FFF2-40B4-BE49-F238E27FC236}">
                <a16:creationId xmlns:a16="http://schemas.microsoft.com/office/drawing/2014/main" id="{7EA2643B-7588-4913-8FDF-436341B6DA75}"/>
              </a:ext>
            </a:extLst>
          </p:cNvPr>
          <p:cNvSpPr/>
          <p:nvPr/>
        </p:nvSpPr>
        <p:spPr>
          <a:xfrm>
            <a:off x="1682994" y="3149402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Parallelogram 70">
            <a:extLst>
              <a:ext uri="{FF2B5EF4-FFF2-40B4-BE49-F238E27FC236}">
                <a16:creationId xmlns:a16="http://schemas.microsoft.com/office/drawing/2014/main" id="{404D6B3A-A95D-423A-9EBE-C10564CBC4CD}"/>
              </a:ext>
            </a:extLst>
          </p:cNvPr>
          <p:cNvSpPr>
            <a:spLocks noChangeArrowheads="1"/>
          </p:cNvSpPr>
          <p:nvPr/>
        </p:nvSpPr>
        <p:spPr bwMode="auto">
          <a:xfrm rot="15056713" flipV="1">
            <a:off x="1915877" y="2570986"/>
            <a:ext cx="1295400" cy="401811"/>
          </a:xfrm>
          <a:prstGeom prst="parallelogram">
            <a:avLst>
              <a:gd name="adj" fmla="val 47626"/>
            </a:avLst>
          </a:prstGeom>
          <a:solidFill>
            <a:schemeClr val="bg1"/>
          </a:solidFill>
          <a:ln w="25400" algn="ctr">
            <a:solidFill>
              <a:srgbClr val="E46C0A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>
              <a:defRPr/>
            </a:pPr>
            <a:endParaRPr lang="en-US" sz="160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Cube 59">
            <a:extLst>
              <a:ext uri="{FF2B5EF4-FFF2-40B4-BE49-F238E27FC236}">
                <a16:creationId xmlns:a16="http://schemas.microsoft.com/office/drawing/2014/main" id="{A5E33F1E-B8AB-4236-AFD3-7A33DCD9B270}"/>
              </a:ext>
            </a:extLst>
          </p:cNvPr>
          <p:cNvSpPr/>
          <p:nvPr/>
        </p:nvSpPr>
        <p:spPr>
          <a:xfrm>
            <a:off x="3478337" y="3232273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Cube 62">
            <a:extLst>
              <a:ext uri="{FF2B5EF4-FFF2-40B4-BE49-F238E27FC236}">
                <a16:creationId xmlns:a16="http://schemas.microsoft.com/office/drawing/2014/main" id="{E3166F47-9E7E-4905-A493-0A3F21FFBAAC}"/>
              </a:ext>
            </a:extLst>
          </p:cNvPr>
          <p:cNvSpPr/>
          <p:nvPr/>
        </p:nvSpPr>
        <p:spPr>
          <a:xfrm>
            <a:off x="7537850" y="3327066"/>
            <a:ext cx="1219200" cy="1219200"/>
          </a:xfrm>
          <a:prstGeom prst="cube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ine 36">
            <a:extLst>
              <a:ext uri="{FF2B5EF4-FFF2-40B4-BE49-F238E27FC236}">
                <a16:creationId xmlns:a16="http://schemas.microsoft.com/office/drawing/2014/main" id="{43492EE7-9472-4351-9DFD-A1B74DAD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8458" y="2046729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Line 37">
            <a:extLst>
              <a:ext uri="{FF2B5EF4-FFF2-40B4-BE49-F238E27FC236}">
                <a16:creationId xmlns:a16="http://schemas.microsoft.com/office/drawing/2014/main" id="{7000610D-F210-49A9-B64A-8F4FF4F96F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9058" y="402792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Line 38">
            <a:extLst>
              <a:ext uri="{FF2B5EF4-FFF2-40B4-BE49-F238E27FC236}">
                <a16:creationId xmlns:a16="http://schemas.microsoft.com/office/drawing/2014/main" id="{9648ECE2-C20D-493C-8F11-2FF00C2A46A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207" y="1941848"/>
            <a:ext cx="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Line 39">
            <a:extLst>
              <a:ext uri="{FF2B5EF4-FFF2-40B4-BE49-F238E27FC236}">
                <a16:creationId xmlns:a16="http://schemas.microsoft.com/office/drawing/2014/main" id="{E875CC3E-49EF-4723-B5D7-F5DD3648BBD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2212" y="3863066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A388568-8C7B-4AAA-9731-E02B2E0C249C}"/>
              </a:ext>
            </a:extLst>
          </p:cNvPr>
          <p:cNvGrpSpPr/>
          <p:nvPr/>
        </p:nvGrpSpPr>
        <p:grpSpPr>
          <a:xfrm>
            <a:off x="5653645" y="-66449"/>
            <a:ext cx="3663950" cy="2646363"/>
            <a:chOff x="7356372" y="435479"/>
            <a:chExt cx="3663950" cy="2646363"/>
          </a:xfrm>
        </p:grpSpPr>
        <p:grpSp>
          <p:nvGrpSpPr>
            <p:cNvPr id="52" name="Group 65">
              <a:extLst>
                <a:ext uri="{FF2B5EF4-FFF2-40B4-BE49-F238E27FC236}">
                  <a16:creationId xmlns:a16="http://schemas.microsoft.com/office/drawing/2014/main" id="{9D479F36-28F1-435A-B441-A56E8881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56372" y="435479"/>
              <a:ext cx="3663950" cy="2646363"/>
              <a:chOff x="5333973" y="3810000"/>
              <a:chExt cx="3663315" cy="2646984"/>
            </a:xfrm>
            <a:solidFill>
              <a:schemeClr val="bg1"/>
            </a:solidFill>
          </p:grpSpPr>
          <p:grpSp>
            <p:nvGrpSpPr>
              <p:cNvPr id="53" name="Group 40">
                <a:extLst>
                  <a:ext uri="{FF2B5EF4-FFF2-40B4-BE49-F238E27FC236}">
                    <a16:creationId xmlns:a16="http://schemas.microsoft.com/office/drawing/2014/main" id="{178692CA-2319-4D4C-91A8-CB7114A16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67281" y="4267307"/>
                <a:ext cx="2904418" cy="2189677"/>
                <a:chOff x="5361177" y="4191107"/>
                <a:chExt cx="2904418" cy="2189677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C5F3E07-D11D-48E4-AF35-B8B4D291DE33}"/>
                    </a:ext>
                  </a:extLst>
                </p:cNvPr>
                <p:cNvSpPr/>
                <p:nvPr/>
              </p:nvSpPr>
              <p:spPr>
                <a:xfrm>
                  <a:off x="53611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29D9D57-6D36-4B3F-ADC2-21CEF34FF5CA}"/>
                    </a:ext>
                  </a:extLst>
                </p:cNvPr>
                <p:cNvSpPr/>
                <p:nvPr/>
              </p:nvSpPr>
              <p:spPr>
                <a:xfrm>
                  <a:off x="6081777" y="4923117"/>
                  <a:ext cx="731711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2A6E089D-67A3-49CA-8280-449FB3875E9B}"/>
                    </a:ext>
                  </a:extLst>
                </p:cNvPr>
                <p:cNvSpPr/>
                <p:nvPr/>
              </p:nvSpPr>
              <p:spPr>
                <a:xfrm>
                  <a:off x="7533885" y="4923117"/>
                  <a:ext cx="731710" cy="730421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7AE5C72C-6B4A-4406-BC76-2069F2995071}"/>
                    </a:ext>
                  </a:extLst>
                </p:cNvPr>
                <p:cNvSpPr/>
                <p:nvPr/>
              </p:nvSpPr>
              <p:spPr>
                <a:xfrm>
                  <a:off x="6811901" y="5648774"/>
                  <a:ext cx="731711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D66EAD8E-B1F4-4EB4-9E9C-03644A69732B}"/>
                    </a:ext>
                  </a:extLst>
                </p:cNvPr>
                <p:cNvSpPr/>
                <p:nvPr/>
              </p:nvSpPr>
              <p:spPr>
                <a:xfrm>
                  <a:off x="6806936" y="4191107"/>
                  <a:ext cx="731710" cy="732010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Box 59">
                <a:extLst>
                  <a:ext uri="{FF2B5EF4-FFF2-40B4-BE49-F238E27FC236}">
                    <a16:creationId xmlns:a16="http://schemas.microsoft.com/office/drawing/2014/main" id="{6AB66E76-7B77-4DD7-A328-083D0DD4A1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3973" y="5029486"/>
                <a:ext cx="539657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5" name="TextBox 61">
                <a:extLst>
                  <a:ext uri="{FF2B5EF4-FFF2-40B4-BE49-F238E27FC236}">
                    <a16:creationId xmlns:a16="http://schemas.microsoft.com/office/drawing/2014/main" id="{8431679E-4527-402B-A6B1-FF0FD9AAA8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630" y="454200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6" name="TextBox 62">
                <a:extLst>
                  <a:ext uri="{FF2B5EF4-FFF2-40B4-BE49-F238E27FC236}">
                    <a16:creationId xmlns:a16="http://schemas.microsoft.com/office/drawing/2014/main" id="{31062040-D0BE-4237-8FD5-A9C3464F0E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14830" y="3810000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  <p:sp>
            <p:nvSpPr>
              <p:cNvPr id="57" name="TextBox 63">
                <a:extLst>
                  <a:ext uri="{FF2B5EF4-FFF2-40B4-BE49-F238E27FC236}">
                    <a16:creationId xmlns:a16="http://schemas.microsoft.com/office/drawing/2014/main" id="{D51FD5C5-B7C4-440C-8CD5-75BDD3B2C4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3047" y="4549949"/>
                <a:ext cx="914241" cy="36941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" rIns="914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cs typeface="Arial" panose="020B0604020202020204" pitchFamily="34" charset="0"/>
                  </a:rPr>
                  <a:t>1cm</a:t>
                </a: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C09B570-0011-4344-AE8E-1AEA893D46AD}"/>
                </a:ext>
              </a:extLst>
            </p:cNvPr>
            <p:cNvSpPr/>
            <p:nvPr/>
          </p:nvSpPr>
          <p:spPr bwMode="auto">
            <a:xfrm>
              <a:off x="9337572" y="1624517"/>
              <a:ext cx="731837" cy="73183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6726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5498891-0F37-4EF6-9B73-803290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4"/>
            <a:ext cx="9144000" cy="5177901"/>
          </a:xfrm>
          <a:prstGeom prst="rect">
            <a:avLst/>
          </a:prstGeom>
        </p:spPr>
      </p:pic>
      <p:sp>
        <p:nvSpPr>
          <p:cNvPr id="2" name="Google Shape;2555;p62">
            <a:extLst>
              <a:ext uri="{FF2B5EF4-FFF2-40B4-BE49-F238E27FC236}">
                <a16:creationId xmlns:a16="http://schemas.microsoft.com/office/drawing/2014/main" id="{2B4F0087-752D-4A97-AB1E-EE323798D01B}"/>
              </a:ext>
            </a:extLst>
          </p:cNvPr>
          <p:cNvSpPr/>
          <p:nvPr/>
        </p:nvSpPr>
        <p:spPr>
          <a:xfrm>
            <a:off x="0" y="1489109"/>
            <a:ext cx="9144000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56;p62">
            <a:extLst>
              <a:ext uri="{FF2B5EF4-FFF2-40B4-BE49-F238E27FC236}">
                <a16:creationId xmlns:a16="http://schemas.microsoft.com/office/drawing/2014/main" id="{9EBA6390-3C9A-47AB-AEC1-75F396C82CE3}"/>
              </a:ext>
            </a:extLst>
          </p:cNvPr>
          <p:cNvSpPr/>
          <p:nvPr/>
        </p:nvSpPr>
        <p:spPr>
          <a:xfrm>
            <a:off x="0" y="1657350"/>
            <a:ext cx="9154036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>
            <a:extLst>
              <a:ext uri="{FF2B5EF4-FFF2-40B4-BE49-F238E27FC236}">
                <a16:creationId xmlns:a16="http://schemas.microsoft.com/office/drawing/2014/main" id="{219A8780-8DBA-4113-B3DC-D5296EFC2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0" y="2221083"/>
            <a:ext cx="3291925" cy="259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oogle Shape;8670;p90">
            <a:extLst>
              <a:ext uri="{FF2B5EF4-FFF2-40B4-BE49-F238E27FC236}">
                <a16:creationId xmlns:a16="http://schemas.microsoft.com/office/drawing/2014/main" id="{66B9BFAC-423A-46F3-85C0-2AEE31280332}"/>
              </a:ext>
            </a:extLst>
          </p:cNvPr>
          <p:cNvGrpSpPr/>
          <p:nvPr/>
        </p:nvGrpSpPr>
        <p:grpSpPr>
          <a:xfrm>
            <a:off x="694832" y="781757"/>
            <a:ext cx="298169" cy="339253"/>
            <a:chOff x="1529350" y="258825"/>
            <a:chExt cx="423475" cy="481825"/>
          </a:xfrm>
        </p:grpSpPr>
        <p:sp>
          <p:nvSpPr>
            <p:cNvPr id="55" name="Google Shape;8671;p90">
              <a:extLst>
                <a:ext uri="{FF2B5EF4-FFF2-40B4-BE49-F238E27FC236}">
                  <a16:creationId xmlns:a16="http://schemas.microsoft.com/office/drawing/2014/main" id="{9A380E93-EA5E-4B65-8C6C-F8CE01F20403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Google Shape;8672;p90">
              <a:extLst>
                <a:ext uri="{FF2B5EF4-FFF2-40B4-BE49-F238E27FC236}">
                  <a16:creationId xmlns:a16="http://schemas.microsoft.com/office/drawing/2014/main" id="{FDE86B34-A322-4F60-B90D-2ACCD12EC44E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oogle Shape;8670;p90">
            <a:extLst>
              <a:ext uri="{FF2B5EF4-FFF2-40B4-BE49-F238E27FC236}">
                <a16:creationId xmlns:a16="http://schemas.microsoft.com/office/drawing/2014/main" id="{E242616F-63D2-48CA-9678-3BB2CC97F794}"/>
              </a:ext>
            </a:extLst>
          </p:cNvPr>
          <p:cNvGrpSpPr/>
          <p:nvPr/>
        </p:nvGrpSpPr>
        <p:grpSpPr>
          <a:xfrm>
            <a:off x="5296071" y="850627"/>
            <a:ext cx="298169" cy="339253"/>
            <a:chOff x="1529350" y="258825"/>
            <a:chExt cx="423475" cy="481825"/>
          </a:xfrm>
        </p:grpSpPr>
        <p:sp>
          <p:nvSpPr>
            <p:cNvPr id="61" name="Google Shape;8671;p90">
              <a:extLst>
                <a:ext uri="{FF2B5EF4-FFF2-40B4-BE49-F238E27FC236}">
                  <a16:creationId xmlns:a16="http://schemas.microsoft.com/office/drawing/2014/main" id="{7CF1E2DD-A58F-4D3C-9CDB-21B04E21CCC2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Google Shape;8672;p90">
              <a:extLst>
                <a:ext uri="{FF2B5EF4-FFF2-40B4-BE49-F238E27FC236}">
                  <a16:creationId xmlns:a16="http://schemas.microsoft.com/office/drawing/2014/main" id="{8D79783D-5BD9-4AD1-97CA-723CF6197954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8670;p90">
            <a:extLst>
              <a:ext uri="{FF2B5EF4-FFF2-40B4-BE49-F238E27FC236}">
                <a16:creationId xmlns:a16="http://schemas.microsoft.com/office/drawing/2014/main" id="{EAA15154-C688-40CE-AF21-EDB33DDC1250}"/>
              </a:ext>
            </a:extLst>
          </p:cNvPr>
          <p:cNvGrpSpPr/>
          <p:nvPr/>
        </p:nvGrpSpPr>
        <p:grpSpPr>
          <a:xfrm>
            <a:off x="4432694" y="3591265"/>
            <a:ext cx="298169" cy="339253"/>
            <a:chOff x="1529350" y="258825"/>
            <a:chExt cx="423475" cy="481825"/>
          </a:xfrm>
        </p:grpSpPr>
        <p:sp>
          <p:nvSpPr>
            <p:cNvPr id="64" name="Google Shape;8671;p90">
              <a:extLst>
                <a:ext uri="{FF2B5EF4-FFF2-40B4-BE49-F238E27FC236}">
                  <a16:creationId xmlns:a16="http://schemas.microsoft.com/office/drawing/2014/main" id="{70E45BC5-5456-4036-AA2A-2A44663F9F7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Google Shape;8672;p90">
              <a:extLst>
                <a:ext uri="{FF2B5EF4-FFF2-40B4-BE49-F238E27FC236}">
                  <a16:creationId xmlns:a16="http://schemas.microsoft.com/office/drawing/2014/main" id="{8E2BF1AF-5FB9-4CA9-A140-E778A264042A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Google Shape;8670;p90">
            <a:extLst>
              <a:ext uri="{FF2B5EF4-FFF2-40B4-BE49-F238E27FC236}">
                <a16:creationId xmlns:a16="http://schemas.microsoft.com/office/drawing/2014/main" id="{1F86BE6B-2F7E-4182-B8ED-350E6FA2B30C}"/>
              </a:ext>
            </a:extLst>
          </p:cNvPr>
          <p:cNvGrpSpPr/>
          <p:nvPr/>
        </p:nvGrpSpPr>
        <p:grpSpPr>
          <a:xfrm>
            <a:off x="6860429" y="3567901"/>
            <a:ext cx="298169" cy="339253"/>
            <a:chOff x="1529350" y="258825"/>
            <a:chExt cx="423475" cy="481825"/>
          </a:xfrm>
        </p:grpSpPr>
        <p:sp>
          <p:nvSpPr>
            <p:cNvPr id="67" name="Google Shape;8671;p90">
              <a:extLst>
                <a:ext uri="{FF2B5EF4-FFF2-40B4-BE49-F238E27FC236}">
                  <a16:creationId xmlns:a16="http://schemas.microsoft.com/office/drawing/2014/main" id="{C7CEE8A6-F14A-41BA-9367-8EBFC418E72F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Google Shape;8672;p90">
              <a:extLst>
                <a:ext uri="{FF2B5EF4-FFF2-40B4-BE49-F238E27FC236}">
                  <a16:creationId xmlns:a16="http://schemas.microsoft.com/office/drawing/2014/main" id="{41FFF3F3-AD85-4EE9-A17B-E1CAF47D7AB5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oogle Shape;2560;p62">
            <a:extLst>
              <a:ext uri="{FF2B5EF4-FFF2-40B4-BE49-F238E27FC236}">
                <a16:creationId xmlns:a16="http://schemas.microsoft.com/office/drawing/2014/main" id="{A0A93D4B-5781-413F-9764-65CBD4914629}"/>
              </a:ext>
            </a:extLst>
          </p:cNvPr>
          <p:cNvGrpSpPr/>
          <p:nvPr/>
        </p:nvGrpSpPr>
        <p:grpSpPr>
          <a:xfrm>
            <a:off x="299920" y="1140060"/>
            <a:ext cx="990054" cy="990054"/>
            <a:chOff x="1632175" y="1428591"/>
            <a:chExt cx="1171800" cy="1171800"/>
          </a:xfrm>
        </p:grpSpPr>
        <p:sp>
          <p:nvSpPr>
            <p:cNvPr id="91" name="Google Shape;2561;p62">
              <a:extLst>
                <a:ext uri="{FF2B5EF4-FFF2-40B4-BE49-F238E27FC236}">
                  <a16:creationId xmlns:a16="http://schemas.microsoft.com/office/drawing/2014/main" id="{0214B7C2-9310-4591-B689-2B09A68FA1F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62;p62">
              <a:extLst>
                <a:ext uri="{FF2B5EF4-FFF2-40B4-BE49-F238E27FC236}">
                  <a16:creationId xmlns:a16="http://schemas.microsoft.com/office/drawing/2014/main" id="{01883F1C-B577-430B-9DC1-1BC8BDCB8EA0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oogle Shape;2563;p62">
            <a:extLst>
              <a:ext uri="{FF2B5EF4-FFF2-40B4-BE49-F238E27FC236}">
                <a16:creationId xmlns:a16="http://schemas.microsoft.com/office/drawing/2014/main" id="{FDD0E9C5-AD62-4459-99CE-3787123747A5}"/>
              </a:ext>
            </a:extLst>
          </p:cNvPr>
          <p:cNvGrpSpPr/>
          <p:nvPr/>
        </p:nvGrpSpPr>
        <p:grpSpPr>
          <a:xfrm>
            <a:off x="4075357" y="2580382"/>
            <a:ext cx="990054" cy="990054"/>
            <a:chOff x="1632175" y="1428591"/>
            <a:chExt cx="1171800" cy="1171800"/>
          </a:xfrm>
        </p:grpSpPr>
        <p:sp>
          <p:nvSpPr>
            <p:cNvPr id="94" name="Google Shape;2564;p62">
              <a:extLst>
                <a:ext uri="{FF2B5EF4-FFF2-40B4-BE49-F238E27FC236}">
                  <a16:creationId xmlns:a16="http://schemas.microsoft.com/office/drawing/2014/main" id="{06BA0CEA-2653-458A-80B9-E74D2E753EF6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65;p62">
              <a:extLst>
                <a:ext uri="{FF2B5EF4-FFF2-40B4-BE49-F238E27FC236}">
                  <a16:creationId xmlns:a16="http://schemas.microsoft.com/office/drawing/2014/main" id="{7835A1F4-2151-4899-8B7F-26EA24610D1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6" name="Google Shape;2566;p62">
            <a:extLst>
              <a:ext uri="{FF2B5EF4-FFF2-40B4-BE49-F238E27FC236}">
                <a16:creationId xmlns:a16="http://schemas.microsoft.com/office/drawing/2014/main" id="{89BBDE67-2DB1-40D7-BC6C-D7AE874439E7}"/>
              </a:ext>
            </a:extLst>
          </p:cNvPr>
          <p:cNvGrpSpPr/>
          <p:nvPr/>
        </p:nvGrpSpPr>
        <p:grpSpPr>
          <a:xfrm>
            <a:off x="6458512" y="2560345"/>
            <a:ext cx="990054" cy="990054"/>
            <a:chOff x="1632175" y="1428591"/>
            <a:chExt cx="1171800" cy="1171800"/>
          </a:xfrm>
        </p:grpSpPr>
        <p:sp>
          <p:nvSpPr>
            <p:cNvPr id="97" name="Google Shape;2567;p62">
              <a:extLst>
                <a:ext uri="{FF2B5EF4-FFF2-40B4-BE49-F238E27FC236}">
                  <a16:creationId xmlns:a16="http://schemas.microsoft.com/office/drawing/2014/main" id="{7263B63D-2393-4622-94EB-1666B5E2F745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68;p62">
              <a:extLst>
                <a:ext uri="{FF2B5EF4-FFF2-40B4-BE49-F238E27FC236}">
                  <a16:creationId xmlns:a16="http://schemas.microsoft.com/office/drawing/2014/main" id="{15E70BD5-9A06-4BC8-ADF2-9B1C394854C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Google Shape;2573;p62">
            <a:extLst>
              <a:ext uri="{FF2B5EF4-FFF2-40B4-BE49-F238E27FC236}">
                <a16:creationId xmlns:a16="http://schemas.microsoft.com/office/drawing/2014/main" id="{D8ED43D9-7695-4FDC-80DF-716EF1A5F04A}"/>
              </a:ext>
            </a:extLst>
          </p:cNvPr>
          <p:cNvSpPr/>
          <p:nvPr/>
        </p:nvSpPr>
        <p:spPr>
          <a:xfrm>
            <a:off x="-467222" y="92743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0" name="Google Shape;2575;p62">
            <a:extLst>
              <a:ext uri="{FF2B5EF4-FFF2-40B4-BE49-F238E27FC236}">
                <a16:creationId xmlns:a16="http://schemas.microsoft.com/office/drawing/2014/main" id="{932A05FC-69B9-483F-AECC-09677C8B105A}"/>
              </a:ext>
            </a:extLst>
          </p:cNvPr>
          <p:cNvSpPr/>
          <p:nvPr/>
        </p:nvSpPr>
        <p:spPr>
          <a:xfrm>
            <a:off x="3506960" y="4219270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1" name="Google Shape;2577;p62">
            <a:extLst>
              <a:ext uri="{FF2B5EF4-FFF2-40B4-BE49-F238E27FC236}">
                <a16:creationId xmlns:a16="http://schemas.microsoft.com/office/drawing/2014/main" id="{D8C7CF71-3420-4EEF-B4E2-4D5EF91A1D46}"/>
              </a:ext>
            </a:extLst>
          </p:cNvPr>
          <p:cNvSpPr/>
          <p:nvPr/>
        </p:nvSpPr>
        <p:spPr>
          <a:xfrm>
            <a:off x="6156232" y="4031645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02" name="Google Shape;2560;p62">
            <a:extLst>
              <a:ext uri="{FF2B5EF4-FFF2-40B4-BE49-F238E27FC236}">
                <a16:creationId xmlns:a16="http://schemas.microsoft.com/office/drawing/2014/main" id="{B222B162-6F77-4D46-B464-E4867261BB0D}"/>
              </a:ext>
            </a:extLst>
          </p:cNvPr>
          <p:cNvGrpSpPr/>
          <p:nvPr/>
        </p:nvGrpSpPr>
        <p:grpSpPr>
          <a:xfrm>
            <a:off x="4950129" y="1232578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03" name="Google Shape;2561;p62">
              <a:extLst>
                <a:ext uri="{FF2B5EF4-FFF2-40B4-BE49-F238E27FC236}">
                  <a16:creationId xmlns:a16="http://schemas.microsoft.com/office/drawing/2014/main" id="{59277D62-BE82-4759-881C-9843E09AACD0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562;p62">
              <a:extLst>
                <a:ext uri="{FF2B5EF4-FFF2-40B4-BE49-F238E27FC236}">
                  <a16:creationId xmlns:a16="http://schemas.microsoft.com/office/drawing/2014/main" id="{BADB3108-148B-4622-9F79-1E8B3F0DACB4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5" name="Google Shape;2577;p62">
            <a:extLst>
              <a:ext uri="{FF2B5EF4-FFF2-40B4-BE49-F238E27FC236}">
                <a16:creationId xmlns:a16="http://schemas.microsoft.com/office/drawing/2014/main" id="{9123CCA5-D8B6-415D-BA96-8A428FE64B40}"/>
              </a:ext>
            </a:extLst>
          </p:cNvPr>
          <p:cNvSpPr/>
          <p:nvPr/>
        </p:nvSpPr>
        <p:spPr>
          <a:xfrm>
            <a:off x="4380112" y="305073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6" name="Google Shape;2582;p62">
            <a:extLst>
              <a:ext uri="{FF2B5EF4-FFF2-40B4-BE49-F238E27FC236}">
                <a16:creationId xmlns:a16="http://schemas.microsoft.com/office/drawing/2014/main" id="{23E7B466-3C1D-46BD-AD71-B360420FA59E}"/>
              </a:ext>
            </a:extLst>
          </p:cNvPr>
          <p:cNvGrpSpPr/>
          <p:nvPr/>
        </p:nvGrpSpPr>
        <p:grpSpPr>
          <a:xfrm flipH="1">
            <a:off x="5118779" y="1462008"/>
            <a:ext cx="784144" cy="390683"/>
            <a:chOff x="404850" y="2182975"/>
            <a:chExt cx="2230850" cy="1111475"/>
          </a:xfrm>
        </p:grpSpPr>
        <p:sp>
          <p:nvSpPr>
            <p:cNvPr id="17" name="Google Shape;2583;p62">
              <a:extLst>
                <a:ext uri="{FF2B5EF4-FFF2-40B4-BE49-F238E27FC236}">
                  <a16:creationId xmlns:a16="http://schemas.microsoft.com/office/drawing/2014/main" id="{53AA22DE-5AB9-4323-8A50-F8EFD22FDA33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584;p62">
              <a:extLst>
                <a:ext uri="{FF2B5EF4-FFF2-40B4-BE49-F238E27FC236}">
                  <a16:creationId xmlns:a16="http://schemas.microsoft.com/office/drawing/2014/main" id="{3CE9F4AD-FA25-4312-BF02-2E616ACA2BE9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Google Shape;2585;p62">
              <a:extLst>
                <a:ext uri="{FF2B5EF4-FFF2-40B4-BE49-F238E27FC236}">
                  <a16:creationId xmlns:a16="http://schemas.microsoft.com/office/drawing/2014/main" id="{DFDAFD77-1D87-4246-951A-FD38C889A5E3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Google Shape;2586;p62">
              <a:extLst>
                <a:ext uri="{FF2B5EF4-FFF2-40B4-BE49-F238E27FC236}">
                  <a16:creationId xmlns:a16="http://schemas.microsoft.com/office/drawing/2014/main" id="{546563B4-1459-4698-AFAA-DD87AA95689D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Google Shape;2587;p62">
              <a:extLst>
                <a:ext uri="{FF2B5EF4-FFF2-40B4-BE49-F238E27FC236}">
                  <a16:creationId xmlns:a16="http://schemas.microsoft.com/office/drawing/2014/main" id="{6F86524E-7BF7-44DA-9A50-1EE8367F6911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588;p62">
              <a:extLst>
                <a:ext uri="{FF2B5EF4-FFF2-40B4-BE49-F238E27FC236}">
                  <a16:creationId xmlns:a16="http://schemas.microsoft.com/office/drawing/2014/main" id="{A16D0F87-8F07-4B8C-B61C-A0550AB68C09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2589;p62">
              <a:extLst>
                <a:ext uri="{FF2B5EF4-FFF2-40B4-BE49-F238E27FC236}">
                  <a16:creationId xmlns:a16="http://schemas.microsoft.com/office/drawing/2014/main" id="{72236117-3CC7-4FB6-BA04-55818917CFB8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2590;p62">
              <a:extLst>
                <a:ext uri="{FF2B5EF4-FFF2-40B4-BE49-F238E27FC236}">
                  <a16:creationId xmlns:a16="http://schemas.microsoft.com/office/drawing/2014/main" id="{D3FD7FC7-CBA2-4871-AB29-78032AF62878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Google Shape;2591;p62">
              <a:extLst>
                <a:ext uri="{FF2B5EF4-FFF2-40B4-BE49-F238E27FC236}">
                  <a16:creationId xmlns:a16="http://schemas.microsoft.com/office/drawing/2014/main" id="{BB58DC92-EC3A-4876-9ECB-0F6446E53F60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592;p62">
              <a:extLst>
                <a:ext uri="{FF2B5EF4-FFF2-40B4-BE49-F238E27FC236}">
                  <a16:creationId xmlns:a16="http://schemas.microsoft.com/office/drawing/2014/main" id="{3A189A4F-519C-4875-BF5D-4A697F2F2841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oogle Shape;2593;p62">
              <a:extLst>
                <a:ext uri="{FF2B5EF4-FFF2-40B4-BE49-F238E27FC236}">
                  <a16:creationId xmlns:a16="http://schemas.microsoft.com/office/drawing/2014/main" id="{1E0ABE87-7551-4A35-95CF-EFCCB11BB67A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2594;p62">
              <a:extLst>
                <a:ext uri="{FF2B5EF4-FFF2-40B4-BE49-F238E27FC236}">
                  <a16:creationId xmlns:a16="http://schemas.microsoft.com/office/drawing/2014/main" id="{35A4FBF9-9FB3-424B-84A5-4D821BFA8284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Google Shape;2595;p62">
              <a:extLst>
                <a:ext uri="{FF2B5EF4-FFF2-40B4-BE49-F238E27FC236}">
                  <a16:creationId xmlns:a16="http://schemas.microsoft.com/office/drawing/2014/main" id="{F9A8E4F6-CF33-4D50-901B-AF86A35E7782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Google Shape;2596;p62">
              <a:extLst>
                <a:ext uri="{FF2B5EF4-FFF2-40B4-BE49-F238E27FC236}">
                  <a16:creationId xmlns:a16="http://schemas.microsoft.com/office/drawing/2014/main" id="{63E4B6D9-B8D0-4765-8F52-2E93C2B3E31F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Google Shape;2597;p62">
              <a:extLst>
                <a:ext uri="{FF2B5EF4-FFF2-40B4-BE49-F238E27FC236}">
                  <a16:creationId xmlns:a16="http://schemas.microsoft.com/office/drawing/2014/main" id="{20CA91AE-8EB4-4EAD-BEDF-FFC9D3D77BF9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Google Shape;2598;p62">
              <a:extLst>
                <a:ext uri="{FF2B5EF4-FFF2-40B4-BE49-F238E27FC236}">
                  <a16:creationId xmlns:a16="http://schemas.microsoft.com/office/drawing/2014/main" id="{6F0E46F5-8DF6-4FED-A77A-526AF68ED484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Google Shape;2599;p62">
              <a:extLst>
                <a:ext uri="{FF2B5EF4-FFF2-40B4-BE49-F238E27FC236}">
                  <a16:creationId xmlns:a16="http://schemas.microsoft.com/office/drawing/2014/main" id="{0B35F06D-2473-4B7A-9183-7F45107555B9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2600;p62">
              <a:extLst>
                <a:ext uri="{FF2B5EF4-FFF2-40B4-BE49-F238E27FC236}">
                  <a16:creationId xmlns:a16="http://schemas.microsoft.com/office/drawing/2014/main" id="{EB9C9FEE-9012-45C6-9449-5C7E41010510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Google Shape;2601;p62">
              <a:extLst>
                <a:ext uri="{FF2B5EF4-FFF2-40B4-BE49-F238E27FC236}">
                  <a16:creationId xmlns:a16="http://schemas.microsoft.com/office/drawing/2014/main" id="{CE1BCE32-D2E6-4601-B453-5E3CC8394902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Google Shape;2602;p62">
              <a:extLst>
                <a:ext uri="{FF2B5EF4-FFF2-40B4-BE49-F238E27FC236}">
                  <a16:creationId xmlns:a16="http://schemas.microsoft.com/office/drawing/2014/main" id="{192BE05C-DB7B-421B-98B7-AEDD99FA71C5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2603;p62">
              <a:extLst>
                <a:ext uri="{FF2B5EF4-FFF2-40B4-BE49-F238E27FC236}">
                  <a16:creationId xmlns:a16="http://schemas.microsoft.com/office/drawing/2014/main" id="{C0FEFECF-3ADE-4FD0-8966-E94E46E0D828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2604;p62">
              <a:extLst>
                <a:ext uri="{FF2B5EF4-FFF2-40B4-BE49-F238E27FC236}">
                  <a16:creationId xmlns:a16="http://schemas.microsoft.com/office/drawing/2014/main" id="{0DF0F3A5-712B-46AB-8190-BED2E767AEEE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Google Shape;2605;p62">
              <a:extLst>
                <a:ext uri="{FF2B5EF4-FFF2-40B4-BE49-F238E27FC236}">
                  <a16:creationId xmlns:a16="http://schemas.microsoft.com/office/drawing/2014/main" id="{1FF6FF5A-5A4F-41D7-BF62-3CC75B8382FA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Google Shape;2606;p62">
              <a:extLst>
                <a:ext uri="{FF2B5EF4-FFF2-40B4-BE49-F238E27FC236}">
                  <a16:creationId xmlns:a16="http://schemas.microsoft.com/office/drawing/2014/main" id="{4C5D95ED-78F8-4342-A5A7-E1BA3D1D109D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2607;p62">
              <a:extLst>
                <a:ext uri="{FF2B5EF4-FFF2-40B4-BE49-F238E27FC236}">
                  <a16:creationId xmlns:a16="http://schemas.microsoft.com/office/drawing/2014/main" id="{2EFCB87F-44FD-437A-9BEB-7308F96FDEAD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Google Shape;2608;p62">
              <a:extLst>
                <a:ext uri="{FF2B5EF4-FFF2-40B4-BE49-F238E27FC236}">
                  <a16:creationId xmlns:a16="http://schemas.microsoft.com/office/drawing/2014/main" id="{70A2A0A1-266C-47FD-A96D-16423B9B31D4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Google Shape;2609;p62">
              <a:extLst>
                <a:ext uri="{FF2B5EF4-FFF2-40B4-BE49-F238E27FC236}">
                  <a16:creationId xmlns:a16="http://schemas.microsoft.com/office/drawing/2014/main" id="{3B2A6A03-E550-4895-87EC-A5E83D42550B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Google Shape;2610;p62">
              <a:extLst>
                <a:ext uri="{FF2B5EF4-FFF2-40B4-BE49-F238E27FC236}">
                  <a16:creationId xmlns:a16="http://schemas.microsoft.com/office/drawing/2014/main" id="{9DC1D003-AFEA-4147-8124-2C0973737DB8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214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49392 -0.012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5" y="-6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F11575DD-396D-481D-93AE-F00472D30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" y="-34402"/>
            <a:ext cx="9117453" cy="517790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491D2-02C0-4F3D-8057-0AB97FA54712}"/>
              </a:ext>
            </a:extLst>
          </p:cNvPr>
          <p:cNvGrpSpPr/>
          <p:nvPr/>
        </p:nvGrpSpPr>
        <p:grpSpPr>
          <a:xfrm>
            <a:off x="4213963" y="2301503"/>
            <a:ext cx="8078352" cy="1846659"/>
            <a:chOff x="-20156" y="1325488"/>
            <a:chExt cx="9621876" cy="1846654"/>
          </a:xfrm>
        </p:grpSpPr>
        <p:sp>
          <p:nvSpPr>
            <p:cNvPr id="28" name="Arrow: Pentagon 6">
              <a:extLst>
                <a:ext uri="{FF2B5EF4-FFF2-40B4-BE49-F238E27FC236}">
                  <a16:creationId xmlns:a16="http://schemas.microsoft.com/office/drawing/2014/main" id="{F6519A98-2F01-4402-99F6-DB62FB242A80}"/>
                </a:ext>
              </a:extLst>
            </p:cNvPr>
            <p:cNvSpPr/>
            <p:nvPr/>
          </p:nvSpPr>
          <p:spPr>
            <a:xfrm>
              <a:off x="685799" y="1461475"/>
              <a:ext cx="8915921" cy="1531724"/>
            </a:xfrm>
            <a:custGeom>
              <a:avLst/>
              <a:gdLst>
                <a:gd name="connsiteX0" fmla="*/ 0 w 8915921"/>
                <a:gd name="connsiteY0" fmla="*/ 0 h 1531724"/>
                <a:gd name="connsiteX1" fmla="*/ 8528026 w 8915921"/>
                <a:gd name="connsiteY1" fmla="*/ 0 h 1531724"/>
                <a:gd name="connsiteX2" fmla="*/ 8915919 w 8915921"/>
                <a:gd name="connsiteY2" fmla="*/ 765862 h 1531724"/>
                <a:gd name="connsiteX3" fmla="*/ 8528026 w 8915921"/>
                <a:gd name="connsiteY3" fmla="*/ 1531724 h 1531724"/>
                <a:gd name="connsiteX4" fmla="*/ 0 w 8915921"/>
                <a:gd name="connsiteY4" fmla="*/ 1531724 h 1531724"/>
                <a:gd name="connsiteX5" fmla="*/ 0 w 8915921"/>
                <a:gd name="connsiteY5" fmla="*/ 0 h 1531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5921" h="1531724" extrusionOk="0">
                  <a:moveTo>
                    <a:pt x="0" y="0"/>
                  </a:moveTo>
                  <a:cubicBezTo>
                    <a:pt x="2429693" y="-372317"/>
                    <a:pt x="7260726" y="273610"/>
                    <a:pt x="8528026" y="0"/>
                  </a:cubicBezTo>
                  <a:cubicBezTo>
                    <a:pt x="8649208" y="164959"/>
                    <a:pt x="8862498" y="676865"/>
                    <a:pt x="8915919" y="765862"/>
                  </a:cubicBezTo>
                  <a:cubicBezTo>
                    <a:pt x="8782681" y="1035420"/>
                    <a:pt x="8678893" y="1162988"/>
                    <a:pt x="8528026" y="1531724"/>
                  </a:cubicBezTo>
                  <a:cubicBezTo>
                    <a:pt x="4800814" y="1284915"/>
                    <a:pt x="2139975" y="1147064"/>
                    <a:pt x="0" y="1531724"/>
                  </a:cubicBezTo>
                  <a:cubicBezTo>
                    <a:pt x="-19013" y="809739"/>
                    <a:pt x="-37677" y="604628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7485645"/>
                        <a:gd name="connsiteY0" fmla="*/ 0 h 1531728"/>
                        <a:gd name="connsiteX1" fmla="*/ 7159976 w 7485645"/>
                        <a:gd name="connsiteY1" fmla="*/ 0 h 1531728"/>
                        <a:gd name="connsiteX2" fmla="*/ 7485644 w 7485645"/>
                        <a:gd name="connsiteY2" fmla="*/ 765864 h 1531728"/>
                        <a:gd name="connsiteX3" fmla="*/ 7159976 w 7485645"/>
                        <a:gd name="connsiteY3" fmla="*/ 1531728 h 1531728"/>
                        <a:gd name="connsiteX4" fmla="*/ 0 w 7485645"/>
                        <a:gd name="connsiteY4" fmla="*/ 1531728 h 1531728"/>
                        <a:gd name="connsiteX5" fmla="*/ 0 w 7485645"/>
                        <a:gd name="connsiteY5" fmla="*/ 0 h 15317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485645" h="1531728" extrusionOk="0">
                          <a:moveTo>
                            <a:pt x="0" y="0"/>
                          </a:moveTo>
                          <a:cubicBezTo>
                            <a:pt x="2067167" y="-295035"/>
                            <a:pt x="6149297" y="66448"/>
                            <a:pt x="7159976" y="0"/>
                          </a:cubicBezTo>
                          <a:cubicBezTo>
                            <a:pt x="7264610" y="160959"/>
                            <a:pt x="7433626" y="665961"/>
                            <a:pt x="7485644" y="765864"/>
                          </a:cubicBezTo>
                          <a:cubicBezTo>
                            <a:pt x="7385442" y="1021213"/>
                            <a:pt x="7293080" y="1161677"/>
                            <a:pt x="7159976" y="1531728"/>
                          </a:cubicBezTo>
                          <a:cubicBezTo>
                            <a:pt x="4160596" y="1396465"/>
                            <a:pt x="1740416" y="1237562"/>
                            <a:pt x="0" y="1531728"/>
                          </a:cubicBezTo>
                          <a:cubicBezTo>
                            <a:pt x="-21830" y="798655"/>
                            <a:pt x="-33045" y="61380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661315-FC8B-48E6-854F-A768426A08F3}"/>
                </a:ext>
              </a:extLst>
            </p:cNvPr>
            <p:cNvSpPr txBox="1"/>
            <p:nvPr/>
          </p:nvSpPr>
          <p:spPr>
            <a:xfrm>
              <a:off x="-20156" y="1325488"/>
              <a:ext cx="5431428" cy="18466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 algn="just"/>
              <a:r>
                <a:rPr lang="vi-VN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 để tính diện tích </a:t>
              </a:r>
              <a:r>
                <a: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xung quanh và diện tích </a:t>
              </a:r>
              <a:r>
                <a:rPr lang="en-US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        </a:t>
              </a:r>
              <a:r>
                <a:rPr lang="vi-VN" sz="24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toàn phần của hình lập phương trong một số trường hợp đơn giản.</a:t>
              </a:r>
              <a:endPara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3E99581-A819-4CA5-BFBE-E53B23D245A0}"/>
              </a:ext>
            </a:extLst>
          </p:cNvPr>
          <p:cNvGrpSpPr/>
          <p:nvPr/>
        </p:nvGrpSpPr>
        <p:grpSpPr>
          <a:xfrm>
            <a:off x="4176665" y="361625"/>
            <a:ext cx="9706593" cy="1195573"/>
            <a:chOff x="-104871" y="1461474"/>
            <a:chExt cx="9706593" cy="1195570"/>
          </a:xfrm>
        </p:grpSpPr>
        <p:sp>
          <p:nvSpPr>
            <p:cNvPr id="44" name="Arrow: Pentagon 22">
              <a:extLst>
                <a:ext uri="{FF2B5EF4-FFF2-40B4-BE49-F238E27FC236}">
                  <a16:creationId xmlns:a16="http://schemas.microsoft.com/office/drawing/2014/main" id="{6BC979CA-34CB-4512-8597-857F6BDF52F4}"/>
                </a:ext>
              </a:extLst>
            </p:cNvPr>
            <p:cNvSpPr/>
            <p:nvPr/>
          </p:nvSpPr>
          <p:spPr>
            <a:xfrm>
              <a:off x="685800" y="1461474"/>
              <a:ext cx="8915922" cy="1195570"/>
            </a:xfrm>
            <a:custGeom>
              <a:avLst/>
              <a:gdLst>
                <a:gd name="connsiteX0" fmla="*/ 0 w 8915922"/>
                <a:gd name="connsiteY0" fmla="*/ 0 h 1195570"/>
                <a:gd name="connsiteX1" fmla="*/ 8528028 w 8915922"/>
                <a:gd name="connsiteY1" fmla="*/ 0 h 1195570"/>
                <a:gd name="connsiteX2" fmla="*/ 8915922 w 8915922"/>
                <a:gd name="connsiteY2" fmla="*/ 597784 h 1195570"/>
                <a:gd name="connsiteX3" fmla="*/ 8528028 w 8915922"/>
                <a:gd name="connsiteY3" fmla="*/ 1195570 h 1195570"/>
                <a:gd name="connsiteX4" fmla="*/ 0 w 8915922"/>
                <a:gd name="connsiteY4" fmla="*/ 1195570 h 1195570"/>
                <a:gd name="connsiteX5" fmla="*/ 0 w 8915922"/>
                <a:gd name="connsiteY5" fmla="*/ 0 h 119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915922" h="1195570" extrusionOk="0">
                  <a:moveTo>
                    <a:pt x="0" y="0"/>
                  </a:moveTo>
                  <a:cubicBezTo>
                    <a:pt x="2368039" y="-485663"/>
                    <a:pt x="7314366" y="117535"/>
                    <a:pt x="8528028" y="0"/>
                  </a:cubicBezTo>
                  <a:cubicBezTo>
                    <a:pt x="8643590" y="138845"/>
                    <a:pt x="8861999" y="532768"/>
                    <a:pt x="8915922" y="597784"/>
                  </a:cubicBezTo>
                  <a:cubicBezTo>
                    <a:pt x="8803660" y="801806"/>
                    <a:pt x="8644858" y="914141"/>
                    <a:pt x="8528028" y="1195570"/>
                  </a:cubicBezTo>
                  <a:cubicBezTo>
                    <a:pt x="4956150" y="1046108"/>
                    <a:pt x="2484188" y="384018"/>
                    <a:pt x="0" y="1195570"/>
                  </a:cubicBezTo>
                  <a:cubicBezTo>
                    <a:pt x="-29091" y="626778"/>
                    <a:pt x="-40886" y="478846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279163599">
                    <a:custGeom>
                      <a:avLst/>
                      <a:gdLst>
                        <a:gd name="connsiteX0" fmla="*/ 0 w 8915922"/>
                        <a:gd name="connsiteY0" fmla="*/ 0 h 1195573"/>
                        <a:gd name="connsiteX1" fmla="*/ 8528028 w 8915922"/>
                        <a:gd name="connsiteY1" fmla="*/ 0 h 1195573"/>
                        <a:gd name="connsiteX2" fmla="*/ 8915922 w 8915922"/>
                        <a:gd name="connsiteY2" fmla="*/ 597786 h 1195573"/>
                        <a:gd name="connsiteX3" fmla="*/ 8528028 w 8915922"/>
                        <a:gd name="connsiteY3" fmla="*/ 1195573 h 1195573"/>
                        <a:gd name="connsiteX4" fmla="*/ 0 w 8915922"/>
                        <a:gd name="connsiteY4" fmla="*/ 1195573 h 1195573"/>
                        <a:gd name="connsiteX5" fmla="*/ 0 w 8915922"/>
                        <a:gd name="connsiteY5" fmla="*/ 0 h 11955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915922" h="1195573" extrusionOk="0">
                          <a:moveTo>
                            <a:pt x="0" y="0"/>
                          </a:moveTo>
                          <a:cubicBezTo>
                            <a:pt x="2417389" y="-368115"/>
                            <a:pt x="7327332" y="75244"/>
                            <a:pt x="8528028" y="0"/>
                          </a:cubicBezTo>
                          <a:cubicBezTo>
                            <a:pt x="8647887" y="133855"/>
                            <a:pt x="8850525" y="518110"/>
                            <a:pt x="8915922" y="597786"/>
                          </a:cubicBezTo>
                          <a:cubicBezTo>
                            <a:pt x="8808478" y="796879"/>
                            <a:pt x="8671843" y="909517"/>
                            <a:pt x="8528028" y="1195573"/>
                          </a:cubicBezTo>
                          <a:cubicBezTo>
                            <a:pt x="5063345" y="1123382"/>
                            <a:pt x="2235662" y="719591"/>
                            <a:pt x="0" y="1195573"/>
                          </a:cubicBezTo>
                          <a:cubicBezTo>
                            <a:pt x="-34926" y="617523"/>
                            <a:pt x="-42153" y="4857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BE2F30-71FC-4F04-A666-56D39B8FE90F}"/>
                </a:ext>
              </a:extLst>
            </p:cNvPr>
            <p:cNvSpPr txBox="1"/>
            <p:nvPr/>
          </p:nvSpPr>
          <p:spPr>
            <a:xfrm>
              <a:off x="-104871" y="1505262"/>
              <a:ext cx="3800727" cy="11079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211661"/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</a:t>
              </a:r>
              <a:r>
                <a:rPr lang="vi-VN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ính diện tích xung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quanh và diện tích toàn phần của hình lập phương.</a:t>
              </a:r>
              <a:endPara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Google Shape;1456;p44">
            <a:extLst>
              <a:ext uri="{FF2B5EF4-FFF2-40B4-BE49-F238E27FC236}">
                <a16:creationId xmlns:a16="http://schemas.microsoft.com/office/drawing/2014/main" id="{91BE2548-66D9-4343-8B24-8CF821D02C05}"/>
              </a:ext>
            </a:extLst>
          </p:cNvPr>
          <p:cNvSpPr/>
          <p:nvPr/>
        </p:nvSpPr>
        <p:spPr>
          <a:xfrm>
            <a:off x="3298634" y="2436254"/>
            <a:ext cx="756545" cy="785608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1457;p44">
            <a:extLst>
              <a:ext uri="{FF2B5EF4-FFF2-40B4-BE49-F238E27FC236}">
                <a16:creationId xmlns:a16="http://schemas.microsoft.com/office/drawing/2014/main" id="{AD23A4EB-24B7-41CC-B338-3C5E2215776F}"/>
              </a:ext>
            </a:extLst>
          </p:cNvPr>
          <p:cNvSpPr/>
          <p:nvPr/>
        </p:nvSpPr>
        <p:spPr>
          <a:xfrm>
            <a:off x="3207246" y="475697"/>
            <a:ext cx="930300" cy="78560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oogle Shape;1461;p44">
            <a:extLst>
              <a:ext uri="{FF2B5EF4-FFF2-40B4-BE49-F238E27FC236}">
                <a16:creationId xmlns:a16="http://schemas.microsoft.com/office/drawing/2014/main" id="{4150685B-F8BB-4D5D-9236-26C62D4C1AA8}"/>
              </a:ext>
            </a:extLst>
          </p:cNvPr>
          <p:cNvGrpSpPr/>
          <p:nvPr/>
        </p:nvGrpSpPr>
        <p:grpSpPr>
          <a:xfrm>
            <a:off x="-64841" y="678759"/>
            <a:ext cx="3241668" cy="4464741"/>
            <a:chOff x="1632175" y="1428591"/>
            <a:chExt cx="1171800" cy="1613917"/>
          </a:xfrm>
        </p:grpSpPr>
        <p:sp>
          <p:nvSpPr>
            <p:cNvPr id="22" name="Google Shape;1462;p44">
              <a:extLst>
                <a:ext uri="{FF2B5EF4-FFF2-40B4-BE49-F238E27FC236}">
                  <a16:creationId xmlns:a16="http://schemas.microsoft.com/office/drawing/2014/main" id="{3CB707F5-7D00-461F-A2B0-EE0603DA5524}"/>
                </a:ext>
              </a:extLst>
            </p:cNvPr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Google Shape;1463;p44">
              <a:extLst>
                <a:ext uri="{FF2B5EF4-FFF2-40B4-BE49-F238E27FC236}">
                  <a16:creationId xmlns:a16="http://schemas.microsoft.com/office/drawing/2014/main" id="{00BB00A6-ACA3-4ADC-84E3-24897B44CC41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Google Shape;1464;p44">
              <a:extLst>
                <a:ext uri="{FF2B5EF4-FFF2-40B4-BE49-F238E27FC236}">
                  <a16:creationId xmlns:a16="http://schemas.microsoft.com/office/drawing/2014/main" id="{148BB0A6-7326-4132-9C08-CEB7B497F24B}"/>
                </a:ext>
              </a:extLst>
            </p:cNvPr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Google Shape;1469;p44">
            <a:extLst>
              <a:ext uri="{FF2B5EF4-FFF2-40B4-BE49-F238E27FC236}">
                <a16:creationId xmlns:a16="http://schemas.microsoft.com/office/drawing/2014/main" id="{4B128AE7-3D36-4BD7-B267-B79B6EDB222B}"/>
              </a:ext>
            </a:extLst>
          </p:cNvPr>
          <p:cNvSpPr txBox="1">
            <a:spLocks/>
          </p:cNvSpPr>
          <p:nvPr/>
        </p:nvSpPr>
        <p:spPr>
          <a:xfrm>
            <a:off x="3207246" y="646050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1472;p44">
            <a:extLst>
              <a:ext uri="{FF2B5EF4-FFF2-40B4-BE49-F238E27FC236}">
                <a16:creationId xmlns:a16="http://schemas.microsoft.com/office/drawing/2014/main" id="{4FBEE0EE-ADC3-41F3-BEEF-BC06BB5CA5D9}"/>
              </a:ext>
            </a:extLst>
          </p:cNvPr>
          <p:cNvSpPr txBox="1">
            <a:spLocks/>
          </p:cNvSpPr>
          <p:nvPr/>
        </p:nvSpPr>
        <p:spPr>
          <a:xfrm>
            <a:off x="3207246" y="253171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SzPts val="990"/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oogle Shape;1477;p44">
            <a:extLst>
              <a:ext uri="{FF2B5EF4-FFF2-40B4-BE49-F238E27FC236}">
                <a16:creationId xmlns:a16="http://schemas.microsoft.com/office/drawing/2014/main" id="{0563CF1D-3F89-47FC-AE89-BC13FC51522F}"/>
              </a:ext>
            </a:extLst>
          </p:cNvPr>
          <p:cNvSpPr txBox="1">
            <a:spLocks/>
          </p:cNvSpPr>
          <p:nvPr/>
        </p:nvSpPr>
        <p:spPr>
          <a:xfrm>
            <a:off x="460542" y="1633429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vi-VN" sz="5400">
                <a:latin typeface="Arial" panose="020B0604020202020204" pitchFamily="34" charset="0"/>
                <a:cs typeface="Arial" panose="020B0604020202020204" pitchFamily="34" charset="0"/>
              </a:rPr>
              <a:t>Muc tiêu</a:t>
            </a:r>
            <a:endParaRPr lang="vi-VN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Google Shape;1477;p44">
            <a:extLst>
              <a:ext uri="{FF2B5EF4-FFF2-40B4-BE49-F238E27FC236}">
                <a16:creationId xmlns:a16="http://schemas.microsoft.com/office/drawing/2014/main" id="{B1F220FE-14F9-42F6-951A-E2AECBCE302F}"/>
              </a:ext>
            </a:extLst>
          </p:cNvPr>
          <p:cNvSpPr txBox="1">
            <a:spLocks/>
          </p:cNvSpPr>
          <p:nvPr/>
        </p:nvSpPr>
        <p:spPr>
          <a:xfrm>
            <a:off x="1407273" y="1892967"/>
            <a:ext cx="487785" cy="6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3307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accel="29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6" grpId="0"/>
          <p:bldP spid="3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50831-3593-4BD1-8BF6-A019E8C3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0" name="Google Shape;1943;p54">
            <a:extLst>
              <a:ext uri="{FF2B5EF4-FFF2-40B4-BE49-F238E27FC236}">
                <a16:creationId xmlns:a16="http://schemas.microsoft.com/office/drawing/2014/main" id="{511E7AB4-2E1B-441A-BB92-B0C3AB478C72}"/>
              </a:ext>
            </a:extLst>
          </p:cNvPr>
          <p:cNvSpPr txBox="1">
            <a:spLocks/>
          </p:cNvSpPr>
          <p:nvPr/>
        </p:nvSpPr>
        <p:spPr>
          <a:xfrm>
            <a:off x="3750698" y="-981750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 4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2016FE7-187E-498E-9FC1-88CDF02D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8" y="603177"/>
            <a:ext cx="3973812" cy="18876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Google Shape;1944;p54">
            <a:extLst>
              <a:ext uri="{FF2B5EF4-FFF2-40B4-BE49-F238E27FC236}">
                <a16:creationId xmlns:a16="http://schemas.microsoft.com/office/drawing/2014/main" id="{55874964-A8C3-432D-83E9-755153EDAAC0}"/>
              </a:ext>
            </a:extLst>
          </p:cNvPr>
          <p:cNvSpPr txBox="1">
            <a:spLocks/>
          </p:cNvSpPr>
          <p:nvPr/>
        </p:nvSpPr>
        <p:spPr>
          <a:xfrm>
            <a:off x="4220090" y="125571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CBF998-6CB2-47AB-987E-CD8AE745F014}"/>
              </a:ext>
            </a:extLst>
          </p:cNvPr>
          <p:cNvSpPr/>
          <p:nvPr/>
        </p:nvSpPr>
        <p:spPr>
          <a:xfrm>
            <a:off x="-580768" y="852616"/>
            <a:ext cx="4800858" cy="5560541"/>
          </a:xfrm>
          <a:prstGeom prst="rect">
            <a:avLst/>
          </a:prstGeom>
          <a:solidFill>
            <a:srgbClr val="9EDADA"/>
          </a:solidFill>
          <a:ln>
            <a:solidFill>
              <a:srgbClr val="9ED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7120934C-2C09-4D58-A299-A96D94AA6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39" y="1004070"/>
            <a:ext cx="5698359" cy="4139430"/>
          </a:xfrm>
          <a:prstGeom prst="rect">
            <a:avLst/>
          </a:prstGeom>
        </p:spPr>
      </p:pic>
      <p:pic>
        <p:nvPicPr>
          <p:cNvPr id="189" name="Picture 2" descr="Happy Kid Png - Children Cartoon White 2175389 Vippng Back To School Fun -  free transparent png images - pngaaa.com">
            <a:extLst>
              <a:ext uri="{FF2B5EF4-FFF2-40B4-BE49-F238E27FC236}">
                <a16:creationId xmlns:a16="http://schemas.microsoft.com/office/drawing/2014/main" id="{C623434B-0D16-45EF-8D6D-BF6F70501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56" r="95111">
                        <a14:foregroundMark x1="68111" y1="33507" x2="73556" y2="41851"/>
                        <a14:foregroundMark x1="72778" y1="73794" x2="81667" y2="88657"/>
                        <a14:foregroundMark x1="19000" y1="6910" x2="31222" y2="70665"/>
                        <a14:foregroundMark x1="20889" y1="76662" x2="43889" y2="70665"/>
                        <a14:foregroundMark x1="20667" y1="73794" x2="19667" y2="82138"/>
                        <a14:foregroundMark x1="7000" y1="33898" x2="32222" y2="53977"/>
                        <a14:foregroundMark x1="19000" y1="50847" x2="26111" y2="61669"/>
                        <a14:foregroundMark x1="33111" y1="65711" x2="39000" y2="29857"/>
                        <a14:foregroundMark x1="15556" y1="38983" x2="12556" y2="16949"/>
                        <a14:foregroundMark x1="18778" y1="13690" x2="37556" y2="20600"/>
                        <a14:foregroundMark x1="23333" y1="13168" x2="34444" y2="13168"/>
                        <a14:foregroundMark x1="24556" y1="27510" x2="29444" y2="35854"/>
                        <a14:foregroundMark x1="16778" y1="79791" x2="16778" y2="79791"/>
                        <a14:foregroundMark x1="18000" y1="79791" x2="17778" y2="71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519" y="2513135"/>
            <a:ext cx="3248429" cy="276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777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9100F71E-4820-446E-BF0C-8146F395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5949" y="157368"/>
            <a:ext cx="4988147" cy="776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2">
            <a:extLst>
              <a:ext uri="{FF2B5EF4-FFF2-40B4-BE49-F238E27FC236}">
                <a16:creationId xmlns:a16="http://schemas.microsoft.com/office/drawing/2014/main" id="{2DE9346B-A2A6-4FA5-80CF-E6671D5F4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9" y="2321380"/>
            <a:ext cx="1143000" cy="609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latin typeface="+mj-lt"/>
              </a:rPr>
              <a:t>10 cm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6B5E846-C03F-4273-9397-E8268C8B5BC8}"/>
              </a:ext>
            </a:extLst>
          </p:cNvPr>
          <p:cNvSpPr txBox="1">
            <a:spLocks/>
          </p:cNvSpPr>
          <p:nvPr/>
        </p:nvSpPr>
        <p:spPr>
          <a:xfrm>
            <a:off x="1007589" y="307111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Đ 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S: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5DCABD15-B5D2-4D6E-B76E-74426D3F4A3B}"/>
              </a:ext>
            </a:extLst>
          </p:cNvPr>
          <p:cNvGrpSpPr>
            <a:grpSpLocks/>
          </p:cNvGrpSpPr>
          <p:nvPr/>
        </p:nvGrpSpPr>
        <p:grpSpPr bwMode="auto">
          <a:xfrm>
            <a:off x="667071" y="1314899"/>
            <a:ext cx="4267200" cy="3799668"/>
            <a:chOff x="62552" y="1600200"/>
            <a:chExt cx="3747448" cy="3166390"/>
          </a:xfrm>
        </p:grpSpPr>
        <p:grpSp>
          <p:nvGrpSpPr>
            <p:cNvPr id="34" name="Group 20">
              <a:extLst>
                <a:ext uri="{FF2B5EF4-FFF2-40B4-BE49-F238E27FC236}">
                  <a16:creationId xmlns:a16="http://schemas.microsoft.com/office/drawing/2014/main" id="{5ADE6C86-D362-4005-8323-A784549571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138" y="1600200"/>
              <a:ext cx="2839862" cy="3166390"/>
              <a:chOff x="48404" y="3276600"/>
              <a:chExt cx="2466196" cy="2533112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174850E-9B4E-4038-9B1D-FF7F7CEF042E}"/>
                  </a:ext>
                </a:extLst>
              </p:cNvPr>
              <p:cNvSpPr/>
              <p:nvPr/>
            </p:nvSpPr>
            <p:spPr>
              <a:xfrm>
                <a:off x="48404" y="5486921"/>
                <a:ext cx="1948017" cy="3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A</a:t>
                </a:r>
              </a:p>
            </p:txBody>
          </p:sp>
          <p:grpSp>
            <p:nvGrpSpPr>
              <p:cNvPr id="37" name="Group 17">
                <a:extLst>
                  <a:ext uri="{FF2B5EF4-FFF2-40B4-BE49-F238E27FC236}">
                    <a16:creationId xmlns:a16="http://schemas.microsoft.com/office/drawing/2014/main" id="{4F5630C1-D289-490B-B469-F55BC35FF9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38" name="Cube 3">
                  <a:extLst>
                    <a:ext uri="{FF2B5EF4-FFF2-40B4-BE49-F238E27FC236}">
                      <a16:creationId xmlns:a16="http://schemas.microsoft.com/office/drawing/2014/main" id="{D5346E24-B9D0-47A4-84FD-281D46DDAD60}"/>
                    </a:ext>
                  </a:extLst>
                </p:cNvPr>
                <p:cNvSpPr/>
                <p:nvPr/>
              </p:nvSpPr>
              <p:spPr>
                <a:xfrm>
                  <a:off x="76249" y="3276600"/>
                  <a:ext cx="2438351" cy="2040467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C82EA74-7D4A-46DF-AED1-7E0F905E4588}"/>
                    </a:ext>
                  </a:extLst>
                </p:cNvPr>
                <p:cNvCxnSpPr/>
                <p:nvPr/>
              </p:nvCxnSpPr>
              <p:spPr>
                <a:xfrm rot="5400000">
                  <a:off x="-168388" y="4053794"/>
                  <a:ext cx="1554691" cy="242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18DD00B4-360A-4EB9-B624-4D843C663822}"/>
                    </a:ext>
                  </a:extLst>
                </p:cNvPr>
                <p:cNvCxnSpPr/>
                <p:nvPr/>
              </p:nvCxnSpPr>
              <p:spPr>
                <a:xfrm>
                  <a:off x="607747" y="4799542"/>
                  <a:ext cx="1876586" cy="1058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D0CABD-7739-46B2-AD3E-221970FC4D5F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404" y="4815417"/>
                  <a:ext cx="576293" cy="50270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8A1ADAD-606F-47C4-B2E3-A8F3174CD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552" y="2677054"/>
              <a:ext cx="1066517" cy="432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22">
            <a:extLst>
              <a:ext uri="{FF2B5EF4-FFF2-40B4-BE49-F238E27FC236}">
                <a16:creationId xmlns:a16="http://schemas.microsoft.com/office/drawing/2014/main" id="{AA927B8C-40A0-4E96-A778-37BE58A8CA17}"/>
              </a:ext>
            </a:extLst>
          </p:cNvPr>
          <p:cNvGrpSpPr>
            <a:grpSpLocks/>
          </p:cNvGrpSpPr>
          <p:nvPr/>
        </p:nvGrpSpPr>
        <p:grpSpPr bwMode="auto">
          <a:xfrm>
            <a:off x="6186165" y="2659141"/>
            <a:ext cx="2717613" cy="2239314"/>
            <a:chOff x="5675751" y="1600200"/>
            <a:chExt cx="3294077" cy="2508031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D802BEDB-6FDF-449F-ABD7-CA53E1CF7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751" y="1600200"/>
              <a:ext cx="1868049" cy="2508031"/>
              <a:chOff x="48775" y="3276600"/>
              <a:chExt cx="2465825" cy="286632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A0BC4B-F485-48ED-B698-8652ED681F83}"/>
                  </a:ext>
                </a:extLst>
              </p:cNvPr>
              <p:cNvSpPr/>
              <p:nvPr/>
            </p:nvSpPr>
            <p:spPr>
              <a:xfrm>
                <a:off x="135929" y="581983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6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46" name="Group 17">
                <a:extLst>
                  <a:ext uri="{FF2B5EF4-FFF2-40B4-BE49-F238E27FC236}">
                    <a16:creationId xmlns:a16="http://schemas.microsoft.com/office/drawing/2014/main" id="{E5AE7958-DDDD-42B5-85F6-9605647406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75" y="3276600"/>
                <a:ext cx="2465825" cy="2041832"/>
                <a:chOff x="48775" y="3276600"/>
                <a:chExt cx="2465825" cy="2041832"/>
              </a:xfrm>
            </p:grpSpPr>
            <p:sp>
              <p:nvSpPr>
                <p:cNvPr id="47" name="Cube 3">
                  <a:extLst>
                    <a:ext uri="{FF2B5EF4-FFF2-40B4-BE49-F238E27FC236}">
                      <a16:creationId xmlns:a16="http://schemas.microsoft.com/office/drawing/2014/main" id="{2FEEE96D-76C4-4FEE-AD3E-BC1C7DE54D2B}"/>
                    </a:ext>
                  </a:extLst>
                </p:cNvPr>
                <p:cNvSpPr/>
                <p:nvPr/>
              </p:nvSpPr>
              <p:spPr>
                <a:xfrm>
                  <a:off x="73661" y="3276600"/>
                  <a:ext cx="2440939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9326228B-CCF4-4408-AB31-2854AEA4D473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41C57666-B714-4D23-B6B4-3E101E526216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8D3844-EE81-4DBA-A40C-FEC85F711DF3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TextBox 20">
              <a:extLst>
                <a:ext uri="{FF2B5EF4-FFF2-40B4-BE49-F238E27FC236}">
                  <a16:creationId xmlns:a16="http://schemas.microsoft.com/office/drawing/2014/main" id="{2674FD9F-2E42-4D6C-B47E-F476FD450B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7"/>
              <a:ext cx="1350983" cy="58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88240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48" y="44147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502920" y="185946"/>
            <a:ext cx="8082643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Đ 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S: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551524" y="859698"/>
            <a:ext cx="1797797" cy="2176527"/>
            <a:chOff x="645320" y="3349979"/>
            <a:chExt cx="2525410" cy="24467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46267" y="5474307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525410" cy="1966787"/>
              <a:chOff x="645320" y="3349979"/>
              <a:chExt cx="252541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95289" y="4870150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556" y="4857579"/>
                <a:ext cx="575497" cy="45918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8774" y="1619501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F48AC5A-6BD1-4181-A487-95FDB71DD3DA}"/>
              </a:ext>
            </a:extLst>
          </p:cNvPr>
          <p:cNvSpPr txBox="1"/>
          <p:nvPr/>
        </p:nvSpPr>
        <p:spPr>
          <a:xfrm>
            <a:off x="2473173" y="907061"/>
            <a:ext cx="69222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 dirty="0">
                <a:latin typeface="HP001 4 hàng" panose="020B06030503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               </a:t>
            </a:r>
            <a:r>
              <a:rPr lang="vi-VN" sz="2400" dirty="0">
                <a:latin typeface="Arial" panose="020B0604020202020204" pitchFamily="34" charset="0"/>
              </a:rPr>
              <a:t>10 × 10 × 4 = 400(cm</a:t>
            </a:r>
            <a:r>
              <a:rPr lang="vi-VN" sz="2400" baseline="30000" dirty="0">
                <a:latin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 dirty="0">
                <a:latin typeface="HP001 4 hàng" panose="020B0603050302020204" pitchFamily="34" charset="0"/>
              </a:rPr>
              <a:t>A</a:t>
            </a:r>
            <a:r>
              <a:rPr lang="vi-VN" sz="2400" dirty="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</a:rPr>
              <a:t>               </a:t>
            </a:r>
            <a:r>
              <a:rPr lang="vi-VN" sz="2400" dirty="0">
                <a:latin typeface="Arial" panose="020B0604020202020204" pitchFamily="34" charset="0"/>
              </a:rPr>
              <a:t>10 × 10 × 6 = 600 (cm</a:t>
            </a:r>
            <a:r>
              <a:rPr lang="vi-VN" sz="2400" baseline="30000" dirty="0">
                <a:latin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</a:rPr>
              <a:t>)</a:t>
            </a:r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31696D27-C0DC-454E-B4B7-8396D6343C08}"/>
              </a:ext>
            </a:extLst>
          </p:cNvPr>
          <p:cNvGrpSpPr>
            <a:grpSpLocks/>
          </p:cNvGrpSpPr>
          <p:nvPr/>
        </p:nvGrpSpPr>
        <p:grpSpPr bwMode="auto">
          <a:xfrm>
            <a:off x="322806" y="3037749"/>
            <a:ext cx="2717933" cy="2105751"/>
            <a:chOff x="5675362" y="1600200"/>
            <a:chExt cx="3294466" cy="2358441"/>
          </a:xfrm>
        </p:grpSpPr>
        <p:grpSp>
          <p:nvGrpSpPr>
            <p:cNvPr id="56" name="Group 20">
              <a:extLst>
                <a:ext uri="{FF2B5EF4-FFF2-40B4-BE49-F238E27FC236}">
                  <a16:creationId xmlns:a16="http://schemas.microsoft.com/office/drawing/2014/main" id="{80284321-5670-41CB-A1AF-95E5D646B7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62" y="1600200"/>
              <a:ext cx="1868439" cy="2358441"/>
              <a:chOff x="48261" y="3276600"/>
              <a:chExt cx="2466339" cy="2695361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72AA2AD-339A-4539-9784-C50722ECA9D3}"/>
                  </a:ext>
                </a:extLst>
              </p:cNvPr>
              <p:cNvSpPr/>
              <p:nvPr/>
            </p:nvSpPr>
            <p:spPr>
              <a:xfrm>
                <a:off x="123802" y="5648874"/>
                <a:ext cx="1945641" cy="3230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b="1">
                    <a:latin typeface="HP001 4 hàng" panose="020B0603050302020204" pitchFamily="34" charset="0"/>
                    <a:cs typeface="Times New Roman" pitchFamily="18" charset="0"/>
                  </a:rPr>
                  <a:t>B</a:t>
                </a:r>
              </a:p>
            </p:txBody>
          </p:sp>
          <p:grpSp>
            <p:nvGrpSpPr>
              <p:cNvPr id="59" name="Group 17">
                <a:extLst>
                  <a:ext uri="{FF2B5EF4-FFF2-40B4-BE49-F238E27FC236}">
                    <a16:creationId xmlns:a16="http://schemas.microsoft.com/office/drawing/2014/main" id="{6BC9174B-4F8B-4CF1-AECF-52A4FB8CAE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261" y="3276600"/>
                <a:ext cx="2466339" cy="2042161"/>
                <a:chOff x="48261" y="3276600"/>
                <a:chExt cx="2466339" cy="2042161"/>
              </a:xfrm>
            </p:grpSpPr>
            <p:sp>
              <p:nvSpPr>
                <p:cNvPr id="60" name="Cube 3">
                  <a:extLst>
                    <a:ext uri="{FF2B5EF4-FFF2-40B4-BE49-F238E27FC236}">
                      <a16:creationId xmlns:a16="http://schemas.microsoft.com/office/drawing/2014/main" id="{F423692D-163D-48DD-857C-EB10CBDF9E95}"/>
                    </a:ext>
                  </a:extLst>
                </p:cNvPr>
                <p:cNvSpPr/>
                <p:nvPr/>
              </p:nvSpPr>
              <p:spPr>
                <a:xfrm>
                  <a:off x="73662" y="3276600"/>
                  <a:ext cx="2440938" cy="2040128"/>
                </a:xfrm>
                <a:prstGeom prst="cub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latin typeface="+mj-lt"/>
                  </a:endParaRPr>
                </a:p>
              </p:txBody>
            </p: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3782AD8-12FA-4FEA-9CF2-BE0398EA9971}"/>
                    </a:ext>
                  </a:extLst>
                </p:cNvPr>
                <p:cNvCxnSpPr/>
                <p:nvPr/>
              </p:nvCxnSpPr>
              <p:spPr>
                <a:xfrm rot="5400000">
                  <a:off x="-167892" y="4053587"/>
                  <a:ext cx="1552448" cy="2539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1CA6BB2-50C0-4C02-93FB-74CC451635C9}"/>
                    </a:ext>
                  </a:extLst>
                </p:cNvPr>
                <p:cNvCxnSpPr/>
                <p:nvPr/>
              </p:nvCxnSpPr>
              <p:spPr>
                <a:xfrm>
                  <a:off x="607061" y="4798569"/>
                  <a:ext cx="1877059" cy="2031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751673B-6D71-4119-B091-971B119854EB}"/>
                    </a:ext>
                  </a:extLst>
                </p:cNvPr>
                <p:cNvCxnSpPr/>
                <p:nvPr/>
              </p:nvCxnSpPr>
              <p:spPr>
                <a:xfrm rot="10800000" flipV="1">
                  <a:off x="48261" y="4814825"/>
                  <a:ext cx="576579" cy="503936"/>
                </a:xfrm>
                <a:prstGeom prst="line">
                  <a:avLst/>
                </a:prstGeom>
                <a:ln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E60FED11-7CB2-423B-BAF9-F592A12DF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845" y="2057148"/>
              <a:ext cx="1350983" cy="448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+mj-lt"/>
                  <a:cs typeface="Times New Roman" panose="02020603050405020304" pitchFamily="18" charset="0"/>
                </a:rPr>
                <a:t>5cm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A0C9B6E-5A84-4CD9-97A0-EEEF846244A4}"/>
              </a:ext>
            </a:extLst>
          </p:cNvPr>
          <p:cNvSpPr txBox="1"/>
          <p:nvPr/>
        </p:nvSpPr>
        <p:spPr>
          <a:xfrm>
            <a:off x="2473173" y="3019759"/>
            <a:ext cx="7019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xung quanh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4 = 100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latin typeface="Arial" panose="020B0604020202020204" pitchFamily="34" charset="0"/>
              </a:rPr>
              <a:t>Diện tích toàn phần của hình lập phương </a:t>
            </a:r>
            <a:r>
              <a:rPr lang="vi-VN" sz="2400" b="1">
                <a:latin typeface="HP001 4 hàng" panose="020B0603050302020204" pitchFamily="34" charset="0"/>
              </a:rPr>
              <a:t>B</a:t>
            </a:r>
            <a:r>
              <a:rPr lang="vi-VN" sz="2400">
                <a:latin typeface="Arial" panose="020B0604020202020204" pitchFamily="34" charset="0"/>
              </a:rPr>
              <a:t> là: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Arial" panose="020B0604020202020204" pitchFamily="34" charset="0"/>
              </a:rPr>
              <a:t>                </a:t>
            </a:r>
            <a:r>
              <a:rPr lang="vi-VN" sz="2400">
                <a:latin typeface="Arial" panose="020B0604020202020204" pitchFamily="34" charset="0"/>
              </a:rPr>
              <a:t>5 × 5 × 6 = 150 (cm</a:t>
            </a:r>
            <a:r>
              <a:rPr lang="vi-VN" sz="2400" baseline="30000">
                <a:latin typeface="Arial" panose="020B0604020202020204" pitchFamily="34" charset="0"/>
              </a:rPr>
              <a:t>2</a:t>
            </a:r>
            <a:r>
              <a:rPr lang="vi-VN" sz="240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2865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628013B-AF46-4826-A8D0-D687007A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638" y="104092"/>
            <a:ext cx="5335172" cy="792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A02E22-5275-43BF-93DD-2B555DCE1A9C}"/>
              </a:ext>
            </a:extLst>
          </p:cNvPr>
          <p:cNvSpPr txBox="1">
            <a:spLocks/>
          </p:cNvSpPr>
          <p:nvPr/>
        </p:nvSpPr>
        <p:spPr>
          <a:xfrm>
            <a:off x="295638" y="188197"/>
            <a:ext cx="84582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96875">
              <a:buNone/>
            </a:pPr>
            <a:r>
              <a:rPr lang="en-US" alt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 ,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2A1054-DD74-4518-8B64-F61477F72645}"/>
              </a:ext>
            </a:extLst>
          </p:cNvPr>
          <p:cNvSpPr txBox="1">
            <a:spLocks/>
          </p:cNvSpPr>
          <p:nvPr/>
        </p:nvSpPr>
        <p:spPr>
          <a:xfrm>
            <a:off x="162246" y="1535926"/>
            <a:ext cx="9105558" cy="4419600"/>
          </a:xfrm>
          <a:prstGeom prst="rect">
            <a:avLst/>
          </a:prstGeom>
        </p:spPr>
        <p:txBody>
          <a:bodyPr vert="horz" lIns="9144" tIns="45720" rIns="9144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xung quanh của hình lập 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2 lần diện tích xung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iện tích xung quanh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4 lần diện tích xung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quanh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gấp 2 lần diện tích toàn phần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indent="463550"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SzPct val="90000"/>
              <a:buFont typeface="Calibri" panose="020F0502020204030204" pitchFamily="34" charset="0"/>
              <a:buAutoNum type="alphaLcPeriod"/>
            </a:pP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Diện tích toàn phần 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gấp 4 lần diện tích 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oàn phần</a:t>
            </a:r>
            <a:r>
              <a:rPr lang="en-US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của hình lập phương </a:t>
            </a: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</a:t>
            </a:r>
            <a:endParaRPr lang="vi-VN" altLang="en-US" sz="2400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0">
            <a:extLst>
              <a:ext uri="{FF2B5EF4-FFF2-40B4-BE49-F238E27FC236}">
                <a16:creationId xmlns:a16="http://schemas.microsoft.com/office/drawing/2014/main" id="{C216AD5C-FB88-4827-A4A6-2D031BA6949B}"/>
              </a:ext>
            </a:extLst>
          </p:cNvPr>
          <p:cNvGrpSpPr>
            <a:grpSpLocks/>
          </p:cNvGrpSpPr>
          <p:nvPr/>
        </p:nvGrpSpPr>
        <p:grpSpPr bwMode="auto">
          <a:xfrm>
            <a:off x="6471439" y="36583"/>
            <a:ext cx="1144587" cy="1531875"/>
            <a:chOff x="645320" y="3349979"/>
            <a:chExt cx="2440780" cy="26141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12B84B-B60F-42B8-85E2-BEF11E8E16B3}"/>
                </a:ext>
              </a:extLst>
            </p:cNvPr>
            <p:cNvSpPr/>
            <p:nvPr/>
          </p:nvSpPr>
          <p:spPr>
            <a:xfrm>
              <a:off x="682557" y="5641745"/>
              <a:ext cx="1946530" cy="3223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A</a:t>
              </a:r>
            </a:p>
          </p:txBody>
        </p:sp>
        <p:grpSp>
          <p:nvGrpSpPr>
            <p:cNvPr id="13" name="Group 17">
              <a:extLst>
                <a:ext uri="{FF2B5EF4-FFF2-40B4-BE49-F238E27FC236}">
                  <a16:creationId xmlns:a16="http://schemas.microsoft.com/office/drawing/2014/main" id="{B11AE51D-6142-4532-B459-4E10F1A580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320" y="3349979"/>
              <a:ext cx="2440780" cy="1966787"/>
              <a:chOff x="645320" y="3349979"/>
              <a:chExt cx="2440780" cy="1966787"/>
            </a:xfrm>
          </p:grpSpPr>
          <p:sp>
            <p:nvSpPr>
              <p:cNvPr id="14" name="Cube 3">
                <a:extLst>
                  <a:ext uri="{FF2B5EF4-FFF2-40B4-BE49-F238E27FC236}">
                    <a16:creationId xmlns:a16="http://schemas.microsoft.com/office/drawing/2014/main" id="{08293112-8972-4B5D-8C5D-C99C901A3941}"/>
                  </a:ext>
                </a:extLst>
              </p:cNvPr>
              <p:cNvSpPr/>
              <p:nvPr/>
            </p:nvSpPr>
            <p:spPr>
              <a:xfrm>
                <a:off x="645320" y="3366233"/>
                <a:ext cx="2440780" cy="19478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226EA51-6B40-4C8D-9534-98DC43026E09}"/>
                  </a:ext>
                </a:extLst>
              </p:cNvPr>
              <p:cNvCxnSpPr/>
              <p:nvPr/>
            </p:nvCxnSpPr>
            <p:spPr>
              <a:xfrm rot="5400000">
                <a:off x="481904" y="4126129"/>
                <a:ext cx="155229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100A1F9-074F-46E0-9F7A-BBC806AC193E}"/>
                  </a:ext>
                </a:extLst>
              </p:cNvPr>
              <p:cNvCxnSpPr/>
              <p:nvPr/>
            </p:nvCxnSpPr>
            <p:spPr>
              <a:xfrm>
                <a:off x="1210659" y="4899569"/>
                <a:ext cx="1875441" cy="271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7E82D1-D909-42EA-9D1F-00D194B3AD31}"/>
                  </a:ext>
                </a:extLst>
              </p:cNvPr>
              <p:cNvCxnSpPr/>
              <p:nvPr/>
            </p:nvCxnSpPr>
            <p:spPr>
              <a:xfrm rot="10800000" flipV="1">
                <a:off x="682557" y="4815589"/>
                <a:ext cx="575496" cy="501177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6">
            <a:extLst>
              <a:ext uri="{FF2B5EF4-FFF2-40B4-BE49-F238E27FC236}">
                <a16:creationId xmlns:a16="http://schemas.microsoft.com/office/drawing/2014/main" id="{7F70B7AC-BA2C-43A2-9302-EA8BB2059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364" y="391359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+mj-lt"/>
                <a:cs typeface="Times New Roman" panose="02020603050405020304" pitchFamily="18" charset="0"/>
              </a:rPr>
              <a:t>10cm</a:t>
            </a:r>
          </a:p>
        </p:txBody>
      </p:sp>
      <p:grpSp>
        <p:nvGrpSpPr>
          <p:cNvPr id="19" name="Group 23">
            <a:extLst>
              <a:ext uri="{FF2B5EF4-FFF2-40B4-BE49-F238E27FC236}">
                <a16:creationId xmlns:a16="http://schemas.microsoft.com/office/drawing/2014/main" id="{AF41B640-4A54-445C-BF8D-733BE5B14327}"/>
              </a:ext>
            </a:extLst>
          </p:cNvPr>
          <p:cNvGrpSpPr>
            <a:grpSpLocks/>
          </p:cNvGrpSpPr>
          <p:nvPr/>
        </p:nvGrpSpPr>
        <p:grpSpPr bwMode="auto">
          <a:xfrm>
            <a:off x="8277588" y="138250"/>
            <a:ext cx="1447800" cy="1211856"/>
            <a:chOff x="6363948" y="1143001"/>
            <a:chExt cx="2322852" cy="16158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D165E38-85FB-4DA7-9FF9-75339A96FA7F}"/>
                </a:ext>
              </a:extLst>
            </p:cNvPr>
            <p:cNvSpPr/>
            <p:nvPr/>
          </p:nvSpPr>
          <p:spPr bwMode="auto">
            <a:xfrm>
              <a:off x="6421098" y="2576775"/>
              <a:ext cx="1023889" cy="1820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>
                  <a:solidFill>
                    <a:srgbClr val="000000"/>
                  </a:solidFill>
                  <a:latin typeface="HP001 4 hàng" panose="020B0603050302020204" pitchFamily="34" charset="0"/>
                  <a:ea typeface="Verdana" pitchFamily="34" charset="0"/>
                  <a:cs typeface="Verdana" pitchFamily="34" charset="0"/>
                </a:rPr>
                <a:t>B</a:t>
              </a:r>
            </a:p>
          </p:txBody>
        </p:sp>
        <p:grpSp>
          <p:nvGrpSpPr>
            <p:cNvPr id="21" name="Group 17">
              <a:extLst>
                <a:ext uri="{FF2B5EF4-FFF2-40B4-BE49-F238E27FC236}">
                  <a16:creationId xmlns:a16="http://schemas.microsoft.com/office/drawing/2014/main" id="{FCAD8C1A-14A0-4867-A57B-E1F95C5D30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3948" y="1143001"/>
              <a:ext cx="1299270" cy="1148531"/>
              <a:chOff x="48775" y="3276600"/>
              <a:chExt cx="2465825" cy="2041832"/>
            </a:xfrm>
          </p:grpSpPr>
          <p:sp>
            <p:nvSpPr>
              <p:cNvPr id="23" name="Cube 3">
                <a:extLst>
                  <a:ext uri="{FF2B5EF4-FFF2-40B4-BE49-F238E27FC236}">
                    <a16:creationId xmlns:a16="http://schemas.microsoft.com/office/drawing/2014/main" id="{64852844-6578-4CDF-B85F-CA793B69FD41}"/>
                  </a:ext>
                </a:extLst>
              </p:cNvPr>
              <p:cNvSpPr/>
              <p:nvPr/>
            </p:nvSpPr>
            <p:spPr>
              <a:xfrm>
                <a:off x="77778" y="3276600"/>
                <a:ext cx="2436241" cy="2039523"/>
              </a:xfrm>
              <a:prstGeom prst="cub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+mj-lt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39FD5E9B-1B30-4FB5-8EDD-0A664938BEEE}"/>
                  </a:ext>
                </a:extLst>
              </p:cNvPr>
              <p:cNvCxnSpPr/>
              <p:nvPr/>
            </p:nvCxnSpPr>
            <p:spPr>
              <a:xfrm rot="5400000">
                <a:off x="-167555" y="4057416"/>
                <a:ext cx="1554100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419D170-82AB-43B4-B4F7-BFD0DE3C1FDA}"/>
                  </a:ext>
                </a:extLst>
              </p:cNvPr>
              <p:cNvCxnSpPr/>
              <p:nvPr/>
            </p:nvCxnSpPr>
            <p:spPr>
              <a:xfrm>
                <a:off x="609497" y="4800599"/>
                <a:ext cx="1875519" cy="0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46C88D-DCFC-416B-8F41-FAE2E1FAC808}"/>
                  </a:ext>
                </a:extLst>
              </p:cNvPr>
              <p:cNvCxnSpPr/>
              <p:nvPr/>
            </p:nvCxnSpPr>
            <p:spPr>
              <a:xfrm rot="10800000" flipV="1">
                <a:off x="48775" y="4815651"/>
                <a:ext cx="575225" cy="50423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5">
              <a:extLst>
                <a:ext uri="{FF2B5EF4-FFF2-40B4-BE49-F238E27FC236}">
                  <a16:creationId xmlns:a16="http://schemas.microsoft.com/office/drawing/2014/main" id="{9DFD083B-88DF-4CD6-B59E-5CB41E408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4737" y="1435101"/>
              <a:ext cx="972063" cy="692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81F0B60-1E07-44BA-9293-4633E9E30C3B}"/>
              </a:ext>
            </a:extLst>
          </p:cNvPr>
          <p:cNvSpPr/>
          <p:nvPr/>
        </p:nvSpPr>
        <p:spPr>
          <a:xfrm>
            <a:off x="4715025" y="1899074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3A94B6-3A0E-4EC2-BF99-C89CC7515BF3}"/>
              </a:ext>
            </a:extLst>
          </p:cNvPr>
          <p:cNvSpPr/>
          <p:nvPr/>
        </p:nvSpPr>
        <p:spPr>
          <a:xfrm>
            <a:off x="4723541" y="2703091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2D4BF8A-4BFA-409D-9769-E708B1C77D64}"/>
              </a:ext>
            </a:extLst>
          </p:cNvPr>
          <p:cNvSpPr/>
          <p:nvPr/>
        </p:nvSpPr>
        <p:spPr>
          <a:xfrm>
            <a:off x="4723541" y="3534975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8DD4A-6D8B-4520-96E1-35A6C853D377}"/>
              </a:ext>
            </a:extLst>
          </p:cNvPr>
          <p:cNvSpPr/>
          <p:nvPr/>
        </p:nvSpPr>
        <p:spPr>
          <a:xfrm>
            <a:off x="4723541" y="4338992"/>
            <a:ext cx="5334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latin typeface="+mj-lt"/>
                <a:cs typeface="Times New Roman" pitchFamily="18" charset="0"/>
              </a:rPr>
              <a:t>Đ</a:t>
            </a:r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B6863EBA-D41A-43FE-833C-E02146B8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1529" y="306746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+mj-lt"/>
              </a:rPr>
              <a:t>5cm</a:t>
            </a:r>
          </a:p>
        </p:txBody>
      </p: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AA8F73BE-DF49-4A2E-928E-9BF4E6DDBD5A}"/>
              </a:ext>
            </a:extLst>
          </p:cNvPr>
          <p:cNvGrpSpPr/>
          <p:nvPr/>
        </p:nvGrpSpPr>
        <p:grpSpPr>
          <a:xfrm rot="10800000">
            <a:off x="-1524000" y="5848267"/>
            <a:ext cx="12192000" cy="168812"/>
            <a:chOff x="0" y="0"/>
            <a:chExt cx="12192000" cy="168812"/>
          </a:xfrm>
        </p:grpSpPr>
        <p:sp>
          <p:nvSpPr>
            <p:cNvPr id="42" name="矩形 13">
              <a:extLst>
                <a:ext uri="{FF2B5EF4-FFF2-40B4-BE49-F238E27FC236}">
                  <a16:creationId xmlns:a16="http://schemas.microsoft.com/office/drawing/2014/main" id="{2A260314-25E2-4FC3-AA8A-831C5D69B0D9}"/>
                </a:ext>
              </a:extLst>
            </p:cNvPr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3" name="矩形 14">
              <a:extLst>
                <a:ext uri="{FF2B5EF4-FFF2-40B4-BE49-F238E27FC236}">
                  <a16:creationId xmlns:a16="http://schemas.microsoft.com/office/drawing/2014/main" id="{77B3AB45-9429-4EE4-96B7-7E8CA542B2D9}"/>
                </a:ext>
              </a:extLst>
            </p:cNvPr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矩形 15">
              <a:extLst>
                <a:ext uri="{FF2B5EF4-FFF2-40B4-BE49-F238E27FC236}">
                  <a16:creationId xmlns:a16="http://schemas.microsoft.com/office/drawing/2014/main" id="{0D9812EB-8031-4A39-BF51-96E5037B9710}"/>
                </a:ext>
              </a:extLst>
            </p:cNvPr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5" name="矩形 16">
              <a:extLst>
                <a:ext uri="{FF2B5EF4-FFF2-40B4-BE49-F238E27FC236}">
                  <a16:creationId xmlns:a16="http://schemas.microsoft.com/office/drawing/2014/main" id="{209AEA5B-F3B0-4439-B58C-5F1C98E68A56}"/>
                </a:ext>
              </a:extLst>
            </p:cNvPr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6" name="矩形 17">
              <a:extLst>
                <a:ext uri="{FF2B5EF4-FFF2-40B4-BE49-F238E27FC236}">
                  <a16:creationId xmlns:a16="http://schemas.microsoft.com/office/drawing/2014/main" id="{84A6888B-CC89-4FA0-BD72-CCD2DAD4B9CC}"/>
                </a:ext>
              </a:extLst>
            </p:cNvPr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7" name="矩形 18">
              <a:extLst>
                <a:ext uri="{FF2B5EF4-FFF2-40B4-BE49-F238E27FC236}">
                  <a16:creationId xmlns:a16="http://schemas.microsoft.com/office/drawing/2014/main" id="{3814FB8D-ACFB-4C0A-97C2-8C4ACDE08179}"/>
                </a:ext>
              </a:extLst>
            </p:cNvPr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E2124A4B-729D-44F6-98FC-0F232EFD233C}"/>
                </a:ext>
              </a:extLst>
            </p:cNvPr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9" name="矩形 20">
              <a:extLst>
                <a:ext uri="{FF2B5EF4-FFF2-40B4-BE49-F238E27FC236}">
                  <a16:creationId xmlns:a16="http://schemas.microsoft.com/office/drawing/2014/main" id="{977BB7C5-3D7B-4CA2-9D59-004B6D20AA4C}"/>
                </a:ext>
              </a:extLst>
            </p:cNvPr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967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830" y="0"/>
            <a:ext cx="5834297" cy="161510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86" y="593941"/>
            <a:ext cx="867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DẶN DÒ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454C1-AB5A-4FBB-AA26-1481AAC83894}"/>
              </a:ext>
            </a:extLst>
          </p:cNvPr>
          <p:cNvSpPr txBox="1"/>
          <p:nvPr/>
        </p:nvSpPr>
        <p:spPr>
          <a:xfrm>
            <a:off x="918751" y="2087346"/>
            <a:ext cx="81254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/>
              <a:t>1. Xem lại bài học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/>
              <a:t>2. Ôn tập lại công thức diện tích xung quanh, diện tích toàn phần của hình hộp chữ nhật, hình lập phương.</a:t>
            </a:r>
          </a:p>
        </p:txBody>
      </p:sp>
    </p:spTree>
    <p:extLst>
      <p:ext uri="{BB962C8B-B14F-4D97-AF65-F5344CB8AC3E}">
        <p14:creationId xmlns:p14="http://schemas.microsoft.com/office/powerpoint/2010/main" val="18009126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4" y="526134"/>
            <a:ext cx="8612777" cy="40912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07" y="3865086"/>
            <a:ext cx="2231078" cy="2051567"/>
          </a:xfrm>
          <a:prstGeom prst="rect">
            <a:avLst/>
          </a:prstGeom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438" y="528187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7268786" y="949779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3" y="-36476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673956" y="3865086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81" y="-564853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162" y="973469"/>
            <a:ext cx="3279407" cy="451783"/>
          </a:xfrm>
          <a:prstGeom prst="rect">
            <a:avLst/>
          </a:prstGeom>
        </p:spPr>
      </p:pic>
      <p:pic>
        <p:nvPicPr>
          <p:cNvPr id="16" name="图片 15" descr="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07325" y="3335182"/>
            <a:ext cx="2472953" cy="2095999"/>
          </a:xfrm>
          <a:prstGeom prst="rect">
            <a:avLst/>
          </a:prstGeom>
        </p:spPr>
      </p:pic>
      <p:pic>
        <p:nvPicPr>
          <p:cNvPr id="17" name="图片 27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9923" y="-857249"/>
            <a:ext cx="2145196" cy="2800673"/>
          </a:xfrm>
          <a:prstGeom prst="rect">
            <a:avLst/>
          </a:prstGeom>
        </p:spPr>
      </p:pic>
      <p:pic>
        <p:nvPicPr>
          <p:cNvPr id="18" name="图片 14" descr="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2522" y="81185"/>
            <a:ext cx="2312035" cy="19596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54C41F-DED7-4E1A-9B51-4F0330FDA04D}"/>
              </a:ext>
            </a:extLst>
          </p:cNvPr>
          <p:cNvSpPr txBox="1"/>
          <p:nvPr/>
        </p:nvSpPr>
        <p:spPr>
          <a:xfrm>
            <a:off x="742493" y="1879738"/>
            <a:ext cx="8006305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54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E05F47"/>
                </a:solidFill>
                <a:effectLst>
                  <a:innerShdw blurRad="114300">
                    <a:prstClr val="black"/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54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EFEEDE"/>
              </a:solidFill>
              <a:effectLst>
                <a:innerShdw blurRad="114300">
                  <a:prstClr val="black"/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1.85185E-6 L -4.58333E-6 -0.07222 " pathEditMode="relative" rAng="0" ptsTypes="AA">
                                      <p:cBhvr>
                                        <p:cTn id="5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A14EBA4E-6887-4C91-B69F-1AC59D8DC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sp>
        <p:nvSpPr>
          <p:cNvPr id="72" name="Google Shape;2555;p62">
            <a:extLst>
              <a:ext uri="{FF2B5EF4-FFF2-40B4-BE49-F238E27FC236}">
                <a16:creationId xmlns:a16="http://schemas.microsoft.com/office/drawing/2014/main" id="{02143118-C329-4B54-AC8B-F07BBA3F356E}"/>
              </a:ext>
            </a:extLst>
          </p:cNvPr>
          <p:cNvSpPr/>
          <p:nvPr/>
        </p:nvSpPr>
        <p:spPr>
          <a:xfrm>
            <a:off x="14888" y="1487649"/>
            <a:ext cx="9166255" cy="1738912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Google Shape;2556;p62">
            <a:extLst>
              <a:ext uri="{FF2B5EF4-FFF2-40B4-BE49-F238E27FC236}">
                <a16:creationId xmlns:a16="http://schemas.microsoft.com/office/drawing/2014/main" id="{D15F26FB-0058-4867-A665-AD93DB8FA2EB}"/>
              </a:ext>
            </a:extLst>
          </p:cNvPr>
          <p:cNvSpPr/>
          <p:nvPr/>
        </p:nvSpPr>
        <p:spPr>
          <a:xfrm>
            <a:off x="0" y="1644796"/>
            <a:ext cx="9181143" cy="1419225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oogle Shape;2560;p62">
            <a:extLst>
              <a:ext uri="{FF2B5EF4-FFF2-40B4-BE49-F238E27FC236}">
                <a16:creationId xmlns:a16="http://schemas.microsoft.com/office/drawing/2014/main" id="{A8C3C25C-29F7-499A-AEA4-BFE071DAA58B}"/>
              </a:ext>
            </a:extLst>
          </p:cNvPr>
          <p:cNvGrpSpPr/>
          <p:nvPr/>
        </p:nvGrpSpPr>
        <p:grpSpPr>
          <a:xfrm>
            <a:off x="1524770" y="1195380"/>
            <a:ext cx="990054" cy="990054"/>
            <a:chOff x="1632175" y="1428591"/>
            <a:chExt cx="1171800" cy="1171800"/>
          </a:xfrm>
        </p:grpSpPr>
        <p:sp>
          <p:nvSpPr>
            <p:cNvPr id="75" name="Google Shape;2561;p62">
              <a:extLst>
                <a:ext uri="{FF2B5EF4-FFF2-40B4-BE49-F238E27FC236}">
                  <a16:creationId xmlns:a16="http://schemas.microsoft.com/office/drawing/2014/main" id="{04528426-D7B6-4C2E-8B95-DFB441919F6C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Google Shape;2562;p62">
              <a:extLst>
                <a:ext uri="{FF2B5EF4-FFF2-40B4-BE49-F238E27FC236}">
                  <a16:creationId xmlns:a16="http://schemas.microsoft.com/office/drawing/2014/main" id="{9FBE0EC2-E4E4-4746-AD5F-DDBC97D07B13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oogle Shape;2563;p62">
            <a:extLst>
              <a:ext uri="{FF2B5EF4-FFF2-40B4-BE49-F238E27FC236}">
                <a16:creationId xmlns:a16="http://schemas.microsoft.com/office/drawing/2014/main" id="{0AA747A1-8CF5-4BB6-B2CF-D2329DA5C439}"/>
              </a:ext>
            </a:extLst>
          </p:cNvPr>
          <p:cNvGrpSpPr/>
          <p:nvPr/>
        </p:nvGrpSpPr>
        <p:grpSpPr>
          <a:xfrm>
            <a:off x="4393475" y="2569442"/>
            <a:ext cx="990054" cy="990054"/>
            <a:chOff x="1632175" y="1428591"/>
            <a:chExt cx="1171800" cy="1171800"/>
          </a:xfrm>
        </p:grpSpPr>
        <p:sp>
          <p:nvSpPr>
            <p:cNvPr id="78" name="Google Shape;2564;p62">
              <a:extLst>
                <a:ext uri="{FF2B5EF4-FFF2-40B4-BE49-F238E27FC236}">
                  <a16:creationId xmlns:a16="http://schemas.microsoft.com/office/drawing/2014/main" id="{1A256745-1740-4328-A42B-7F0F7553E95E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Google Shape;2565;p62">
              <a:extLst>
                <a:ext uri="{FF2B5EF4-FFF2-40B4-BE49-F238E27FC236}">
                  <a16:creationId xmlns:a16="http://schemas.microsoft.com/office/drawing/2014/main" id="{8D95EB21-E578-4A48-BE89-F11D2D78D6DB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0" name="Google Shape;2566;p62">
            <a:extLst>
              <a:ext uri="{FF2B5EF4-FFF2-40B4-BE49-F238E27FC236}">
                <a16:creationId xmlns:a16="http://schemas.microsoft.com/office/drawing/2014/main" id="{FA281AE0-67F9-4464-9FBC-D261D535799B}"/>
              </a:ext>
            </a:extLst>
          </p:cNvPr>
          <p:cNvGrpSpPr/>
          <p:nvPr/>
        </p:nvGrpSpPr>
        <p:grpSpPr>
          <a:xfrm>
            <a:off x="7127773" y="2592515"/>
            <a:ext cx="990054" cy="990054"/>
            <a:chOff x="1632175" y="1428591"/>
            <a:chExt cx="1171800" cy="1171800"/>
          </a:xfrm>
        </p:grpSpPr>
        <p:sp>
          <p:nvSpPr>
            <p:cNvPr id="81" name="Google Shape;2567;p62">
              <a:extLst>
                <a:ext uri="{FF2B5EF4-FFF2-40B4-BE49-F238E27FC236}">
                  <a16:creationId xmlns:a16="http://schemas.microsoft.com/office/drawing/2014/main" id="{DD07A762-0278-431F-8F81-9488BBC45583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Google Shape;2568;p62">
              <a:extLst>
                <a:ext uri="{FF2B5EF4-FFF2-40B4-BE49-F238E27FC236}">
                  <a16:creationId xmlns:a16="http://schemas.microsoft.com/office/drawing/2014/main" id="{6B3C3CC9-12EF-4026-903C-C0FCB2B4F295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3" name="Google Shape;2573;p62">
            <a:extLst>
              <a:ext uri="{FF2B5EF4-FFF2-40B4-BE49-F238E27FC236}">
                <a16:creationId xmlns:a16="http://schemas.microsoft.com/office/drawing/2014/main" id="{37ABF5DB-329E-43C1-81A2-3B67944B156E}"/>
              </a:ext>
            </a:extLst>
          </p:cNvPr>
          <p:cNvSpPr/>
          <p:nvPr/>
        </p:nvSpPr>
        <p:spPr>
          <a:xfrm>
            <a:off x="840127" y="43269"/>
            <a:ext cx="2816719" cy="94056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Về đích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84" name="Google Shape;2575;p62">
            <a:extLst>
              <a:ext uri="{FF2B5EF4-FFF2-40B4-BE49-F238E27FC236}">
                <a16:creationId xmlns:a16="http://schemas.microsoft.com/office/drawing/2014/main" id="{A18F65D8-E44C-40F2-A498-E54E218CD77A}"/>
              </a:ext>
            </a:extLst>
          </p:cNvPr>
          <p:cNvSpPr/>
          <p:nvPr/>
        </p:nvSpPr>
        <p:spPr>
          <a:xfrm>
            <a:off x="3958324" y="4124591"/>
            <a:ext cx="2140115" cy="491046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1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Vượt chướng ngại vật</a:t>
            </a:r>
            <a:endParaRPr sz="3000">
              <a:solidFill>
                <a:schemeClr val="accent1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85" name="Google Shape;2577;p62">
            <a:extLst>
              <a:ext uri="{FF2B5EF4-FFF2-40B4-BE49-F238E27FC236}">
                <a16:creationId xmlns:a16="http://schemas.microsoft.com/office/drawing/2014/main" id="{EBDFE4BA-E202-4932-87DC-16C5E2F533EC}"/>
              </a:ext>
            </a:extLst>
          </p:cNvPr>
          <p:cNvSpPr/>
          <p:nvPr/>
        </p:nvSpPr>
        <p:spPr>
          <a:xfrm>
            <a:off x="6615008" y="4012387"/>
            <a:ext cx="1803659" cy="62097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accent6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Khởi hành</a:t>
            </a:r>
            <a:endParaRPr sz="3000">
              <a:solidFill>
                <a:schemeClr val="accent6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15" name="Google Shape;2560;p62">
            <a:extLst>
              <a:ext uri="{FF2B5EF4-FFF2-40B4-BE49-F238E27FC236}">
                <a16:creationId xmlns:a16="http://schemas.microsoft.com/office/drawing/2014/main" id="{CC84D1D6-F365-40B9-AE1C-977BC15F0B6C}"/>
              </a:ext>
            </a:extLst>
          </p:cNvPr>
          <p:cNvGrpSpPr/>
          <p:nvPr/>
        </p:nvGrpSpPr>
        <p:grpSpPr>
          <a:xfrm>
            <a:off x="5129989" y="1322433"/>
            <a:ext cx="990054" cy="990054"/>
            <a:chOff x="1632175" y="1428591"/>
            <a:chExt cx="1171800" cy="1171800"/>
          </a:xfrm>
          <a:solidFill>
            <a:srgbClr val="C00000"/>
          </a:solidFill>
        </p:grpSpPr>
        <p:sp>
          <p:nvSpPr>
            <p:cNvPr id="116" name="Google Shape;2561;p62">
              <a:extLst>
                <a:ext uri="{FF2B5EF4-FFF2-40B4-BE49-F238E27FC236}">
                  <a16:creationId xmlns:a16="http://schemas.microsoft.com/office/drawing/2014/main" id="{E113B1EC-95AF-4423-8A04-C62156765038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Google Shape;2562;p62">
              <a:extLst>
                <a:ext uri="{FF2B5EF4-FFF2-40B4-BE49-F238E27FC236}">
                  <a16:creationId xmlns:a16="http://schemas.microsoft.com/office/drawing/2014/main" id="{B8729330-38BE-4214-9BB7-BD1BB837E84D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 w="28575">
              <a:solidFill>
                <a:srgbClr val="FFFFF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8" name="Picture 4" descr="Dầu Giây - Một thời oanh liệt, một thời vàng son">
            <a:extLst>
              <a:ext uri="{FF2B5EF4-FFF2-40B4-BE49-F238E27FC236}">
                <a16:creationId xmlns:a16="http://schemas.microsoft.com/office/drawing/2014/main" id="{44BAE298-46C2-4701-AA8A-C7D753D59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" y="2232494"/>
            <a:ext cx="3291925" cy="27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2577;p62">
            <a:extLst>
              <a:ext uri="{FF2B5EF4-FFF2-40B4-BE49-F238E27FC236}">
                <a16:creationId xmlns:a16="http://schemas.microsoft.com/office/drawing/2014/main" id="{B1B40DB4-CF38-4312-AFF7-AB35DB920EF2}"/>
              </a:ext>
            </a:extLst>
          </p:cNvPr>
          <p:cNvSpPr/>
          <p:nvPr/>
        </p:nvSpPr>
        <p:spPr>
          <a:xfrm>
            <a:off x="4484923" y="267872"/>
            <a:ext cx="2130085" cy="468244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2"/>
                </a:solidFill>
                <a:latin typeface="Arial" panose="020B0604020202020204" pitchFamily="34" charset="0"/>
                <a:ea typeface="Mouse Memoirs"/>
                <a:cs typeface="Arial" panose="020B0604020202020204" pitchFamily="34" charset="0"/>
                <a:sym typeface="Mouse Memoirs"/>
              </a:rPr>
              <a:t>Tăng tốc</a:t>
            </a:r>
            <a:endParaRPr sz="3000">
              <a:solidFill>
                <a:schemeClr val="dk2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grpSp>
        <p:nvGrpSpPr>
          <p:cNvPr id="120" name="Google Shape;8670;p90">
            <a:extLst>
              <a:ext uri="{FF2B5EF4-FFF2-40B4-BE49-F238E27FC236}">
                <a16:creationId xmlns:a16="http://schemas.microsoft.com/office/drawing/2014/main" id="{ECD31C06-A269-4484-AEDE-CFEA548E7A0B}"/>
              </a:ext>
            </a:extLst>
          </p:cNvPr>
          <p:cNvGrpSpPr/>
          <p:nvPr/>
        </p:nvGrpSpPr>
        <p:grpSpPr>
          <a:xfrm>
            <a:off x="1870713" y="714622"/>
            <a:ext cx="298169" cy="339253"/>
            <a:chOff x="1529350" y="258825"/>
            <a:chExt cx="423475" cy="481825"/>
          </a:xfrm>
        </p:grpSpPr>
        <p:sp>
          <p:nvSpPr>
            <p:cNvPr id="121" name="Google Shape;8671;p90">
              <a:extLst>
                <a:ext uri="{FF2B5EF4-FFF2-40B4-BE49-F238E27FC236}">
                  <a16:creationId xmlns:a16="http://schemas.microsoft.com/office/drawing/2014/main" id="{AD53818B-ABB6-46A0-A662-801C2F51640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Google Shape;8672;p90">
              <a:extLst>
                <a:ext uri="{FF2B5EF4-FFF2-40B4-BE49-F238E27FC236}">
                  <a16:creationId xmlns:a16="http://schemas.microsoft.com/office/drawing/2014/main" id="{4215105F-3690-4510-B556-2648234FD04D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Google Shape;8670;p90">
            <a:extLst>
              <a:ext uri="{FF2B5EF4-FFF2-40B4-BE49-F238E27FC236}">
                <a16:creationId xmlns:a16="http://schemas.microsoft.com/office/drawing/2014/main" id="{E21A95E5-5B8E-4321-BFC3-DD5A8C955DDF}"/>
              </a:ext>
            </a:extLst>
          </p:cNvPr>
          <p:cNvGrpSpPr/>
          <p:nvPr/>
        </p:nvGrpSpPr>
        <p:grpSpPr>
          <a:xfrm>
            <a:off x="5468767" y="700013"/>
            <a:ext cx="298169" cy="339253"/>
            <a:chOff x="1529350" y="258825"/>
            <a:chExt cx="423475" cy="481825"/>
          </a:xfrm>
        </p:grpSpPr>
        <p:sp>
          <p:nvSpPr>
            <p:cNvPr id="124" name="Google Shape;8671;p90">
              <a:extLst>
                <a:ext uri="{FF2B5EF4-FFF2-40B4-BE49-F238E27FC236}">
                  <a16:creationId xmlns:a16="http://schemas.microsoft.com/office/drawing/2014/main" id="{B0462C90-4C75-4E17-BE90-4EA5052302AA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Google Shape;8672;p90">
              <a:extLst>
                <a:ext uri="{FF2B5EF4-FFF2-40B4-BE49-F238E27FC236}">
                  <a16:creationId xmlns:a16="http://schemas.microsoft.com/office/drawing/2014/main" id="{3D439276-DE8B-45DF-B366-53141E031E96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Google Shape;8670;p90">
            <a:extLst>
              <a:ext uri="{FF2B5EF4-FFF2-40B4-BE49-F238E27FC236}">
                <a16:creationId xmlns:a16="http://schemas.microsoft.com/office/drawing/2014/main" id="{8DD0E38C-08C5-41E1-92E9-6373D75D5A6D}"/>
              </a:ext>
            </a:extLst>
          </p:cNvPr>
          <p:cNvGrpSpPr/>
          <p:nvPr/>
        </p:nvGrpSpPr>
        <p:grpSpPr>
          <a:xfrm>
            <a:off x="4739416" y="3617569"/>
            <a:ext cx="298169" cy="339253"/>
            <a:chOff x="1529350" y="258825"/>
            <a:chExt cx="423475" cy="481825"/>
          </a:xfrm>
        </p:grpSpPr>
        <p:sp>
          <p:nvSpPr>
            <p:cNvPr id="127" name="Google Shape;8671;p90">
              <a:extLst>
                <a:ext uri="{FF2B5EF4-FFF2-40B4-BE49-F238E27FC236}">
                  <a16:creationId xmlns:a16="http://schemas.microsoft.com/office/drawing/2014/main" id="{65350A3B-D64A-4FF2-9D86-B9E3463C3618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Google Shape;8672;p90">
              <a:extLst>
                <a:ext uri="{FF2B5EF4-FFF2-40B4-BE49-F238E27FC236}">
                  <a16:creationId xmlns:a16="http://schemas.microsoft.com/office/drawing/2014/main" id="{1F6948C3-61D8-4141-9DE2-155DF14ECF31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Google Shape;8670;p90">
            <a:extLst>
              <a:ext uri="{FF2B5EF4-FFF2-40B4-BE49-F238E27FC236}">
                <a16:creationId xmlns:a16="http://schemas.microsoft.com/office/drawing/2014/main" id="{5444AD8A-F675-433E-B06C-6EAA8E207202}"/>
              </a:ext>
            </a:extLst>
          </p:cNvPr>
          <p:cNvGrpSpPr/>
          <p:nvPr/>
        </p:nvGrpSpPr>
        <p:grpSpPr>
          <a:xfrm>
            <a:off x="7473715" y="3603775"/>
            <a:ext cx="298169" cy="339253"/>
            <a:chOff x="1529350" y="258825"/>
            <a:chExt cx="423475" cy="481825"/>
          </a:xfrm>
        </p:grpSpPr>
        <p:sp>
          <p:nvSpPr>
            <p:cNvPr id="130" name="Google Shape;8671;p90">
              <a:extLst>
                <a:ext uri="{FF2B5EF4-FFF2-40B4-BE49-F238E27FC236}">
                  <a16:creationId xmlns:a16="http://schemas.microsoft.com/office/drawing/2014/main" id="{4398EF40-DF43-4582-AD61-30DD2CE1E535}"/>
                </a:ext>
              </a:extLst>
            </p:cNvPr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Google Shape;8672;p90">
              <a:extLst>
                <a:ext uri="{FF2B5EF4-FFF2-40B4-BE49-F238E27FC236}">
                  <a16:creationId xmlns:a16="http://schemas.microsoft.com/office/drawing/2014/main" id="{68D6A4C4-89B5-4E5D-B1DB-5CFFB345507F}"/>
                </a:ext>
              </a:extLst>
            </p:cNvPr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oogle Shape;2582;p62">
            <a:extLst>
              <a:ext uri="{FF2B5EF4-FFF2-40B4-BE49-F238E27FC236}">
                <a16:creationId xmlns:a16="http://schemas.microsoft.com/office/drawing/2014/main" id="{60F4E579-3982-4F6B-B4D4-CC6697ED0847}"/>
              </a:ext>
            </a:extLst>
          </p:cNvPr>
          <p:cNvGrpSpPr/>
          <p:nvPr/>
        </p:nvGrpSpPr>
        <p:grpSpPr>
          <a:xfrm flipH="1">
            <a:off x="8396999" y="2691340"/>
            <a:ext cx="784144" cy="390683"/>
            <a:chOff x="404850" y="2182975"/>
            <a:chExt cx="2230850" cy="1111475"/>
          </a:xfrm>
        </p:grpSpPr>
        <p:sp>
          <p:nvSpPr>
            <p:cNvPr id="87" name="Google Shape;2583;p62">
              <a:extLst>
                <a:ext uri="{FF2B5EF4-FFF2-40B4-BE49-F238E27FC236}">
                  <a16:creationId xmlns:a16="http://schemas.microsoft.com/office/drawing/2014/main" id="{BE840785-4A01-4AC5-9040-B66A626B2531}"/>
                </a:ext>
              </a:extLst>
            </p:cNvPr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Google Shape;2584;p62">
              <a:extLst>
                <a:ext uri="{FF2B5EF4-FFF2-40B4-BE49-F238E27FC236}">
                  <a16:creationId xmlns:a16="http://schemas.microsoft.com/office/drawing/2014/main" id="{0156EE33-45B0-49B6-B460-1335EBC2D7A6}"/>
                </a:ext>
              </a:extLst>
            </p:cNvPr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Google Shape;2585;p62">
              <a:extLst>
                <a:ext uri="{FF2B5EF4-FFF2-40B4-BE49-F238E27FC236}">
                  <a16:creationId xmlns:a16="http://schemas.microsoft.com/office/drawing/2014/main" id="{63378CCE-AB2B-4FD8-BBB2-FB4AD52F4477}"/>
                </a:ext>
              </a:extLst>
            </p:cNvPr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Google Shape;2586;p62">
              <a:extLst>
                <a:ext uri="{FF2B5EF4-FFF2-40B4-BE49-F238E27FC236}">
                  <a16:creationId xmlns:a16="http://schemas.microsoft.com/office/drawing/2014/main" id="{F5AF7D20-ED69-411B-AF10-2188A844E50E}"/>
                </a:ext>
              </a:extLst>
            </p:cNvPr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2587;p62">
              <a:extLst>
                <a:ext uri="{FF2B5EF4-FFF2-40B4-BE49-F238E27FC236}">
                  <a16:creationId xmlns:a16="http://schemas.microsoft.com/office/drawing/2014/main" id="{FAF0C61E-6D08-443B-821B-FD7D0590A790}"/>
                </a:ext>
              </a:extLst>
            </p:cNvPr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2588;p62">
              <a:extLst>
                <a:ext uri="{FF2B5EF4-FFF2-40B4-BE49-F238E27FC236}">
                  <a16:creationId xmlns:a16="http://schemas.microsoft.com/office/drawing/2014/main" id="{E3813D87-4F7A-4440-8C69-37754EC12900}"/>
                </a:ext>
              </a:extLst>
            </p:cNvPr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Google Shape;2589;p62">
              <a:extLst>
                <a:ext uri="{FF2B5EF4-FFF2-40B4-BE49-F238E27FC236}">
                  <a16:creationId xmlns:a16="http://schemas.microsoft.com/office/drawing/2014/main" id="{1E4F1A40-7A53-4425-B498-838BECFAD5C9}"/>
                </a:ext>
              </a:extLst>
            </p:cNvPr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Google Shape;2590;p62">
              <a:extLst>
                <a:ext uri="{FF2B5EF4-FFF2-40B4-BE49-F238E27FC236}">
                  <a16:creationId xmlns:a16="http://schemas.microsoft.com/office/drawing/2014/main" id="{A5CD1C85-B440-4779-961D-AD6B1DFEE106}"/>
                </a:ext>
              </a:extLst>
            </p:cNvPr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Google Shape;2591;p62">
              <a:extLst>
                <a:ext uri="{FF2B5EF4-FFF2-40B4-BE49-F238E27FC236}">
                  <a16:creationId xmlns:a16="http://schemas.microsoft.com/office/drawing/2014/main" id="{F797EC24-9DC5-4BC6-BC21-3882BFFA40D9}"/>
                </a:ext>
              </a:extLst>
            </p:cNvPr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Google Shape;2592;p62">
              <a:extLst>
                <a:ext uri="{FF2B5EF4-FFF2-40B4-BE49-F238E27FC236}">
                  <a16:creationId xmlns:a16="http://schemas.microsoft.com/office/drawing/2014/main" id="{74FFDC47-2567-44C8-B21F-0D1C448ECCE6}"/>
                </a:ext>
              </a:extLst>
            </p:cNvPr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Google Shape;2593;p62">
              <a:extLst>
                <a:ext uri="{FF2B5EF4-FFF2-40B4-BE49-F238E27FC236}">
                  <a16:creationId xmlns:a16="http://schemas.microsoft.com/office/drawing/2014/main" id="{68169059-7E49-4196-97C0-2D29D54CBE44}"/>
                </a:ext>
              </a:extLst>
            </p:cNvPr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Google Shape;2594;p62">
              <a:extLst>
                <a:ext uri="{FF2B5EF4-FFF2-40B4-BE49-F238E27FC236}">
                  <a16:creationId xmlns:a16="http://schemas.microsoft.com/office/drawing/2014/main" id="{6FF3F268-1706-457A-A1DB-BB9CC55198F0}"/>
                </a:ext>
              </a:extLst>
            </p:cNvPr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Google Shape;2595;p62">
              <a:extLst>
                <a:ext uri="{FF2B5EF4-FFF2-40B4-BE49-F238E27FC236}">
                  <a16:creationId xmlns:a16="http://schemas.microsoft.com/office/drawing/2014/main" id="{D35BEA5C-89AA-4430-8453-423D504D13ED}"/>
                </a:ext>
              </a:extLst>
            </p:cNvPr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Google Shape;2596;p62">
              <a:extLst>
                <a:ext uri="{FF2B5EF4-FFF2-40B4-BE49-F238E27FC236}">
                  <a16:creationId xmlns:a16="http://schemas.microsoft.com/office/drawing/2014/main" id="{7A87C7B7-1C13-4784-8322-53EF4974C97A}"/>
                </a:ext>
              </a:extLst>
            </p:cNvPr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Google Shape;2597;p62">
              <a:extLst>
                <a:ext uri="{FF2B5EF4-FFF2-40B4-BE49-F238E27FC236}">
                  <a16:creationId xmlns:a16="http://schemas.microsoft.com/office/drawing/2014/main" id="{14D828F7-C65A-4911-A0BA-57494859F09B}"/>
                </a:ext>
              </a:extLst>
            </p:cNvPr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Google Shape;2598;p62">
              <a:extLst>
                <a:ext uri="{FF2B5EF4-FFF2-40B4-BE49-F238E27FC236}">
                  <a16:creationId xmlns:a16="http://schemas.microsoft.com/office/drawing/2014/main" id="{B138446F-3CF4-4E8A-A1E1-2B4CC763413F}"/>
                </a:ext>
              </a:extLst>
            </p:cNvPr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Google Shape;2599;p62">
              <a:extLst>
                <a:ext uri="{FF2B5EF4-FFF2-40B4-BE49-F238E27FC236}">
                  <a16:creationId xmlns:a16="http://schemas.microsoft.com/office/drawing/2014/main" id="{64EFD89C-488D-435D-A3AF-A9E786B370A3}"/>
                </a:ext>
              </a:extLst>
            </p:cNvPr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Google Shape;2600;p62">
              <a:extLst>
                <a:ext uri="{FF2B5EF4-FFF2-40B4-BE49-F238E27FC236}">
                  <a16:creationId xmlns:a16="http://schemas.microsoft.com/office/drawing/2014/main" id="{11A91318-C9A7-4CBF-9899-DBF4C688C629}"/>
                </a:ext>
              </a:extLst>
            </p:cNvPr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Google Shape;2601;p62">
              <a:extLst>
                <a:ext uri="{FF2B5EF4-FFF2-40B4-BE49-F238E27FC236}">
                  <a16:creationId xmlns:a16="http://schemas.microsoft.com/office/drawing/2014/main" id="{9D3C0B6A-51D6-4BE3-ACB0-A55E42EF305B}"/>
                </a:ext>
              </a:extLst>
            </p:cNvPr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Google Shape;2602;p62">
              <a:extLst>
                <a:ext uri="{FF2B5EF4-FFF2-40B4-BE49-F238E27FC236}">
                  <a16:creationId xmlns:a16="http://schemas.microsoft.com/office/drawing/2014/main" id="{27DE8163-0B84-440E-ACE0-F441159AE98C}"/>
                </a:ext>
              </a:extLst>
            </p:cNvPr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Google Shape;2603;p62">
              <a:extLst>
                <a:ext uri="{FF2B5EF4-FFF2-40B4-BE49-F238E27FC236}">
                  <a16:creationId xmlns:a16="http://schemas.microsoft.com/office/drawing/2014/main" id="{E6F44FBD-1E66-4BA6-AD80-67446B460866}"/>
                </a:ext>
              </a:extLst>
            </p:cNvPr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Google Shape;2604;p62">
              <a:extLst>
                <a:ext uri="{FF2B5EF4-FFF2-40B4-BE49-F238E27FC236}">
                  <a16:creationId xmlns:a16="http://schemas.microsoft.com/office/drawing/2014/main" id="{BA46384E-219C-44A0-9EE5-135F6E8BA017}"/>
                </a:ext>
              </a:extLst>
            </p:cNvPr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Google Shape;2605;p62">
              <a:extLst>
                <a:ext uri="{FF2B5EF4-FFF2-40B4-BE49-F238E27FC236}">
                  <a16:creationId xmlns:a16="http://schemas.microsoft.com/office/drawing/2014/main" id="{102CD77E-1754-4024-851E-AFFD18FFE385}"/>
                </a:ext>
              </a:extLst>
            </p:cNvPr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Google Shape;2606;p62">
              <a:extLst>
                <a:ext uri="{FF2B5EF4-FFF2-40B4-BE49-F238E27FC236}">
                  <a16:creationId xmlns:a16="http://schemas.microsoft.com/office/drawing/2014/main" id="{16289360-C3FA-492F-81F4-2492FE79CBF6}"/>
                </a:ext>
              </a:extLst>
            </p:cNvPr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Google Shape;2607;p62">
              <a:extLst>
                <a:ext uri="{FF2B5EF4-FFF2-40B4-BE49-F238E27FC236}">
                  <a16:creationId xmlns:a16="http://schemas.microsoft.com/office/drawing/2014/main" id="{03A6956C-2104-4A86-BDA1-189A17BBCB9F}"/>
                </a:ext>
              </a:extLst>
            </p:cNvPr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Google Shape;2608;p62">
              <a:extLst>
                <a:ext uri="{FF2B5EF4-FFF2-40B4-BE49-F238E27FC236}">
                  <a16:creationId xmlns:a16="http://schemas.microsoft.com/office/drawing/2014/main" id="{B274B6DD-08E1-4FAE-B366-B2F3A24AEB5C}"/>
                </a:ext>
              </a:extLst>
            </p:cNvPr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Google Shape;2609;p62">
              <a:extLst>
                <a:ext uri="{FF2B5EF4-FFF2-40B4-BE49-F238E27FC236}">
                  <a16:creationId xmlns:a16="http://schemas.microsoft.com/office/drawing/2014/main" id="{217E8636-66E7-4104-91C5-F56DD76AC12E}"/>
                </a:ext>
              </a:extLst>
            </p:cNvPr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Google Shape;2610;p62">
              <a:extLst>
                <a:ext uri="{FF2B5EF4-FFF2-40B4-BE49-F238E27FC236}">
                  <a16:creationId xmlns:a16="http://schemas.microsoft.com/office/drawing/2014/main" id="{673C3CFD-7556-4BE8-9908-332C4EF1B32F}"/>
                </a:ext>
              </a:extLst>
            </p:cNvPr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9088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12778 0.008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4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487C82-EB62-4164-98BF-BFAE84716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DA752-68D5-4102-941F-BC2504592007}"/>
              </a:ext>
            </a:extLst>
          </p:cNvPr>
          <p:cNvGrpSpPr/>
          <p:nvPr/>
        </p:nvGrpSpPr>
        <p:grpSpPr>
          <a:xfrm>
            <a:off x="0" y="1041400"/>
            <a:ext cx="4467827" cy="3588473"/>
            <a:chOff x="7597709" y="1810390"/>
            <a:chExt cx="1546292" cy="108374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ADAFFB-6ADC-48F1-8841-073A4FA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97709" y="1810390"/>
              <a:ext cx="1546292" cy="10837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94CD6A-5DA1-4B25-B9C1-F0187B256A34}"/>
                </a:ext>
              </a:extLst>
            </p:cNvPr>
            <p:cNvSpPr txBox="1"/>
            <p:nvPr/>
          </p:nvSpPr>
          <p:spPr>
            <a:xfrm>
              <a:off x="7998321" y="2345223"/>
              <a:ext cx="745067" cy="195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7315EDE-F730-49FD-9481-18D30A56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29" y="214630"/>
            <a:ext cx="2095077" cy="20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778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1">
            <a:extLst>
              <a:ext uri="{FF2B5EF4-FFF2-40B4-BE49-F238E27FC236}">
                <a16:creationId xmlns:a16="http://schemas.microsoft.com/office/drawing/2014/main" id="{5E38B7A7-4EB1-44B0-B034-95FD82A16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02"/>
            <a:ext cx="9117453" cy="5177901"/>
          </a:xfrm>
          <a:prstGeom prst="rect">
            <a:avLst/>
          </a:prstGeom>
        </p:spPr>
      </p:pic>
      <p:pic>
        <p:nvPicPr>
          <p:cNvPr id="559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9CC893B7-F84C-4FDE-A619-243882EBD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63" y="1529673"/>
            <a:ext cx="4945875" cy="23493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" name="Google Shape;1499;p47">
            <a:extLst>
              <a:ext uri="{FF2B5EF4-FFF2-40B4-BE49-F238E27FC236}">
                <a16:creationId xmlns:a16="http://schemas.microsoft.com/office/drawing/2014/main" id="{134664CB-1969-43E2-AFE4-B1583CB4DCF1}"/>
              </a:ext>
            </a:extLst>
          </p:cNvPr>
          <p:cNvGrpSpPr/>
          <p:nvPr/>
        </p:nvGrpSpPr>
        <p:grpSpPr>
          <a:xfrm>
            <a:off x="-400053" y="85625"/>
            <a:ext cx="10203869" cy="1624887"/>
            <a:chOff x="-400053" y="85625"/>
            <a:chExt cx="10203869" cy="1624887"/>
          </a:xfrm>
        </p:grpSpPr>
        <p:sp>
          <p:nvSpPr>
            <p:cNvPr id="225" name="Google Shape;1500;p47">
              <a:extLst>
                <a:ext uri="{FF2B5EF4-FFF2-40B4-BE49-F238E27FC236}">
                  <a16:creationId xmlns:a16="http://schemas.microsoft.com/office/drawing/2014/main" id="{6DFB99FD-7620-4641-9126-562B73C8D475}"/>
                </a:ext>
              </a:extLst>
            </p:cNvPr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Google Shape;1501;p47">
              <a:extLst>
                <a:ext uri="{FF2B5EF4-FFF2-40B4-BE49-F238E27FC236}">
                  <a16:creationId xmlns:a16="http://schemas.microsoft.com/office/drawing/2014/main" id="{74354B55-F96E-4FDE-89D6-806004448D10}"/>
                </a:ext>
              </a:extLst>
            </p:cNvPr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Google Shape;1502;p47">
              <a:extLst>
                <a:ext uri="{FF2B5EF4-FFF2-40B4-BE49-F238E27FC236}">
                  <a16:creationId xmlns:a16="http://schemas.microsoft.com/office/drawing/2014/main" id="{31DA913C-F131-449A-9FBD-CA30208F64A5}"/>
                </a:ext>
              </a:extLst>
            </p:cNvPr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8" name="Google Shape;1507;p47">
            <a:extLst>
              <a:ext uri="{FF2B5EF4-FFF2-40B4-BE49-F238E27FC236}">
                <a16:creationId xmlns:a16="http://schemas.microsoft.com/office/drawing/2014/main" id="{24908D9D-8187-4EF9-AB6E-61BCA29FBE6F}"/>
              </a:ext>
            </a:extLst>
          </p:cNvPr>
          <p:cNvSpPr txBox="1">
            <a:spLocks/>
          </p:cNvSpPr>
          <p:nvPr/>
        </p:nvSpPr>
        <p:spPr>
          <a:xfrm>
            <a:off x="4540202" y="2342276"/>
            <a:ext cx="4182201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5400" b="1">
                <a:solidFill>
                  <a:srgbClr val="E15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HÀNH</a:t>
            </a:r>
            <a:endParaRPr lang="en-US" sz="5400" b="1" dirty="0">
              <a:solidFill>
                <a:srgbClr val="E155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Google Shape;1508;p47">
            <a:extLst>
              <a:ext uri="{FF2B5EF4-FFF2-40B4-BE49-F238E27FC236}">
                <a16:creationId xmlns:a16="http://schemas.microsoft.com/office/drawing/2014/main" id="{F705D56C-BFBA-4A5B-937A-35921561C1B6}"/>
              </a:ext>
            </a:extLst>
          </p:cNvPr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Google Shape;1509;p47">
            <a:extLst>
              <a:ext uri="{FF2B5EF4-FFF2-40B4-BE49-F238E27FC236}">
                <a16:creationId xmlns:a16="http://schemas.microsoft.com/office/drawing/2014/main" id="{B8CD4D53-5F4F-403E-A1AF-75D3BD523A2F}"/>
              </a:ext>
            </a:extLst>
          </p:cNvPr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Google Shape;1511;p47">
            <a:extLst>
              <a:ext uri="{FF2B5EF4-FFF2-40B4-BE49-F238E27FC236}">
                <a16:creationId xmlns:a16="http://schemas.microsoft.com/office/drawing/2014/main" id="{FDC7DAB5-57BE-4917-96D6-F993D0A73649}"/>
              </a:ext>
            </a:extLst>
          </p:cNvPr>
          <p:cNvSpPr/>
          <p:nvPr/>
        </p:nvSpPr>
        <p:spPr>
          <a:xfrm>
            <a:off x="1962558" y="3686592"/>
            <a:ext cx="2125535" cy="1452107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Google Shape;1519;p47">
            <a:extLst>
              <a:ext uri="{FF2B5EF4-FFF2-40B4-BE49-F238E27FC236}">
                <a16:creationId xmlns:a16="http://schemas.microsoft.com/office/drawing/2014/main" id="{B29F989E-328F-48EA-A1CF-7BB706A28108}"/>
              </a:ext>
            </a:extLst>
          </p:cNvPr>
          <p:cNvSpPr/>
          <p:nvPr/>
        </p:nvSpPr>
        <p:spPr>
          <a:xfrm>
            <a:off x="131559" y="2650369"/>
            <a:ext cx="240218" cy="649516"/>
          </a:xfrm>
          <a:custGeom>
            <a:avLst/>
            <a:gdLst/>
            <a:ahLst/>
            <a:cxnLst/>
            <a:rect l="l" t="t" r="r" b="b"/>
            <a:pathLst>
              <a:path w="13612" h="36805" extrusionOk="0">
                <a:moveTo>
                  <a:pt x="7138" y="0"/>
                </a:moveTo>
                <a:cubicBezTo>
                  <a:pt x="7013" y="0"/>
                  <a:pt x="6879" y="35"/>
                  <a:pt x="6736" y="111"/>
                </a:cubicBezTo>
                <a:cubicBezTo>
                  <a:pt x="5829" y="597"/>
                  <a:pt x="5246" y="3123"/>
                  <a:pt x="5019" y="4062"/>
                </a:cubicBezTo>
                <a:cubicBezTo>
                  <a:pt x="4825" y="4904"/>
                  <a:pt x="4404" y="6394"/>
                  <a:pt x="4858" y="7203"/>
                </a:cubicBezTo>
                <a:cubicBezTo>
                  <a:pt x="3692" y="8240"/>
                  <a:pt x="2558" y="10118"/>
                  <a:pt x="3724" y="11478"/>
                </a:cubicBezTo>
                <a:cubicBezTo>
                  <a:pt x="2979" y="12093"/>
                  <a:pt x="2494" y="12967"/>
                  <a:pt x="2364" y="13907"/>
                </a:cubicBezTo>
                <a:cubicBezTo>
                  <a:pt x="2332" y="14489"/>
                  <a:pt x="2850" y="15655"/>
                  <a:pt x="2688" y="16076"/>
                </a:cubicBezTo>
                <a:cubicBezTo>
                  <a:pt x="2623" y="16335"/>
                  <a:pt x="2040" y="16594"/>
                  <a:pt x="1814" y="16821"/>
                </a:cubicBezTo>
                <a:cubicBezTo>
                  <a:pt x="1490" y="17307"/>
                  <a:pt x="1295" y="17857"/>
                  <a:pt x="1198" y="18408"/>
                </a:cubicBezTo>
                <a:cubicBezTo>
                  <a:pt x="1101" y="19250"/>
                  <a:pt x="1101" y="20092"/>
                  <a:pt x="1781" y="20707"/>
                </a:cubicBezTo>
                <a:cubicBezTo>
                  <a:pt x="1775" y="20702"/>
                  <a:pt x="1768" y="20700"/>
                  <a:pt x="1760" y="20700"/>
                </a:cubicBezTo>
                <a:cubicBezTo>
                  <a:pt x="1558" y="20700"/>
                  <a:pt x="808" y="22203"/>
                  <a:pt x="777" y="22358"/>
                </a:cubicBezTo>
                <a:cubicBezTo>
                  <a:pt x="615" y="23006"/>
                  <a:pt x="615" y="23686"/>
                  <a:pt x="810" y="24301"/>
                </a:cubicBezTo>
                <a:cubicBezTo>
                  <a:pt x="1004" y="24917"/>
                  <a:pt x="1134" y="25564"/>
                  <a:pt x="1134" y="26212"/>
                </a:cubicBezTo>
                <a:cubicBezTo>
                  <a:pt x="1134" y="26989"/>
                  <a:pt x="972" y="27766"/>
                  <a:pt x="680" y="28479"/>
                </a:cubicBezTo>
                <a:cubicBezTo>
                  <a:pt x="0" y="30228"/>
                  <a:pt x="162" y="31037"/>
                  <a:pt x="1781" y="32009"/>
                </a:cubicBezTo>
                <a:cubicBezTo>
                  <a:pt x="2656" y="32527"/>
                  <a:pt x="2235" y="32300"/>
                  <a:pt x="2073" y="33077"/>
                </a:cubicBezTo>
                <a:cubicBezTo>
                  <a:pt x="1846" y="34308"/>
                  <a:pt x="3109" y="35085"/>
                  <a:pt x="4048" y="35506"/>
                </a:cubicBezTo>
                <a:cubicBezTo>
                  <a:pt x="5019" y="35927"/>
                  <a:pt x="6088" y="36542"/>
                  <a:pt x="7092" y="36736"/>
                </a:cubicBezTo>
                <a:cubicBezTo>
                  <a:pt x="7357" y="36782"/>
                  <a:pt x="7624" y="36804"/>
                  <a:pt x="7891" y="36804"/>
                </a:cubicBezTo>
                <a:cubicBezTo>
                  <a:pt x="10074" y="36804"/>
                  <a:pt x="12257" y="35334"/>
                  <a:pt x="13180" y="33401"/>
                </a:cubicBezTo>
                <a:cubicBezTo>
                  <a:pt x="13612" y="32445"/>
                  <a:pt x="13485" y="29754"/>
                  <a:pt x="12016" y="29754"/>
                </a:cubicBezTo>
                <a:cubicBezTo>
                  <a:pt x="11943" y="29754"/>
                  <a:pt x="11867" y="29760"/>
                  <a:pt x="11787" y="29774"/>
                </a:cubicBezTo>
                <a:cubicBezTo>
                  <a:pt x="12273" y="29029"/>
                  <a:pt x="12370" y="28090"/>
                  <a:pt x="12014" y="27281"/>
                </a:cubicBezTo>
                <a:cubicBezTo>
                  <a:pt x="11852" y="26924"/>
                  <a:pt x="11690" y="26536"/>
                  <a:pt x="11561" y="26147"/>
                </a:cubicBezTo>
                <a:cubicBezTo>
                  <a:pt x="11496" y="25597"/>
                  <a:pt x="11561" y="25726"/>
                  <a:pt x="11885" y="25241"/>
                </a:cubicBezTo>
                <a:cubicBezTo>
                  <a:pt x="12338" y="24690"/>
                  <a:pt x="12565" y="23978"/>
                  <a:pt x="12500" y="23233"/>
                </a:cubicBezTo>
                <a:cubicBezTo>
                  <a:pt x="12500" y="23050"/>
                  <a:pt x="11781" y="21400"/>
                  <a:pt x="11536" y="21400"/>
                </a:cubicBezTo>
                <a:cubicBezTo>
                  <a:pt x="11522" y="21400"/>
                  <a:pt x="11510" y="21405"/>
                  <a:pt x="11500" y="21415"/>
                </a:cubicBezTo>
                <a:lnTo>
                  <a:pt x="11500" y="21415"/>
                </a:lnTo>
                <a:cubicBezTo>
                  <a:pt x="12340" y="20510"/>
                  <a:pt x="12920" y="19604"/>
                  <a:pt x="12435" y="18311"/>
                </a:cubicBezTo>
                <a:cubicBezTo>
                  <a:pt x="12079" y="17307"/>
                  <a:pt x="11269" y="16497"/>
                  <a:pt x="10265" y="16173"/>
                </a:cubicBezTo>
                <a:cubicBezTo>
                  <a:pt x="11367" y="15267"/>
                  <a:pt x="11658" y="13712"/>
                  <a:pt x="10946" y="12482"/>
                </a:cubicBezTo>
                <a:cubicBezTo>
                  <a:pt x="10784" y="12093"/>
                  <a:pt x="10039" y="11575"/>
                  <a:pt x="9974" y="11154"/>
                </a:cubicBezTo>
                <a:cubicBezTo>
                  <a:pt x="9942" y="10863"/>
                  <a:pt x="10201" y="10474"/>
                  <a:pt x="10265" y="10182"/>
                </a:cubicBezTo>
                <a:cubicBezTo>
                  <a:pt x="10654" y="9211"/>
                  <a:pt x="10525" y="8110"/>
                  <a:pt x="9845" y="7268"/>
                </a:cubicBezTo>
                <a:cubicBezTo>
                  <a:pt x="9424" y="6685"/>
                  <a:pt x="9100" y="6458"/>
                  <a:pt x="9003" y="5649"/>
                </a:cubicBezTo>
                <a:cubicBezTo>
                  <a:pt x="8905" y="4936"/>
                  <a:pt x="8873" y="4159"/>
                  <a:pt x="8776" y="3414"/>
                </a:cubicBezTo>
                <a:cubicBezTo>
                  <a:pt x="8660" y="2659"/>
                  <a:pt x="8231" y="0"/>
                  <a:pt x="71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Google Shape;1520;p47">
            <a:extLst>
              <a:ext uri="{FF2B5EF4-FFF2-40B4-BE49-F238E27FC236}">
                <a16:creationId xmlns:a16="http://schemas.microsoft.com/office/drawing/2014/main" id="{75655AC3-F186-4400-9F4C-0835507BB193}"/>
              </a:ext>
            </a:extLst>
          </p:cNvPr>
          <p:cNvSpPr/>
          <p:nvPr/>
        </p:nvSpPr>
        <p:spPr>
          <a:xfrm>
            <a:off x="200137" y="2986218"/>
            <a:ext cx="73167" cy="53595"/>
          </a:xfrm>
          <a:custGeom>
            <a:avLst/>
            <a:gdLst/>
            <a:ahLst/>
            <a:cxnLst/>
            <a:rect l="l" t="t" r="r" b="b"/>
            <a:pathLst>
              <a:path w="4146" h="3037" extrusionOk="0">
                <a:moveTo>
                  <a:pt x="3157" y="0"/>
                </a:moveTo>
                <a:cubicBezTo>
                  <a:pt x="3117" y="0"/>
                  <a:pt x="3076" y="8"/>
                  <a:pt x="3044" y="24"/>
                </a:cubicBezTo>
                <a:cubicBezTo>
                  <a:pt x="2947" y="24"/>
                  <a:pt x="2882" y="24"/>
                  <a:pt x="2817" y="57"/>
                </a:cubicBezTo>
                <a:cubicBezTo>
                  <a:pt x="2655" y="89"/>
                  <a:pt x="2494" y="186"/>
                  <a:pt x="2364" y="251"/>
                </a:cubicBezTo>
                <a:cubicBezTo>
                  <a:pt x="2105" y="478"/>
                  <a:pt x="1878" y="737"/>
                  <a:pt x="1781" y="1028"/>
                </a:cubicBezTo>
                <a:cubicBezTo>
                  <a:pt x="1716" y="1190"/>
                  <a:pt x="1684" y="1352"/>
                  <a:pt x="1652" y="1514"/>
                </a:cubicBezTo>
                <a:cubicBezTo>
                  <a:pt x="1645" y="1549"/>
                  <a:pt x="1639" y="1583"/>
                  <a:pt x="1635" y="1615"/>
                </a:cubicBezTo>
                <a:lnTo>
                  <a:pt x="1635" y="1615"/>
                </a:lnTo>
                <a:cubicBezTo>
                  <a:pt x="1630" y="1614"/>
                  <a:pt x="1625" y="1612"/>
                  <a:pt x="1619" y="1611"/>
                </a:cubicBezTo>
                <a:cubicBezTo>
                  <a:pt x="1522" y="1546"/>
                  <a:pt x="1393" y="1514"/>
                  <a:pt x="1263" y="1514"/>
                </a:cubicBezTo>
                <a:cubicBezTo>
                  <a:pt x="1182" y="1498"/>
                  <a:pt x="1109" y="1490"/>
                  <a:pt x="1040" y="1490"/>
                </a:cubicBezTo>
                <a:cubicBezTo>
                  <a:pt x="972" y="1490"/>
                  <a:pt x="907" y="1498"/>
                  <a:pt x="842" y="1514"/>
                </a:cubicBezTo>
                <a:cubicBezTo>
                  <a:pt x="712" y="1514"/>
                  <a:pt x="551" y="1579"/>
                  <a:pt x="453" y="1644"/>
                </a:cubicBezTo>
                <a:cubicBezTo>
                  <a:pt x="324" y="1741"/>
                  <a:pt x="227" y="1838"/>
                  <a:pt x="162" y="1967"/>
                </a:cubicBezTo>
                <a:cubicBezTo>
                  <a:pt x="97" y="2065"/>
                  <a:pt x="32" y="2194"/>
                  <a:pt x="32" y="2324"/>
                </a:cubicBezTo>
                <a:cubicBezTo>
                  <a:pt x="0" y="2453"/>
                  <a:pt x="0" y="2583"/>
                  <a:pt x="0" y="2680"/>
                </a:cubicBezTo>
                <a:cubicBezTo>
                  <a:pt x="0" y="2809"/>
                  <a:pt x="32" y="2939"/>
                  <a:pt x="32" y="3036"/>
                </a:cubicBezTo>
                <a:cubicBezTo>
                  <a:pt x="32" y="2939"/>
                  <a:pt x="32" y="2809"/>
                  <a:pt x="162" y="2712"/>
                </a:cubicBezTo>
                <a:cubicBezTo>
                  <a:pt x="194" y="2583"/>
                  <a:pt x="227" y="2486"/>
                  <a:pt x="259" y="2388"/>
                </a:cubicBezTo>
                <a:cubicBezTo>
                  <a:pt x="292" y="2291"/>
                  <a:pt x="356" y="2194"/>
                  <a:pt x="421" y="2129"/>
                </a:cubicBezTo>
                <a:cubicBezTo>
                  <a:pt x="486" y="2032"/>
                  <a:pt x="583" y="1967"/>
                  <a:pt x="648" y="1935"/>
                </a:cubicBezTo>
                <a:cubicBezTo>
                  <a:pt x="745" y="1903"/>
                  <a:pt x="842" y="1870"/>
                  <a:pt x="939" y="1870"/>
                </a:cubicBezTo>
                <a:cubicBezTo>
                  <a:pt x="1036" y="1870"/>
                  <a:pt x="1133" y="1870"/>
                  <a:pt x="1231" y="1903"/>
                </a:cubicBezTo>
                <a:cubicBezTo>
                  <a:pt x="1328" y="1935"/>
                  <a:pt x="1425" y="1967"/>
                  <a:pt x="1522" y="2000"/>
                </a:cubicBezTo>
                <a:cubicBezTo>
                  <a:pt x="1619" y="2065"/>
                  <a:pt x="1684" y="2097"/>
                  <a:pt x="1781" y="2162"/>
                </a:cubicBezTo>
                <a:cubicBezTo>
                  <a:pt x="1814" y="2194"/>
                  <a:pt x="1878" y="2194"/>
                  <a:pt x="1911" y="2194"/>
                </a:cubicBezTo>
                <a:cubicBezTo>
                  <a:pt x="2040" y="2194"/>
                  <a:pt x="2137" y="2097"/>
                  <a:pt x="2137" y="1967"/>
                </a:cubicBezTo>
                <a:cubicBezTo>
                  <a:pt x="2105" y="1838"/>
                  <a:pt x="2105" y="1708"/>
                  <a:pt x="2137" y="1546"/>
                </a:cubicBezTo>
                <a:cubicBezTo>
                  <a:pt x="2137" y="1449"/>
                  <a:pt x="2170" y="1320"/>
                  <a:pt x="2202" y="1190"/>
                </a:cubicBezTo>
                <a:cubicBezTo>
                  <a:pt x="2234" y="1125"/>
                  <a:pt x="2267" y="1061"/>
                  <a:pt x="2299" y="996"/>
                </a:cubicBezTo>
                <a:cubicBezTo>
                  <a:pt x="2299" y="964"/>
                  <a:pt x="2332" y="899"/>
                  <a:pt x="2396" y="834"/>
                </a:cubicBezTo>
                <a:cubicBezTo>
                  <a:pt x="2461" y="737"/>
                  <a:pt x="2526" y="640"/>
                  <a:pt x="2623" y="543"/>
                </a:cubicBezTo>
                <a:cubicBezTo>
                  <a:pt x="2720" y="478"/>
                  <a:pt x="2817" y="413"/>
                  <a:pt x="2947" y="348"/>
                </a:cubicBezTo>
                <a:cubicBezTo>
                  <a:pt x="3012" y="316"/>
                  <a:pt x="3076" y="283"/>
                  <a:pt x="3141" y="283"/>
                </a:cubicBezTo>
                <a:cubicBezTo>
                  <a:pt x="3206" y="251"/>
                  <a:pt x="3271" y="251"/>
                  <a:pt x="3336" y="251"/>
                </a:cubicBezTo>
                <a:cubicBezTo>
                  <a:pt x="3400" y="235"/>
                  <a:pt x="3465" y="227"/>
                  <a:pt x="3530" y="227"/>
                </a:cubicBezTo>
                <a:cubicBezTo>
                  <a:pt x="3595" y="227"/>
                  <a:pt x="3659" y="235"/>
                  <a:pt x="3724" y="251"/>
                </a:cubicBezTo>
                <a:cubicBezTo>
                  <a:pt x="3854" y="251"/>
                  <a:pt x="4016" y="283"/>
                  <a:pt x="4145" y="316"/>
                </a:cubicBezTo>
                <a:cubicBezTo>
                  <a:pt x="4016" y="251"/>
                  <a:pt x="3886" y="154"/>
                  <a:pt x="3724" y="122"/>
                </a:cubicBezTo>
                <a:cubicBezTo>
                  <a:pt x="3659" y="89"/>
                  <a:pt x="3595" y="57"/>
                  <a:pt x="3497" y="57"/>
                </a:cubicBezTo>
                <a:cubicBezTo>
                  <a:pt x="3433" y="24"/>
                  <a:pt x="3368" y="24"/>
                  <a:pt x="3271" y="24"/>
                </a:cubicBezTo>
                <a:cubicBezTo>
                  <a:pt x="3238" y="8"/>
                  <a:pt x="3198" y="0"/>
                  <a:pt x="315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Google Shape;1521;p47">
            <a:extLst>
              <a:ext uri="{FF2B5EF4-FFF2-40B4-BE49-F238E27FC236}">
                <a16:creationId xmlns:a16="http://schemas.microsoft.com/office/drawing/2014/main" id="{521199A1-FE16-4D1C-A001-03F9D66A9C1A}"/>
              </a:ext>
            </a:extLst>
          </p:cNvPr>
          <p:cNvSpPr/>
          <p:nvPr/>
        </p:nvSpPr>
        <p:spPr>
          <a:xfrm>
            <a:off x="352718" y="2688487"/>
            <a:ext cx="243465" cy="598321"/>
          </a:xfrm>
          <a:custGeom>
            <a:avLst/>
            <a:gdLst/>
            <a:ahLst/>
            <a:cxnLst/>
            <a:rect l="l" t="t" r="r" b="b"/>
            <a:pathLst>
              <a:path w="13796" h="33904" extrusionOk="0">
                <a:moveTo>
                  <a:pt x="6908" y="0"/>
                </a:moveTo>
                <a:cubicBezTo>
                  <a:pt x="6773" y="0"/>
                  <a:pt x="6629" y="38"/>
                  <a:pt x="6477" y="121"/>
                </a:cubicBezTo>
                <a:cubicBezTo>
                  <a:pt x="5473" y="704"/>
                  <a:pt x="4890" y="3489"/>
                  <a:pt x="4663" y="4525"/>
                </a:cubicBezTo>
                <a:cubicBezTo>
                  <a:pt x="4469" y="5432"/>
                  <a:pt x="4048" y="7116"/>
                  <a:pt x="4566" y="7990"/>
                </a:cubicBezTo>
                <a:cubicBezTo>
                  <a:pt x="3271" y="9156"/>
                  <a:pt x="2073" y="11228"/>
                  <a:pt x="3368" y="12750"/>
                </a:cubicBezTo>
                <a:cubicBezTo>
                  <a:pt x="2656" y="13463"/>
                  <a:pt x="2008" y="14337"/>
                  <a:pt x="1943" y="15406"/>
                </a:cubicBezTo>
                <a:cubicBezTo>
                  <a:pt x="1911" y="16053"/>
                  <a:pt x="2526" y="17316"/>
                  <a:pt x="2332" y="17802"/>
                </a:cubicBezTo>
                <a:cubicBezTo>
                  <a:pt x="2267" y="18094"/>
                  <a:pt x="1619" y="18385"/>
                  <a:pt x="1393" y="18644"/>
                </a:cubicBezTo>
                <a:cubicBezTo>
                  <a:pt x="1069" y="19195"/>
                  <a:pt x="842" y="19777"/>
                  <a:pt x="745" y="20425"/>
                </a:cubicBezTo>
                <a:cubicBezTo>
                  <a:pt x="648" y="21332"/>
                  <a:pt x="680" y="22271"/>
                  <a:pt x="1425" y="22951"/>
                </a:cubicBezTo>
                <a:cubicBezTo>
                  <a:pt x="1412" y="22939"/>
                  <a:pt x="1397" y="22933"/>
                  <a:pt x="1381" y="22933"/>
                </a:cubicBezTo>
                <a:cubicBezTo>
                  <a:pt x="1050" y="22933"/>
                  <a:pt x="195" y="25392"/>
                  <a:pt x="195" y="25639"/>
                </a:cubicBezTo>
                <a:cubicBezTo>
                  <a:pt x="162" y="26772"/>
                  <a:pt x="713" y="27517"/>
                  <a:pt x="1231" y="28424"/>
                </a:cubicBezTo>
                <a:cubicBezTo>
                  <a:pt x="0" y="29007"/>
                  <a:pt x="0" y="31112"/>
                  <a:pt x="648" y="32115"/>
                </a:cubicBezTo>
                <a:cubicBezTo>
                  <a:pt x="1497" y="33470"/>
                  <a:pt x="2915" y="33903"/>
                  <a:pt x="4452" y="33903"/>
                </a:cubicBezTo>
                <a:cubicBezTo>
                  <a:pt x="5376" y="33903"/>
                  <a:pt x="6342" y="33747"/>
                  <a:pt x="7254" y="33540"/>
                </a:cubicBezTo>
                <a:cubicBezTo>
                  <a:pt x="8064" y="33346"/>
                  <a:pt x="8841" y="33119"/>
                  <a:pt x="9521" y="32925"/>
                </a:cubicBezTo>
                <a:cubicBezTo>
                  <a:pt x="10719" y="32569"/>
                  <a:pt x="12273" y="31824"/>
                  <a:pt x="13051" y="30788"/>
                </a:cubicBezTo>
                <a:cubicBezTo>
                  <a:pt x="13795" y="29816"/>
                  <a:pt x="13407" y="27970"/>
                  <a:pt x="13342" y="26837"/>
                </a:cubicBezTo>
                <a:cubicBezTo>
                  <a:pt x="13342" y="26125"/>
                  <a:pt x="13213" y="25445"/>
                  <a:pt x="12986" y="24797"/>
                </a:cubicBezTo>
                <a:cubicBezTo>
                  <a:pt x="12926" y="24677"/>
                  <a:pt x="12450" y="23477"/>
                  <a:pt x="12226" y="23477"/>
                </a:cubicBezTo>
                <a:cubicBezTo>
                  <a:pt x="12208" y="23477"/>
                  <a:pt x="12192" y="23484"/>
                  <a:pt x="12177" y="23500"/>
                </a:cubicBezTo>
                <a:lnTo>
                  <a:pt x="12177" y="23500"/>
                </a:lnTo>
                <a:cubicBezTo>
                  <a:pt x="13051" y="22497"/>
                  <a:pt x="13698" y="21493"/>
                  <a:pt x="13148" y="20069"/>
                </a:cubicBezTo>
                <a:cubicBezTo>
                  <a:pt x="12694" y="18968"/>
                  <a:pt x="11788" y="18094"/>
                  <a:pt x="10654" y="17770"/>
                </a:cubicBezTo>
                <a:cubicBezTo>
                  <a:pt x="11852" y="16766"/>
                  <a:pt x="12144" y="15050"/>
                  <a:pt x="11334" y="13722"/>
                </a:cubicBezTo>
                <a:cubicBezTo>
                  <a:pt x="11108" y="13269"/>
                  <a:pt x="10330" y="12718"/>
                  <a:pt x="10233" y="12265"/>
                </a:cubicBezTo>
                <a:cubicBezTo>
                  <a:pt x="10201" y="11941"/>
                  <a:pt x="10460" y="11520"/>
                  <a:pt x="10525" y="11196"/>
                </a:cubicBezTo>
                <a:cubicBezTo>
                  <a:pt x="10946" y="10095"/>
                  <a:pt x="10784" y="8864"/>
                  <a:pt x="10039" y="7958"/>
                </a:cubicBezTo>
                <a:cubicBezTo>
                  <a:pt x="9521" y="7342"/>
                  <a:pt x="9197" y="7051"/>
                  <a:pt x="9068" y="6177"/>
                </a:cubicBezTo>
                <a:cubicBezTo>
                  <a:pt x="8938" y="5432"/>
                  <a:pt x="8906" y="4525"/>
                  <a:pt x="8744" y="3716"/>
                </a:cubicBezTo>
                <a:cubicBezTo>
                  <a:pt x="8627" y="2902"/>
                  <a:pt x="8094" y="0"/>
                  <a:pt x="6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Google Shape;1522;p47">
            <a:extLst>
              <a:ext uri="{FF2B5EF4-FFF2-40B4-BE49-F238E27FC236}">
                <a16:creationId xmlns:a16="http://schemas.microsoft.com/office/drawing/2014/main" id="{2FE31ADD-EE43-4A31-BA33-1C1F138EF675}"/>
              </a:ext>
            </a:extLst>
          </p:cNvPr>
          <p:cNvSpPr/>
          <p:nvPr/>
        </p:nvSpPr>
        <p:spPr>
          <a:xfrm>
            <a:off x="419002" y="3058785"/>
            <a:ext cx="79449" cy="60460"/>
          </a:xfrm>
          <a:custGeom>
            <a:avLst/>
            <a:gdLst/>
            <a:ahLst/>
            <a:cxnLst/>
            <a:rect l="l" t="t" r="r" b="b"/>
            <a:pathLst>
              <a:path w="4502" h="3426" extrusionOk="0">
                <a:moveTo>
                  <a:pt x="3421" y="1"/>
                </a:moveTo>
                <a:cubicBezTo>
                  <a:pt x="3377" y="1"/>
                  <a:pt x="3336" y="9"/>
                  <a:pt x="3304" y="25"/>
                </a:cubicBezTo>
                <a:cubicBezTo>
                  <a:pt x="3207" y="25"/>
                  <a:pt x="3109" y="25"/>
                  <a:pt x="3045" y="57"/>
                </a:cubicBezTo>
                <a:cubicBezTo>
                  <a:pt x="2850" y="122"/>
                  <a:pt x="2689" y="187"/>
                  <a:pt x="2559" y="316"/>
                </a:cubicBezTo>
                <a:cubicBezTo>
                  <a:pt x="2268" y="511"/>
                  <a:pt x="2041" y="835"/>
                  <a:pt x="1911" y="1158"/>
                </a:cubicBezTo>
                <a:cubicBezTo>
                  <a:pt x="1847" y="1320"/>
                  <a:pt x="1814" y="1515"/>
                  <a:pt x="1782" y="1677"/>
                </a:cubicBezTo>
                <a:cubicBezTo>
                  <a:pt x="1782" y="1721"/>
                  <a:pt x="1782" y="1764"/>
                  <a:pt x="1782" y="1806"/>
                </a:cubicBezTo>
                <a:cubicBezTo>
                  <a:pt x="1652" y="1741"/>
                  <a:pt x="1490" y="1709"/>
                  <a:pt x="1361" y="1677"/>
                </a:cubicBezTo>
                <a:lnTo>
                  <a:pt x="907" y="1677"/>
                </a:lnTo>
                <a:cubicBezTo>
                  <a:pt x="746" y="1709"/>
                  <a:pt x="616" y="1774"/>
                  <a:pt x="486" y="1871"/>
                </a:cubicBezTo>
                <a:cubicBezTo>
                  <a:pt x="357" y="1968"/>
                  <a:pt x="260" y="2065"/>
                  <a:pt x="195" y="2195"/>
                </a:cubicBezTo>
                <a:cubicBezTo>
                  <a:pt x="98" y="2324"/>
                  <a:pt x="65" y="2454"/>
                  <a:pt x="33" y="2616"/>
                </a:cubicBezTo>
                <a:cubicBezTo>
                  <a:pt x="1" y="2745"/>
                  <a:pt x="1" y="2875"/>
                  <a:pt x="33" y="3004"/>
                </a:cubicBezTo>
                <a:cubicBezTo>
                  <a:pt x="33" y="3166"/>
                  <a:pt x="33" y="3296"/>
                  <a:pt x="65" y="3425"/>
                </a:cubicBezTo>
                <a:cubicBezTo>
                  <a:pt x="98" y="3296"/>
                  <a:pt x="98" y="3166"/>
                  <a:pt x="130" y="3004"/>
                </a:cubicBezTo>
                <a:cubicBezTo>
                  <a:pt x="130" y="2907"/>
                  <a:pt x="195" y="2778"/>
                  <a:pt x="227" y="2648"/>
                </a:cubicBezTo>
                <a:cubicBezTo>
                  <a:pt x="260" y="2551"/>
                  <a:pt x="325" y="2454"/>
                  <a:pt x="389" y="2357"/>
                </a:cubicBezTo>
                <a:cubicBezTo>
                  <a:pt x="486" y="2292"/>
                  <a:pt x="551" y="2195"/>
                  <a:pt x="648" y="2162"/>
                </a:cubicBezTo>
                <a:cubicBezTo>
                  <a:pt x="746" y="2098"/>
                  <a:pt x="843" y="2098"/>
                  <a:pt x="940" y="2065"/>
                </a:cubicBezTo>
                <a:cubicBezTo>
                  <a:pt x="1069" y="2065"/>
                  <a:pt x="1167" y="2065"/>
                  <a:pt x="1264" y="2098"/>
                </a:cubicBezTo>
                <a:cubicBezTo>
                  <a:pt x="1393" y="2130"/>
                  <a:pt x="1490" y="2162"/>
                  <a:pt x="1587" y="2195"/>
                </a:cubicBezTo>
                <a:cubicBezTo>
                  <a:pt x="1685" y="2259"/>
                  <a:pt x="1814" y="2324"/>
                  <a:pt x="1911" y="2389"/>
                </a:cubicBezTo>
                <a:cubicBezTo>
                  <a:pt x="1944" y="2389"/>
                  <a:pt x="1976" y="2421"/>
                  <a:pt x="2041" y="2421"/>
                </a:cubicBezTo>
                <a:cubicBezTo>
                  <a:pt x="2170" y="2389"/>
                  <a:pt x="2268" y="2292"/>
                  <a:pt x="2268" y="2162"/>
                </a:cubicBezTo>
                <a:cubicBezTo>
                  <a:pt x="2268" y="2000"/>
                  <a:pt x="2268" y="1871"/>
                  <a:pt x="2268" y="1741"/>
                </a:cubicBezTo>
                <a:cubicBezTo>
                  <a:pt x="2268" y="1579"/>
                  <a:pt x="2300" y="1450"/>
                  <a:pt x="2365" y="1320"/>
                </a:cubicBezTo>
                <a:cubicBezTo>
                  <a:pt x="2397" y="1191"/>
                  <a:pt x="2462" y="1061"/>
                  <a:pt x="2527" y="932"/>
                </a:cubicBezTo>
                <a:cubicBezTo>
                  <a:pt x="2624" y="835"/>
                  <a:pt x="2689" y="705"/>
                  <a:pt x="2786" y="608"/>
                </a:cubicBezTo>
                <a:cubicBezTo>
                  <a:pt x="2915" y="511"/>
                  <a:pt x="3012" y="446"/>
                  <a:pt x="3142" y="381"/>
                </a:cubicBezTo>
                <a:cubicBezTo>
                  <a:pt x="3207" y="349"/>
                  <a:pt x="3271" y="316"/>
                  <a:pt x="3336" y="316"/>
                </a:cubicBezTo>
                <a:cubicBezTo>
                  <a:pt x="3433" y="284"/>
                  <a:pt x="3498" y="252"/>
                  <a:pt x="3563" y="252"/>
                </a:cubicBezTo>
                <a:lnTo>
                  <a:pt x="4016" y="252"/>
                </a:lnTo>
                <a:cubicBezTo>
                  <a:pt x="4178" y="284"/>
                  <a:pt x="4340" y="316"/>
                  <a:pt x="4502" y="349"/>
                </a:cubicBezTo>
                <a:cubicBezTo>
                  <a:pt x="4340" y="252"/>
                  <a:pt x="4211" y="187"/>
                  <a:pt x="4049" y="122"/>
                </a:cubicBezTo>
                <a:cubicBezTo>
                  <a:pt x="3984" y="90"/>
                  <a:pt x="3887" y="57"/>
                  <a:pt x="3822" y="57"/>
                </a:cubicBezTo>
                <a:cubicBezTo>
                  <a:pt x="3725" y="25"/>
                  <a:pt x="3628" y="25"/>
                  <a:pt x="3563" y="25"/>
                </a:cubicBezTo>
                <a:cubicBezTo>
                  <a:pt x="3514" y="9"/>
                  <a:pt x="3466" y="1"/>
                  <a:pt x="3421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Google Shape;1523;p47">
            <a:extLst>
              <a:ext uri="{FF2B5EF4-FFF2-40B4-BE49-F238E27FC236}">
                <a16:creationId xmlns:a16="http://schemas.microsoft.com/office/drawing/2014/main" id="{560C8092-DFE5-46E3-A652-6D654B7F92FA}"/>
              </a:ext>
            </a:extLst>
          </p:cNvPr>
          <p:cNvSpPr/>
          <p:nvPr/>
        </p:nvSpPr>
        <p:spPr>
          <a:xfrm>
            <a:off x="708738" y="2982018"/>
            <a:ext cx="840091" cy="253224"/>
          </a:xfrm>
          <a:custGeom>
            <a:avLst/>
            <a:gdLst/>
            <a:ahLst/>
            <a:cxnLst/>
            <a:rect l="l" t="t" r="r" b="b"/>
            <a:pathLst>
              <a:path w="47604" h="14349" extrusionOk="0">
                <a:moveTo>
                  <a:pt x="25306" y="1"/>
                </a:moveTo>
                <a:cubicBezTo>
                  <a:pt x="23377" y="1"/>
                  <a:pt x="21385" y="1632"/>
                  <a:pt x="21082" y="4407"/>
                </a:cubicBezTo>
                <a:lnTo>
                  <a:pt x="19981" y="3663"/>
                </a:lnTo>
                <a:cubicBezTo>
                  <a:pt x="19819" y="4181"/>
                  <a:pt x="19754" y="4764"/>
                  <a:pt x="19819" y="5347"/>
                </a:cubicBezTo>
                <a:cubicBezTo>
                  <a:pt x="19134" y="4325"/>
                  <a:pt x="18188" y="3842"/>
                  <a:pt x="17275" y="3842"/>
                </a:cubicBezTo>
                <a:cubicBezTo>
                  <a:pt x="16075" y="3842"/>
                  <a:pt x="14931" y="4676"/>
                  <a:pt x="14508" y="6221"/>
                </a:cubicBezTo>
                <a:cubicBezTo>
                  <a:pt x="14347" y="6196"/>
                  <a:pt x="14197" y="6183"/>
                  <a:pt x="14058" y="6183"/>
                </a:cubicBezTo>
                <a:cubicBezTo>
                  <a:pt x="12937" y="6183"/>
                  <a:pt x="12504" y="6986"/>
                  <a:pt x="12533" y="8455"/>
                </a:cubicBezTo>
                <a:cubicBezTo>
                  <a:pt x="11833" y="7703"/>
                  <a:pt x="11080" y="7354"/>
                  <a:pt x="10411" y="7354"/>
                </a:cubicBezTo>
                <a:cubicBezTo>
                  <a:pt x="9439" y="7354"/>
                  <a:pt x="8645" y="8090"/>
                  <a:pt x="8453" y="9394"/>
                </a:cubicBezTo>
                <a:cubicBezTo>
                  <a:pt x="7635" y="8817"/>
                  <a:pt x="6695" y="8561"/>
                  <a:pt x="5744" y="8561"/>
                </a:cubicBezTo>
                <a:cubicBezTo>
                  <a:pt x="3230" y="8561"/>
                  <a:pt x="635" y="10348"/>
                  <a:pt x="1" y="12697"/>
                </a:cubicBezTo>
                <a:lnTo>
                  <a:pt x="15448" y="14349"/>
                </a:lnTo>
                <a:cubicBezTo>
                  <a:pt x="25778" y="12600"/>
                  <a:pt x="37857" y="12665"/>
                  <a:pt x="47604" y="8909"/>
                </a:cubicBezTo>
                <a:cubicBezTo>
                  <a:pt x="47208" y="7452"/>
                  <a:pt x="45851" y="6063"/>
                  <a:pt x="44630" y="6063"/>
                </a:cubicBezTo>
                <a:cubicBezTo>
                  <a:pt x="43950" y="6063"/>
                  <a:pt x="43313" y="6493"/>
                  <a:pt x="42908" y="7581"/>
                </a:cubicBezTo>
                <a:cubicBezTo>
                  <a:pt x="42653" y="6095"/>
                  <a:pt x="41682" y="4011"/>
                  <a:pt x="40556" y="4011"/>
                </a:cubicBezTo>
                <a:cubicBezTo>
                  <a:pt x="40112" y="4011"/>
                  <a:pt x="39643" y="4336"/>
                  <a:pt x="39184" y="5152"/>
                </a:cubicBezTo>
                <a:cubicBezTo>
                  <a:pt x="38850" y="3981"/>
                  <a:pt x="37981" y="3365"/>
                  <a:pt x="37045" y="3365"/>
                </a:cubicBezTo>
                <a:cubicBezTo>
                  <a:pt x="36351" y="3365"/>
                  <a:pt x="35619" y="3704"/>
                  <a:pt x="35039" y="4407"/>
                </a:cubicBezTo>
                <a:cubicBezTo>
                  <a:pt x="34358" y="3065"/>
                  <a:pt x="32598" y="1722"/>
                  <a:pt x="31102" y="1722"/>
                </a:cubicBezTo>
                <a:cubicBezTo>
                  <a:pt x="30180" y="1722"/>
                  <a:pt x="29359" y="2232"/>
                  <a:pt x="28951" y="3565"/>
                </a:cubicBezTo>
                <a:cubicBezTo>
                  <a:pt x="28426" y="1099"/>
                  <a:pt x="26888" y="1"/>
                  <a:pt x="25306" y="1"/>
                </a:cubicBezTo>
                <a:close/>
              </a:path>
            </a:pathLst>
          </a:custGeom>
          <a:solidFill>
            <a:srgbClr val="88AD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Google Shape;1524;p47">
            <a:extLst>
              <a:ext uri="{FF2B5EF4-FFF2-40B4-BE49-F238E27FC236}">
                <a16:creationId xmlns:a16="http://schemas.microsoft.com/office/drawing/2014/main" id="{6EA9C6BF-29C4-4AB5-84F7-17EAE8132DE6}"/>
              </a:ext>
            </a:extLst>
          </p:cNvPr>
          <p:cNvSpPr/>
          <p:nvPr/>
        </p:nvSpPr>
        <p:spPr>
          <a:xfrm>
            <a:off x="8115" y="2987789"/>
            <a:ext cx="3571748" cy="1355557"/>
          </a:xfrm>
          <a:custGeom>
            <a:avLst/>
            <a:gdLst/>
            <a:ahLst/>
            <a:cxnLst/>
            <a:rect l="l" t="t" r="r" b="b"/>
            <a:pathLst>
              <a:path w="202394" h="76813" extrusionOk="0">
                <a:moveTo>
                  <a:pt x="0" y="76813"/>
                </a:moveTo>
                <a:cubicBezTo>
                  <a:pt x="12144" y="73574"/>
                  <a:pt x="202394" y="76230"/>
                  <a:pt x="202394" y="75776"/>
                </a:cubicBezTo>
                <a:lnTo>
                  <a:pt x="202394" y="13892"/>
                </a:lnTo>
                <a:cubicBezTo>
                  <a:pt x="170464" y="3400"/>
                  <a:pt x="137466" y="0"/>
                  <a:pt x="104338" y="1295"/>
                </a:cubicBezTo>
                <a:cubicBezTo>
                  <a:pt x="74740" y="2332"/>
                  <a:pt x="45434" y="7383"/>
                  <a:pt x="17196" y="16256"/>
                </a:cubicBezTo>
                <a:cubicBezTo>
                  <a:pt x="10428" y="18426"/>
                  <a:pt x="8582" y="18620"/>
                  <a:pt x="0" y="219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Google Shape;1525;p47">
            <a:extLst>
              <a:ext uri="{FF2B5EF4-FFF2-40B4-BE49-F238E27FC236}">
                <a16:creationId xmlns:a16="http://schemas.microsoft.com/office/drawing/2014/main" id="{F136E31C-37E4-475B-AD5E-3EE446BE912F}"/>
              </a:ext>
            </a:extLst>
          </p:cNvPr>
          <p:cNvSpPr/>
          <p:nvPr/>
        </p:nvSpPr>
        <p:spPr>
          <a:xfrm>
            <a:off x="8115" y="3088735"/>
            <a:ext cx="3572330" cy="1505296"/>
          </a:xfrm>
          <a:custGeom>
            <a:avLst/>
            <a:gdLst/>
            <a:ahLst/>
            <a:cxnLst/>
            <a:rect l="l" t="t" r="r" b="b"/>
            <a:pathLst>
              <a:path w="202427" h="85298" extrusionOk="0">
                <a:moveTo>
                  <a:pt x="0" y="195"/>
                </a:moveTo>
                <a:lnTo>
                  <a:pt x="0" y="85298"/>
                </a:lnTo>
                <a:lnTo>
                  <a:pt x="202394" y="85298"/>
                </a:lnTo>
                <a:cubicBezTo>
                  <a:pt x="202394" y="85298"/>
                  <a:pt x="202426" y="36205"/>
                  <a:pt x="202394" y="36205"/>
                </a:cubicBezTo>
                <a:cubicBezTo>
                  <a:pt x="177815" y="36205"/>
                  <a:pt x="129111" y="29599"/>
                  <a:pt x="125873" y="29016"/>
                </a:cubicBezTo>
                <a:cubicBezTo>
                  <a:pt x="89604" y="22313"/>
                  <a:pt x="75291" y="18783"/>
                  <a:pt x="39216" y="9489"/>
                </a:cubicBezTo>
                <a:cubicBezTo>
                  <a:pt x="29048" y="6866"/>
                  <a:pt x="24320" y="6186"/>
                  <a:pt x="14152" y="3628"/>
                </a:cubicBezTo>
                <a:cubicBezTo>
                  <a:pt x="11237" y="2915"/>
                  <a:pt x="2980" y="1"/>
                  <a:pt x="0" y="19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Google Shape;1526;p47">
            <a:extLst>
              <a:ext uri="{FF2B5EF4-FFF2-40B4-BE49-F238E27FC236}">
                <a16:creationId xmlns:a16="http://schemas.microsoft.com/office/drawing/2014/main" id="{1E47164A-4D38-4E2F-8257-237FE600308D}"/>
              </a:ext>
            </a:extLst>
          </p:cNvPr>
          <p:cNvSpPr/>
          <p:nvPr/>
        </p:nvSpPr>
        <p:spPr>
          <a:xfrm>
            <a:off x="8115" y="3718695"/>
            <a:ext cx="3571748" cy="1417870"/>
          </a:xfrm>
          <a:custGeom>
            <a:avLst/>
            <a:gdLst/>
            <a:ahLst/>
            <a:cxnLst/>
            <a:rect l="l" t="t" r="r" b="b"/>
            <a:pathLst>
              <a:path w="202394" h="80344" extrusionOk="0">
                <a:moveTo>
                  <a:pt x="0" y="1"/>
                </a:moveTo>
                <a:lnTo>
                  <a:pt x="202394" y="1"/>
                </a:lnTo>
                <a:lnTo>
                  <a:pt x="202394" y="80343"/>
                </a:lnTo>
                <a:lnTo>
                  <a:pt x="0" y="803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Google Shape;1527;p47">
            <a:extLst>
              <a:ext uri="{FF2B5EF4-FFF2-40B4-BE49-F238E27FC236}">
                <a16:creationId xmlns:a16="http://schemas.microsoft.com/office/drawing/2014/main" id="{ABFBB91D-AD5F-4CF8-9D63-1E78D019CD7B}"/>
              </a:ext>
            </a:extLst>
          </p:cNvPr>
          <p:cNvSpPr/>
          <p:nvPr/>
        </p:nvSpPr>
        <p:spPr>
          <a:xfrm>
            <a:off x="755028" y="3718695"/>
            <a:ext cx="2824835" cy="1417870"/>
          </a:xfrm>
          <a:custGeom>
            <a:avLst/>
            <a:gdLst/>
            <a:ahLst/>
            <a:cxnLst/>
            <a:rect l="l" t="t" r="r" b="b"/>
            <a:pathLst>
              <a:path w="160070" h="80344" extrusionOk="0">
                <a:moveTo>
                  <a:pt x="160070" y="80343"/>
                </a:moveTo>
                <a:lnTo>
                  <a:pt x="160070" y="1"/>
                </a:lnTo>
                <a:lnTo>
                  <a:pt x="69041" y="1"/>
                </a:lnTo>
                <a:cubicBezTo>
                  <a:pt x="69041" y="1"/>
                  <a:pt x="1296" y="78497"/>
                  <a:pt x="1" y="801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Google Shape;1528;p47">
            <a:extLst>
              <a:ext uri="{FF2B5EF4-FFF2-40B4-BE49-F238E27FC236}">
                <a16:creationId xmlns:a16="http://schemas.microsoft.com/office/drawing/2014/main" id="{A77867DB-107C-4EF1-9992-173F3BEF018A}"/>
              </a:ext>
            </a:extLst>
          </p:cNvPr>
          <p:cNvSpPr/>
          <p:nvPr/>
        </p:nvSpPr>
        <p:spPr>
          <a:xfrm>
            <a:off x="832747" y="3718695"/>
            <a:ext cx="2747115" cy="141787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Google Shape;1529;p47">
            <a:extLst>
              <a:ext uri="{FF2B5EF4-FFF2-40B4-BE49-F238E27FC236}">
                <a16:creationId xmlns:a16="http://schemas.microsoft.com/office/drawing/2014/main" id="{EC5D8734-18D7-48F2-AE57-971D21A59001}"/>
              </a:ext>
            </a:extLst>
          </p:cNvPr>
          <p:cNvSpPr/>
          <p:nvPr/>
        </p:nvSpPr>
        <p:spPr>
          <a:xfrm>
            <a:off x="2548331" y="3720425"/>
            <a:ext cx="266901" cy="1416141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Google Shape;1540;p47">
            <a:extLst>
              <a:ext uri="{FF2B5EF4-FFF2-40B4-BE49-F238E27FC236}">
                <a16:creationId xmlns:a16="http://schemas.microsoft.com/office/drawing/2014/main" id="{4786CF60-D6D1-4EBC-B132-2B38F889540C}"/>
              </a:ext>
            </a:extLst>
          </p:cNvPr>
          <p:cNvSpPr/>
          <p:nvPr/>
        </p:nvSpPr>
        <p:spPr>
          <a:xfrm>
            <a:off x="1177932" y="4821081"/>
            <a:ext cx="34307" cy="16589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7"/>
                  <a:pt x="454" y="1"/>
                  <a:pt x="972" y="1"/>
                </a:cubicBezTo>
                <a:cubicBezTo>
                  <a:pt x="1522" y="1"/>
                  <a:pt x="1943" y="227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Google Shape;1546;p47">
            <a:extLst>
              <a:ext uri="{FF2B5EF4-FFF2-40B4-BE49-F238E27FC236}">
                <a16:creationId xmlns:a16="http://schemas.microsoft.com/office/drawing/2014/main" id="{7F72BE00-9D48-45BD-8B41-1061BE926B82}"/>
              </a:ext>
            </a:extLst>
          </p:cNvPr>
          <p:cNvSpPr/>
          <p:nvPr/>
        </p:nvSpPr>
        <p:spPr>
          <a:xfrm>
            <a:off x="1324230" y="4607917"/>
            <a:ext cx="57160" cy="10306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Google Shape;1548;p47">
            <a:extLst>
              <a:ext uri="{FF2B5EF4-FFF2-40B4-BE49-F238E27FC236}">
                <a16:creationId xmlns:a16="http://schemas.microsoft.com/office/drawing/2014/main" id="{CAF62549-DDAF-4E95-9573-23BFC950092D}"/>
              </a:ext>
            </a:extLst>
          </p:cNvPr>
          <p:cNvSpPr/>
          <p:nvPr/>
        </p:nvSpPr>
        <p:spPr>
          <a:xfrm>
            <a:off x="1324230" y="4757074"/>
            <a:ext cx="43448" cy="5171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Google Shape;1557;p47">
            <a:extLst>
              <a:ext uri="{FF2B5EF4-FFF2-40B4-BE49-F238E27FC236}">
                <a16:creationId xmlns:a16="http://schemas.microsoft.com/office/drawing/2014/main" id="{BB88C009-AF0D-4F72-BA53-6ED4E36C3429}"/>
              </a:ext>
            </a:extLst>
          </p:cNvPr>
          <p:cNvSpPr/>
          <p:nvPr/>
        </p:nvSpPr>
        <p:spPr>
          <a:xfrm>
            <a:off x="1048770" y="5024522"/>
            <a:ext cx="54319" cy="16606"/>
          </a:xfrm>
          <a:custGeom>
            <a:avLst/>
            <a:gdLst/>
            <a:ahLst/>
            <a:cxnLst/>
            <a:rect l="l" t="t" r="r" b="b"/>
            <a:pathLst>
              <a:path w="3078" h="941" extrusionOk="0">
                <a:moveTo>
                  <a:pt x="3077" y="454"/>
                </a:moveTo>
                <a:cubicBezTo>
                  <a:pt x="3077" y="713"/>
                  <a:pt x="2397" y="940"/>
                  <a:pt x="1555" y="940"/>
                </a:cubicBezTo>
                <a:cubicBezTo>
                  <a:pt x="681" y="940"/>
                  <a:pt x="1" y="713"/>
                  <a:pt x="1" y="454"/>
                </a:cubicBezTo>
                <a:cubicBezTo>
                  <a:pt x="1" y="195"/>
                  <a:pt x="681" y="1"/>
                  <a:pt x="1555" y="1"/>
                </a:cubicBezTo>
                <a:cubicBezTo>
                  <a:pt x="2397" y="1"/>
                  <a:pt x="3077" y="195"/>
                  <a:pt x="3077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Google Shape;1558;p47">
            <a:extLst>
              <a:ext uri="{FF2B5EF4-FFF2-40B4-BE49-F238E27FC236}">
                <a16:creationId xmlns:a16="http://schemas.microsoft.com/office/drawing/2014/main" id="{F07E8BA7-424A-4E58-83F4-607BF0E2A012}"/>
              </a:ext>
            </a:extLst>
          </p:cNvPr>
          <p:cNvSpPr/>
          <p:nvPr/>
        </p:nvSpPr>
        <p:spPr>
          <a:xfrm>
            <a:off x="1165932" y="5062817"/>
            <a:ext cx="29154" cy="4588"/>
          </a:xfrm>
          <a:custGeom>
            <a:avLst/>
            <a:gdLst/>
            <a:ahLst/>
            <a:cxnLst/>
            <a:rect l="l" t="t" r="r" b="b"/>
            <a:pathLst>
              <a:path w="1652" h="260" extrusionOk="0">
                <a:moveTo>
                  <a:pt x="1652" y="130"/>
                </a:moveTo>
                <a:cubicBezTo>
                  <a:pt x="1652" y="195"/>
                  <a:pt x="1296" y="260"/>
                  <a:pt x="842" y="260"/>
                </a:cubicBezTo>
                <a:cubicBezTo>
                  <a:pt x="389" y="260"/>
                  <a:pt x="0" y="195"/>
                  <a:pt x="0" y="130"/>
                </a:cubicBezTo>
                <a:cubicBezTo>
                  <a:pt x="0" y="65"/>
                  <a:pt x="389" y="1"/>
                  <a:pt x="842" y="1"/>
                </a:cubicBezTo>
                <a:cubicBezTo>
                  <a:pt x="1296" y="1"/>
                  <a:pt x="1652" y="65"/>
                  <a:pt x="165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Google Shape;1559;p47">
            <a:extLst>
              <a:ext uri="{FF2B5EF4-FFF2-40B4-BE49-F238E27FC236}">
                <a16:creationId xmlns:a16="http://schemas.microsoft.com/office/drawing/2014/main" id="{9A37A466-5D19-4C5A-A716-A49B47826AE7}"/>
              </a:ext>
            </a:extLst>
          </p:cNvPr>
          <p:cNvSpPr/>
          <p:nvPr/>
        </p:nvSpPr>
        <p:spPr>
          <a:xfrm>
            <a:off x="1066488" y="3536397"/>
            <a:ext cx="68596" cy="22306"/>
          </a:xfrm>
          <a:custGeom>
            <a:avLst/>
            <a:gdLst/>
            <a:ahLst/>
            <a:cxnLst/>
            <a:rect l="l" t="t" r="r" b="b"/>
            <a:pathLst>
              <a:path w="3887" h="1264" extrusionOk="0">
                <a:moveTo>
                  <a:pt x="324" y="1264"/>
                </a:moveTo>
                <a:cubicBezTo>
                  <a:pt x="260" y="1199"/>
                  <a:pt x="195" y="1102"/>
                  <a:pt x="130" y="1005"/>
                </a:cubicBezTo>
                <a:cubicBezTo>
                  <a:pt x="65" y="908"/>
                  <a:pt x="1" y="810"/>
                  <a:pt x="1" y="681"/>
                </a:cubicBezTo>
                <a:cubicBezTo>
                  <a:pt x="1" y="551"/>
                  <a:pt x="33" y="422"/>
                  <a:pt x="163" y="357"/>
                </a:cubicBezTo>
                <a:cubicBezTo>
                  <a:pt x="260" y="260"/>
                  <a:pt x="389" y="195"/>
                  <a:pt x="551" y="195"/>
                </a:cubicBezTo>
                <a:cubicBezTo>
                  <a:pt x="843" y="163"/>
                  <a:pt x="1102" y="227"/>
                  <a:pt x="1361" y="357"/>
                </a:cubicBezTo>
                <a:cubicBezTo>
                  <a:pt x="1587" y="487"/>
                  <a:pt x="1782" y="681"/>
                  <a:pt x="1879" y="908"/>
                </a:cubicBezTo>
                <a:lnTo>
                  <a:pt x="1652" y="940"/>
                </a:lnTo>
                <a:cubicBezTo>
                  <a:pt x="1652" y="843"/>
                  <a:pt x="1652" y="778"/>
                  <a:pt x="1652" y="681"/>
                </a:cubicBezTo>
                <a:cubicBezTo>
                  <a:pt x="1685" y="648"/>
                  <a:pt x="1685" y="584"/>
                  <a:pt x="1685" y="551"/>
                </a:cubicBezTo>
                <a:lnTo>
                  <a:pt x="1717" y="422"/>
                </a:lnTo>
                <a:lnTo>
                  <a:pt x="1782" y="292"/>
                </a:lnTo>
                <a:cubicBezTo>
                  <a:pt x="1814" y="260"/>
                  <a:pt x="1846" y="227"/>
                  <a:pt x="1879" y="195"/>
                </a:cubicBezTo>
                <a:cubicBezTo>
                  <a:pt x="1911" y="130"/>
                  <a:pt x="1976" y="98"/>
                  <a:pt x="2008" y="66"/>
                </a:cubicBezTo>
                <a:cubicBezTo>
                  <a:pt x="2073" y="33"/>
                  <a:pt x="2138" y="1"/>
                  <a:pt x="2203" y="1"/>
                </a:cubicBezTo>
                <a:cubicBezTo>
                  <a:pt x="2267" y="1"/>
                  <a:pt x="2332" y="1"/>
                  <a:pt x="2429" y="1"/>
                </a:cubicBezTo>
                <a:cubicBezTo>
                  <a:pt x="2494" y="33"/>
                  <a:pt x="2526" y="66"/>
                  <a:pt x="2591" y="98"/>
                </a:cubicBezTo>
                <a:cubicBezTo>
                  <a:pt x="2624" y="130"/>
                  <a:pt x="2656" y="163"/>
                  <a:pt x="2688" y="227"/>
                </a:cubicBezTo>
                <a:cubicBezTo>
                  <a:pt x="2721" y="260"/>
                  <a:pt x="2753" y="292"/>
                  <a:pt x="2753" y="357"/>
                </a:cubicBezTo>
                <a:lnTo>
                  <a:pt x="2818" y="487"/>
                </a:lnTo>
                <a:lnTo>
                  <a:pt x="2818" y="616"/>
                </a:lnTo>
                <a:cubicBezTo>
                  <a:pt x="2818" y="681"/>
                  <a:pt x="2818" y="778"/>
                  <a:pt x="2818" y="843"/>
                </a:cubicBezTo>
                <a:lnTo>
                  <a:pt x="2818" y="843"/>
                </a:lnTo>
                <a:cubicBezTo>
                  <a:pt x="2818" y="908"/>
                  <a:pt x="2786" y="940"/>
                  <a:pt x="2721" y="940"/>
                </a:cubicBezTo>
                <a:cubicBezTo>
                  <a:pt x="2656" y="940"/>
                  <a:pt x="2624" y="908"/>
                  <a:pt x="2624" y="875"/>
                </a:cubicBezTo>
                <a:lnTo>
                  <a:pt x="2624" y="875"/>
                </a:lnTo>
                <a:cubicBezTo>
                  <a:pt x="2591" y="778"/>
                  <a:pt x="2591" y="681"/>
                  <a:pt x="2624" y="616"/>
                </a:cubicBezTo>
                <a:cubicBezTo>
                  <a:pt x="2624" y="551"/>
                  <a:pt x="2624" y="519"/>
                  <a:pt x="2656" y="487"/>
                </a:cubicBezTo>
                <a:cubicBezTo>
                  <a:pt x="2656" y="422"/>
                  <a:pt x="2688" y="389"/>
                  <a:pt x="2721" y="357"/>
                </a:cubicBezTo>
                <a:cubicBezTo>
                  <a:pt x="2753" y="292"/>
                  <a:pt x="2786" y="260"/>
                  <a:pt x="2818" y="227"/>
                </a:cubicBezTo>
                <a:cubicBezTo>
                  <a:pt x="2850" y="195"/>
                  <a:pt x="2915" y="163"/>
                  <a:pt x="2947" y="163"/>
                </a:cubicBezTo>
                <a:cubicBezTo>
                  <a:pt x="3012" y="130"/>
                  <a:pt x="3077" y="130"/>
                  <a:pt x="3142" y="98"/>
                </a:cubicBezTo>
                <a:cubicBezTo>
                  <a:pt x="3174" y="98"/>
                  <a:pt x="3239" y="98"/>
                  <a:pt x="3304" y="98"/>
                </a:cubicBezTo>
                <a:cubicBezTo>
                  <a:pt x="3368" y="130"/>
                  <a:pt x="3401" y="130"/>
                  <a:pt x="3466" y="163"/>
                </a:cubicBezTo>
                <a:cubicBezTo>
                  <a:pt x="3563" y="195"/>
                  <a:pt x="3627" y="260"/>
                  <a:pt x="3692" y="325"/>
                </a:cubicBezTo>
                <a:cubicBezTo>
                  <a:pt x="3725" y="357"/>
                  <a:pt x="3757" y="389"/>
                  <a:pt x="3789" y="422"/>
                </a:cubicBezTo>
                <a:cubicBezTo>
                  <a:pt x="3822" y="454"/>
                  <a:pt x="3822" y="519"/>
                  <a:pt x="3854" y="551"/>
                </a:cubicBezTo>
                <a:cubicBezTo>
                  <a:pt x="3854" y="584"/>
                  <a:pt x="3887" y="616"/>
                  <a:pt x="3887" y="681"/>
                </a:cubicBezTo>
                <a:cubicBezTo>
                  <a:pt x="3887" y="713"/>
                  <a:pt x="3887" y="746"/>
                  <a:pt x="3887" y="810"/>
                </a:cubicBezTo>
                <a:lnTo>
                  <a:pt x="3887" y="908"/>
                </a:lnTo>
                <a:lnTo>
                  <a:pt x="3854" y="810"/>
                </a:lnTo>
                <a:cubicBezTo>
                  <a:pt x="3854" y="746"/>
                  <a:pt x="3854" y="713"/>
                  <a:pt x="3822" y="681"/>
                </a:cubicBezTo>
                <a:cubicBezTo>
                  <a:pt x="3822" y="648"/>
                  <a:pt x="3789" y="616"/>
                  <a:pt x="3789" y="584"/>
                </a:cubicBezTo>
                <a:cubicBezTo>
                  <a:pt x="3757" y="519"/>
                  <a:pt x="3725" y="487"/>
                  <a:pt x="3692" y="487"/>
                </a:cubicBezTo>
                <a:cubicBezTo>
                  <a:pt x="3692" y="422"/>
                  <a:pt x="3660" y="422"/>
                  <a:pt x="3627" y="389"/>
                </a:cubicBezTo>
                <a:cubicBezTo>
                  <a:pt x="3595" y="357"/>
                  <a:pt x="3530" y="325"/>
                  <a:pt x="3498" y="325"/>
                </a:cubicBezTo>
                <a:cubicBezTo>
                  <a:pt x="3466" y="292"/>
                  <a:pt x="3433" y="260"/>
                  <a:pt x="3368" y="260"/>
                </a:cubicBezTo>
                <a:cubicBezTo>
                  <a:pt x="3336" y="227"/>
                  <a:pt x="3304" y="227"/>
                  <a:pt x="3239" y="227"/>
                </a:cubicBezTo>
                <a:cubicBezTo>
                  <a:pt x="3207" y="227"/>
                  <a:pt x="3174" y="227"/>
                  <a:pt x="3109" y="227"/>
                </a:cubicBezTo>
                <a:cubicBezTo>
                  <a:pt x="3077" y="227"/>
                  <a:pt x="3045" y="227"/>
                  <a:pt x="3012" y="260"/>
                </a:cubicBezTo>
                <a:cubicBezTo>
                  <a:pt x="2980" y="260"/>
                  <a:pt x="2947" y="292"/>
                  <a:pt x="2915" y="325"/>
                </a:cubicBezTo>
                <a:cubicBezTo>
                  <a:pt x="2883" y="325"/>
                  <a:pt x="2883" y="389"/>
                  <a:pt x="2850" y="422"/>
                </a:cubicBezTo>
                <a:cubicBezTo>
                  <a:pt x="2818" y="454"/>
                  <a:pt x="2818" y="487"/>
                  <a:pt x="2818" y="519"/>
                </a:cubicBezTo>
                <a:cubicBezTo>
                  <a:pt x="2786" y="551"/>
                  <a:pt x="2786" y="584"/>
                  <a:pt x="2786" y="616"/>
                </a:cubicBezTo>
                <a:cubicBezTo>
                  <a:pt x="2786" y="681"/>
                  <a:pt x="2786" y="778"/>
                  <a:pt x="2786" y="843"/>
                </a:cubicBezTo>
                <a:lnTo>
                  <a:pt x="2559" y="843"/>
                </a:lnTo>
                <a:cubicBezTo>
                  <a:pt x="2559" y="778"/>
                  <a:pt x="2559" y="681"/>
                  <a:pt x="2559" y="616"/>
                </a:cubicBezTo>
                <a:lnTo>
                  <a:pt x="2526" y="519"/>
                </a:lnTo>
                <a:lnTo>
                  <a:pt x="2494" y="389"/>
                </a:lnTo>
                <a:cubicBezTo>
                  <a:pt x="2462" y="357"/>
                  <a:pt x="2462" y="325"/>
                  <a:pt x="2429" y="292"/>
                </a:cubicBezTo>
                <a:cubicBezTo>
                  <a:pt x="2397" y="260"/>
                  <a:pt x="2397" y="260"/>
                  <a:pt x="2365" y="227"/>
                </a:cubicBezTo>
                <a:cubicBezTo>
                  <a:pt x="2332" y="227"/>
                  <a:pt x="2300" y="195"/>
                  <a:pt x="2267" y="195"/>
                </a:cubicBezTo>
                <a:cubicBezTo>
                  <a:pt x="2267" y="163"/>
                  <a:pt x="2235" y="163"/>
                  <a:pt x="2203" y="195"/>
                </a:cubicBezTo>
                <a:cubicBezTo>
                  <a:pt x="2170" y="195"/>
                  <a:pt x="2138" y="195"/>
                  <a:pt x="2105" y="227"/>
                </a:cubicBezTo>
                <a:cubicBezTo>
                  <a:pt x="2073" y="227"/>
                  <a:pt x="2041" y="260"/>
                  <a:pt x="2041" y="292"/>
                </a:cubicBezTo>
                <a:lnTo>
                  <a:pt x="1976" y="357"/>
                </a:lnTo>
                <a:lnTo>
                  <a:pt x="1911" y="454"/>
                </a:lnTo>
                <a:lnTo>
                  <a:pt x="1879" y="584"/>
                </a:lnTo>
                <a:cubicBezTo>
                  <a:pt x="1879" y="616"/>
                  <a:pt x="1846" y="648"/>
                  <a:pt x="1846" y="681"/>
                </a:cubicBezTo>
                <a:cubicBezTo>
                  <a:pt x="1846" y="778"/>
                  <a:pt x="1846" y="843"/>
                  <a:pt x="1846" y="908"/>
                </a:cubicBezTo>
                <a:lnTo>
                  <a:pt x="1846" y="908"/>
                </a:lnTo>
                <a:cubicBezTo>
                  <a:pt x="1846" y="972"/>
                  <a:pt x="1782" y="1005"/>
                  <a:pt x="1717" y="1005"/>
                </a:cubicBezTo>
                <a:cubicBezTo>
                  <a:pt x="1685" y="1005"/>
                  <a:pt x="1652" y="972"/>
                  <a:pt x="1620" y="940"/>
                </a:cubicBezTo>
                <a:cubicBezTo>
                  <a:pt x="1523" y="746"/>
                  <a:pt x="1361" y="584"/>
                  <a:pt x="1199" y="487"/>
                </a:cubicBezTo>
                <a:cubicBezTo>
                  <a:pt x="972" y="357"/>
                  <a:pt x="745" y="292"/>
                  <a:pt x="519" y="292"/>
                </a:cubicBezTo>
                <a:cubicBezTo>
                  <a:pt x="389" y="292"/>
                  <a:pt x="260" y="325"/>
                  <a:pt x="163" y="389"/>
                </a:cubicBezTo>
                <a:cubicBezTo>
                  <a:pt x="98" y="454"/>
                  <a:pt x="33" y="551"/>
                  <a:pt x="33" y="648"/>
                </a:cubicBezTo>
                <a:cubicBezTo>
                  <a:pt x="33" y="746"/>
                  <a:pt x="65" y="875"/>
                  <a:pt x="98" y="972"/>
                </a:cubicBezTo>
                <a:cubicBezTo>
                  <a:pt x="163" y="1069"/>
                  <a:pt x="260" y="1167"/>
                  <a:pt x="324" y="1264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Google Shape;1561;p47">
            <a:extLst>
              <a:ext uri="{FF2B5EF4-FFF2-40B4-BE49-F238E27FC236}">
                <a16:creationId xmlns:a16="http://schemas.microsoft.com/office/drawing/2014/main" id="{D0AE4232-D39F-444E-A8E2-00CE0E4FFE34}"/>
              </a:ext>
            </a:extLst>
          </p:cNvPr>
          <p:cNvSpPr/>
          <p:nvPr/>
        </p:nvSpPr>
        <p:spPr>
          <a:xfrm>
            <a:off x="95541" y="3544409"/>
            <a:ext cx="59454" cy="25730"/>
          </a:xfrm>
          <a:custGeom>
            <a:avLst/>
            <a:gdLst/>
            <a:ahLst/>
            <a:cxnLst/>
            <a:rect l="l" t="t" r="r" b="b"/>
            <a:pathLst>
              <a:path w="3369" h="1458" extrusionOk="0">
                <a:moveTo>
                  <a:pt x="325" y="1457"/>
                </a:moveTo>
                <a:cubicBezTo>
                  <a:pt x="292" y="1360"/>
                  <a:pt x="228" y="1263"/>
                  <a:pt x="195" y="1166"/>
                </a:cubicBezTo>
                <a:cubicBezTo>
                  <a:pt x="131" y="1069"/>
                  <a:pt x="98" y="972"/>
                  <a:pt x="66" y="874"/>
                </a:cubicBezTo>
                <a:cubicBezTo>
                  <a:pt x="1" y="777"/>
                  <a:pt x="1" y="648"/>
                  <a:pt x="1" y="551"/>
                </a:cubicBezTo>
                <a:cubicBezTo>
                  <a:pt x="1" y="486"/>
                  <a:pt x="33" y="421"/>
                  <a:pt x="98" y="389"/>
                </a:cubicBezTo>
                <a:cubicBezTo>
                  <a:pt x="98" y="356"/>
                  <a:pt x="131" y="356"/>
                  <a:pt x="163" y="324"/>
                </a:cubicBezTo>
                <a:cubicBezTo>
                  <a:pt x="195" y="292"/>
                  <a:pt x="228" y="292"/>
                  <a:pt x="260" y="259"/>
                </a:cubicBezTo>
                <a:cubicBezTo>
                  <a:pt x="325" y="259"/>
                  <a:pt x="422" y="227"/>
                  <a:pt x="487" y="259"/>
                </a:cubicBezTo>
                <a:cubicBezTo>
                  <a:pt x="551" y="259"/>
                  <a:pt x="616" y="259"/>
                  <a:pt x="713" y="292"/>
                </a:cubicBezTo>
                <a:cubicBezTo>
                  <a:pt x="746" y="324"/>
                  <a:pt x="811" y="356"/>
                  <a:pt x="875" y="356"/>
                </a:cubicBezTo>
                <a:cubicBezTo>
                  <a:pt x="940" y="389"/>
                  <a:pt x="1005" y="421"/>
                  <a:pt x="1037" y="486"/>
                </a:cubicBezTo>
                <a:cubicBezTo>
                  <a:pt x="1134" y="551"/>
                  <a:pt x="1232" y="615"/>
                  <a:pt x="1296" y="713"/>
                </a:cubicBezTo>
                <a:cubicBezTo>
                  <a:pt x="1393" y="810"/>
                  <a:pt x="1458" y="907"/>
                  <a:pt x="1491" y="1036"/>
                </a:cubicBezTo>
                <a:lnTo>
                  <a:pt x="1264" y="1036"/>
                </a:lnTo>
                <a:cubicBezTo>
                  <a:pt x="1264" y="972"/>
                  <a:pt x="1264" y="907"/>
                  <a:pt x="1264" y="842"/>
                </a:cubicBezTo>
                <a:cubicBezTo>
                  <a:pt x="1264" y="745"/>
                  <a:pt x="1264" y="680"/>
                  <a:pt x="1296" y="615"/>
                </a:cubicBezTo>
                <a:cubicBezTo>
                  <a:pt x="1329" y="518"/>
                  <a:pt x="1361" y="454"/>
                  <a:pt x="1426" y="389"/>
                </a:cubicBezTo>
                <a:cubicBezTo>
                  <a:pt x="1426" y="356"/>
                  <a:pt x="1491" y="324"/>
                  <a:pt x="1523" y="292"/>
                </a:cubicBezTo>
                <a:lnTo>
                  <a:pt x="1588" y="259"/>
                </a:lnTo>
                <a:lnTo>
                  <a:pt x="1685" y="227"/>
                </a:lnTo>
                <a:cubicBezTo>
                  <a:pt x="1750" y="227"/>
                  <a:pt x="1814" y="227"/>
                  <a:pt x="1879" y="227"/>
                </a:cubicBezTo>
                <a:cubicBezTo>
                  <a:pt x="1912" y="259"/>
                  <a:pt x="1976" y="259"/>
                  <a:pt x="2041" y="292"/>
                </a:cubicBezTo>
                <a:cubicBezTo>
                  <a:pt x="2106" y="356"/>
                  <a:pt x="2171" y="421"/>
                  <a:pt x="2203" y="486"/>
                </a:cubicBezTo>
                <a:cubicBezTo>
                  <a:pt x="2235" y="551"/>
                  <a:pt x="2268" y="648"/>
                  <a:pt x="2300" y="713"/>
                </a:cubicBezTo>
                <a:cubicBezTo>
                  <a:pt x="2300" y="777"/>
                  <a:pt x="2333" y="842"/>
                  <a:pt x="2333" y="907"/>
                </a:cubicBezTo>
                <a:lnTo>
                  <a:pt x="2106" y="907"/>
                </a:lnTo>
                <a:cubicBezTo>
                  <a:pt x="2138" y="810"/>
                  <a:pt x="2171" y="713"/>
                  <a:pt x="2203" y="615"/>
                </a:cubicBezTo>
                <a:cubicBezTo>
                  <a:pt x="2268" y="518"/>
                  <a:pt x="2300" y="421"/>
                  <a:pt x="2365" y="324"/>
                </a:cubicBezTo>
                <a:cubicBezTo>
                  <a:pt x="2397" y="292"/>
                  <a:pt x="2430" y="259"/>
                  <a:pt x="2494" y="194"/>
                </a:cubicBezTo>
                <a:cubicBezTo>
                  <a:pt x="2527" y="162"/>
                  <a:pt x="2559" y="130"/>
                  <a:pt x="2624" y="97"/>
                </a:cubicBezTo>
                <a:cubicBezTo>
                  <a:pt x="2689" y="65"/>
                  <a:pt x="2721" y="33"/>
                  <a:pt x="2786" y="0"/>
                </a:cubicBezTo>
                <a:cubicBezTo>
                  <a:pt x="2851" y="0"/>
                  <a:pt x="2883" y="0"/>
                  <a:pt x="2915" y="0"/>
                </a:cubicBezTo>
                <a:cubicBezTo>
                  <a:pt x="2948" y="0"/>
                  <a:pt x="2980" y="0"/>
                  <a:pt x="3013" y="0"/>
                </a:cubicBezTo>
                <a:cubicBezTo>
                  <a:pt x="3045" y="0"/>
                  <a:pt x="3110" y="33"/>
                  <a:pt x="3142" y="33"/>
                </a:cubicBezTo>
                <a:lnTo>
                  <a:pt x="3175" y="65"/>
                </a:lnTo>
                <a:cubicBezTo>
                  <a:pt x="3175" y="65"/>
                  <a:pt x="3207" y="65"/>
                  <a:pt x="3207" y="97"/>
                </a:cubicBezTo>
                <a:cubicBezTo>
                  <a:pt x="3239" y="97"/>
                  <a:pt x="3272" y="130"/>
                  <a:pt x="3304" y="162"/>
                </a:cubicBezTo>
                <a:cubicBezTo>
                  <a:pt x="3304" y="194"/>
                  <a:pt x="3304" y="194"/>
                  <a:pt x="3336" y="227"/>
                </a:cubicBezTo>
                <a:cubicBezTo>
                  <a:pt x="3369" y="324"/>
                  <a:pt x="3369" y="421"/>
                  <a:pt x="3369" y="551"/>
                </a:cubicBezTo>
                <a:cubicBezTo>
                  <a:pt x="3369" y="648"/>
                  <a:pt x="3369" y="745"/>
                  <a:pt x="3336" y="842"/>
                </a:cubicBezTo>
                <a:cubicBezTo>
                  <a:pt x="3336" y="874"/>
                  <a:pt x="3304" y="939"/>
                  <a:pt x="3304" y="972"/>
                </a:cubicBezTo>
                <a:cubicBezTo>
                  <a:pt x="3272" y="1036"/>
                  <a:pt x="3272" y="1069"/>
                  <a:pt x="3239" y="1101"/>
                </a:cubicBezTo>
                <a:cubicBezTo>
                  <a:pt x="3239" y="1069"/>
                  <a:pt x="3272" y="1036"/>
                  <a:pt x="3272" y="972"/>
                </a:cubicBezTo>
                <a:lnTo>
                  <a:pt x="3272" y="842"/>
                </a:lnTo>
                <a:cubicBezTo>
                  <a:pt x="3272" y="745"/>
                  <a:pt x="3272" y="648"/>
                  <a:pt x="3272" y="551"/>
                </a:cubicBezTo>
                <a:cubicBezTo>
                  <a:pt x="3272" y="454"/>
                  <a:pt x="3239" y="356"/>
                  <a:pt x="3207" y="259"/>
                </a:cubicBezTo>
                <a:cubicBezTo>
                  <a:pt x="3175" y="259"/>
                  <a:pt x="3175" y="227"/>
                  <a:pt x="3175" y="194"/>
                </a:cubicBezTo>
                <a:cubicBezTo>
                  <a:pt x="3175" y="194"/>
                  <a:pt x="3175" y="194"/>
                  <a:pt x="3110" y="162"/>
                </a:cubicBezTo>
                <a:cubicBezTo>
                  <a:pt x="3077" y="162"/>
                  <a:pt x="3077" y="130"/>
                  <a:pt x="3077" y="162"/>
                </a:cubicBezTo>
                <a:lnTo>
                  <a:pt x="3045" y="162"/>
                </a:lnTo>
                <a:cubicBezTo>
                  <a:pt x="3013" y="162"/>
                  <a:pt x="3013" y="162"/>
                  <a:pt x="2980" y="162"/>
                </a:cubicBezTo>
                <a:cubicBezTo>
                  <a:pt x="2948" y="162"/>
                  <a:pt x="2948" y="162"/>
                  <a:pt x="2915" y="162"/>
                </a:cubicBezTo>
                <a:cubicBezTo>
                  <a:pt x="2883" y="162"/>
                  <a:pt x="2883" y="162"/>
                  <a:pt x="2851" y="162"/>
                </a:cubicBezTo>
                <a:cubicBezTo>
                  <a:pt x="2786" y="194"/>
                  <a:pt x="2754" y="194"/>
                  <a:pt x="2721" y="227"/>
                </a:cubicBezTo>
                <a:cubicBezTo>
                  <a:pt x="2689" y="259"/>
                  <a:pt x="2656" y="292"/>
                  <a:pt x="2624" y="324"/>
                </a:cubicBezTo>
                <a:cubicBezTo>
                  <a:pt x="2592" y="389"/>
                  <a:pt x="2559" y="421"/>
                  <a:pt x="2527" y="454"/>
                </a:cubicBezTo>
                <a:cubicBezTo>
                  <a:pt x="2494" y="551"/>
                  <a:pt x="2430" y="615"/>
                  <a:pt x="2397" y="713"/>
                </a:cubicBezTo>
                <a:cubicBezTo>
                  <a:pt x="2365" y="810"/>
                  <a:pt x="2333" y="907"/>
                  <a:pt x="2333" y="972"/>
                </a:cubicBezTo>
                <a:cubicBezTo>
                  <a:pt x="2300" y="1036"/>
                  <a:pt x="2268" y="1069"/>
                  <a:pt x="2203" y="1069"/>
                </a:cubicBezTo>
                <a:cubicBezTo>
                  <a:pt x="2138" y="1069"/>
                  <a:pt x="2106" y="1036"/>
                  <a:pt x="2106" y="1004"/>
                </a:cubicBezTo>
                <a:lnTo>
                  <a:pt x="2106" y="1004"/>
                </a:lnTo>
                <a:cubicBezTo>
                  <a:pt x="2106" y="939"/>
                  <a:pt x="2073" y="874"/>
                  <a:pt x="2041" y="810"/>
                </a:cubicBezTo>
                <a:cubicBezTo>
                  <a:pt x="2041" y="745"/>
                  <a:pt x="2009" y="680"/>
                  <a:pt x="1976" y="615"/>
                </a:cubicBezTo>
                <a:lnTo>
                  <a:pt x="1912" y="518"/>
                </a:lnTo>
                <a:lnTo>
                  <a:pt x="1847" y="454"/>
                </a:lnTo>
                <a:cubicBezTo>
                  <a:pt x="1847" y="454"/>
                  <a:pt x="1814" y="421"/>
                  <a:pt x="1782" y="421"/>
                </a:cubicBezTo>
                <a:cubicBezTo>
                  <a:pt x="1782" y="421"/>
                  <a:pt x="1750" y="421"/>
                  <a:pt x="1750" y="421"/>
                </a:cubicBezTo>
                <a:lnTo>
                  <a:pt x="1717" y="421"/>
                </a:lnTo>
                <a:lnTo>
                  <a:pt x="1685" y="421"/>
                </a:lnTo>
                <a:cubicBezTo>
                  <a:pt x="1653" y="421"/>
                  <a:pt x="1653" y="454"/>
                  <a:pt x="1620" y="486"/>
                </a:cubicBezTo>
                <a:cubicBezTo>
                  <a:pt x="1588" y="518"/>
                  <a:pt x="1555" y="583"/>
                  <a:pt x="1523" y="648"/>
                </a:cubicBezTo>
                <a:cubicBezTo>
                  <a:pt x="1523" y="713"/>
                  <a:pt x="1491" y="745"/>
                  <a:pt x="1491" y="810"/>
                </a:cubicBezTo>
                <a:cubicBezTo>
                  <a:pt x="1491" y="874"/>
                  <a:pt x="1491" y="939"/>
                  <a:pt x="1491" y="1004"/>
                </a:cubicBezTo>
                <a:lnTo>
                  <a:pt x="1491" y="1004"/>
                </a:lnTo>
                <a:cubicBezTo>
                  <a:pt x="1491" y="1069"/>
                  <a:pt x="1426" y="1101"/>
                  <a:pt x="1393" y="1101"/>
                </a:cubicBezTo>
                <a:cubicBezTo>
                  <a:pt x="1329" y="1101"/>
                  <a:pt x="1296" y="1069"/>
                  <a:pt x="1264" y="1036"/>
                </a:cubicBezTo>
                <a:cubicBezTo>
                  <a:pt x="1232" y="939"/>
                  <a:pt x="1199" y="842"/>
                  <a:pt x="1134" y="777"/>
                </a:cubicBezTo>
                <a:cubicBezTo>
                  <a:pt x="1070" y="713"/>
                  <a:pt x="972" y="615"/>
                  <a:pt x="908" y="551"/>
                </a:cubicBezTo>
                <a:cubicBezTo>
                  <a:pt x="843" y="518"/>
                  <a:pt x="811" y="486"/>
                  <a:pt x="778" y="486"/>
                </a:cubicBezTo>
                <a:cubicBezTo>
                  <a:pt x="713" y="454"/>
                  <a:pt x="681" y="421"/>
                  <a:pt x="616" y="389"/>
                </a:cubicBezTo>
                <a:cubicBezTo>
                  <a:pt x="584" y="389"/>
                  <a:pt x="519" y="356"/>
                  <a:pt x="454" y="356"/>
                </a:cubicBezTo>
                <a:cubicBezTo>
                  <a:pt x="422" y="356"/>
                  <a:pt x="357" y="356"/>
                  <a:pt x="325" y="356"/>
                </a:cubicBezTo>
                <a:lnTo>
                  <a:pt x="260" y="389"/>
                </a:lnTo>
                <a:cubicBezTo>
                  <a:pt x="228" y="389"/>
                  <a:pt x="228" y="421"/>
                  <a:pt x="195" y="421"/>
                </a:cubicBezTo>
                <a:cubicBezTo>
                  <a:pt x="163" y="454"/>
                  <a:pt x="131" y="486"/>
                  <a:pt x="131" y="518"/>
                </a:cubicBezTo>
                <a:cubicBezTo>
                  <a:pt x="98" y="615"/>
                  <a:pt x="98" y="713"/>
                  <a:pt x="131" y="810"/>
                </a:cubicBezTo>
                <a:cubicBezTo>
                  <a:pt x="163" y="907"/>
                  <a:pt x="195" y="1004"/>
                  <a:pt x="228" y="1101"/>
                </a:cubicBezTo>
                <a:cubicBezTo>
                  <a:pt x="260" y="1231"/>
                  <a:pt x="292" y="1328"/>
                  <a:pt x="325" y="1457"/>
                </a:cubicBezTo>
                <a:close/>
              </a:path>
            </a:pathLst>
          </a:custGeom>
          <a:solidFill>
            <a:srgbClr val="9FBA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Google Shape;1562;p47">
            <a:extLst>
              <a:ext uri="{FF2B5EF4-FFF2-40B4-BE49-F238E27FC236}">
                <a16:creationId xmlns:a16="http://schemas.microsoft.com/office/drawing/2014/main" id="{A9D2610D-BC6B-4EAA-8986-4E9DF83A2279}"/>
              </a:ext>
            </a:extLst>
          </p:cNvPr>
          <p:cNvSpPr/>
          <p:nvPr/>
        </p:nvSpPr>
        <p:spPr>
          <a:xfrm>
            <a:off x="1177350" y="3164934"/>
            <a:ext cx="74896" cy="43448"/>
          </a:xfrm>
          <a:custGeom>
            <a:avLst/>
            <a:gdLst/>
            <a:ahLst/>
            <a:cxnLst/>
            <a:rect l="l" t="t" r="r" b="b"/>
            <a:pathLst>
              <a:path w="4244" h="2462" extrusionOk="0">
                <a:moveTo>
                  <a:pt x="1847" y="1005"/>
                </a:moveTo>
                <a:cubicBezTo>
                  <a:pt x="1750" y="843"/>
                  <a:pt x="1879" y="228"/>
                  <a:pt x="2268" y="163"/>
                </a:cubicBezTo>
                <a:cubicBezTo>
                  <a:pt x="3077" y="1"/>
                  <a:pt x="2494" y="875"/>
                  <a:pt x="2365" y="1134"/>
                </a:cubicBezTo>
                <a:cubicBezTo>
                  <a:pt x="2721" y="746"/>
                  <a:pt x="3272" y="584"/>
                  <a:pt x="3790" y="746"/>
                </a:cubicBezTo>
                <a:cubicBezTo>
                  <a:pt x="4243" y="1037"/>
                  <a:pt x="2980" y="1264"/>
                  <a:pt x="2559" y="1329"/>
                </a:cubicBezTo>
                <a:cubicBezTo>
                  <a:pt x="2915" y="1361"/>
                  <a:pt x="3952" y="1329"/>
                  <a:pt x="3693" y="1652"/>
                </a:cubicBezTo>
                <a:cubicBezTo>
                  <a:pt x="3369" y="2106"/>
                  <a:pt x="2494" y="1847"/>
                  <a:pt x="2268" y="1588"/>
                </a:cubicBezTo>
                <a:cubicBezTo>
                  <a:pt x="2365" y="1814"/>
                  <a:pt x="2009" y="2462"/>
                  <a:pt x="1555" y="2365"/>
                </a:cubicBezTo>
                <a:cubicBezTo>
                  <a:pt x="1231" y="2268"/>
                  <a:pt x="1296" y="1588"/>
                  <a:pt x="1490" y="1426"/>
                </a:cubicBezTo>
                <a:cubicBezTo>
                  <a:pt x="1329" y="1588"/>
                  <a:pt x="66" y="2073"/>
                  <a:pt x="98" y="1458"/>
                </a:cubicBezTo>
                <a:cubicBezTo>
                  <a:pt x="98" y="1264"/>
                  <a:pt x="681" y="1102"/>
                  <a:pt x="1264" y="1102"/>
                </a:cubicBezTo>
                <a:lnTo>
                  <a:pt x="1167" y="1070"/>
                </a:lnTo>
                <a:cubicBezTo>
                  <a:pt x="908" y="972"/>
                  <a:pt x="1" y="875"/>
                  <a:pt x="422" y="584"/>
                </a:cubicBezTo>
                <a:cubicBezTo>
                  <a:pt x="746" y="325"/>
                  <a:pt x="1879" y="681"/>
                  <a:pt x="1879" y="97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Google Shape;1563;p47">
            <a:extLst>
              <a:ext uri="{FF2B5EF4-FFF2-40B4-BE49-F238E27FC236}">
                <a16:creationId xmlns:a16="http://schemas.microsoft.com/office/drawing/2014/main" id="{D6A2A2E5-00BF-4FF5-8046-8D05DD081FD6}"/>
              </a:ext>
            </a:extLst>
          </p:cNvPr>
          <p:cNvSpPr/>
          <p:nvPr/>
        </p:nvSpPr>
        <p:spPr>
          <a:xfrm>
            <a:off x="1201933" y="3181505"/>
            <a:ext cx="20012" cy="10889"/>
          </a:xfrm>
          <a:custGeom>
            <a:avLst/>
            <a:gdLst/>
            <a:ahLst/>
            <a:cxnLst/>
            <a:rect l="l" t="t" r="r" b="b"/>
            <a:pathLst>
              <a:path w="1134" h="617" extrusionOk="0">
                <a:moveTo>
                  <a:pt x="162" y="422"/>
                </a:moveTo>
                <a:cubicBezTo>
                  <a:pt x="324" y="616"/>
                  <a:pt x="1134" y="552"/>
                  <a:pt x="1101" y="292"/>
                </a:cubicBezTo>
                <a:cubicBezTo>
                  <a:pt x="1037" y="1"/>
                  <a:pt x="454" y="1"/>
                  <a:pt x="259" y="66"/>
                </a:cubicBezTo>
                <a:cubicBezTo>
                  <a:pt x="65" y="131"/>
                  <a:pt x="0" y="228"/>
                  <a:pt x="162" y="422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Google Shape;1564;p47">
            <a:extLst>
              <a:ext uri="{FF2B5EF4-FFF2-40B4-BE49-F238E27FC236}">
                <a16:creationId xmlns:a16="http://schemas.microsoft.com/office/drawing/2014/main" id="{492E0641-59B8-4000-BE4B-CABE91B899B6}"/>
              </a:ext>
            </a:extLst>
          </p:cNvPr>
          <p:cNvSpPr/>
          <p:nvPr/>
        </p:nvSpPr>
        <p:spPr>
          <a:xfrm>
            <a:off x="1215645" y="3535267"/>
            <a:ext cx="94308" cy="54866"/>
          </a:xfrm>
          <a:custGeom>
            <a:avLst/>
            <a:gdLst/>
            <a:ahLst/>
            <a:cxnLst/>
            <a:rect l="l" t="t" r="r" b="b"/>
            <a:pathLst>
              <a:path w="5344" h="3109" extrusionOk="0">
                <a:moveTo>
                  <a:pt x="2364" y="1231"/>
                </a:moveTo>
                <a:cubicBezTo>
                  <a:pt x="2235" y="1069"/>
                  <a:pt x="2397" y="259"/>
                  <a:pt x="2850" y="194"/>
                </a:cubicBezTo>
                <a:cubicBezTo>
                  <a:pt x="3919" y="0"/>
                  <a:pt x="3142" y="1101"/>
                  <a:pt x="2980" y="1392"/>
                </a:cubicBezTo>
                <a:cubicBezTo>
                  <a:pt x="3174" y="1069"/>
                  <a:pt x="3951" y="712"/>
                  <a:pt x="4761" y="939"/>
                </a:cubicBezTo>
                <a:cubicBezTo>
                  <a:pt x="5344" y="1295"/>
                  <a:pt x="3725" y="1587"/>
                  <a:pt x="3206" y="1684"/>
                </a:cubicBezTo>
                <a:cubicBezTo>
                  <a:pt x="3692" y="1716"/>
                  <a:pt x="4988" y="1684"/>
                  <a:pt x="4664" y="2073"/>
                </a:cubicBezTo>
                <a:cubicBezTo>
                  <a:pt x="4243" y="2655"/>
                  <a:pt x="3142" y="2299"/>
                  <a:pt x="2850" y="1975"/>
                </a:cubicBezTo>
                <a:cubicBezTo>
                  <a:pt x="2980" y="2267"/>
                  <a:pt x="2526" y="3109"/>
                  <a:pt x="1944" y="2947"/>
                </a:cubicBezTo>
                <a:cubicBezTo>
                  <a:pt x="1555" y="2850"/>
                  <a:pt x="1652" y="1975"/>
                  <a:pt x="1879" y="1781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2"/>
                  <a:pt x="1587" y="1392"/>
                </a:cubicBezTo>
                <a:lnTo>
                  <a:pt x="1458" y="1328"/>
                </a:lnTo>
                <a:cubicBezTo>
                  <a:pt x="1134" y="1198"/>
                  <a:pt x="1" y="1069"/>
                  <a:pt x="519" y="712"/>
                </a:cubicBezTo>
                <a:cubicBezTo>
                  <a:pt x="940" y="389"/>
                  <a:pt x="2397" y="842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Google Shape;1565;p47">
            <a:extLst>
              <a:ext uri="{FF2B5EF4-FFF2-40B4-BE49-F238E27FC236}">
                <a16:creationId xmlns:a16="http://schemas.microsoft.com/office/drawing/2014/main" id="{896943BB-6273-4653-BD1C-9FABC90A1CE1}"/>
              </a:ext>
            </a:extLst>
          </p:cNvPr>
          <p:cNvSpPr/>
          <p:nvPr/>
        </p:nvSpPr>
        <p:spPr>
          <a:xfrm>
            <a:off x="1247075" y="3555827"/>
            <a:ext cx="25165" cy="13730"/>
          </a:xfrm>
          <a:custGeom>
            <a:avLst/>
            <a:gdLst/>
            <a:ahLst/>
            <a:cxnLst/>
            <a:rect l="l" t="t" r="r" b="b"/>
            <a:pathLst>
              <a:path w="1426" h="778" extrusionOk="0">
                <a:moveTo>
                  <a:pt x="227" y="551"/>
                </a:moveTo>
                <a:cubicBezTo>
                  <a:pt x="422" y="778"/>
                  <a:pt x="1425" y="713"/>
                  <a:pt x="1361" y="357"/>
                </a:cubicBezTo>
                <a:cubicBezTo>
                  <a:pt x="1328" y="33"/>
                  <a:pt x="551" y="1"/>
                  <a:pt x="324" y="98"/>
                </a:cubicBezTo>
                <a:cubicBezTo>
                  <a:pt x="98" y="163"/>
                  <a:pt x="1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Google Shape;1566;p47">
            <a:extLst>
              <a:ext uri="{FF2B5EF4-FFF2-40B4-BE49-F238E27FC236}">
                <a16:creationId xmlns:a16="http://schemas.microsoft.com/office/drawing/2014/main" id="{37290C9A-88C9-46A4-B565-13ECF03FB6D4}"/>
              </a:ext>
            </a:extLst>
          </p:cNvPr>
          <p:cNvSpPr/>
          <p:nvPr/>
        </p:nvSpPr>
        <p:spPr>
          <a:xfrm>
            <a:off x="80699" y="3239230"/>
            <a:ext cx="95438" cy="54884"/>
          </a:xfrm>
          <a:custGeom>
            <a:avLst/>
            <a:gdLst/>
            <a:ahLst/>
            <a:cxnLst/>
            <a:rect l="l" t="t" r="r" b="b"/>
            <a:pathLst>
              <a:path w="5408" h="3110" extrusionOk="0">
                <a:moveTo>
                  <a:pt x="2364" y="1264"/>
                </a:moveTo>
                <a:cubicBezTo>
                  <a:pt x="2234" y="1102"/>
                  <a:pt x="2396" y="292"/>
                  <a:pt x="2882" y="195"/>
                </a:cubicBezTo>
                <a:cubicBezTo>
                  <a:pt x="3951" y="1"/>
                  <a:pt x="3174" y="1102"/>
                  <a:pt x="3012" y="1426"/>
                </a:cubicBezTo>
                <a:cubicBezTo>
                  <a:pt x="3206" y="1069"/>
                  <a:pt x="3983" y="713"/>
                  <a:pt x="4825" y="940"/>
                </a:cubicBezTo>
                <a:cubicBezTo>
                  <a:pt x="5408" y="1296"/>
                  <a:pt x="3756" y="1587"/>
                  <a:pt x="3238" y="1685"/>
                </a:cubicBezTo>
                <a:cubicBezTo>
                  <a:pt x="3724" y="1717"/>
                  <a:pt x="5019" y="1685"/>
                  <a:pt x="4728" y="2106"/>
                </a:cubicBezTo>
                <a:cubicBezTo>
                  <a:pt x="4275" y="2688"/>
                  <a:pt x="3174" y="2300"/>
                  <a:pt x="2882" y="1976"/>
                </a:cubicBezTo>
                <a:cubicBezTo>
                  <a:pt x="3012" y="2300"/>
                  <a:pt x="2558" y="3109"/>
                  <a:pt x="1975" y="2980"/>
                </a:cubicBezTo>
                <a:cubicBezTo>
                  <a:pt x="1554" y="2850"/>
                  <a:pt x="1652" y="2008"/>
                  <a:pt x="1878" y="1782"/>
                </a:cubicBezTo>
                <a:cubicBezTo>
                  <a:pt x="1684" y="2008"/>
                  <a:pt x="65" y="2591"/>
                  <a:pt x="130" y="1846"/>
                </a:cubicBezTo>
                <a:cubicBezTo>
                  <a:pt x="162" y="1587"/>
                  <a:pt x="842" y="1393"/>
                  <a:pt x="1587" y="1393"/>
                </a:cubicBezTo>
                <a:lnTo>
                  <a:pt x="1457" y="1328"/>
                </a:lnTo>
                <a:cubicBezTo>
                  <a:pt x="1133" y="1199"/>
                  <a:pt x="0" y="1069"/>
                  <a:pt x="518" y="681"/>
                </a:cubicBezTo>
                <a:cubicBezTo>
                  <a:pt x="939" y="389"/>
                  <a:pt x="2396" y="843"/>
                  <a:pt x="2364" y="123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Google Shape;1567;p47">
            <a:extLst>
              <a:ext uri="{FF2B5EF4-FFF2-40B4-BE49-F238E27FC236}">
                <a16:creationId xmlns:a16="http://schemas.microsoft.com/office/drawing/2014/main" id="{96B990A1-27F7-4172-8004-658294B596F1}"/>
              </a:ext>
            </a:extLst>
          </p:cNvPr>
          <p:cNvSpPr/>
          <p:nvPr/>
        </p:nvSpPr>
        <p:spPr>
          <a:xfrm>
            <a:off x="112129" y="3260372"/>
            <a:ext cx="25148" cy="13747"/>
          </a:xfrm>
          <a:custGeom>
            <a:avLst/>
            <a:gdLst/>
            <a:ahLst/>
            <a:cxnLst/>
            <a:rect l="l" t="t" r="r" b="b"/>
            <a:pathLst>
              <a:path w="1425" h="779" extrusionOk="0">
                <a:moveTo>
                  <a:pt x="227" y="551"/>
                </a:moveTo>
                <a:cubicBezTo>
                  <a:pt x="389" y="778"/>
                  <a:pt x="1425" y="713"/>
                  <a:pt x="1393" y="357"/>
                </a:cubicBezTo>
                <a:cubicBezTo>
                  <a:pt x="1328" y="1"/>
                  <a:pt x="583" y="1"/>
                  <a:pt x="324" y="98"/>
                </a:cubicBezTo>
                <a:cubicBezTo>
                  <a:pt x="97" y="163"/>
                  <a:pt x="0" y="292"/>
                  <a:pt x="227" y="551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Google Shape;1568;p47">
            <a:extLst>
              <a:ext uri="{FF2B5EF4-FFF2-40B4-BE49-F238E27FC236}">
                <a16:creationId xmlns:a16="http://schemas.microsoft.com/office/drawing/2014/main" id="{3188B97A-5A53-4BEB-9333-E4060B12A21C}"/>
              </a:ext>
            </a:extLst>
          </p:cNvPr>
          <p:cNvSpPr/>
          <p:nvPr/>
        </p:nvSpPr>
        <p:spPr>
          <a:xfrm>
            <a:off x="1319659" y="3282096"/>
            <a:ext cx="79449" cy="45742"/>
          </a:xfrm>
          <a:custGeom>
            <a:avLst/>
            <a:gdLst/>
            <a:ahLst/>
            <a:cxnLst/>
            <a:rect l="l" t="t" r="r" b="b"/>
            <a:pathLst>
              <a:path w="4502" h="2592" extrusionOk="0">
                <a:moveTo>
                  <a:pt x="1976" y="1037"/>
                </a:moveTo>
                <a:cubicBezTo>
                  <a:pt x="1878" y="907"/>
                  <a:pt x="2008" y="227"/>
                  <a:pt x="2397" y="162"/>
                </a:cubicBezTo>
                <a:cubicBezTo>
                  <a:pt x="3271" y="0"/>
                  <a:pt x="2656" y="907"/>
                  <a:pt x="2494" y="1166"/>
                </a:cubicBezTo>
                <a:cubicBezTo>
                  <a:pt x="2656" y="907"/>
                  <a:pt x="3303" y="616"/>
                  <a:pt x="4016" y="778"/>
                </a:cubicBezTo>
                <a:cubicBezTo>
                  <a:pt x="4501" y="1069"/>
                  <a:pt x="3141" y="1296"/>
                  <a:pt x="2688" y="1393"/>
                </a:cubicBezTo>
                <a:cubicBezTo>
                  <a:pt x="3109" y="1425"/>
                  <a:pt x="4178" y="1393"/>
                  <a:pt x="3919" y="1749"/>
                </a:cubicBezTo>
                <a:cubicBezTo>
                  <a:pt x="3562" y="2235"/>
                  <a:pt x="2623" y="1943"/>
                  <a:pt x="2397" y="1652"/>
                </a:cubicBezTo>
                <a:cubicBezTo>
                  <a:pt x="2494" y="1911"/>
                  <a:pt x="2138" y="2591"/>
                  <a:pt x="1652" y="2461"/>
                </a:cubicBezTo>
                <a:cubicBezTo>
                  <a:pt x="1296" y="2364"/>
                  <a:pt x="1393" y="1652"/>
                  <a:pt x="1587" y="1490"/>
                </a:cubicBezTo>
                <a:cubicBezTo>
                  <a:pt x="1393" y="1652"/>
                  <a:pt x="65" y="2138"/>
                  <a:pt x="130" y="1522"/>
                </a:cubicBezTo>
                <a:cubicBezTo>
                  <a:pt x="130" y="1328"/>
                  <a:pt x="713" y="1166"/>
                  <a:pt x="1328" y="1134"/>
                </a:cubicBezTo>
                <a:lnTo>
                  <a:pt x="1231" y="1101"/>
                </a:lnTo>
                <a:cubicBezTo>
                  <a:pt x="939" y="1004"/>
                  <a:pt x="0" y="907"/>
                  <a:pt x="454" y="583"/>
                </a:cubicBezTo>
                <a:cubicBezTo>
                  <a:pt x="810" y="324"/>
                  <a:pt x="2008" y="680"/>
                  <a:pt x="1976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Google Shape;1569;p47">
            <a:extLst>
              <a:ext uri="{FF2B5EF4-FFF2-40B4-BE49-F238E27FC236}">
                <a16:creationId xmlns:a16="http://schemas.microsoft.com/office/drawing/2014/main" id="{89B6BD18-0569-4196-9B38-A258B18B6C9B}"/>
              </a:ext>
            </a:extLst>
          </p:cNvPr>
          <p:cNvSpPr/>
          <p:nvPr/>
        </p:nvSpPr>
        <p:spPr>
          <a:xfrm>
            <a:off x="1346519" y="3299232"/>
            <a:ext cx="20595" cy="11453"/>
          </a:xfrm>
          <a:custGeom>
            <a:avLst/>
            <a:gdLst/>
            <a:ahLst/>
            <a:cxnLst/>
            <a:rect l="l" t="t" r="r" b="b"/>
            <a:pathLst>
              <a:path w="1167" h="649" extrusionOk="0">
                <a:moveTo>
                  <a:pt x="162" y="454"/>
                </a:moveTo>
                <a:cubicBezTo>
                  <a:pt x="324" y="649"/>
                  <a:pt x="1166" y="584"/>
                  <a:pt x="1134" y="292"/>
                </a:cubicBezTo>
                <a:cubicBezTo>
                  <a:pt x="1069" y="1"/>
                  <a:pt x="454" y="1"/>
                  <a:pt x="227" y="98"/>
                </a:cubicBezTo>
                <a:cubicBezTo>
                  <a:pt x="33" y="163"/>
                  <a:pt x="0" y="260"/>
                  <a:pt x="162" y="454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1570;p47">
            <a:extLst>
              <a:ext uri="{FF2B5EF4-FFF2-40B4-BE49-F238E27FC236}">
                <a16:creationId xmlns:a16="http://schemas.microsoft.com/office/drawing/2014/main" id="{8A5619A6-BC13-429B-B99E-FBDF834EEFB4}"/>
              </a:ext>
            </a:extLst>
          </p:cNvPr>
          <p:cNvSpPr/>
          <p:nvPr/>
        </p:nvSpPr>
        <p:spPr>
          <a:xfrm>
            <a:off x="1166497" y="3256949"/>
            <a:ext cx="66884" cy="42883"/>
          </a:xfrm>
          <a:custGeom>
            <a:avLst/>
            <a:gdLst/>
            <a:ahLst/>
            <a:cxnLst/>
            <a:rect l="l" t="t" r="r" b="b"/>
            <a:pathLst>
              <a:path w="3790" h="2430" extrusionOk="0">
                <a:moveTo>
                  <a:pt x="2267" y="1069"/>
                </a:moveTo>
                <a:cubicBezTo>
                  <a:pt x="2559" y="1166"/>
                  <a:pt x="3789" y="778"/>
                  <a:pt x="3401" y="454"/>
                </a:cubicBezTo>
                <a:cubicBezTo>
                  <a:pt x="3077" y="227"/>
                  <a:pt x="1911" y="745"/>
                  <a:pt x="1944" y="1037"/>
                </a:cubicBezTo>
                <a:cubicBezTo>
                  <a:pt x="2235" y="972"/>
                  <a:pt x="3401" y="1231"/>
                  <a:pt x="3433" y="1523"/>
                </a:cubicBezTo>
                <a:cubicBezTo>
                  <a:pt x="3498" y="2105"/>
                  <a:pt x="2138" y="1425"/>
                  <a:pt x="2008" y="1263"/>
                </a:cubicBezTo>
                <a:cubicBezTo>
                  <a:pt x="2170" y="1425"/>
                  <a:pt x="2170" y="2235"/>
                  <a:pt x="1879" y="2300"/>
                </a:cubicBezTo>
                <a:cubicBezTo>
                  <a:pt x="1425" y="2429"/>
                  <a:pt x="1587" y="1717"/>
                  <a:pt x="1717" y="1555"/>
                </a:cubicBezTo>
                <a:cubicBezTo>
                  <a:pt x="1393" y="1684"/>
                  <a:pt x="98" y="2235"/>
                  <a:pt x="33" y="1652"/>
                </a:cubicBezTo>
                <a:cubicBezTo>
                  <a:pt x="1" y="1263"/>
                  <a:pt x="810" y="1328"/>
                  <a:pt x="1199" y="1328"/>
                </a:cubicBezTo>
                <a:cubicBezTo>
                  <a:pt x="778" y="1231"/>
                  <a:pt x="227" y="810"/>
                  <a:pt x="357" y="454"/>
                </a:cubicBezTo>
                <a:cubicBezTo>
                  <a:pt x="745" y="389"/>
                  <a:pt x="1231" y="842"/>
                  <a:pt x="1361" y="1102"/>
                </a:cubicBezTo>
                <a:cubicBezTo>
                  <a:pt x="1231" y="875"/>
                  <a:pt x="1004" y="1"/>
                  <a:pt x="1685" y="195"/>
                </a:cubicBezTo>
                <a:cubicBezTo>
                  <a:pt x="2073" y="292"/>
                  <a:pt x="1976" y="842"/>
                  <a:pt x="1879" y="10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Google Shape;1571;p47">
            <a:extLst>
              <a:ext uri="{FF2B5EF4-FFF2-40B4-BE49-F238E27FC236}">
                <a16:creationId xmlns:a16="http://schemas.microsoft.com/office/drawing/2014/main" id="{1E989C9D-CF25-4AEC-B91B-5D65FEE2F13E}"/>
              </a:ext>
            </a:extLst>
          </p:cNvPr>
          <p:cNvSpPr/>
          <p:nvPr/>
        </p:nvSpPr>
        <p:spPr>
          <a:xfrm>
            <a:off x="1187638" y="3273520"/>
            <a:ext cx="19448" cy="10306"/>
          </a:xfrm>
          <a:custGeom>
            <a:avLst/>
            <a:gdLst/>
            <a:ahLst/>
            <a:cxnLst/>
            <a:rect l="l" t="t" r="r" b="b"/>
            <a:pathLst>
              <a:path w="1102" h="584" extrusionOk="0">
                <a:moveTo>
                  <a:pt x="940" y="422"/>
                </a:moveTo>
                <a:cubicBezTo>
                  <a:pt x="810" y="584"/>
                  <a:pt x="1" y="519"/>
                  <a:pt x="66" y="260"/>
                </a:cubicBezTo>
                <a:cubicBezTo>
                  <a:pt x="98" y="1"/>
                  <a:pt x="681" y="1"/>
                  <a:pt x="875" y="65"/>
                </a:cubicBezTo>
                <a:cubicBezTo>
                  <a:pt x="1037" y="130"/>
                  <a:pt x="1102" y="227"/>
                  <a:pt x="940" y="422"/>
                </a:cubicBezTo>
                <a:close/>
              </a:path>
            </a:pathLst>
          </a:custGeom>
          <a:solidFill>
            <a:srgbClr val="F2C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Google Shape;1574;p47">
            <a:extLst>
              <a:ext uri="{FF2B5EF4-FFF2-40B4-BE49-F238E27FC236}">
                <a16:creationId xmlns:a16="http://schemas.microsoft.com/office/drawing/2014/main" id="{90F0E13F-393C-40DA-AA97-236C16BDA328}"/>
              </a:ext>
            </a:extLst>
          </p:cNvPr>
          <p:cNvSpPr/>
          <p:nvPr/>
        </p:nvSpPr>
        <p:spPr>
          <a:xfrm>
            <a:off x="443585" y="2333437"/>
            <a:ext cx="332620" cy="129744"/>
          </a:xfrm>
          <a:custGeom>
            <a:avLst/>
            <a:gdLst/>
            <a:ahLst/>
            <a:cxnLst/>
            <a:rect l="l" t="t" r="r" b="b"/>
            <a:pathLst>
              <a:path w="18848" h="7352" extrusionOk="0">
                <a:moveTo>
                  <a:pt x="18782" y="7352"/>
                </a:moveTo>
                <a:cubicBezTo>
                  <a:pt x="18847" y="6186"/>
                  <a:pt x="17584" y="5959"/>
                  <a:pt x="16677" y="5927"/>
                </a:cubicBezTo>
                <a:lnTo>
                  <a:pt x="16677" y="5927"/>
                </a:lnTo>
                <a:cubicBezTo>
                  <a:pt x="16807" y="4988"/>
                  <a:pt x="16969" y="4210"/>
                  <a:pt x="16645" y="3239"/>
                </a:cubicBezTo>
                <a:cubicBezTo>
                  <a:pt x="16256" y="1911"/>
                  <a:pt x="15253" y="843"/>
                  <a:pt x="13925" y="389"/>
                </a:cubicBezTo>
                <a:cubicBezTo>
                  <a:pt x="12759" y="1"/>
                  <a:pt x="11496" y="195"/>
                  <a:pt x="10460" y="843"/>
                </a:cubicBezTo>
                <a:cubicBezTo>
                  <a:pt x="9229" y="1717"/>
                  <a:pt x="9326" y="2883"/>
                  <a:pt x="8906" y="4113"/>
                </a:cubicBezTo>
                <a:cubicBezTo>
                  <a:pt x="8873" y="3304"/>
                  <a:pt x="7643" y="3174"/>
                  <a:pt x="7027" y="3466"/>
                </a:cubicBezTo>
                <a:cubicBezTo>
                  <a:pt x="6153" y="3854"/>
                  <a:pt x="5862" y="4534"/>
                  <a:pt x="5764" y="5344"/>
                </a:cubicBezTo>
                <a:cubicBezTo>
                  <a:pt x="5117" y="4858"/>
                  <a:pt x="4501" y="5312"/>
                  <a:pt x="4404" y="6056"/>
                </a:cubicBezTo>
                <a:cubicBezTo>
                  <a:pt x="3659" y="5538"/>
                  <a:pt x="2720" y="5409"/>
                  <a:pt x="1846" y="5700"/>
                </a:cubicBezTo>
                <a:cubicBezTo>
                  <a:pt x="1134" y="5959"/>
                  <a:pt x="421" y="7093"/>
                  <a:pt x="0" y="72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Google Shape;1575;p47">
            <a:extLst>
              <a:ext uri="{FF2B5EF4-FFF2-40B4-BE49-F238E27FC236}">
                <a16:creationId xmlns:a16="http://schemas.microsoft.com/office/drawing/2014/main" id="{43C98705-1313-482F-9E22-63E60C5E772B}"/>
              </a:ext>
            </a:extLst>
          </p:cNvPr>
          <p:cNvSpPr/>
          <p:nvPr/>
        </p:nvSpPr>
        <p:spPr>
          <a:xfrm>
            <a:off x="423008" y="4502774"/>
            <a:ext cx="58307" cy="11436"/>
          </a:xfrm>
          <a:custGeom>
            <a:avLst/>
            <a:gdLst/>
            <a:ahLst/>
            <a:cxnLst/>
            <a:rect l="l" t="t" r="r" b="b"/>
            <a:pathLst>
              <a:path w="3304" h="648" extrusionOk="0">
                <a:moveTo>
                  <a:pt x="3303" y="324"/>
                </a:moveTo>
                <a:cubicBezTo>
                  <a:pt x="3303" y="486"/>
                  <a:pt x="2559" y="648"/>
                  <a:pt x="1652" y="648"/>
                </a:cubicBezTo>
                <a:cubicBezTo>
                  <a:pt x="713" y="648"/>
                  <a:pt x="0" y="486"/>
                  <a:pt x="0" y="324"/>
                </a:cubicBezTo>
                <a:cubicBezTo>
                  <a:pt x="0" y="162"/>
                  <a:pt x="713" y="0"/>
                  <a:pt x="1652" y="0"/>
                </a:cubicBezTo>
                <a:cubicBezTo>
                  <a:pt x="2559" y="0"/>
                  <a:pt x="3303" y="162"/>
                  <a:pt x="3303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Google Shape;1576;p47">
            <a:extLst>
              <a:ext uri="{FF2B5EF4-FFF2-40B4-BE49-F238E27FC236}">
                <a16:creationId xmlns:a16="http://schemas.microsoft.com/office/drawing/2014/main" id="{EE7DFBA2-92C3-4637-B046-EC0896088962}"/>
              </a:ext>
            </a:extLst>
          </p:cNvPr>
          <p:cNvSpPr/>
          <p:nvPr/>
        </p:nvSpPr>
        <p:spPr>
          <a:xfrm>
            <a:off x="497304" y="4564487"/>
            <a:ext cx="34307" cy="10871"/>
          </a:xfrm>
          <a:custGeom>
            <a:avLst/>
            <a:gdLst/>
            <a:ahLst/>
            <a:cxnLst/>
            <a:rect l="l" t="t" r="r" b="b"/>
            <a:pathLst>
              <a:path w="1944" h="616" extrusionOk="0">
                <a:moveTo>
                  <a:pt x="1943" y="325"/>
                </a:moveTo>
                <a:cubicBezTo>
                  <a:pt x="1943" y="486"/>
                  <a:pt x="1490" y="616"/>
                  <a:pt x="972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72" y="1"/>
                </a:cubicBezTo>
                <a:cubicBezTo>
                  <a:pt x="1490" y="1"/>
                  <a:pt x="1943" y="130"/>
                  <a:pt x="1943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Google Shape;1577;p47">
            <a:extLst>
              <a:ext uri="{FF2B5EF4-FFF2-40B4-BE49-F238E27FC236}">
                <a16:creationId xmlns:a16="http://schemas.microsoft.com/office/drawing/2014/main" id="{2440A8E9-EA00-4D47-9413-645325E741AD}"/>
              </a:ext>
            </a:extLst>
          </p:cNvPr>
          <p:cNvSpPr/>
          <p:nvPr/>
        </p:nvSpPr>
        <p:spPr>
          <a:xfrm>
            <a:off x="1027629" y="4159883"/>
            <a:ext cx="71455" cy="12018"/>
          </a:xfrm>
          <a:custGeom>
            <a:avLst/>
            <a:gdLst/>
            <a:ahLst/>
            <a:cxnLst/>
            <a:rect l="l" t="t" r="r" b="b"/>
            <a:pathLst>
              <a:path w="4049" h="681" extrusionOk="0">
                <a:moveTo>
                  <a:pt x="4048" y="324"/>
                </a:moveTo>
                <a:cubicBezTo>
                  <a:pt x="4048" y="519"/>
                  <a:pt x="3142" y="681"/>
                  <a:pt x="2008" y="681"/>
                </a:cubicBezTo>
                <a:cubicBezTo>
                  <a:pt x="907" y="681"/>
                  <a:pt x="1" y="519"/>
                  <a:pt x="1" y="324"/>
                </a:cubicBezTo>
                <a:cubicBezTo>
                  <a:pt x="1" y="130"/>
                  <a:pt x="907" y="1"/>
                  <a:pt x="2008" y="1"/>
                </a:cubicBezTo>
                <a:cubicBezTo>
                  <a:pt x="3142" y="1"/>
                  <a:pt x="4048" y="130"/>
                  <a:pt x="4048" y="324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Google Shape;1578;p47">
            <a:extLst>
              <a:ext uri="{FF2B5EF4-FFF2-40B4-BE49-F238E27FC236}">
                <a16:creationId xmlns:a16="http://schemas.microsoft.com/office/drawing/2014/main" id="{6FD66444-2482-480A-853A-908B56F98BE7}"/>
              </a:ext>
            </a:extLst>
          </p:cNvPr>
          <p:cNvSpPr/>
          <p:nvPr/>
        </p:nvSpPr>
        <p:spPr>
          <a:xfrm>
            <a:off x="776752" y="4853659"/>
            <a:ext cx="33160" cy="6883"/>
          </a:xfrm>
          <a:custGeom>
            <a:avLst/>
            <a:gdLst/>
            <a:ahLst/>
            <a:cxnLst/>
            <a:rect l="l" t="t" r="r" b="b"/>
            <a:pathLst>
              <a:path w="1879" h="390" extrusionOk="0">
                <a:moveTo>
                  <a:pt x="1879" y="195"/>
                </a:moveTo>
                <a:cubicBezTo>
                  <a:pt x="1879" y="292"/>
                  <a:pt x="1458" y="389"/>
                  <a:pt x="940" y="389"/>
                </a:cubicBezTo>
                <a:cubicBezTo>
                  <a:pt x="421" y="389"/>
                  <a:pt x="0" y="292"/>
                  <a:pt x="0" y="195"/>
                </a:cubicBezTo>
                <a:cubicBezTo>
                  <a:pt x="0" y="98"/>
                  <a:pt x="421" y="0"/>
                  <a:pt x="940" y="0"/>
                </a:cubicBezTo>
                <a:cubicBezTo>
                  <a:pt x="1458" y="0"/>
                  <a:pt x="1879" y="98"/>
                  <a:pt x="187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Google Shape;1579;p47">
            <a:extLst>
              <a:ext uri="{FF2B5EF4-FFF2-40B4-BE49-F238E27FC236}">
                <a16:creationId xmlns:a16="http://schemas.microsoft.com/office/drawing/2014/main" id="{0D0A88A7-9660-4474-8C44-2BF5CB60189A}"/>
              </a:ext>
            </a:extLst>
          </p:cNvPr>
          <p:cNvSpPr/>
          <p:nvPr/>
        </p:nvSpPr>
        <p:spPr>
          <a:xfrm>
            <a:off x="54404" y="4546204"/>
            <a:ext cx="57160" cy="7447"/>
          </a:xfrm>
          <a:custGeom>
            <a:avLst/>
            <a:gdLst/>
            <a:ahLst/>
            <a:cxnLst/>
            <a:rect l="l" t="t" r="r" b="b"/>
            <a:pathLst>
              <a:path w="3239" h="422" extrusionOk="0">
                <a:moveTo>
                  <a:pt x="3239" y="195"/>
                </a:moveTo>
                <a:cubicBezTo>
                  <a:pt x="3239" y="324"/>
                  <a:pt x="2526" y="421"/>
                  <a:pt x="1620" y="421"/>
                </a:cubicBezTo>
                <a:cubicBezTo>
                  <a:pt x="713" y="421"/>
                  <a:pt x="0" y="324"/>
                  <a:pt x="0" y="195"/>
                </a:cubicBezTo>
                <a:cubicBezTo>
                  <a:pt x="0" y="98"/>
                  <a:pt x="713" y="0"/>
                  <a:pt x="1620" y="0"/>
                </a:cubicBezTo>
                <a:cubicBezTo>
                  <a:pt x="2526" y="0"/>
                  <a:pt x="3239" y="98"/>
                  <a:pt x="3239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Google Shape;1580;p47">
            <a:extLst>
              <a:ext uri="{FF2B5EF4-FFF2-40B4-BE49-F238E27FC236}">
                <a16:creationId xmlns:a16="http://schemas.microsoft.com/office/drawing/2014/main" id="{2F1FC629-92A0-45EA-B3BF-7F769ABFEBF1}"/>
              </a:ext>
            </a:extLst>
          </p:cNvPr>
          <p:cNvSpPr/>
          <p:nvPr/>
        </p:nvSpPr>
        <p:spPr>
          <a:xfrm>
            <a:off x="124130" y="4564487"/>
            <a:ext cx="33724" cy="10871"/>
          </a:xfrm>
          <a:custGeom>
            <a:avLst/>
            <a:gdLst/>
            <a:ahLst/>
            <a:cxnLst/>
            <a:rect l="l" t="t" r="r" b="b"/>
            <a:pathLst>
              <a:path w="1911" h="616" extrusionOk="0">
                <a:moveTo>
                  <a:pt x="1911" y="325"/>
                </a:moveTo>
                <a:cubicBezTo>
                  <a:pt x="1911" y="486"/>
                  <a:pt x="1490" y="616"/>
                  <a:pt x="939" y="616"/>
                </a:cubicBezTo>
                <a:cubicBezTo>
                  <a:pt x="421" y="616"/>
                  <a:pt x="0" y="486"/>
                  <a:pt x="0" y="325"/>
                </a:cubicBezTo>
                <a:cubicBezTo>
                  <a:pt x="0" y="130"/>
                  <a:pt x="421" y="1"/>
                  <a:pt x="939" y="1"/>
                </a:cubicBezTo>
                <a:cubicBezTo>
                  <a:pt x="1490" y="1"/>
                  <a:pt x="1911" y="130"/>
                  <a:pt x="1911" y="32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Google Shape;1581;p47">
            <a:extLst>
              <a:ext uri="{FF2B5EF4-FFF2-40B4-BE49-F238E27FC236}">
                <a16:creationId xmlns:a16="http://schemas.microsoft.com/office/drawing/2014/main" id="{D48445E1-3AC0-4DAB-8FBF-4A1CC9AD620B}"/>
              </a:ext>
            </a:extLst>
          </p:cNvPr>
          <p:cNvSpPr/>
          <p:nvPr/>
        </p:nvSpPr>
        <p:spPr>
          <a:xfrm>
            <a:off x="54404" y="4648489"/>
            <a:ext cx="43448" cy="2877"/>
          </a:xfrm>
          <a:custGeom>
            <a:avLst/>
            <a:gdLst/>
            <a:ahLst/>
            <a:cxnLst/>
            <a:rect l="l" t="t" r="r" b="b"/>
            <a:pathLst>
              <a:path w="2462" h="163" extrusionOk="0">
                <a:moveTo>
                  <a:pt x="2462" y="66"/>
                </a:moveTo>
                <a:cubicBezTo>
                  <a:pt x="2462" y="131"/>
                  <a:pt x="1911" y="163"/>
                  <a:pt x="1231" y="163"/>
                </a:cubicBezTo>
                <a:cubicBezTo>
                  <a:pt x="551" y="163"/>
                  <a:pt x="0" y="131"/>
                  <a:pt x="0" y="66"/>
                </a:cubicBezTo>
                <a:cubicBezTo>
                  <a:pt x="0" y="33"/>
                  <a:pt x="551" y="1"/>
                  <a:pt x="1231" y="1"/>
                </a:cubicBezTo>
                <a:cubicBezTo>
                  <a:pt x="1911" y="1"/>
                  <a:pt x="2462" y="33"/>
                  <a:pt x="2462" y="66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Google Shape;1582;p47">
            <a:extLst>
              <a:ext uri="{FF2B5EF4-FFF2-40B4-BE49-F238E27FC236}">
                <a16:creationId xmlns:a16="http://schemas.microsoft.com/office/drawing/2014/main" id="{7D414E76-AD04-47C3-BF68-C775A4A887E3}"/>
              </a:ext>
            </a:extLst>
          </p:cNvPr>
          <p:cNvSpPr/>
          <p:nvPr/>
        </p:nvSpPr>
        <p:spPr>
          <a:xfrm>
            <a:off x="101258" y="5061670"/>
            <a:ext cx="45742" cy="6883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Google Shape;1583;p47">
            <a:extLst>
              <a:ext uri="{FF2B5EF4-FFF2-40B4-BE49-F238E27FC236}">
                <a16:creationId xmlns:a16="http://schemas.microsoft.com/office/drawing/2014/main" id="{A60F74D1-A04F-4D36-A9B8-EACEC591B1FD}"/>
              </a:ext>
            </a:extLst>
          </p:cNvPr>
          <p:cNvSpPr/>
          <p:nvPr/>
        </p:nvSpPr>
        <p:spPr>
          <a:xfrm>
            <a:off x="268133" y="4909672"/>
            <a:ext cx="46307" cy="13730"/>
          </a:xfrm>
          <a:custGeom>
            <a:avLst/>
            <a:gdLst/>
            <a:ahLst/>
            <a:cxnLst/>
            <a:rect l="l" t="t" r="r" b="b"/>
            <a:pathLst>
              <a:path w="2624" h="778" extrusionOk="0">
                <a:moveTo>
                  <a:pt x="2624" y="389"/>
                </a:moveTo>
                <a:cubicBezTo>
                  <a:pt x="2624" y="615"/>
                  <a:pt x="2041" y="777"/>
                  <a:pt x="1296" y="777"/>
                </a:cubicBezTo>
                <a:cubicBezTo>
                  <a:pt x="584" y="777"/>
                  <a:pt x="1" y="615"/>
                  <a:pt x="1" y="389"/>
                </a:cubicBezTo>
                <a:cubicBezTo>
                  <a:pt x="1" y="162"/>
                  <a:pt x="584" y="0"/>
                  <a:pt x="1296" y="0"/>
                </a:cubicBezTo>
                <a:cubicBezTo>
                  <a:pt x="2041" y="0"/>
                  <a:pt x="2624" y="162"/>
                  <a:pt x="2624" y="389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Google Shape;1584;p47">
            <a:extLst>
              <a:ext uri="{FF2B5EF4-FFF2-40B4-BE49-F238E27FC236}">
                <a16:creationId xmlns:a16="http://schemas.microsoft.com/office/drawing/2014/main" id="{D7ED0CF9-A734-4031-928E-6717FDBE0331}"/>
              </a:ext>
            </a:extLst>
          </p:cNvPr>
          <p:cNvSpPr/>
          <p:nvPr/>
        </p:nvSpPr>
        <p:spPr>
          <a:xfrm>
            <a:off x="544722" y="5058811"/>
            <a:ext cx="39460" cy="5735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Google Shape;1585;p47">
            <a:extLst>
              <a:ext uri="{FF2B5EF4-FFF2-40B4-BE49-F238E27FC236}">
                <a16:creationId xmlns:a16="http://schemas.microsoft.com/office/drawing/2014/main" id="{B8D7D00A-0630-4F1C-8E79-78CC49EF2DC0}"/>
              </a:ext>
            </a:extLst>
          </p:cNvPr>
          <p:cNvSpPr/>
          <p:nvPr/>
        </p:nvSpPr>
        <p:spPr>
          <a:xfrm>
            <a:off x="1032199" y="2195716"/>
            <a:ext cx="50878" cy="1974473"/>
          </a:xfrm>
          <a:custGeom>
            <a:avLst/>
            <a:gdLst/>
            <a:ahLst/>
            <a:cxnLst/>
            <a:rect l="l" t="t" r="r" b="b"/>
            <a:pathLst>
              <a:path w="2883" h="111884" extrusionOk="0">
                <a:moveTo>
                  <a:pt x="1" y="0"/>
                </a:moveTo>
                <a:lnTo>
                  <a:pt x="1" y="111171"/>
                </a:lnTo>
                <a:cubicBezTo>
                  <a:pt x="1" y="111560"/>
                  <a:pt x="648" y="111883"/>
                  <a:pt x="1425" y="111883"/>
                </a:cubicBezTo>
                <a:cubicBezTo>
                  <a:pt x="2235" y="111883"/>
                  <a:pt x="2883" y="111560"/>
                  <a:pt x="2883" y="111171"/>
                </a:cubicBezTo>
                <a:lnTo>
                  <a:pt x="2883" y="0"/>
                </a:ln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Google Shape;1586;p47">
            <a:extLst>
              <a:ext uri="{FF2B5EF4-FFF2-40B4-BE49-F238E27FC236}">
                <a16:creationId xmlns:a16="http://schemas.microsoft.com/office/drawing/2014/main" id="{8F15D775-5746-4119-AA99-1571B2E8E518}"/>
              </a:ext>
            </a:extLst>
          </p:cNvPr>
          <p:cNvSpPr/>
          <p:nvPr/>
        </p:nvSpPr>
        <p:spPr>
          <a:xfrm>
            <a:off x="851048" y="2001982"/>
            <a:ext cx="435487" cy="437199"/>
          </a:xfrm>
          <a:custGeom>
            <a:avLst/>
            <a:gdLst/>
            <a:ahLst/>
            <a:cxnLst/>
            <a:rect l="l" t="t" r="r" b="b"/>
            <a:pathLst>
              <a:path w="24677" h="24774" extrusionOk="0">
                <a:moveTo>
                  <a:pt x="1684" y="1"/>
                </a:moveTo>
                <a:lnTo>
                  <a:pt x="22960" y="1"/>
                </a:lnTo>
                <a:cubicBezTo>
                  <a:pt x="23931" y="1"/>
                  <a:pt x="24676" y="778"/>
                  <a:pt x="24676" y="1717"/>
                </a:cubicBezTo>
                <a:lnTo>
                  <a:pt x="24676" y="23057"/>
                </a:lnTo>
                <a:cubicBezTo>
                  <a:pt x="24676" y="23996"/>
                  <a:pt x="23931" y="24774"/>
                  <a:pt x="22960" y="24774"/>
                </a:cubicBezTo>
                <a:lnTo>
                  <a:pt x="1684" y="24774"/>
                </a:lnTo>
                <a:cubicBezTo>
                  <a:pt x="745" y="24774"/>
                  <a:pt x="0" y="23996"/>
                  <a:pt x="0" y="23057"/>
                </a:cubicBezTo>
                <a:lnTo>
                  <a:pt x="0" y="1717"/>
                </a:lnTo>
                <a:cubicBezTo>
                  <a:pt x="0" y="778"/>
                  <a:pt x="745" y="1"/>
                  <a:pt x="1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Google Shape;1587;p47">
            <a:extLst>
              <a:ext uri="{FF2B5EF4-FFF2-40B4-BE49-F238E27FC236}">
                <a16:creationId xmlns:a16="http://schemas.microsoft.com/office/drawing/2014/main" id="{82211066-3D29-4D67-B8C3-A67BD4929CF9}"/>
              </a:ext>
            </a:extLst>
          </p:cNvPr>
          <p:cNvSpPr/>
          <p:nvPr/>
        </p:nvSpPr>
        <p:spPr>
          <a:xfrm>
            <a:off x="871625" y="2022559"/>
            <a:ext cx="394333" cy="395480"/>
          </a:xfrm>
          <a:custGeom>
            <a:avLst/>
            <a:gdLst/>
            <a:ahLst/>
            <a:cxnLst/>
            <a:rect l="l" t="t" r="r" b="b"/>
            <a:pathLst>
              <a:path w="22345" h="22410" extrusionOk="0">
                <a:moveTo>
                  <a:pt x="1522" y="0"/>
                </a:moveTo>
                <a:lnTo>
                  <a:pt x="20790" y="0"/>
                </a:lnTo>
                <a:cubicBezTo>
                  <a:pt x="21664" y="0"/>
                  <a:pt x="22344" y="713"/>
                  <a:pt x="22344" y="1555"/>
                </a:cubicBezTo>
                <a:lnTo>
                  <a:pt x="22344" y="20887"/>
                </a:lnTo>
                <a:cubicBezTo>
                  <a:pt x="22344" y="21729"/>
                  <a:pt x="21664" y="22409"/>
                  <a:pt x="20790" y="22409"/>
                </a:cubicBezTo>
                <a:lnTo>
                  <a:pt x="1522" y="22409"/>
                </a:lnTo>
                <a:cubicBezTo>
                  <a:pt x="680" y="22409"/>
                  <a:pt x="0" y="21729"/>
                  <a:pt x="0" y="20887"/>
                </a:cubicBezTo>
                <a:lnTo>
                  <a:pt x="0" y="1555"/>
                </a:lnTo>
                <a:cubicBezTo>
                  <a:pt x="0" y="713"/>
                  <a:pt x="680" y="0"/>
                  <a:pt x="152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Google Shape;1588;p47">
            <a:extLst>
              <a:ext uri="{FF2B5EF4-FFF2-40B4-BE49-F238E27FC236}">
                <a16:creationId xmlns:a16="http://schemas.microsoft.com/office/drawing/2014/main" id="{9C5248BE-3E87-4943-B14E-62EEFA36ADC9}"/>
              </a:ext>
            </a:extLst>
          </p:cNvPr>
          <p:cNvSpPr/>
          <p:nvPr/>
        </p:nvSpPr>
        <p:spPr>
          <a:xfrm>
            <a:off x="946485" y="2066554"/>
            <a:ext cx="245177" cy="308619"/>
          </a:xfrm>
          <a:custGeom>
            <a:avLst/>
            <a:gdLst/>
            <a:ahLst/>
            <a:cxnLst/>
            <a:rect l="l" t="t" r="r" b="b"/>
            <a:pathLst>
              <a:path w="13893" h="17488" extrusionOk="0">
                <a:moveTo>
                  <a:pt x="2526" y="130"/>
                </a:moveTo>
                <a:cubicBezTo>
                  <a:pt x="2817" y="66"/>
                  <a:pt x="3141" y="1"/>
                  <a:pt x="3465" y="1"/>
                </a:cubicBezTo>
                <a:lnTo>
                  <a:pt x="10427" y="1"/>
                </a:lnTo>
                <a:cubicBezTo>
                  <a:pt x="10751" y="1"/>
                  <a:pt x="11075" y="66"/>
                  <a:pt x="11367" y="130"/>
                </a:cubicBezTo>
                <a:cubicBezTo>
                  <a:pt x="11561" y="195"/>
                  <a:pt x="11723" y="260"/>
                  <a:pt x="11885" y="325"/>
                </a:cubicBezTo>
                <a:cubicBezTo>
                  <a:pt x="12403" y="584"/>
                  <a:pt x="12856" y="940"/>
                  <a:pt x="13212" y="1393"/>
                </a:cubicBezTo>
                <a:lnTo>
                  <a:pt x="13374" y="1620"/>
                </a:lnTo>
                <a:lnTo>
                  <a:pt x="13374" y="1652"/>
                </a:lnTo>
                <a:cubicBezTo>
                  <a:pt x="13439" y="1750"/>
                  <a:pt x="13504" y="1879"/>
                  <a:pt x="13569" y="2009"/>
                </a:cubicBezTo>
                <a:cubicBezTo>
                  <a:pt x="13633" y="2106"/>
                  <a:pt x="13666" y="2235"/>
                  <a:pt x="13731" y="2365"/>
                </a:cubicBezTo>
                <a:cubicBezTo>
                  <a:pt x="13763" y="2527"/>
                  <a:pt x="13828" y="2721"/>
                  <a:pt x="13860" y="2915"/>
                </a:cubicBezTo>
                <a:cubicBezTo>
                  <a:pt x="13892" y="3110"/>
                  <a:pt x="13892" y="3304"/>
                  <a:pt x="13892" y="3498"/>
                </a:cubicBezTo>
                <a:lnTo>
                  <a:pt x="13892" y="13084"/>
                </a:lnTo>
                <a:lnTo>
                  <a:pt x="13892" y="14185"/>
                </a:lnTo>
                <a:lnTo>
                  <a:pt x="13892" y="14185"/>
                </a:lnTo>
                <a:lnTo>
                  <a:pt x="13860" y="14282"/>
                </a:lnTo>
                <a:cubicBezTo>
                  <a:pt x="13860" y="14379"/>
                  <a:pt x="13795" y="14476"/>
                  <a:pt x="13763" y="14541"/>
                </a:cubicBezTo>
                <a:cubicBezTo>
                  <a:pt x="13633" y="14767"/>
                  <a:pt x="13439" y="14929"/>
                  <a:pt x="13212" y="15027"/>
                </a:cubicBezTo>
                <a:cubicBezTo>
                  <a:pt x="13083" y="15091"/>
                  <a:pt x="12921" y="15124"/>
                  <a:pt x="12759" y="15124"/>
                </a:cubicBezTo>
                <a:lnTo>
                  <a:pt x="12759" y="16387"/>
                </a:lnTo>
                <a:cubicBezTo>
                  <a:pt x="12727" y="16678"/>
                  <a:pt x="12597" y="16937"/>
                  <a:pt x="12370" y="17164"/>
                </a:cubicBezTo>
                <a:cubicBezTo>
                  <a:pt x="12306" y="17229"/>
                  <a:pt x="12209" y="17261"/>
                  <a:pt x="12144" y="17326"/>
                </a:cubicBezTo>
                <a:cubicBezTo>
                  <a:pt x="11885" y="17423"/>
                  <a:pt x="11626" y="17455"/>
                  <a:pt x="11367" y="17455"/>
                </a:cubicBezTo>
                <a:lnTo>
                  <a:pt x="10266" y="17455"/>
                </a:lnTo>
                <a:cubicBezTo>
                  <a:pt x="10007" y="17391"/>
                  <a:pt x="9812" y="17293"/>
                  <a:pt x="9618" y="17131"/>
                </a:cubicBezTo>
                <a:cubicBezTo>
                  <a:pt x="9586" y="17099"/>
                  <a:pt x="9553" y="17034"/>
                  <a:pt x="9521" y="17002"/>
                </a:cubicBezTo>
                <a:lnTo>
                  <a:pt x="9456" y="16905"/>
                </a:lnTo>
                <a:cubicBezTo>
                  <a:pt x="9391" y="16808"/>
                  <a:pt x="9359" y="16710"/>
                  <a:pt x="9326" y="16581"/>
                </a:cubicBezTo>
                <a:cubicBezTo>
                  <a:pt x="9326" y="16484"/>
                  <a:pt x="9262" y="16387"/>
                  <a:pt x="9294" y="16257"/>
                </a:cubicBezTo>
                <a:lnTo>
                  <a:pt x="9294" y="15124"/>
                </a:lnTo>
                <a:lnTo>
                  <a:pt x="4599" y="15124"/>
                </a:lnTo>
                <a:lnTo>
                  <a:pt x="4599" y="16451"/>
                </a:lnTo>
                <a:lnTo>
                  <a:pt x="4599" y="16451"/>
                </a:lnTo>
                <a:cubicBezTo>
                  <a:pt x="4599" y="16516"/>
                  <a:pt x="4599" y="16581"/>
                  <a:pt x="4566" y="16646"/>
                </a:cubicBezTo>
                <a:cubicBezTo>
                  <a:pt x="4534" y="16808"/>
                  <a:pt x="4404" y="17002"/>
                  <a:pt x="4275" y="17131"/>
                </a:cubicBezTo>
                <a:cubicBezTo>
                  <a:pt x="4178" y="17229"/>
                  <a:pt x="4048" y="17326"/>
                  <a:pt x="3919" y="17391"/>
                </a:cubicBezTo>
                <a:cubicBezTo>
                  <a:pt x="3692" y="17455"/>
                  <a:pt x="3465" y="17488"/>
                  <a:pt x="3206" y="17455"/>
                </a:cubicBezTo>
                <a:lnTo>
                  <a:pt x="2202" y="17455"/>
                </a:lnTo>
                <a:cubicBezTo>
                  <a:pt x="1716" y="17423"/>
                  <a:pt x="1295" y="17099"/>
                  <a:pt x="1198" y="16646"/>
                </a:cubicBezTo>
                <a:cubicBezTo>
                  <a:pt x="1198" y="16613"/>
                  <a:pt x="1198" y="16581"/>
                  <a:pt x="1166" y="16549"/>
                </a:cubicBezTo>
                <a:cubicBezTo>
                  <a:pt x="1166" y="16484"/>
                  <a:pt x="1166" y="16419"/>
                  <a:pt x="1166" y="16354"/>
                </a:cubicBezTo>
                <a:lnTo>
                  <a:pt x="1166" y="15156"/>
                </a:lnTo>
                <a:cubicBezTo>
                  <a:pt x="745" y="15156"/>
                  <a:pt x="389" y="14962"/>
                  <a:pt x="162" y="14606"/>
                </a:cubicBezTo>
                <a:cubicBezTo>
                  <a:pt x="130" y="14508"/>
                  <a:pt x="65" y="14411"/>
                  <a:pt x="33" y="14314"/>
                </a:cubicBezTo>
                <a:lnTo>
                  <a:pt x="33" y="14217"/>
                </a:lnTo>
                <a:cubicBezTo>
                  <a:pt x="0" y="14120"/>
                  <a:pt x="0" y="14023"/>
                  <a:pt x="0" y="13926"/>
                </a:cubicBezTo>
                <a:lnTo>
                  <a:pt x="0" y="4761"/>
                </a:lnTo>
                <a:lnTo>
                  <a:pt x="0" y="3174"/>
                </a:lnTo>
                <a:cubicBezTo>
                  <a:pt x="33" y="2915"/>
                  <a:pt x="97" y="2624"/>
                  <a:pt x="162" y="2365"/>
                </a:cubicBezTo>
                <a:cubicBezTo>
                  <a:pt x="227" y="2268"/>
                  <a:pt x="259" y="2171"/>
                  <a:pt x="292" y="2073"/>
                </a:cubicBezTo>
                <a:cubicBezTo>
                  <a:pt x="356" y="1911"/>
                  <a:pt x="454" y="1782"/>
                  <a:pt x="551" y="1620"/>
                </a:cubicBezTo>
                <a:cubicBezTo>
                  <a:pt x="777" y="1231"/>
                  <a:pt x="1101" y="908"/>
                  <a:pt x="1457" y="649"/>
                </a:cubicBezTo>
                <a:cubicBezTo>
                  <a:pt x="1555" y="584"/>
                  <a:pt x="1684" y="551"/>
                  <a:pt x="1749" y="454"/>
                </a:cubicBezTo>
                <a:cubicBezTo>
                  <a:pt x="1846" y="389"/>
                  <a:pt x="1943" y="357"/>
                  <a:pt x="2040" y="325"/>
                </a:cubicBezTo>
                <a:cubicBezTo>
                  <a:pt x="2170" y="260"/>
                  <a:pt x="2299" y="195"/>
                  <a:pt x="2429" y="163"/>
                </a:cubicBezTo>
                <a:cubicBezTo>
                  <a:pt x="2494" y="163"/>
                  <a:pt x="2526" y="130"/>
                  <a:pt x="2558" y="130"/>
                </a:cubicBezTo>
                <a:close/>
                <a:moveTo>
                  <a:pt x="4599" y="1167"/>
                </a:moveTo>
                <a:lnTo>
                  <a:pt x="4599" y="2332"/>
                </a:lnTo>
                <a:lnTo>
                  <a:pt x="9262" y="2332"/>
                </a:lnTo>
                <a:lnTo>
                  <a:pt x="9262" y="1167"/>
                </a:lnTo>
                <a:close/>
                <a:moveTo>
                  <a:pt x="1101" y="3498"/>
                </a:moveTo>
                <a:lnTo>
                  <a:pt x="1101" y="10493"/>
                </a:lnTo>
                <a:lnTo>
                  <a:pt x="12759" y="10493"/>
                </a:lnTo>
                <a:lnTo>
                  <a:pt x="12759" y="3498"/>
                </a:lnTo>
                <a:close/>
                <a:moveTo>
                  <a:pt x="2235" y="11626"/>
                </a:moveTo>
                <a:cubicBezTo>
                  <a:pt x="2040" y="11659"/>
                  <a:pt x="1878" y="11691"/>
                  <a:pt x="1716" y="11788"/>
                </a:cubicBezTo>
                <a:cubicBezTo>
                  <a:pt x="1425" y="11918"/>
                  <a:pt x="1231" y="12209"/>
                  <a:pt x="1166" y="12501"/>
                </a:cubicBezTo>
                <a:lnTo>
                  <a:pt x="1134" y="12598"/>
                </a:lnTo>
                <a:cubicBezTo>
                  <a:pt x="1101" y="12695"/>
                  <a:pt x="1101" y="12825"/>
                  <a:pt x="1134" y="12922"/>
                </a:cubicBezTo>
                <a:cubicBezTo>
                  <a:pt x="1134" y="12986"/>
                  <a:pt x="1166" y="13051"/>
                  <a:pt x="1166" y="13116"/>
                </a:cubicBezTo>
                <a:cubicBezTo>
                  <a:pt x="1263" y="13472"/>
                  <a:pt x="1522" y="13731"/>
                  <a:pt x="1846" y="13893"/>
                </a:cubicBezTo>
                <a:cubicBezTo>
                  <a:pt x="2137" y="13990"/>
                  <a:pt x="2494" y="13990"/>
                  <a:pt x="2785" y="13861"/>
                </a:cubicBezTo>
                <a:cubicBezTo>
                  <a:pt x="3077" y="13699"/>
                  <a:pt x="3303" y="13440"/>
                  <a:pt x="3400" y="13116"/>
                </a:cubicBezTo>
                <a:lnTo>
                  <a:pt x="3433" y="13019"/>
                </a:lnTo>
                <a:cubicBezTo>
                  <a:pt x="3465" y="12889"/>
                  <a:pt x="3465" y="12760"/>
                  <a:pt x="3433" y="12630"/>
                </a:cubicBezTo>
                <a:lnTo>
                  <a:pt x="3400" y="12533"/>
                </a:lnTo>
                <a:cubicBezTo>
                  <a:pt x="3303" y="12144"/>
                  <a:pt x="3012" y="11853"/>
                  <a:pt x="2656" y="11723"/>
                </a:cubicBezTo>
                <a:cubicBezTo>
                  <a:pt x="2526" y="11659"/>
                  <a:pt x="2364" y="11659"/>
                  <a:pt x="2235" y="11626"/>
                </a:cubicBezTo>
                <a:close/>
                <a:moveTo>
                  <a:pt x="11010" y="11788"/>
                </a:moveTo>
                <a:cubicBezTo>
                  <a:pt x="10751" y="11950"/>
                  <a:pt x="10525" y="12209"/>
                  <a:pt x="10460" y="12501"/>
                </a:cubicBezTo>
                <a:lnTo>
                  <a:pt x="10427" y="12598"/>
                </a:lnTo>
                <a:cubicBezTo>
                  <a:pt x="10427" y="12727"/>
                  <a:pt x="10427" y="12857"/>
                  <a:pt x="10427" y="12986"/>
                </a:cubicBezTo>
                <a:cubicBezTo>
                  <a:pt x="10460" y="13181"/>
                  <a:pt x="10557" y="13343"/>
                  <a:pt x="10654" y="13472"/>
                </a:cubicBezTo>
                <a:cubicBezTo>
                  <a:pt x="10784" y="13634"/>
                  <a:pt x="10946" y="13764"/>
                  <a:pt x="11108" y="13861"/>
                </a:cubicBezTo>
                <a:lnTo>
                  <a:pt x="11237" y="13893"/>
                </a:lnTo>
                <a:cubicBezTo>
                  <a:pt x="11496" y="13990"/>
                  <a:pt x="11820" y="13958"/>
                  <a:pt x="12079" y="13828"/>
                </a:cubicBezTo>
                <a:cubicBezTo>
                  <a:pt x="12176" y="13796"/>
                  <a:pt x="12273" y="13731"/>
                  <a:pt x="12338" y="13666"/>
                </a:cubicBezTo>
                <a:cubicBezTo>
                  <a:pt x="12532" y="13505"/>
                  <a:pt x="12630" y="13310"/>
                  <a:pt x="12694" y="13084"/>
                </a:cubicBezTo>
                <a:cubicBezTo>
                  <a:pt x="12694" y="13019"/>
                  <a:pt x="12727" y="12986"/>
                  <a:pt x="12727" y="12922"/>
                </a:cubicBezTo>
                <a:cubicBezTo>
                  <a:pt x="12759" y="12792"/>
                  <a:pt x="12759" y="12695"/>
                  <a:pt x="12727" y="12565"/>
                </a:cubicBezTo>
                <a:lnTo>
                  <a:pt x="12727" y="12468"/>
                </a:lnTo>
                <a:cubicBezTo>
                  <a:pt x="12630" y="12112"/>
                  <a:pt x="12338" y="11821"/>
                  <a:pt x="11982" y="11659"/>
                </a:cubicBezTo>
                <a:cubicBezTo>
                  <a:pt x="11852" y="11626"/>
                  <a:pt x="11690" y="11594"/>
                  <a:pt x="11561" y="11594"/>
                </a:cubicBezTo>
                <a:cubicBezTo>
                  <a:pt x="11367" y="11626"/>
                  <a:pt x="11172" y="11691"/>
                  <a:pt x="11043" y="1178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Google Shape;1589;p47">
            <a:extLst>
              <a:ext uri="{FF2B5EF4-FFF2-40B4-BE49-F238E27FC236}">
                <a16:creationId xmlns:a16="http://schemas.microsoft.com/office/drawing/2014/main" id="{F9C1124B-238A-4A08-8F17-D87703D35973}"/>
              </a:ext>
            </a:extLst>
          </p:cNvPr>
          <p:cNvSpPr/>
          <p:nvPr/>
        </p:nvSpPr>
        <p:spPr>
          <a:xfrm>
            <a:off x="904767" y="2148862"/>
            <a:ext cx="20595" cy="61731"/>
          </a:xfrm>
          <a:custGeom>
            <a:avLst/>
            <a:gdLst/>
            <a:ahLst/>
            <a:cxnLst/>
            <a:rect l="l" t="t" r="r" b="b"/>
            <a:pathLst>
              <a:path w="1167" h="3498" extrusionOk="0">
                <a:moveTo>
                  <a:pt x="0" y="486"/>
                </a:moveTo>
                <a:cubicBezTo>
                  <a:pt x="33" y="227"/>
                  <a:pt x="259" y="0"/>
                  <a:pt x="551" y="0"/>
                </a:cubicBezTo>
                <a:lnTo>
                  <a:pt x="1166" y="0"/>
                </a:lnTo>
                <a:lnTo>
                  <a:pt x="1166" y="3497"/>
                </a:lnTo>
                <a:lnTo>
                  <a:pt x="486" y="3497"/>
                </a:lnTo>
                <a:cubicBezTo>
                  <a:pt x="195" y="3465"/>
                  <a:pt x="0" y="3206"/>
                  <a:pt x="0" y="2914"/>
                </a:cubicBezTo>
                <a:lnTo>
                  <a:pt x="0" y="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Google Shape;1590;p47">
            <a:extLst>
              <a:ext uri="{FF2B5EF4-FFF2-40B4-BE49-F238E27FC236}">
                <a16:creationId xmlns:a16="http://schemas.microsoft.com/office/drawing/2014/main" id="{1A7DE9B0-F855-41BB-B0C9-8741168AA0D9}"/>
              </a:ext>
            </a:extLst>
          </p:cNvPr>
          <p:cNvSpPr/>
          <p:nvPr/>
        </p:nvSpPr>
        <p:spPr>
          <a:xfrm>
            <a:off x="1212221" y="2148862"/>
            <a:ext cx="20595" cy="61149"/>
          </a:xfrm>
          <a:custGeom>
            <a:avLst/>
            <a:gdLst/>
            <a:ahLst/>
            <a:cxnLst/>
            <a:rect l="l" t="t" r="r" b="b"/>
            <a:pathLst>
              <a:path w="1167" h="3465" extrusionOk="0">
                <a:moveTo>
                  <a:pt x="0" y="0"/>
                </a:moveTo>
                <a:lnTo>
                  <a:pt x="616" y="0"/>
                </a:lnTo>
                <a:cubicBezTo>
                  <a:pt x="907" y="0"/>
                  <a:pt x="1166" y="259"/>
                  <a:pt x="1166" y="551"/>
                </a:cubicBezTo>
                <a:lnTo>
                  <a:pt x="1166" y="2914"/>
                </a:lnTo>
                <a:cubicBezTo>
                  <a:pt x="1166" y="3076"/>
                  <a:pt x="1101" y="3238"/>
                  <a:pt x="972" y="3335"/>
                </a:cubicBezTo>
                <a:cubicBezTo>
                  <a:pt x="875" y="3400"/>
                  <a:pt x="713" y="3465"/>
                  <a:pt x="583" y="3465"/>
                </a:cubicBezTo>
                <a:lnTo>
                  <a:pt x="0" y="34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Google Shape;1591;p47">
            <a:extLst>
              <a:ext uri="{FF2B5EF4-FFF2-40B4-BE49-F238E27FC236}">
                <a16:creationId xmlns:a16="http://schemas.microsoft.com/office/drawing/2014/main" id="{48D4BA28-7928-4779-B84C-FD913E675D4D}"/>
              </a:ext>
            </a:extLst>
          </p:cNvPr>
          <p:cNvSpPr/>
          <p:nvPr/>
        </p:nvSpPr>
        <p:spPr>
          <a:xfrm>
            <a:off x="571582" y="3058079"/>
            <a:ext cx="88026" cy="61731"/>
          </a:xfrm>
          <a:custGeom>
            <a:avLst/>
            <a:gdLst/>
            <a:ahLst/>
            <a:cxnLst/>
            <a:rect l="l" t="t" r="r" b="b"/>
            <a:pathLst>
              <a:path w="4988" h="3498" extrusionOk="0">
                <a:moveTo>
                  <a:pt x="1264" y="3400"/>
                </a:moveTo>
                <a:cubicBezTo>
                  <a:pt x="972" y="2235"/>
                  <a:pt x="1" y="1069"/>
                  <a:pt x="1653" y="389"/>
                </a:cubicBezTo>
                <a:cubicBezTo>
                  <a:pt x="2559" y="0"/>
                  <a:pt x="4081" y="292"/>
                  <a:pt x="4599" y="972"/>
                </a:cubicBezTo>
                <a:cubicBezTo>
                  <a:pt x="4988" y="1652"/>
                  <a:pt x="4891" y="3303"/>
                  <a:pt x="4016" y="3400"/>
                </a:cubicBezTo>
                <a:cubicBezTo>
                  <a:pt x="3725" y="1555"/>
                  <a:pt x="3822" y="1263"/>
                  <a:pt x="1750" y="1360"/>
                </a:cubicBezTo>
                <a:cubicBezTo>
                  <a:pt x="1814" y="2105"/>
                  <a:pt x="2009" y="2818"/>
                  <a:pt x="2333" y="3498"/>
                </a:cubicBezTo>
                <a:close/>
              </a:path>
            </a:pathLst>
          </a:custGeom>
          <a:solidFill>
            <a:srgbClr val="233D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Google Shape;1592;p47">
            <a:extLst>
              <a:ext uri="{FF2B5EF4-FFF2-40B4-BE49-F238E27FC236}">
                <a16:creationId xmlns:a16="http://schemas.microsoft.com/office/drawing/2014/main" id="{43065D2E-CEAA-4837-922C-8A020A425F28}"/>
              </a:ext>
            </a:extLst>
          </p:cNvPr>
          <p:cNvSpPr/>
          <p:nvPr/>
        </p:nvSpPr>
        <p:spPr>
          <a:xfrm>
            <a:off x="409860" y="3152934"/>
            <a:ext cx="108020" cy="486347"/>
          </a:xfrm>
          <a:custGeom>
            <a:avLst/>
            <a:gdLst/>
            <a:ahLst/>
            <a:cxnLst/>
            <a:rect l="l" t="t" r="r" b="b"/>
            <a:pathLst>
              <a:path w="6121" h="27559" extrusionOk="0">
                <a:moveTo>
                  <a:pt x="5441" y="26684"/>
                </a:moveTo>
                <a:cubicBezTo>
                  <a:pt x="5862" y="25907"/>
                  <a:pt x="5538" y="24061"/>
                  <a:pt x="5538" y="23187"/>
                </a:cubicBezTo>
                <a:cubicBezTo>
                  <a:pt x="5538" y="21406"/>
                  <a:pt x="5538" y="19657"/>
                  <a:pt x="5635" y="17811"/>
                </a:cubicBezTo>
                <a:cubicBezTo>
                  <a:pt x="5830" y="13731"/>
                  <a:pt x="6121" y="9521"/>
                  <a:pt x="5927" y="5344"/>
                </a:cubicBezTo>
                <a:cubicBezTo>
                  <a:pt x="5862" y="3045"/>
                  <a:pt x="5311" y="1"/>
                  <a:pt x="2915" y="1005"/>
                </a:cubicBezTo>
                <a:cubicBezTo>
                  <a:pt x="2786" y="1167"/>
                  <a:pt x="2688" y="1361"/>
                  <a:pt x="2624" y="1555"/>
                </a:cubicBezTo>
                <a:cubicBezTo>
                  <a:pt x="2170" y="2365"/>
                  <a:pt x="1814" y="3272"/>
                  <a:pt x="1555" y="4178"/>
                </a:cubicBezTo>
                <a:cubicBezTo>
                  <a:pt x="1264" y="5441"/>
                  <a:pt x="1102" y="7352"/>
                  <a:pt x="972" y="8550"/>
                </a:cubicBezTo>
                <a:cubicBezTo>
                  <a:pt x="1" y="16646"/>
                  <a:pt x="486" y="20694"/>
                  <a:pt x="1555" y="24936"/>
                </a:cubicBezTo>
                <a:cubicBezTo>
                  <a:pt x="1814" y="26004"/>
                  <a:pt x="2462" y="26911"/>
                  <a:pt x="3401" y="27494"/>
                </a:cubicBezTo>
                <a:cubicBezTo>
                  <a:pt x="4243" y="27559"/>
                  <a:pt x="5052" y="27364"/>
                  <a:pt x="5441" y="26684"/>
                </a:cubicBezTo>
                <a:close/>
              </a:path>
            </a:pathLst>
          </a:custGeom>
          <a:solidFill>
            <a:srgbClr val="436E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Google Shape;1593;p47">
            <a:extLst>
              <a:ext uri="{FF2B5EF4-FFF2-40B4-BE49-F238E27FC236}">
                <a16:creationId xmlns:a16="http://schemas.microsoft.com/office/drawing/2014/main" id="{2F3E7191-71DD-441D-842D-D578A751424B}"/>
              </a:ext>
            </a:extLst>
          </p:cNvPr>
          <p:cNvSpPr/>
          <p:nvPr/>
        </p:nvSpPr>
        <p:spPr>
          <a:xfrm>
            <a:off x="461303" y="3099215"/>
            <a:ext cx="330326" cy="566361"/>
          </a:xfrm>
          <a:custGeom>
            <a:avLst/>
            <a:gdLst/>
            <a:ahLst/>
            <a:cxnLst/>
            <a:rect l="l" t="t" r="r" b="b"/>
            <a:pathLst>
              <a:path w="18718" h="32093" extrusionOk="0">
                <a:moveTo>
                  <a:pt x="17843" y="6639"/>
                </a:moveTo>
                <a:cubicBezTo>
                  <a:pt x="17552" y="3433"/>
                  <a:pt x="16969" y="1069"/>
                  <a:pt x="13439" y="389"/>
                </a:cubicBezTo>
                <a:cubicBezTo>
                  <a:pt x="11205" y="1"/>
                  <a:pt x="8582" y="292"/>
                  <a:pt x="6347" y="810"/>
                </a:cubicBezTo>
                <a:cubicBezTo>
                  <a:pt x="4372" y="1167"/>
                  <a:pt x="1198" y="2171"/>
                  <a:pt x="0" y="4049"/>
                </a:cubicBezTo>
                <a:cubicBezTo>
                  <a:pt x="2429" y="3045"/>
                  <a:pt x="2947" y="6089"/>
                  <a:pt x="3044" y="8388"/>
                </a:cubicBezTo>
                <a:cubicBezTo>
                  <a:pt x="3238" y="12565"/>
                  <a:pt x="2947" y="16775"/>
                  <a:pt x="2753" y="20855"/>
                </a:cubicBezTo>
                <a:cubicBezTo>
                  <a:pt x="2655" y="22701"/>
                  <a:pt x="2655" y="24450"/>
                  <a:pt x="2655" y="26231"/>
                </a:cubicBezTo>
                <a:cubicBezTo>
                  <a:pt x="2655" y="27105"/>
                  <a:pt x="2947" y="28951"/>
                  <a:pt x="2558" y="29728"/>
                </a:cubicBezTo>
                <a:cubicBezTo>
                  <a:pt x="2137" y="30408"/>
                  <a:pt x="1328" y="30603"/>
                  <a:pt x="518" y="30538"/>
                </a:cubicBezTo>
                <a:cubicBezTo>
                  <a:pt x="3012" y="32092"/>
                  <a:pt x="7545" y="31736"/>
                  <a:pt x="12597" y="30894"/>
                </a:cubicBezTo>
                <a:cubicBezTo>
                  <a:pt x="14540" y="30408"/>
                  <a:pt x="17163" y="29826"/>
                  <a:pt x="17843" y="27785"/>
                </a:cubicBezTo>
                <a:cubicBezTo>
                  <a:pt x="18717" y="25551"/>
                  <a:pt x="18620" y="22345"/>
                  <a:pt x="18620" y="19981"/>
                </a:cubicBezTo>
                <a:cubicBezTo>
                  <a:pt x="18717" y="15415"/>
                  <a:pt x="18232" y="11108"/>
                  <a:pt x="17843" y="663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Google Shape;1594;p47">
            <a:extLst>
              <a:ext uri="{FF2B5EF4-FFF2-40B4-BE49-F238E27FC236}">
                <a16:creationId xmlns:a16="http://schemas.microsoft.com/office/drawing/2014/main" id="{77DC71AE-B238-4527-A8FD-DD2DC9859DF0}"/>
              </a:ext>
            </a:extLst>
          </p:cNvPr>
          <p:cNvSpPr/>
          <p:nvPr/>
        </p:nvSpPr>
        <p:spPr>
          <a:xfrm>
            <a:off x="776187" y="4281033"/>
            <a:ext cx="198887" cy="304049"/>
          </a:xfrm>
          <a:custGeom>
            <a:avLst/>
            <a:gdLst/>
            <a:ahLst/>
            <a:cxnLst/>
            <a:rect l="l" t="t" r="r" b="b"/>
            <a:pathLst>
              <a:path w="11270" h="17229" extrusionOk="0">
                <a:moveTo>
                  <a:pt x="8905" y="15577"/>
                </a:moveTo>
                <a:cubicBezTo>
                  <a:pt x="6995" y="14703"/>
                  <a:pt x="4890" y="13666"/>
                  <a:pt x="4663" y="11497"/>
                </a:cubicBezTo>
                <a:cubicBezTo>
                  <a:pt x="4437" y="9198"/>
                  <a:pt x="4437" y="6931"/>
                  <a:pt x="4663" y="4664"/>
                </a:cubicBezTo>
                <a:cubicBezTo>
                  <a:pt x="4825" y="3077"/>
                  <a:pt x="4955" y="1652"/>
                  <a:pt x="5084" y="325"/>
                </a:cubicBezTo>
                <a:cubicBezTo>
                  <a:pt x="3497" y="357"/>
                  <a:pt x="1943" y="260"/>
                  <a:pt x="389" y="1"/>
                </a:cubicBezTo>
                <a:cubicBezTo>
                  <a:pt x="0" y="4599"/>
                  <a:pt x="324" y="7740"/>
                  <a:pt x="518" y="12922"/>
                </a:cubicBezTo>
                <a:cubicBezTo>
                  <a:pt x="518" y="13116"/>
                  <a:pt x="292" y="14541"/>
                  <a:pt x="65" y="15739"/>
                </a:cubicBezTo>
                <a:cubicBezTo>
                  <a:pt x="680" y="15966"/>
                  <a:pt x="1328" y="16127"/>
                  <a:pt x="2008" y="16225"/>
                </a:cubicBezTo>
                <a:cubicBezTo>
                  <a:pt x="4793" y="16516"/>
                  <a:pt x="8355" y="17228"/>
                  <a:pt x="11269" y="16387"/>
                </a:cubicBezTo>
                <a:cubicBezTo>
                  <a:pt x="10460" y="16160"/>
                  <a:pt x="9650" y="15901"/>
                  <a:pt x="8905" y="15577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Google Shape;1595;p47">
            <a:extLst>
              <a:ext uri="{FF2B5EF4-FFF2-40B4-BE49-F238E27FC236}">
                <a16:creationId xmlns:a16="http://schemas.microsoft.com/office/drawing/2014/main" id="{712F2A0A-CC79-4A21-819A-90BE68DA8A4E}"/>
              </a:ext>
            </a:extLst>
          </p:cNvPr>
          <p:cNvSpPr/>
          <p:nvPr/>
        </p:nvSpPr>
        <p:spPr>
          <a:xfrm>
            <a:off x="783034" y="3862717"/>
            <a:ext cx="118891" cy="424616"/>
          </a:xfrm>
          <a:custGeom>
            <a:avLst/>
            <a:gdLst/>
            <a:ahLst/>
            <a:cxnLst/>
            <a:rect l="l" t="t" r="r" b="b"/>
            <a:pathLst>
              <a:path w="6737" h="24061" extrusionOk="0">
                <a:moveTo>
                  <a:pt x="4696" y="23996"/>
                </a:moveTo>
                <a:cubicBezTo>
                  <a:pt x="5020" y="20434"/>
                  <a:pt x="5247" y="17520"/>
                  <a:pt x="5635" y="13990"/>
                </a:cubicBezTo>
                <a:cubicBezTo>
                  <a:pt x="5992" y="10460"/>
                  <a:pt x="6736" y="5797"/>
                  <a:pt x="6736" y="2267"/>
                </a:cubicBezTo>
                <a:lnTo>
                  <a:pt x="1458" y="0"/>
                </a:lnTo>
                <a:cubicBezTo>
                  <a:pt x="1328" y="3368"/>
                  <a:pt x="1944" y="7028"/>
                  <a:pt x="1620" y="11205"/>
                </a:cubicBezTo>
                <a:cubicBezTo>
                  <a:pt x="1264" y="15156"/>
                  <a:pt x="875" y="16775"/>
                  <a:pt x="324" y="20758"/>
                </a:cubicBezTo>
                <a:cubicBezTo>
                  <a:pt x="195" y="21827"/>
                  <a:pt x="98" y="22798"/>
                  <a:pt x="1" y="23672"/>
                </a:cubicBezTo>
                <a:cubicBezTo>
                  <a:pt x="1555" y="23931"/>
                  <a:pt x="3109" y="24061"/>
                  <a:pt x="4696" y="23996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Google Shape;1596;p47">
            <a:extLst>
              <a:ext uri="{FF2B5EF4-FFF2-40B4-BE49-F238E27FC236}">
                <a16:creationId xmlns:a16="http://schemas.microsoft.com/office/drawing/2014/main" id="{74AF8661-50AC-4A4E-9A29-7E638414207A}"/>
              </a:ext>
            </a:extLst>
          </p:cNvPr>
          <p:cNvSpPr/>
          <p:nvPr/>
        </p:nvSpPr>
        <p:spPr>
          <a:xfrm>
            <a:off x="772746" y="4490773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52" y="5311"/>
                </a:moveTo>
                <a:cubicBezTo>
                  <a:pt x="13990" y="4631"/>
                  <a:pt x="13213" y="4534"/>
                  <a:pt x="12630" y="4404"/>
                </a:cubicBezTo>
                <a:cubicBezTo>
                  <a:pt x="11691" y="4210"/>
                  <a:pt x="10784" y="3983"/>
                  <a:pt x="9878" y="3692"/>
                </a:cubicBezTo>
                <a:cubicBezTo>
                  <a:pt x="8971" y="3433"/>
                  <a:pt x="8096" y="3077"/>
                  <a:pt x="7255" y="2656"/>
                </a:cubicBezTo>
                <a:cubicBezTo>
                  <a:pt x="6542" y="2267"/>
                  <a:pt x="5797" y="1814"/>
                  <a:pt x="5700" y="939"/>
                </a:cubicBezTo>
                <a:cubicBezTo>
                  <a:pt x="5700" y="518"/>
                  <a:pt x="5830" y="227"/>
                  <a:pt x="5344" y="130"/>
                </a:cubicBezTo>
                <a:cubicBezTo>
                  <a:pt x="5053" y="0"/>
                  <a:pt x="4761" y="97"/>
                  <a:pt x="4534" y="292"/>
                </a:cubicBezTo>
                <a:cubicBezTo>
                  <a:pt x="4211" y="810"/>
                  <a:pt x="4632" y="1781"/>
                  <a:pt x="4632" y="2202"/>
                </a:cubicBezTo>
                <a:lnTo>
                  <a:pt x="4632" y="3077"/>
                </a:lnTo>
                <a:cubicBezTo>
                  <a:pt x="3887" y="3174"/>
                  <a:pt x="3142" y="3239"/>
                  <a:pt x="2397" y="3206"/>
                </a:cubicBezTo>
                <a:cubicBezTo>
                  <a:pt x="1944" y="3271"/>
                  <a:pt x="1490" y="3271"/>
                  <a:pt x="1037" y="3239"/>
                </a:cubicBezTo>
                <a:cubicBezTo>
                  <a:pt x="778" y="3206"/>
                  <a:pt x="325" y="2980"/>
                  <a:pt x="195" y="3239"/>
                </a:cubicBezTo>
                <a:cubicBezTo>
                  <a:pt x="130" y="3498"/>
                  <a:pt x="130" y="3757"/>
                  <a:pt x="163" y="3983"/>
                </a:cubicBezTo>
                <a:cubicBezTo>
                  <a:pt x="130" y="4275"/>
                  <a:pt x="163" y="4599"/>
                  <a:pt x="130" y="4890"/>
                </a:cubicBezTo>
                <a:cubicBezTo>
                  <a:pt x="130" y="5117"/>
                  <a:pt x="1" y="5343"/>
                  <a:pt x="1" y="5603"/>
                </a:cubicBezTo>
                <a:lnTo>
                  <a:pt x="1" y="5926"/>
                </a:lnTo>
                <a:cubicBezTo>
                  <a:pt x="1" y="6088"/>
                  <a:pt x="1134" y="6250"/>
                  <a:pt x="1264" y="6250"/>
                </a:cubicBezTo>
                <a:cubicBezTo>
                  <a:pt x="1782" y="6315"/>
                  <a:pt x="10525" y="6898"/>
                  <a:pt x="10979" y="6930"/>
                </a:cubicBezTo>
                <a:cubicBezTo>
                  <a:pt x="11529" y="6930"/>
                  <a:pt x="12080" y="6898"/>
                  <a:pt x="12630" y="6801"/>
                </a:cubicBezTo>
                <a:cubicBezTo>
                  <a:pt x="13537" y="6639"/>
                  <a:pt x="14314" y="6347"/>
                  <a:pt x="14152" y="53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Google Shape;1597;p47">
            <a:extLst>
              <a:ext uri="{FF2B5EF4-FFF2-40B4-BE49-F238E27FC236}">
                <a16:creationId xmlns:a16="http://schemas.microsoft.com/office/drawing/2014/main" id="{59EAE7F3-CE5D-4BFC-AC66-5E6E6E263FEC}"/>
              </a:ext>
            </a:extLst>
          </p:cNvPr>
          <p:cNvSpPr/>
          <p:nvPr/>
        </p:nvSpPr>
        <p:spPr>
          <a:xfrm>
            <a:off x="752169" y="3608981"/>
            <a:ext cx="172610" cy="936676"/>
          </a:xfrm>
          <a:custGeom>
            <a:avLst/>
            <a:gdLst/>
            <a:ahLst/>
            <a:cxnLst/>
            <a:rect l="l" t="t" r="r" b="b"/>
            <a:pathLst>
              <a:path w="9781" h="53077" extrusionOk="0">
                <a:moveTo>
                  <a:pt x="1" y="1749"/>
                </a:moveTo>
                <a:cubicBezTo>
                  <a:pt x="584" y="7416"/>
                  <a:pt x="1005" y="30764"/>
                  <a:pt x="908" y="34877"/>
                </a:cubicBezTo>
                <a:cubicBezTo>
                  <a:pt x="713" y="41094"/>
                  <a:pt x="584" y="46761"/>
                  <a:pt x="584" y="52979"/>
                </a:cubicBezTo>
                <a:lnTo>
                  <a:pt x="584" y="52979"/>
                </a:lnTo>
                <a:cubicBezTo>
                  <a:pt x="2041" y="53076"/>
                  <a:pt x="6057" y="52752"/>
                  <a:pt x="7287" y="51943"/>
                </a:cubicBezTo>
                <a:cubicBezTo>
                  <a:pt x="6996" y="51004"/>
                  <a:pt x="6769" y="50032"/>
                  <a:pt x="6704" y="49061"/>
                </a:cubicBezTo>
                <a:cubicBezTo>
                  <a:pt x="6510" y="47150"/>
                  <a:pt x="7741" y="28756"/>
                  <a:pt x="8259" y="21438"/>
                </a:cubicBezTo>
                <a:cubicBezTo>
                  <a:pt x="8550" y="16742"/>
                  <a:pt x="9068" y="12144"/>
                  <a:pt x="9586" y="7416"/>
                </a:cubicBezTo>
                <a:cubicBezTo>
                  <a:pt x="9683" y="6024"/>
                  <a:pt x="9781" y="4502"/>
                  <a:pt x="9262" y="3109"/>
                </a:cubicBezTo>
                <a:cubicBezTo>
                  <a:pt x="8550" y="810"/>
                  <a:pt x="5571" y="713"/>
                  <a:pt x="317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Google Shape;1598;p47">
            <a:extLst>
              <a:ext uri="{FF2B5EF4-FFF2-40B4-BE49-F238E27FC236}">
                <a16:creationId xmlns:a16="http://schemas.microsoft.com/office/drawing/2014/main" id="{4B3CA7F5-8596-4471-A98B-FAD24B49C291}"/>
              </a:ext>
            </a:extLst>
          </p:cNvPr>
          <p:cNvSpPr/>
          <p:nvPr/>
        </p:nvSpPr>
        <p:spPr>
          <a:xfrm>
            <a:off x="646460" y="3883293"/>
            <a:ext cx="118309" cy="420628"/>
          </a:xfrm>
          <a:custGeom>
            <a:avLst/>
            <a:gdLst/>
            <a:ahLst/>
            <a:cxnLst/>
            <a:rect l="l" t="t" r="r" b="b"/>
            <a:pathLst>
              <a:path w="6704" h="23835" extrusionOk="0">
                <a:moveTo>
                  <a:pt x="5570" y="13990"/>
                </a:moveTo>
                <a:cubicBezTo>
                  <a:pt x="5926" y="10428"/>
                  <a:pt x="6703" y="5797"/>
                  <a:pt x="6703" y="2267"/>
                </a:cubicBezTo>
                <a:lnTo>
                  <a:pt x="1425" y="0"/>
                </a:lnTo>
                <a:cubicBezTo>
                  <a:pt x="1295" y="3336"/>
                  <a:pt x="1911" y="7027"/>
                  <a:pt x="1555" y="11205"/>
                </a:cubicBezTo>
                <a:cubicBezTo>
                  <a:pt x="1231" y="15155"/>
                  <a:pt x="842" y="16775"/>
                  <a:pt x="292" y="20758"/>
                </a:cubicBezTo>
                <a:cubicBezTo>
                  <a:pt x="162" y="21632"/>
                  <a:pt x="65" y="22474"/>
                  <a:pt x="0" y="23251"/>
                </a:cubicBezTo>
                <a:cubicBezTo>
                  <a:pt x="1555" y="23445"/>
                  <a:pt x="3109" y="23640"/>
                  <a:pt x="4663" y="23834"/>
                </a:cubicBezTo>
                <a:cubicBezTo>
                  <a:pt x="4987" y="20337"/>
                  <a:pt x="5214" y="17487"/>
                  <a:pt x="5570" y="13990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Google Shape;1599;p47">
            <a:extLst>
              <a:ext uri="{FF2B5EF4-FFF2-40B4-BE49-F238E27FC236}">
                <a16:creationId xmlns:a16="http://schemas.microsoft.com/office/drawing/2014/main" id="{DA1C0351-268E-4CEF-872C-F5F8CA1C77E4}"/>
              </a:ext>
            </a:extLst>
          </p:cNvPr>
          <p:cNvSpPr/>
          <p:nvPr/>
        </p:nvSpPr>
        <p:spPr>
          <a:xfrm>
            <a:off x="637884" y="4293615"/>
            <a:ext cx="199470" cy="312043"/>
          </a:xfrm>
          <a:custGeom>
            <a:avLst/>
            <a:gdLst/>
            <a:ahLst/>
            <a:cxnLst/>
            <a:rect l="l" t="t" r="r" b="b"/>
            <a:pathLst>
              <a:path w="11303" h="17682" extrusionOk="0">
                <a:moveTo>
                  <a:pt x="8970" y="16030"/>
                </a:moveTo>
                <a:cubicBezTo>
                  <a:pt x="7060" y="15123"/>
                  <a:pt x="4955" y="14087"/>
                  <a:pt x="4728" y="11917"/>
                </a:cubicBezTo>
                <a:cubicBezTo>
                  <a:pt x="4502" y="9650"/>
                  <a:pt x="4502" y="7351"/>
                  <a:pt x="4728" y="5084"/>
                </a:cubicBezTo>
                <a:cubicBezTo>
                  <a:pt x="4890" y="3433"/>
                  <a:pt x="5020" y="1943"/>
                  <a:pt x="5149" y="583"/>
                </a:cubicBezTo>
                <a:cubicBezTo>
                  <a:pt x="3595" y="389"/>
                  <a:pt x="2041" y="194"/>
                  <a:pt x="486" y="0"/>
                </a:cubicBezTo>
                <a:cubicBezTo>
                  <a:pt x="0" y="4825"/>
                  <a:pt x="389" y="7999"/>
                  <a:pt x="551" y="13342"/>
                </a:cubicBezTo>
                <a:cubicBezTo>
                  <a:pt x="551" y="13569"/>
                  <a:pt x="324" y="14961"/>
                  <a:pt x="130" y="16192"/>
                </a:cubicBezTo>
                <a:cubicBezTo>
                  <a:pt x="745" y="16418"/>
                  <a:pt x="1393" y="16580"/>
                  <a:pt x="2041" y="16645"/>
                </a:cubicBezTo>
                <a:cubicBezTo>
                  <a:pt x="4825" y="16969"/>
                  <a:pt x="8388" y="17681"/>
                  <a:pt x="11302" y="16839"/>
                </a:cubicBezTo>
                <a:cubicBezTo>
                  <a:pt x="10492" y="16613"/>
                  <a:pt x="9715" y="16354"/>
                  <a:pt x="8970" y="1603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Google Shape;1600;p47">
            <a:extLst>
              <a:ext uri="{FF2B5EF4-FFF2-40B4-BE49-F238E27FC236}">
                <a16:creationId xmlns:a16="http://schemas.microsoft.com/office/drawing/2014/main" id="{2A1899F8-1E5A-483D-8E10-4FEE398E0391}"/>
              </a:ext>
            </a:extLst>
          </p:cNvPr>
          <p:cNvSpPr/>
          <p:nvPr/>
        </p:nvSpPr>
        <p:spPr>
          <a:xfrm>
            <a:off x="635589" y="4512480"/>
            <a:ext cx="252624" cy="122315"/>
          </a:xfrm>
          <a:custGeom>
            <a:avLst/>
            <a:gdLst/>
            <a:ahLst/>
            <a:cxnLst/>
            <a:rect l="l" t="t" r="r" b="b"/>
            <a:pathLst>
              <a:path w="14315" h="6931" extrusionOk="0">
                <a:moveTo>
                  <a:pt x="14120" y="5279"/>
                </a:moveTo>
                <a:cubicBezTo>
                  <a:pt x="13958" y="4632"/>
                  <a:pt x="13213" y="4534"/>
                  <a:pt x="12598" y="4373"/>
                </a:cubicBezTo>
                <a:cubicBezTo>
                  <a:pt x="11659" y="4178"/>
                  <a:pt x="10752" y="3952"/>
                  <a:pt x="9845" y="3660"/>
                </a:cubicBezTo>
                <a:cubicBezTo>
                  <a:pt x="8971" y="3401"/>
                  <a:pt x="8097" y="3045"/>
                  <a:pt x="7255" y="2624"/>
                </a:cubicBezTo>
                <a:cubicBezTo>
                  <a:pt x="6510" y="2300"/>
                  <a:pt x="5927" y="1685"/>
                  <a:pt x="5700" y="940"/>
                </a:cubicBezTo>
                <a:cubicBezTo>
                  <a:pt x="5538" y="519"/>
                  <a:pt x="5830" y="228"/>
                  <a:pt x="5312" y="98"/>
                </a:cubicBezTo>
                <a:cubicBezTo>
                  <a:pt x="5053" y="1"/>
                  <a:pt x="4729" y="66"/>
                  <a:pt x="4502" y="260"/>
                </a:cubicBezTo>
                <a:cubicBezTo>
                  <a:pt x="4211" y="778"/>
                  <a:pt x="4632" y="1750"/>
                  <a:pt x="4599" y="2171"/>
                </a:cubicBezTo>
                <a:lnTo>
                  <a:pt x="4599" y="3077"/>
                </a:lnTo>
                <a:cubicBezTo>
                  <a:pt x="3854" y="3174"/>
                  <a:pt x="3110" y="3207"/>
                  <a:pt x="2397" y="3207"/>
                </a:cubicBezTo>
                <a:cubicBezTo>
                  <a:pt x="1944" y="3239"/>
                  <a:pt x="1490" y="3239"/>
                  <a:pt x="1005" y="3207"/>
                </a:cubicBezTo>
                <a:cubicBezTo>
                  <a:pt x="746" y="3207"/>
                  <a:pt x="292" y="2948"/>
                  <a:pt x="163" y="3207"/>
                </a:cubicBezTo>
                <a:cubicBezTo>
                  <a:pt x="130" y="3466"/>
                  <a:pt x="98" y="3725"/>
                  <a:pt x="130" y="3984"/>
                </a:cubicBezTo>
                <a:cubicBezTo>
                  <a:pt x="98" y="4275"/>
                  <a:pt x="130" y="4567"/>
                  <a:pt x="98" y="4858"/>
                </a:cubicBezTo>
                <a:cubicBezTo>
                  <a:pt x="98" y="5117"/>
                  <a:pt x="1" y="5344"/>
                  <a:pt x="1" y="5571"/>
                </a:cubicBezTo>
                <a:lnTo>
                  <a:pt x="1" y="5927"/>
                </a:lnTo>
                <a:cubicBezTo>
                  <a:pt x="1" y="6056"/>
                  <a:pt x="1134" y="6218"/>
                  <a:pt x="1264" y="6251"/>
                </a:cubicBezTo>
                <a:cubicBezTo>
                  <a:pt x="1750" y="6316"/>
                  <a:pt x="10493" y="6866"/>
                  <a:pt x="10946" y="6898"/>
                </a:cubicBezTo>
                <a:cubicBezTo>
                  <a:pt x="11497" y="6931"/>
                  <a:pt x="12080" y="6898"/>
                  <a:pt x="12630" y="6769"/>
                </a:cubicBezTo>
                <a:cubicBezTo>
                  <a:pt x="13505" y="6607"/>
                  <a:pt x="14314" y="6348"/>
                  <a:pt x="14120" y="53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1601;p47">
            <a:extLst>
              <a:ext uri="{FF2B5EF4-FFF2-40B4-BE49-F238E27FC236}">
                <a16:creationId xmlns:a16="http://schemas.microsoft.com/office/drawing/2014/main" id="{F5F645C1-ABD9-4105-9B39-09EF569642E2}"/>
              </a:ext>
            </a:extLst>
          </p:cNvPr>
          <p:cNvSpPr/>
          <p:nvPr/>
        </p:nvSpPr>
        <p:spPr>
          <a:xfrm>
            <a:off x="622460" y="3617557"/>
            <a:ext cx="301755" cy="953230"/>
          </a:xfrm>
          <a:custGeom>
            <a:avLst/>
            <a:gdLst/>
            <a:ahLst/>
            <a:cxnLst/>
            <a:rect l="l" t="t" r="r" b="b"/>
            <a:pathLst>
              <a:path w="17099" h="54015" extrusionOk="0">
                <a:moveTo>
                  <a:pt x="16774" y="4987"/>
                </a:moveTo>
                <a:cubicBezTo>
                  <a:pt x="16710" y="4178"/>
                  <a:pt x="16580" y="3368"/>
                  <a:pt x="16321" y="2591"/>
                </a:cubicBezTo>
                <a:cubicBezTo>
                  <a:pt x="16030" y="1555"/>
                  <a:pt x="14929" y="1101"/>
                  <a:pt x="13925" y="680"/>
                </a:cubicBezTo>
                <a:cubicBezTo>
                  <a:pt x="13115" y="292"/>
                  <a:pt x="12208" y="65"/>
                  <a:pt x="11269" y="0"/>
                </a:cubicBezTo>
                <a:cubicBezTo>
                  <a:pt x="10265" y="0"/>
                  <a:pt x="9294" y="615"/>
                  <a:pt x="8290" y="810"/>
                </a:cubicBezTo>
                <a:lnTo>
                  <a:pt x="8290" y="1101"/>
                </a:lnTo>
                <a:cubicBezTo>
                  <a:pt x="6995" y="713"/>
                  <a:pt x="4890" y="1457"/>
                  <a:pt x="3206" y="939"/>
                </a:cubicBezTo>
                <a:lnTo>
                  <a:pt x="0" y="2720"/>
                </a:lnTo>
                <a:cubicBezTo>
                  <a:pt x="583" y="8387"/>
                  <a:pt x="1004" y="31703"/>
                  <a:pt x="907" y="35816"/>
                </a:cubicBezTo>
                <a:cubicBezTo>
                  <a:pt x="712" y="42033"/>
                  <a:pt x="615" y="47700"/>
                  <a:pt x="615" y="53918"/>
                </a:cubicBezTo>
                <a:cubicBezTo>
                  <a:pt x="2040" y="54015"/>
                  <a:pt x="6056" y="53691"/>
                  <a:pt x="7286" y="52914"/>
                </a:cubicBezTo>
                <a:cubicBezTo>
                  <a:pt x="6995" y="51975"/>
                  <a:pt x="6800" y="51003"/>
                  <a:pt x="6703" y="49999"/>
                </a:cubicBezTo>
                <a:cubicBezTo>
                  <a:pt x="6509" y="48089"/>
                  <a:pt x="6477" y="46016"/>
                  <a:pt x="6347" y="44106"/>
                </a:cubicBezTo>
                <a:cubicBezTo>
                  <a:pt x="6056" y="36787"/>
                  <a:pt x="7740" y="29728"/>
                  <a:pt x="8258" y="22409"/>
                </a:cubicBezTo>
                <a:cubicBezTo>
                  <a:pt x="8517" y="18394"/>
                  <a:pt x="8938" y="14443"/>
                  <a:pt x="9359" y="10427"/>
                </a:cubicBezTo>
                <a:lnTo>
                  <a:pt x="9553" y="10395"/>
                </a:lnTo>
                <a:cubicBezTo>
                  <a:pt x="10395" y="10104"/>
                  <a:pt x="11205" y="9747"/>
                  <a:pt x="11982" y="9359"/>
                </a:cubicBezTo>
                <a:cubicBezTo>
                  <a:pt x="13342" y="8614"/>
                  <a:pt x="15220" y="8193"/>
                  <a:pt x="16677" y="7092"/>
                </a:cubicBezTo>
                <a:cubicBezTo>
                  <a:pt x="17098" y="6768"/>
                  <a:pt x="16807" y="5602"/>
                  <a:pt x="16774" y="49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Google Shape;1602;p47">
            <a:extLst>
              <a:ext uri="{FF2B5EF4-FFF2-40B4-BE49-F238E27FC236}">
                <a16:creationId xmlns:a16="http://schemas.microsoft.com/office/drawing/2014/main" id="{05E8AD08-9C22-4B92-86F9-A30E8F5A3EC7}"/>
              </a:ext>
            </a:extLst>
          </p:cNvPr>
          <p:cNvSpPr/>
          <p:nvPr/>
        </p:nvSpPr>
        <p:spPr>
          <a:xfrm>
            <a:off x="812188" y="4495344"/>
            <a:ext cx="41736" cy="9159"/>
          </a:xfrm>
          <a:custGeom>
            <a:avLst/>
            <a:gdLst/>
            <a:ahLst/>
            <a:cxnLst/>
            <a:rect l="l" t="t" r="r" b="b"/>
            <a:pathLst>
              <a:path w="2365" h="519" extrusionOk="0">
                <a:moveTo>
                  <a:pt x="0" y="0"/>
                </a:moveTo>
                <a:cubicBezTo>
                  <a:pt x="130" y="0"/>
                  <a:pt x="259" y="0"/>
                  <a:pt x="389" y="0"/>
                </a:cubicBezTo>
                <a:lnTo>
                  <a:pt x="583" y="33"/>
                </a:lnTo>
                <a:lnTo>
                  <a:pt x="777" y="33"/>
                </a:lnTo>
                <a:cubicBezTo>
                  <a:pt x="907" y="33"/>
                  <a:pt x="1069" y="65"/>
                  <a:pt x="1198" y="65"/>
                </a:cubicBezTo>
                <a:cubicBezTo>
                  <a:pt x="1328" y="98"/>
                  <a:pt x="1490" y="130"/>
                  <a:pt x="1619" y="162"/>
                </a:cubicBezTo>
                <a:lnTo>
                  <a:pt x="2008" y="227"/>
                </a:lnTo>
                <a:cubicBezTo>
                  <a:pt x="2137" y="259"/>
                  <a:pt x="2267" y="292"/>
                  <a:pt x="2364" y="357"/>
                </a:cubicBezTo>
                <a:cubicBezTo>
                  <a:pt x="2235" y="421"/>
                  <a:pt x="2105" y="454"/>
                  <a:pt x="1976" y="486"/>
                </a:cubicBezTo>
                <a:cubicBezTo>
                  <a:pt x="1684" y="518"/>
                  <a:pt x="1393" y="518"/>
                  <a:pt x="1101" y="486"/>
                </a:cubicBezTo>
                <a:cubicBezTo>
                  <a:pt x="939" y="421"/>
                  <a:pt x="777" y="389"/>
                  <a:pt x="648" y="357"/>
                </a:cubicBezTo>
                <a:cubicBezTo>
                  <a:pt x="518" y="324"/>
                  <a:pt x="389" y="259"/>
                  <a:pt x="292" y="195"/>
                </a:cubicBezTo>
                <a:cubicBezTo>
                  <a:pt x="194" y="130"/>
                  <a:pt x="97" y="65"/>
                  <a:pt x="0" y="0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1603;p47">
            <a:extLst>
              <a:ext uri="{FF2B5EF4-FFF2-40B4-BE49-F238E27FC236}">
                <a16:creationId xmlns:a16="http://schemas.microsoft.com/office/drawing/2014/main" id="{58A36CD8-7442-434F-A32D-9D76D69C6AC2}"/>
              </a:ext>
            </a:extLst>
          </p:cNvPr>
          <p:cNvSpPr/>
          <p:nvPr/>
        </p:nvSpPr>
        <p:spPr>
          <a:xfrm>
            <a:off x="665890" y="4526209"/>
            <a:ext cx="62878" cy="18300"/>
          </a:xfrm>
          <a:custGeom>
            <a:avLst/>
            <a:gdLst/>
            <a:ahLst/>
            <a:cxnLst/>
            <a:rect l="l" t="t" r="r" b="b"/>
            <a:pathLst>
              <a:path w="3563" h="1037" extrusionOk="0">
                <a:moveTo>
                  <a:pt x="3562" y="0"/>
                </a:moveTo>
                <a:cubicBezTo>
                  <a:pt x="3562" y="0"/>
                  <a:pt x="3530" y="32"/>
                  <a:pt x="3465" y="130"/>
                </a:cubicBezTo>
                <a:lnTo>
                  <a:pt x="3336" y="291"/>
                </a:lnTo>
                <a:cubicBezTo>
                  <a:pt x="3271" y="356"/>
                  <a:pt x="3206" y="389"/>
                  <a:pt x="3141" y="453"/>
                </a:cubicBezTo>
                <a:cubicBezTo>
                  <a:pt x="3077" y="518"/>
                  <a:pt x="2979" y="583"/>
                  <a:pt x="2882" y="615"/>
                </a:cubicBezTo>
                <a:cubicBezTo>
                  <a:pt x="2817" y="680"/>
                  <a:pt x="2688" y="712"/>
                  <a:pt x="2591" y="777"/>
                </a:cubicBezTo>
                <a:cubicBezTo>
                  <a:pt x="2494" y="810"/>
                  <a:pt x="2364" y="874"/>
                  <a:pt x="2267" y="907"/>
                </a:cubicBezTo>
                <a:lnTo>
                  <a:pt x="1911" y="1004"/>
                </a:lnTo>
                <a:lnTo>
                  <a:pt x="1522" y="1036"/>
                </a:lnTo>
                <a:cubicBezTo>
                  <a:pt x="1425" y="1036"/>
                  <a:pt x="1295" y="1036"/>
                  <a:pt x="1166" y="1036"/>
                </a:cubicBezTo>
                <a:cubicBezTo>
                  <a:pt x="1069" y="1036"/>
                  <a:pt x="939" y="1036"/>
                  <a:pt x="842" y="1004"/>
                </a:cubicBezTo>
                <a:cubicBezTo>
                  <a:pt x="745" y="1004"/>
                  <a:pt x="648" y="972"/>
                  <a:pt x="551" y="939"/>
                </a:cubicBezTo>
                <a:cubicBezTo>
                  <a:pt x="454" y="907"/>
                  <a:pt x="389" y="907"/>
                  <a:pt x="292" y="842"/>
                </a:cubicBezTo>
                <a:lnTo>
                  <a:pt x="130" y="745"/>
                </a:lnTo>
                <a:lnTo>
                  <a:pt x="0" y="680"/>
                </a:lnTo>
                <a:lnTo>
                  <a:pt x="162" y="680"/>
                </a:lnTo>
                <a:lnTo>
                  <a:pt x="356" y="680"/>
                </a:lnTo>
                <a:cubicBezTo>
                  <a:pt x="421" y="680"/>
                  <a:pt x="486" y="680"/>
                  <a:pt x="583" y="680"/>
                </a:cubicBezTo>
                <a:lnTo>
                  <a:pt x="842" y="680"/>
                </a:lnTo>
                <a:cubicBezTo>
                  <a:pt x="939" y="680"/>
                  <a:pt x="1069" y="680"/>
                  <a:pt x="1166" y="648"/>
                </a:cubicBezTo>
                <a:cubicBezTo>
                  <a:pt x="1263" y="648"/>
                  <a:pt x="1360" y="648"/>
                  <a:pt x="1490" y="615"/>
                </a:cubicBezTo>
                <a:lnTo>
                  <a:pt x="1814" y="551"/>
                </a:lnTo>
                <a:lnTo>
                  <a:pt x="2137" y="486"/>
                </a:lnTo>
                <a:cubicBezTo>
                  <a:pt x="2267" y="486"/>
                  <a:pt x="2364" y="453"/>
                  <a:pt x="2461" y="421"/>
                </a:cubicBezTo>
                <a:cubicBezTo>
                  <a:pt x="2558" y="389"/>
                  <a:pt x="2656" y="356"/>
                  <a:pt x="2753" y="324"/>
                </a:cubicBezTo>
                <a:lnTo>
                  <a:pt x="3012" y="227"/>
                </a:lnTo>
                <a:cubicBezTo>
                  <a:pt x="3109" y="194"/>
                  <a:pt x="3174" y="194"/>
                  <a:pt x="3238" y="130"/>
                </a:cubicBezTo>
                <a:lnTo>
                  <a:pt x="3400" y="65"/>
                </a:ln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1604;p47">
            <a:extLst>
              <a:ext uri="{FF2B5EF4-FFF2-40B4-BE49-F238E27FC236}">
                <a16:creationId xmlns:a16="http://schemas.microsoft.com/office/drawing/2014/main" id="{483125DD-53AF-4ADC-93AF-F59D131C34DB}"/>
              </a:ext>
            </a:extLst>
          </p:cNvPr>
          <p:cNvSpPr/>
          <p:nvPr/>
        </p:nvSpPr>
        <p:spPr>
          <a:xfrm>
            <a:off x="681879" y="4520492"/>
            <a:ext cx="42319" cy="9159"/>
          </a:xfrm>
          <a:custGeom>
            <a:avLst/>
            <a:gdLst/>
            <a:ahLst/>
            <a:cxnLst/>
            <a:rect l="l" t="t" r="r" b="b"/>
            <a:pathLst>
              <a:path w="2398" h="519" extrusionOk="0">
                <a:moveTo>
                  <a:pt x="1" y="33"/>
                </a:moveTo>
                <a:cubicBezTo>
                  <a:pt x="163" y="0"/>
                  <a:pt x="292" y="0"/>
                  <a:pt x="422" y="33"/>
                </a:cubicBezTo>
                <a:lnTo>
                  <a:pt x="616" y="33"/>
                </a:lnTo>
                <a:lnTo>
                  <a:pt x="810" y="33"/>
                </a:lnTo>
                <a:cubicBezTo>
                  <a:pt x="940" y="33"/>
                  <a:pt x="1070" y="65"/>
                  <a:pt x="1199" y="97"/>
                </a:cubicBezTo>
                <a:cubicBezTo>
                  <a:pt x="1361" y="97"/>
                  <a:pt x="1523" y="130"/>
                  <a:pt x="1652" y="162"/>
                </a:cubicBezTo>
                <a:lnTo>
                  <a:pt x="2041" y="259"/>
                </a:lnTo>
                <a:cubicBezTo>
                  <a:pt x="2138" y="259"/>
                  <a:pt x="2268" y="324"/>
                  <a:pt x="2397" y="389"/>
                </a:cubicBezTo>
                <a:cubicBezTo>
                  <a:pt x="2268" y="421"/>
                  <a:pt x="2138" y="454"/>
                  <a:pt x="2009" y="486"/>
                </a:cubicBezTo>
                <a:cubicBezTo>
                  <a:pt x="1717" y="518"/>
                  <a:pt x="1426" y="518"/>
                  <a:pt x="1134" y="486"/>
                </a:cubicBezTo>
                <a:cubicBezTo>
                  <a:pt x="972" y="454"/>
                  <a:pt x="810" y="421"/>
                  <a:pt x="681" y="356"/>
                </a:cubicBezTo>
                <a:cubicBezTo>
                  <a:pt x="551" y="324"/>
                  <a:pt x="422" y="259"/>
                  <a:pt x="325" y="195"/>
                </a:cubicBezTo>
                <a:cubicBezTo>
                  <a:pt x="195" y="162"/>
                  <a:pt x="98" y="97"/>
                  <a:pt x="1" y="33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Google Shape;1605;p47">
            <a:extLst>
              <a:ext uri="{FF2B5EF4-FFF2-40B4-BE49-F238E27FC236}">
                <a16:creationId xmlns:a16="http://schemas.microsoft.com/office/drawing/2014/main" id="{D261EC2A-986E-42C6-806F-17A17D055BBE}"/>
              </a:ext>
            </a:extLst>
          </p:cNvPr>
          <p:cNvSpPr/>
          <p:nvPr/>
        </p:nvSpPr>
        <p:spPr>
          <a:xfrm>
            <a:off x="784746" y="4510203"/>
            <a:ext cx="79467" cy="13165"/>
          </a:xfrm>
          <a:custGeom>
            <a:avLst/>
            <a:gdLst/>
            <a:ahLst/>
            <a:cxnLst/>
            <a:rect l="l" t="t" r="r" b="b"/>
            <a:pathLst>
              <a:path w="4503" h="746" extrusionOk="0">
                <a:moveTo>
                  <a:pt x="1" y="0"/>
                </a:moveTo>
                <a:lnTo>
                  <a:pt x="195" y="33"/>
                </a:lnTo>
                <a:cubicBezTo>
                  <a:pt x="325" y="33"/>
                  <a:pt x="487" y="130"/>
                  <a:pt x="713" y="130"/>
                </a:cubicBezTo>
                <a:cubicBezTo>
                  <a:pt x="810" y="130"/>
                  <a:pt x="908" y="162"/>
                  <a:pt x="1037" y="195"/>
                </a:cubicBezTo>
                <a:cubicBezTo>
                  <a:pt x="1167" y="227"/>
                  <a:pt x="1296" y="227"/>
                  <a:pt x="1426" y="227"/>
                </a:cubicBezTo>
                <a:cubicBezTo>
                  <a:pt x="1652" y="259"/>
                  <a:pt x="1944" y="292"/>
                  <a:pt x="2235" y="324"/>
                </a:cubicBezTo>
                <a:cubicBezTo>
                  <a:pt x="2786" y="324"/>
                  <a:pt x="3336" y="357"/>
                  <a:pt x="3790" y="421"/>
                </a:cubicBezTo>
                <a:cubicBezTo>
                  <a:pt x="4016" y="454"/>
                  <a:pt x="4243" y="486"/>
                  <a:pt x="4502" y="518"/>
                </a:cubicBezTo>
                <a:cubicBezTo>
                  <a:pt x="4243" y="583"/>
                  <a:pt x="4016" y="616"/>
                  <a:pt x="3790" y="648"/>
                </a:cubicBezTo>
                <a:cubicBezTo>
                  <a:pt x="3563" y="680"/>
                  <a:pt x="3304" y="713"/>
                  <a:pt x="3045" y="713"/>
                </a:cubicBezTo>
                <a:cubicBezTo>
                  <a:pt x="2786" y="745"/>
                  <a:pt x="2494" y="713"/>
                  <a:pt x="2203" y="713"/>
                </a:cubicBezTo>
                <a:lnTo>
                  <a:pt x="1749" y="680"/>
                </a:lnTo>
                <a:cubicBezTo>
                  <a:pt x="1620" y="648"/>
                  <a:pt x="1490" y="616"/>
                  <a:pt x="1361" y="583"/>
                </a:cubicBezTo>
                <a:cubicBezTo>
                  <a:pt x="1231" y="583"/>
                  <a:pt x="1069" y="551"/>
                  <a:pt x="940" y="486"/>
                </a:cubicBezTo>
                <a:cubicBezTo>
                  <a:pt x="843" y="454"/>
                  <a:pt x="713" y="389"/>
                  <a:pt x="616" y="357"/>
                </a:cubicBezTo>
                <a:cubicBezTo>
                  <a:pt x="454" y="292"/>
                  <a:pt x="292" y="227"/>
                  <a:pt x="163" y="97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Google Shape;1606;p47">
            <a:extLst>
              <a:ext uri="{FF2B5EF4-FFF2-40B4-BE49-F238E27FC236}">
                <a16:creationId xmlns:a16="http://schemas.microsoft.com/office/drawing/2014/main" id="{0D4E3DC8-8DC1-4200-BF5F-7797E7CA8BFD}"/>
              </a:ext>
            </a:extLst>
          </p:cNvPr>
          <p:cNvSpPr/>
          <p:nvPr/>
        </p:nvSpPr>
        <p:spPr>
          <a:xfrm>
            <a:off x="787605" y="3774144"/>
            <a:ext cx="62878" cy="28007"/>
          </a:xfrm>
          <a:custGeom>
            <a:avLst/>
            <a:gdLst/>
            <a:ahLst/>
            <a:cxnLst/>
            <a:rect l="l" t="t" r="r" b="b"/>
            <a:pathLst>
              <a:path w="3563" h="1587" extrusionOk="0">
                <a:moveTo>
                  <a:pt x="1" y="1587"/>
                </a:moveTo>
                <a:cubicBezTo>
                  <a:pt x="163" y="1457"/>
                  <a:pt x="325" y="1328"/>
                  <a:pt x="519" y="1231"/>
                </a:cubicBezTo>
                <a:cubicBezTo>
                  <a:pt x="907" y="1004"/>
                  <a:pt x="1296" y="777"/>
                  <a:pt x="1717" y="615"/>
                </a:cubicBezTo>
                <a:cubicBezTo>
                  <a:pt x="2106" y="421"/>
                  <a:pt x="2527" y="259"/>
                  <a:pt x="2948" y="130"/>
                </a:cubicBezTo>
                <a:cubicBezTo>
                  <a:pt x="3142" y="65"/>
                  <a:pt x="3369" y="32"/>
                  <a:pt x="3563" y="0"/>
                </a:cubicBezTo>
                <a:cubicBezTo>
                  <a:pt x="3401" y="130"/>
                  <a:pt x="3239" y="227"/>
                  <a:pt x="3045" y="356"/>
                </a:cubicBezTo>
                <a:cubicBezTo>
                  <a:pt x="2656" y="583"/>
                  <a:pt x="2268" y="810"/>
                  <a:pt x="1847" y="972"/>
                </a:cubicBezTo>
                <a:cubicBezTo>
                  <a:pt x="1458" y="1166"/>
                  <a:pt x="1037" y="1328"/>
                  <a:pt x="584" y="1425"/>
                </a:cubicBezTo>
                <a:cubicBezTo>
                  <a:pt x="389" y="1490"/>
                  <a:pt x="195" y="1554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Google Shape;1607;p47">
            <a:extLst>
              <a:ext uri="{FF2B5EF4-FFF2-40B4-BE49-F238E27FC236}">
                <a16:creationId xmlns:a16="http://schemas.microsoft.com/office/drawing/2014/main" id="{42DBD489-EB6A-4AE9-B68D-B0E8E090A2CA}"/>
              </a:ext>
            </a:extLst>
          </p:cNvPr>
          <p:cNvSpPr/>
          <p:nvPr/>
        </p:nvSpPr>
        <p:spPr>
          <a:xfrm>
            <a:off x="785328" y="3657547"/>
            <a:ext cx="8012" cy="144604"/>
          </a:xfrm>
          <a:custGeom>
            <a:avLst/>
            <a:gdLst/>
            <a:ahLst/>
            <a:cxnLst/>
            <a:rect l="l" t="t" r="r" b="b"/>
            <a:pathLst>
              <a:path w="454" h="8194" extrusionOk="0">
                <a:moveTo>
                  <a:pt x="356" y="1"/>
                </a:moveTo>
                <a:cubicBezTo>
                  <a:pt x="356" y="1"/>
                  <a:pt x="356" y="131"/>
                  <a:pt x="389" y="357"/>
                </a:cubicBezTo>
                <a:cubicBezTo>
                  <a:pt x="421" y="584"/>
                  <a:pt x="421" y="908"/>
                  <a:pt x="421" y="1264"/>
                </a:cubicBezTo>
                <a:cubicBezTo>
                  <a:pt x="454" y="2041"/>
                  <a:pt x="454" y="3077"/>
                  <a:pt x="421" y="4114"/>
                </a:cubicBezTo>
                <a:cubicBezTo>
                  <a:pt x="389" y="5150"/>
                  <a:pt x="356" y="6154"/>
                  <a:pt x="259" y="6931"/>
                </a:cubicBezTo>
                <a:cubicBezTo>
                  <a:pt x="227" y="7320"/>
                  <a:pt x="194" y="7643"/>
                  <a:pt x="162" y="7838"/>
                </a:cubicBezTo>
                <a:cubicBezTo>
                  <a:pt x="130" y="8064"/>
                  <a:pt x="97" y="8194"/>
                  <a:pt x="97" y="8194"/>
                </a:cubicBezTo>
                <a:cubicBezTo>
                  <a:pt x="97" y="8194"/>
                  <a:pt x="97" y="8064"/>
                  <a:pt x="97" y="7838"/>
                </a:cubicBezTo>
                <a:cubicBezTo>
                  <a:pt x="65" y="7643"/>
                  <a:pt x="33" y="7320"/>
                  <a:pt x="33" y="6931"/>
                </a:cubicBezTo>
                <a:cubicBezTo>
                  <a:pt x="0" y="6154"/>
                  <a:pt x="0" y="5117"/>
                  <a:pt x="33" y="4081"/>
                </a:cubicBezTo>
                <a:cubicBezTo>
                  <a:pt x="65" y="3045"/>
                  <a:pt x="130" y="2041"/>
                  <a:pt x="194" y="1264"/>
                </a:cubicBezTo>
                <a:cubicBezTo>
                  <a:pt x="227" y="875"/>
                  <a:pt x="292" y="551"/>
                  <a:pt x="292" y="325"/>
                </a:cubicBezTo>
                <a:cubicBezTo>
                  <a:pt x="324" y="98"/>
                  <a:pt x="356" y="1"/>
                  <a:pt x="3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Google Shape;1608;p47">
            <a:extLst>
              <a:ext uri="{FF2B5EF4-FFF2-40B4-BE49-F238E27FC236}">
                <a16:creationId xmlns:a16="http://schemas.microsoft.com/office/drawing/2014/main" id="{D60192F3-0ECD-4EC7-B18C-5CF7EEB5CEF6}"/>
              </a:ext>
            </a:extLst>
          </p:cNvPr>
          <p:cNvSpPr/>
          <p:nvPr/>
        </p:nvSpPr>
        <p:spPr>
          <a:xfrm>
            <a:off x="799605" y="3659841"/>
            <a:ext cx="19448" cy="112026"/>
          </a:xfrm>
          <a:custGeom>
            <a:avLst/>
            <a:gdLst/>
            <a:ahLst/>
            <a:cxnLst/>
            <a:rect l="l" t="t" r="r" b="b"/>
            <a:pathLst>
              <a:path w="1102" h="6348" extrusionOk="0">
                <a:moveTo>
                  <a:pt x="713" y="1"/>
                </a:moveTo>
                <a:cubicBezTo>
                  <a:pt x="810" y="324"/>
                  <a:pt x="907" y="681"/>
                  <a:pt x="972" y="1004"/>
                </a:cubicBezTo>
                <a:cubicBezTo>
                  <a:pt x="1005" y="1361"/>
                  <a:pt x="1037" y="1684"/>
                  <a:pt x="1069" y="2041"/>
                </a:cubicBezTo>
                <a:cubicBezTo>
                  <a:pt x="1102" y="2462"/>
                  <a:pt x="1102" y="2850"/>
                  <a:pt x="1069" y="3271"/>
                </a:cubicBezTo>
                <a:cubicBezTo>
                  <a:pt x="1037" y="3465"/>
                  <a:pt x="1037" y="3660"/>
                  <a:pt x="1005" y="3886"/>
                </a:cubicBezTo>
                <a:cubicBezTo>
                  <a:pt x="972" y="4081"/>
                  <a:pt x="940" y="4275"/>
                  <a:pt x="907" y="4469"/>
                </a:cubicBezTo>
                <a:cubicBezTo>
                  <a:pt x="843" y="4631"/>
                  <a:pt x="810" y="4826"/>
                  <a:pt x="746" y="4987"/>
                </a:cubicBezTo>
                <a:cubicBezTo>
                  <a:pt x="713" y="5182"/>
                  <a:pt x="648" y="5311"/>
                  <a:pt x="584" y="5473"/>
                </a:cubicBezTo>
                <a:cubicBezTo>
                  <a:pt x="519" y="5603"/>
                  <a:pt x="454" y="5732"/>
                  <a:pt x="389" y="5829"/>
                </a:cubicBezTo>
                <a:cubicBezTo>
                  <a:pt x="325" y="5927"/>
                  <a:pt x="260" y="6024"/>
                  <a:pt x="195" y="6121"/>
                </a:cubicBezTo>
                <a:cubicBezTo>
                  <a:pt x="98" y="6250"/>
                  <a:pt x="1" y="6348"/>
                  <a:pt x="1" y="6348"/>
                </a:cubicBezTo>
                <a:cubicBezTo>
                  <a:pt x="1" y="6348"/>
                  <a:pt x="66" y="6250"/>
                  <a:pt x="130" y="6089"/>
                </a:cubicBezTo>
                <a:cubicBezTo>
                  <a:pt x="163" y="5991"/>
                  <a:pt x="195" y="5894"/>
                  <a:pt x="227" y="5797"/>
                </a:cubicBezTo>
                <a:cubicBezTo>
                  <a:pt x="292" y="5668"/>
                  <a:pt x="292" y="5538"/>
                  <a:pt x="357" y="5376"/>
                </a:cubicBezTo>
                <a:cubicBezTo>
                  <a:pt x="389" y="5214"/>
                  <a:pt x="422" y="5085"/>
                  <a:pt x="454" y="4923"/>
                </a:cubicBezTo>
                <a:cubicBezTo>
                  <a:pt x="487" y="4761"/>
                  <a:pt x="519" y="4567"/>
                  <a:pt x="519" y="4372"/>
                </a:cubicBezTo>
                <a:cubicBezTo>
                  <a:pt x="551" y="4210"/>
                  <a:pt x="584" y="4016"/>
                  <a:pt x="616" y="3822"/>
                </a:cubicBezTo>
                <a:cubicBezTo>
                  <a:pt x="616" y="3627"/>
                  <a:pt x="648" y="3401"/>
                  <a:pt x="648" y="3206"/>
                </a:cubicBezTo>
                <a:cubicBezTo>
                  <a:pt x="713" y="2397"/>
                  <a:pt x="746" y="1620"/>
                  <a:pt x="746" y="1037"/>
                </a:cubicBezTo>
                <a:lnTo>
                  <a:pt x="746" y="292"/>
                </a:lnTo>
                <a:cubicBezTo>
                  <a:pt x="746" y="98"/>
                  <a:pt x="713" y="1"/>
                  <a:pt x="7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Google Shape;1609;p47">
            <a:extLst>
              <a:ext uri="{FF2B5EF4-FFF2-40B4-BE49-F238E27FC236}">
                <a16:creationId xmlns:a16="http://schemas.microsoft.com/office/drawing/2014/main" id="{9344EB26-D730-4077-AFF1-8041086DD2E0}"/>
              </a:ext>
            </a:extLst>
          </p:cNvPr>
          <p:cNvSpPr/>
          <p:nvPr/>
        </p:nvSpPr>
        <p:spPr>
          <a:xfrm>
            <a:off x="640160" y="3663847"/>
            <a:ext cx="27460" cy="95455"/>
          </a:xfrm>
          <a:custGeom>
            <a:avLst/>
            <a:gdLst/>
            <a:ahLst/>
            <a:cxnLst/>
            <a:rect l="l" t="t" r="r" b="b"/>
            <a:pathLst>
              <a:path w="1556" h="5409" extrusionOk="0">
                <a:moveTo>
                  <a:pt x="1458" y="0"/>
                </a:moveTo>
                <a:lnTo>
                  <a:pt x="1491" y="259"/>
                </a:lnTo>
                <a:cubicBezTo>
                  <a:pt x="1523" y="454"/>
                  <a:pt x="1555" y="680"/>
                  <a:pt x="1555" y="907"/>
                </a:cubicBezTo>
                <a:lnTo>
                  <a:pt x="1555" y="1328"/>
                </a:lnTo>
                <a:cubicBezTo>
                  <a:pt x="1523" y="1490"/>
                  <a:pt x="1523" y="1652"/>
                  <a:pt x="1491" y="1814"/>
                </a:cubicBezTo>
                <a:cubicBezTo>
                  <a:pt x="1458" y="2008"/>
                  <a:pt x="1426" y="2170"/>
                  <a:pt x="1393" y="2332"/>
                </a:cubicBezTo>
                <a:lnTo>
                  <a:pt x="1264" y="2850"/>
                </a:lnTo>
                <a:lnTo>
                  <a:pt x="1102" y="3368"/>
                </a:lnTo>
                <a:cubicBezTo>
                  <a:pt x="1037" y="3530"/>
                  <a:pt x="972" y="3692"/>
                  <a:pt x="908" y="3854"/>
                </a:cubicBezTo>
                <a:cubicBezTo>
                  <a:pt x="778" y="4113"/>
                  <a:pt x="649" y="4404"/>
                  <a:pt x="487" y="4663"/>
                </a:cubicBezTo>
                <a:cubicBezTo>
                  <a:pt x="390" y="4858"/>
                  <a:pt x="260" y="5020"/>
                  <a:pt x="130" y="5214"/>
                </a:cubicBezTo>
                <a:lnTo>
                  <a:pt x="1" y="5408"/>
                </a:lnTo>
                <a:lnTo>
                  <a:pt x="66" y="5181"/>
                </a:lnTo>
                <a:lnTo>
                  <a:pt x="260" y="4566"/>
                </a:lnTo>
                <a:cubicBezTo>
                  <a:pt x="325" y="4437"/>
                  <a:pt x="357" y="4307"/>
                  <a:pt x="422" y="4145"/>
                </a:cubicBezTo>
                <a:cubicBezTo>
                  <a:pt x="454" y="4016"/>
                  <a:pt x="519" y="3854"/>
                  <a:pt x="551" y="3692"/>
                </a:cubicBezTo>
                <a:cubicBezTo>
                  <a:pt x="681" y="3400"/>
                  <a:pt x="778" y="3077"/>
                  <a:pt x="875" y="2720"/>
                </a:cubicBezTo>
                <a:cubicBezTo>
                  <a:pt x="1005" y="2397"/>
                  <a:pt x="1070" y="2073"/>
                  <a:pt x="1134" y="1749"/>
                </a:cubicBezTo>
                <a:cubicBezTo>
                  <a:pt x="1167" y="1587"/>
                  <a:pt x="1231" y="1425"/>
                  <a:pt x="1264" y="1296"/>
                </a:cubicBezTo>
                <a:cubicBezTo>
                  <a:pt x="1264" y="1134"/>
                  <a:pt x="1296" y="1004"/>
                  <a:pt x="1329" y="875"/>
                </a:cubicBezTo>
                <a:cubicBezTo>
                  <a:pt x="1393" y="615"/>
                  <a:pt x="1393" y="389"/>
                  <a:pt x="1426" y="259"/>
                </a:cubicBezTo>
                <a:close/>
              </a:path>
            </a:pathLst>
          </a:custGeom>
          <a:solidFill>
            <a:srgbClr val="2B3A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Google Shape;1610;p47">
            <a:extLst>
              <a:ext uri="{FF2B5EF4-FFF2-40B4-BE49-F238E27FC236}">
                <a16:creationId xmlns:a16="http://schemas.microsoft.com/office/drawing/2014/main" id="{37DB3C3C-0C6D-40BE-9700-8296A37C54F5}"/>
              </a:ext>
            </a:extLst>
          </p:cNvPr>
          <p:cNvSpPr/>
          <p:nvPr/>
        </p:nvSpPr>
        <p:spPr>
          <a:xfrm>
            <a:off x="698450" y="4203896"/>
            <a:ext cx="31465" cy="28007"/>
          </a:xfrm>
          <a:custGeom>
            <a:avLst/>
            <a:gdLst/>
            <a:ahLst/>
            <a:cxnLst/>
            <a:rect l="l" t="t" r="r" b="b"/>
            <a:pathLst>
              <a:path w="1783" h="1587" extrusionOk="0">
                <a:moveTo>
                  <a:pt x="1" y="1587"/>
                </a:moveTo>
                <a:cubicBezTo>
                  <a:pt x="66" y="1457"/>
                  <a:pt x="131" y="1328"/>
                  <a:pt x="195" y="1231"/>
                </a:cubicBezTo>
                <a:cubicBezTo>
                  <a:pt x="454" y="745"/>
                  <a:pt x="908" y="356"/>
                  <a:pt x="1393" y="130"/>
                </a:cubicBezTo>
                <a:cubicBezTo>
                  <a:pt x="1523" y="65"/>
                  <a:pt x="1653" y="32"/>
                  <a:pt x="1782" y="0"/>
                </a:cubicBezTo>
                <a:cubicBezTo>
                  <a:pt x="1717" y="130"/>
                  <a:pt x="1620" y="227"/>
                  <a:pt x="1555" y="324"/>
                </a:cubicBezTo>
                <a:cubicBezTo>
                  <a:pt x="1458" y="421"/>
                  <a:pt x="1393" y="518"/>
                  <a:pt x="1296" y="615"/>
                </a:cubicBezTo>
                <a:cubicBezTo>
                  <a:pt x="1199" y="712"/>
                  <a:pt x="1102" y="810"/>
                  <a:pt x="972" y="907"/>
                </a:cubicBezTo>
                <a:cubicBezTo>
                  <a:pt x="778" y="1069"/>
                  <a:pt x="551" y="1263"/>
                  <a:pt x="325" y="1393"/>
                </a:cubicBezTo>
                <a:cubicBezTo>
                  <a:pt x="228" y="1457"/>
                  <a:pt x="131" y="1522"/>
                  <a:pt x="1" y="15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Google Shape;1611;p47">
            <a:extLst>
              <a:ext uri="{FF2B5EF4-FFF2-40B4-BE49-F238E27FC236}">
                <a16:creationId xmlns:a16="http://schemas.microsoft.com/office/drawing/2014/main" id="{741AEB0B-4E83-490B-959D-EDE03C04800E}"/>
              </a:ext>
            </a:extLst>
          </p:cNvPr>
          <p:cNvSpPr/>
          <p:nvPr/>
        </p:nvSpPr>
        <p:spPr>
          <a:xfrm>
            <a:off x="929332" y="2924346"/>
            <a:ext cx="288042" cy="530360"/>
          </a:xfrm>
          <a:custGeom>
            <a:avLst/>
            <a:gdLst/>
            <a:ahLst/>
            <a:cxnLst/>
            <a:rect l="l" t="t" r="r" b="b"/>
            <a:pathLst>
              <a:path w="16322" h="30053" extrusionOk="0">
                <a:moveTo>
                  <a:pt x="2494" y="21730"/>
                </a:moveTo>
                <a:lnTo>
                  <a:pt x="2494" y="21730"/>
                </a:lnTo>
                <a:cubicBezTo>
                  <a:pt x="6089" y="23996"/>
                  <a:pt x="6477" y="24191"/>
                  <a:pt x="8938" y="25227"/>
                </a:cubicBezTo>
                <a:cubicBezTo>
                  <a:pt x="9586" y="22280"/>
                  <a:pt x="9813" y="20272"/>
                  <a:pt x="10104" y="18265"/>
                </a:cubicBezTo>
                <a:cubicBezTo>
                  <a:pt x="10396" y="16225"/>
                  <a:pt x="10979" y="12274"/>
                  <a:pt x="10881" y="11853"/>
                </a:cubicBezTo>
                <a:cubicBezTo>
                  <a:pt x="10428" y="10007"/>
                  <a:pt x="10072" y="9586"/>
                  <a:pt x="10137" y="5732"/>
                </a:cubicBezTo>
                <a:cubicBezTo>
                  <a:pt x="10169" y="4599"/>
                  <a:pt x="10266" y="3012"/>
                  <a:pt x="10169" y="1620"/>
                </a:cubicBezTo>
                <a:cubicBezTo>
                  <a:pt x="10137" y="972"/>
                  <a:pt x="10525" y="1"/>
                  <a:pt x="10817" y="681"/>
                </a:cubicBezTo>
                <a:cubicBezTo>
                  <a:pt x="11076" y="1296"/>
                  <a:pt x="11270" y="1911"/>
                  <a:pt x="11335" y="2559"/>
                </a:cubicBezTo>
                <a:cubicBezTo>
                  <a:pt x="11497" y="3822"/>
                  <a:pt x="11820" y="5247"/>
                  <a:pt x="11756" y="6477"/>
                </a:cubicBezTo>
                <a:cubicBezTo>
                  <a:pt x="11820" y="5894"/>
                  <a:pt x="12112" y="778"/>
                  <a:pt x="12760" y="907"/>
                </a:cubicBezTo>
                <a:cubicBezTo>
                  <a:pt x="13861" y="1069"/>
                  <a:pt x="12889" y="5894"/>
                  <a:pt x="13019" y="6704"/>
                </a:cubicBezTo>
                <a:cubicBezTo>
                  <a:pt x="13245" y="5311"/>
                  <a:pt x="13861" y="2041"/>
                  <a:pt x="14314" y="2106"/>
                </a:cubicBezTo>
                <a:cubicBezTo>
                  <a:pt x="15253" y="1846"/>
                  <a:pt x="14379" y="6024"/>
                  <a:pt x="14087" y="7384"/>
                </a:cubicBezTo>
                <a:cubicBezTo>
                  <a:pt x="13990" y="7805"/>
                  <a:pt x="14929" y="5279"/>
                  <a:pt x="15544" y="4729"/>
                </a:cubicBezTo>
                <a:cubicBezTo>
                  <a:pt x="16322" y="4534"/>
                  <a:pt x="14929" y="8647"/>
                  <a:pt x="14703" y="10104"/>
                </a:cubicBezTo>
                <a:cubicBezTo>
                  <a:pt x="14476" y="11432"/>
                  <a:pt x="14767" y="13310"/>
                  <a:pt x="12792" y="14184"/>
                </a:cubicBezTo>
                <a:cubicBezTo>
                  <a:pt x="12144" y="18880"/>
                  <a:pt x="12565" y="22507"/>
                  <a:pt x="11529" y="27105"/>
                </a:cubicBezTo>
                <a:cubicBezTo>
                  <a:pt x="11076" y="29307"/>
                  <a:pt x="10979" y="30052"/>
                  <a:pt x="8841" y="29340"/>
                </a:cubicBezTo>
                <a:cubicBezTo>
                  <a:pt x="6801" y="28757"/>
                  <a:pt x="5311" y="27753"/>
                  <a:pt x="2915" y="26360"/>
                </a:cubicBezTo>
                <a:cubicBezTo>
                  <a:pt x="1652" y="25648"/>
                  <a:pt x="843" y="25000"/>
                  <a:pt x="1" y="24515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Google Shape;1612;p47">
            <a:extLst>
              <a:ext uri="{FF2B5EF4-FFF2-40B4-BE49-F238E27FC236}">
                <a16:creationId xmlns:a16="http://schemas.microsoft.com/office/drawing/2014/main" id="{406D9313-C9CE-4F41-BCE6-93DDB839F75C}"/>
              </a:ext>
            </a:extLst>
          </p:cNvPr>
          <p:cNvSpPr/>
          <p:nvPr/>
        </p:nvSpPr>
        <p:spPr>
          <a:xfrm>
            <a:off x="1075630" y="3000919"/>
            <a:ext cx="73749" cy="160610"/>
          </a:xfrm>
          <a:custGeom>
            <a:avLst/>
            <a:gdLst/>
            <a:ahLst/>
            <a:cxnLst/>
            <a:rect l="l" t="t" r="r" b="b"/>
            <a:pathLst>
              <a:path w="4179" h="9101" extrusionOk="0">
                <a:moveTo>
                  <a:pt x="2786" y="9101"/>
                </a:moveTo>
                <a:cubicBezTo>
                  <a:pt x="2656" y="8647"/>
                  <a:pt x="1976" y="8000"/>
                  <a:pt x="1685" y="7449"/>
                </a:cubicBezTo>
                <a:cubicBezTo>
                  <a:pt x="1296" y="6672"/>
                  <a:pt x="1037" y="5862"/>
                  <a:pt x="875" y="5020"/>
                </a:cubicBezTo>
                <a:cubicBezTo>
                  <a:pt x="681" y="3660"/>
                  <a:pt x="1" y="2009"/>
                  <a:pt x="260" y="681"/>
                </a:cubicBezTo>
                <a:cubicBezTo>
                  <a:pt x="1167" y="1"/>
                  <a:pt x="1879" y="3725"/>
                  <a:pt x="1976" y="4049"/>
                </a:cubicBezTo>
                <a:cubicBezTo>
                  <a:pt x="2138" y="4470"/>
                  <a:pt x="2624" y="4632"/>
                  <a:pt x="3045" y="4988"/>
                </a:cubicBezTo>
                <a:cubicBezTo>
                  <a:pt x="3887" y="5798"/>
                  <a:pt x="4178" y="7028"/>
                  <a:pt x="3854" y="8129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Google Shape;1613;p47">
            <a:extLst>
              <a:ext uri="{FF2B5EF4-FFF2-40B4-BE49-F238E27FC236}">
                <a16:creationId xmlns:a16="http://schemas.microsoft.com/office/drawing/2014/main" id="{642E8CFB-3D3E-476A-AE70-84FFE5CC0F2D}"/>
              </a:ext>
            </a:extLst>
          </p:cNvPr>
          <p:cNvSpPr/>
          <p:nvPr/>
        </p:nvSpPr>
        <p:spPr>
          <a:xfrm>
            <a:off x="1080201" y="3011207"/>
            <a:ext cx="66884" cy="134315"/>
          </a:xfrm>
          <a:custGeom>
            <a:avLst/>
            <a:gdLst/>
            <a:ahLst/>
            <a:cxnLst/>
            <a:rect l="l" t="t" r="r" b="b"/>
            <a:pathLst>
              <a:path w="3790" h="7611" extrusionOk="0">
                <a:moveTo>
                  <a:pt x="1" y="98"/>
                </a:moveTo>
                <a:lnTo>
                  <a:pt x="98" y="33"/>
                </a:lnTo>
                <a:cubicBezTo>
                  <a:pt x="195" y="1"/>
                  <a:pt x="292" y="1"/>
                  <a:pt x="389" y="33"/>
                </a:cubicBezTo>
                <a:cubicBezTo>
                  <a:pt x="713" y="228"/>
                  <a:pt x="940" y="519"/>
                  <a:pt x="1069" y="843"/>
                </a:cubicBezTo>
                <a:cubicBezTo>
                  <a:pt x="1264" y="1296"/>
                  <a:pt x="1458" y="1750"/>
                  <a:pt x="1588" y="2203"/>
                </a:cubicBezTo>
                <a:cubicBezTo>
                  <a:pt x="1652" y="2462"/>
                  <a:pt x="1749" y="2721"/>
                  <a:pt x="1814" y="3012"/>
                </a:cubicBezTo>
                <a:lnTo>
                  <a:pt x="1911" y="3401"/>
                </a:lnTo>
                <a:lnTo>
                  <a:pt x="1911" y="3433"/>
                </a:lnTo>
                <a:lnTo>
                  <a:pt x="1911" y="3466"/>
                </a:lnTo>
                <a:lnTo>
                  <a:pt x="1944" y="3563"/>
                </a:lnTo>
                <a:cubicBezTo>
                  <a:pt x="1976" y="3595"/>
                  <a:pt x="2009" y="3628"/>
                  <a:pt x="2041" y="3660"/>
                </a:cubicBezTo>
                <a:cubicBezTo>
                  <a:pt x="2268" y="3822"/>
                  <a:pt x="2462" y="3984"/>
                  <a:pt x="2689" y="4146"/>
                </a:cubicBezTo>
                <a:cubicBezTo>
                  <a:pt x="2753" y="4178"/>
                  <a:pt x="2818" y="4243"/>
                  <a:pt x="2850" y="4275"/>
                </a:cubicBezTo>
                <a:cubicBezTo>
                  <a:pt x="2915" y="4340"/>
                  <a:pt x="2980" y="4405"/>
                  <a:pt x="3012" y="4437"/>
                </a:cubicBezTo>
                <a:cubicBezTo>
                  <a:pt x="3110" y="4567"/>
                  <a:pt x="3207" y="4664"/>
                  <a:pt x="3271" y="4794"/>
                </a:cubicBezTo>
                <a:cubicBezTo>
                  <a:pt x="3433" y="5020"/>
                  <a:pt x="3531" y="5247"/>
                  <a:pt x="3628" y="5506"/>
                </a:cubicBezTo>
                <a:lnTo>
                  <a:pt x="3725" y="5862"/>
                </a:lnTo>
                <a:cubicBezTo>
                  <a:pt x="3757" y="5959"/>
                  <a:pt x="3757" y="6089"/>
                  <a:pt x="3790" y="6186"/>
                </a:cubicBezTo>
                <a:cubicBezTo>
                  <a:pt x="3790" y="6380"/>
                  <a:pt x="3790" y="6575"/>
                  <a:pt x="3790" y="6769"/>
                </a:cubicBezTo>
                <a:cubicBezTo>
                  <a:pt x="3757" y="6963"/>
                  <a:pt x="3725" y="7093"/>
                  <a:pt x="3692" y="7222"/>
                </a:cubicBezTo>
                <a:cubicBezTo>
                  <a:pt x="3628" y="7481"/>
                  <a:pt x="3563" y="7611"/>
                  <a:pt x="3563" y="7611"/>
                </a:cubicBezTo>
                <a:cubicBezTo>
                  <a:pt x="3563" y="7611"/>
                  <a:pt x="3563" y="7449"/>
                  <a:pt x="3628" y="7222"/>
                </a:cubicBezTo>
                <a:lnTo>
                  <a:pt x="3628" y="6769"/>
                </a:lnTo>
                <a:cubicBezTo>
                  <a:pt x="3595" y="6607"/>
                  <a:pt x="3563" y="6413"/>
                  <a:pt x="3531" y="6218"/>
                </a:cubicBezTo>
                <a:cubicBezTo>
                  <a:pt x="3498" y="6121"/>
                  <a:pt x="3498" y="6024"/>
                  <a:pt x="3466" y="5927"/>
                </a:cubicBezTo>
                <a:lnTo>
                  <a:pt x="3336" y="5603"/>
                </a:lnTo>
                <a:cubicBezTo>
                  <a:pt x="3239" y="5409"/>
                  <a:pt x="3110" y="5182"/>
                  <a:pt x="2980" y="5020"/>
                </a:cubicBezTo>
                <a:cubicBezTo>
                  <a:pt x="2915" y="4891"/>
                  <a:pt x="2818" y="4794"/>
                  <a:pt x="2721" y="4696"/>
                </a:cubicBezTo>
                <a:cubicBezTo>
                  <a:pt x="2689" y="4664"/>
                  <a:pt x="2656" y="4632"/>
                  <a:pt x="2591" y="4567"/>
                </a:cubicBezTo>
                <a:cubicBezTo>
                  <a:pt x="2559" y="4534"/>
                  <a:pt x="2494" y="4502"/>
                  <a:pt x="2430" y="4470"/>
                </a:cubicBezTo>
                <a:cubicBezTo>
                  <a:pt x="2203" y="4308"/>
                  <a:pt x="1976" y="4146"/>
                  <a:pt x="1749" y="3952"/>
                </a:cubicBezTo>
                <a:cubicBezTo>
                  <a:pt x="1685" y="3887"/>
                  <a:pt x="1620" y="3822"/>
                  <a:pt x="1588" y="3725"/>
                </a:cubicBezTo>
                <a:lnTo>
                  <a:pt x="1523" y="3628"/>
                </a:lnTo>
                <a:cubicBezTo>
                  <a:pt x="1523" y="3628"/>
                  <a:pt x="1523" y="3628"/>
                  <a:pt x="1490" y="3563"/>
                </a:cubicBezTo>
                <a:lnTo>
                  <a:pt x="1490" y="3498"/>
                </a:lnTo>
                <a:lnTo>
                  <a:pt x="1393" y="3110"/>
                </a:lnTo>
                <a:lnTo>
                  <a:pt x="1231" y="2332"/>
                </a:lnTo>
                <a:cubicBezTo>
                  <a:pt x="1102" y="1847"/>
                  <a:pt x="972" y="1393"/>
                  <a:pt x="810" y="972"/>
                </a:cubicBezTo>
                <a:cubicBezTo>
                  <a:pt x="746" y="649"/>
                  <a:pt x="551" y="357"/>
                  <a:pt x="325" y="163"/>
                </a:cubicBezTo>
                <a:cubicBezTo>
                  <a:pt x="260" y="98"/>
                  <a:pt x="163" y="98"/>
                  <a:pt x="66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Google Shape;1614;p47">
            <a:extLst>
              <a:ext uri="{FF2B5EF4-FFF2-40B4-BE49-F238E27FC236}">
                <a16:creationId xmlns:a16="http://schemas.microsoft.com/office/drawing/2014/main" id="{1E87B6C9-6C73-4859-8A66-E2F24178B196}"/>
              </a:ext>
            </a:extLst>
          </p:cNvPr>
          <p:cNvSpPr/>
          <p:nvPr/>
        </p:nvSpPr>
        <p:spPr>
          <a:xfrm>
            <a:off x="875613" y="3171799"/>
            <a:ext cx="147462" cy="213746"/>
          </a:xfrm>
          <a:custGeom>
            <a:avLst/>
            <a:gdLst/>
            <a:ahLst/>
            <a:cxnLst/>
            <a:rect l="l" t="t" r="r" b="b"/>
            <a:pathLst>
              <a:path w="8356" h="12112" extrusionOk="0">
                <a:moveTo>
                  <a:pt x="357" y="0"/>
                </a:moveTo>
                <a:cubicBezTo>
                  <a:pt x="2008" y="713"/>
                  <a:pt x="2656" y="1684"/>
                  <a:pt x="3725" y="3044"/>
                </a:cubicBezTo>
                <a:cubicBezTo>
                  <a:pt x="4372" y="3886"/>
                  <a:pt x="5117" y="4664"/>
                  <a:pt x="5959" y="5311"/>
                </a:cubicBezTo>
                <a:cubicBezTo>
                  <a:pt x="6445" y="5732"/>
                  <a:pt x="7481" y="6509"/>
                  <a:pt x="7999" y="6963"/>
                </a:cubicBezTo>
                <a:cubicBezTo>
                  <a:pt x="8355" y="7254"/>
                  <a:pt x="6348" y="10169"/>
                  <a:pt x="5506" y="10849"/>
                </a:cubicBezTo>
                <a:cubicBezTo>
                  <a:pt x="4761" y="11529"/>
                  <a:pt x="3822" y="11950"/>
                  <a:pt x="2786" y="11982"/>
                </a:cubicBezTo>
                <a:cubicBezTo>
                  <a:pt x="2591" y="11982"/>
                  <a:pt x="2300" y="12112"/>
                  <a:pt x="2106" y="12079"/>
                </a:cubicBezTo>
                <a:cubicBezTo>
                  <a:pt x="1814" y="11917"/>
                  <a:pt x="1490" y="11011"/>
                  <a:pt x="1361" y="10752"/>
                </a:cubicBezTo>
                <a:cubicBezTo>
                  <a:pt x="875" y="9813"/>
                  <a:pt x="422" y="8873"/>
                  <a:pt x="1" y="787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Google Shape;1615;p47">
            <a:extLst>
              <a:ext uri="{FF2B5EF4-FFF2-40B4-BE49-F238E27FC236}">
                <a16:creationId xmlns:a16="http://schemas.microsoft.com/office/drawing/2014/main" id="{39A88E14-87B2-414E-9B82-71A670492F06}"/>
              </a:ext>
            </a:extLst>
          </p:cNvPr>
          <p:cNvSpPr/>
          <p:nvPr/>
        </p:nvSpPr>
        <p:spPr>
          <a:xfrm>
            <a:off x="588735" y="2650616"/>
            <a:ext cx="453205" cy="433758"/>
          </a:xfrm>
          <a:custGeom>
            <a:avLst/>
            <a:gdLst/>
            <a:ahLst/>
            <a:cxnLst/>
            <a:rect l="l" t="t" r="r" b="b"/>
            <a:pathLst>
              <a:path w="25681" h="24579" extrusionOk="0">
                <a:moveTo>
                  <a:pt x="23672" y="2494"/>
                </a:moveTo>
                <a:cubicBezTo>
                  <a:pt x="25680" y="3789"/>
                  <a:pt x="25032" y="8226"/>
                  <a:pt x="24223" y="10039"/>
                </a:cubicBezTo>
                <a:cubicBezTo>
                  <a:pt x="23510" y="11723"/>
                  <a:pt x="22701" y="13342"/>
                  <a:pt x="21729" y="14896"/>
                </a:cubicBezTo>
                <a:cubicBezTo>
                  <a:pt x="20952" y="16062"/>
                  <a:pt x="20013" y="16548"/>
                  <a:pt x="18847" y="17228"/>
                </a:cubicBezTo>
                <a:cubicBezTo>
                  <a:pt x="16742" y="18394"/>
                  <a:pt x="14767" y="18556"/>
                  <a:pt x="12468" y="18459"/>
                </a:cubicBezTo>
                <a:cubicBezTo>
                  <a:pt x="11982" y="18394"/>
                  <a:pt x="10719" y="18167"/>
                  <a:pt x="10266" y="18491"/>
                </a:cubicBezTo>
                <a:cubicBezTo>
                  <a:pt x="9294" y="19171"/>
                  <a:pt x="9586" y="22377"/>
                  <a:pt x="9294" y="23510"/>
                </a:cubicBezTo>
                <a:cubicBezTo>
                  <a:pt x="9230" y="23866"/>
                  <a:pt x="9132" y="24255"/>
                  <a:pt x="8971" y="24579"/>
                </a:cubicBezTo>
                <a:cubicBezTo>
                  <a:pt x="8420" y="24158"/>
                  <a:pt x="8323" y="23413"/>
                  <a:pt x="7967" y="22895"/>
                </a:cubicBezTo>
                <a:cubicBezTo>
                  <a:pt x="7934" y="23219"/>
                  <a:pt x="7837" y="24061"/>
                  <a:pt x="7351" y="24093"/>
                </a:cubicBezTo>
                <a:cubicBezTo>
                  <a:pt x="6704" y="24093"/>
                  <a:pt x="6542" y="22539"/>
                  <a:pt x="6315" y="22053"/>
                </a:cubicBezTo>
                <a:cubicBezTo>
                  <a:pt x="5408" y="21988"/>
                  <a:pt x="5117" y="20142"/>
                  <a:pt x="4826" y="19430"/>
                </a:cubicBezTo>
                <a:cubicBezTo>
                  <a:pt x="4016" y="17649"/>
                  <a:pt x="3271" y="15641"/>
                  <a:pt x="2559" y="13828"/>
                </a:cubicBezTo>
                <a:cubicBezTo>
                  <a:pt x="1263" y="10363"/>
                  <a:pt x="0" y="7869"/>
                  <a:pt x="3012" y="5376"/>
                </a:cubicBezTo>
                <a:cubicBezTo>
                  <a:pt x="5246" y="3498"/>
                  <a:pt x="11788" y="810"/>
                  <a:pt x="14735" y="421"/>
                </a:cubicBezTo>
                <a:cubicBezTo>
                  <a:pt x="16710" y="130"/>
                  <a:pt x="19430" y="0"/>
                  <a:pt x="21373" y="5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Google Shape;1616;p47">
            <a:extLst>
              <a:ext uri="{FF2B5EF4-FFF2-40B4-BE49-F238E27FC236}">
                <a16:creationId xmlns:a16="http://schemas.microsoft.com/office/drawing/2014/main" id="{CB29E749-4D20-4A9C-B46D-1CA3A2D85A07}"/>
              </a:ext>
            </a:extLst>
          </p:cNvPr>
          <p:cNvSpPr/>
          <p:nvPr/>
        </p:nvSpPr>
        <p:spPr>
          <a:xfrm>
            <a:off x="629307" y="2659175"/>
            <a:ext cx="384627" cy="573791"/>
          </a:xfrm>
          <a:custGeom>
            <a:avLst/>
            <a:gdLst/>
            <a:ahLst/>
            <a:cxnLst/>
            <a:rect l="l" t="t" r="r" b="b"/>
            <a:pathLst>
              <a:path w="21795" h="32514" extrusionOk="0">
                <a:moveTo>
                  <a:pt x="3109" y="15189"/>
                </a:moveTo>
                <a:cubicBezTo>
                  <a:pt x="1879" y="13828"/>
                  <a:pt x="260" y="15448"/>
                  <a:pt x="130" y="16711"/>
                </a:cubicBezTo>
                <a:cubicBezTo>
                  <a:pt x="1" y="18168"/>
                  <a:pt x="551" y="19496"/>
                  <a:pt x="2041" y="19981"/>
                </a:cubicBezTo>
                <a:cubicBezTo>
                  <a:pt x="2624" y="20208"/>
                  <a:pt x="3401" y="19916"/>
                  <a:pt x="3919" y="20176"/>
                </a:cubicBezTo>
                <a:cubicBezTo>
                  <a:pt x="4469" y="20402"/>
                  <a:pt x="5020" y="21374"/>
                  <a:pt x="5473" y="21795"/>
                </a:cubicBezTo>
                <a:cubicBezTo>
                  <a:pt x="6542" y="22669"/>
                  <a:pt x="7708" y="23414"/>
                  <a:pt x="8938" y="23964"/>
                </a:cubicBezTo>
                <a:cubicBezTo>
                  <a:pt x="9716" y="24385"/>
                  <a:pt x="9716" y="25292"/>
                  <a:pt x="9521" y="26134"/>
                </a:cubicBezTo>
                <a:cubicBezTo>
                  <a:pt x="9392" y="26846"/>
                  <a:pt x="9035" y="27008"/>
                  <a:pt x="8744" y="27688"/>
                </a:cubicBezTo>
                <a:cubicBezTo>
                  <a:pt x="8129" y="28984"/>
                  <a:pt x="6995" y="29858"/>
                  <a:pt x="8647" y="31089"/>
                </a:cubicBezTo>
                <a:cubicBezTo>
                  <a:pt x="9683" y="31866"/>
                  <a:pt x="12954" y="32513"/>
                  <a:pt x="13342" y="30862"/>
                </a:cubicBezTo>
                <a:cubicBezTo>
                  <a:pt x="13472" y="30311"/>
                  <a:pt x="13342" y="29567"/>
                  <a:pt x="13342" y="29048"/>
                </a:cubicBezTo>
                <a:cubicBezTo>
                  <a:pt x="13342" y="28271"/>
                  <a:pt x="13116" y="28757"/>
                  <a:pt x="13245" y="27786"/>
                </a:cubicBezTo>
                <a:cubicBezTo>
                  <a:pt x="13310" y="27106"/>
                  <a:pt x="13634" y="25422"/>
                  <a:pt x="13634" y="25422"/>
                </a:cubicBezTo>
                <a:cubicBezTo>
                  <a:pt x="13634" y="25422"/>
                  <a:pt x="15285" y="25324"/>
                  <a:pt x="15901" y="25163"/>
                </a:cubicBezTo>
                <a:cubicBezTo>
                  <a:pt x="18070" y="24709"/>
                  <a:pt x="20305" y="22863"/>
                  <a:pt x="20920" y="20758"/>
                </a:cubicBezTo>
                <a:cubicBezTo>
                  <a:pt x="21665" y="18265"/>
                  <a:pt x="21600" y="15350"/>
                  <a:pt x="21665" y="12760"/>
                </a:cubicBezTo>
                <a:cubicBezTo>
                  <a:pt x="21697" y="9845"/>
                  <a:pt x="21794" y="7320"/>
                  <a:pt x="20888" y="4502"/>
                </a:cubicBezTo>
                <a:cubicBezTo>
                  <a:pt x="19430" y="1"/>
                  <a:pt x="14832" y="33"/>
                  <a:pt x="10849" y="454"/>
                </a:cubicBezTo>
                <a:cubicBezTo>
                  <a:pt x="8517" y="681"/>
                  <a:pt x="6315" y="1264"/>
                  <a:pt x="4405" y="2721"/>
                </a:cubicBezTo>
                <a:cubicBezTo>
                  <a:pt x="2365" y="4340"/>
                  <a:pt x="1685" y="5474"/>
                  <a:pt x="1620" y="8194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Google Shape;1617;p47">
            <a:extLst>
              <a:ext uri="{FF2B5EF4-FFF2-40B4-BE49-F238E27FC236}">
                <a16:creationId xmlns:a16="http://schemas.microsoft.com/office/drawing/2014/main" id="{BB544155-5118-44FA-BD5A-BCE5AE296F35}"/>
              </a:ext>
            </a:extLst>
          </p:cNvPr>
          <p:cNvSpPr/>
          <p:nvPr/>
        </p:nvSpPr>
        <p:spPr>
          <a:xfrm>
            <a:off x="625301" y="2602615"/>
            <a:ext cx="502354" cy="352032"/>
          </a:xfrm>
          <a:custGeom>
            <a:avLst/>
            <a:gdLst/>
            <a:ahLst/>
            <a:cxnLst/>
            <a:rect l="l" t="t" r="r" b="b"/>
            <a:pathLst>
              <a:path w="28466" h="19948" extrusionOk="0">
                <a:moveTo>
                  <a:pt x="2592" y="17519"/>
                </a:moveTo>
                <a:cubicBezTo>
                  <a:pt x="3369" y="18296"/>
                  <a:pt x="4211" y="19948"/>
                  <a:pt x="4956" y="17940"/>
                </a:cubicBezTo>
                <a:cubicBezTo>
                  <a:pt x="5441" y="16613"/>
                  <a:pt x="4956" y="15350"/>
                  <a:pt x="4470" y="14119"/>
                </a:cubicBezTo>
                <a:cubicBezTo>
                  <a:pt x="7579" y="13018"/>
                  <a:pt x="6542" y="9553"/>
                  <a:pt x="5247" y="7319"/>
                </a:cubicBezTo>
                <a:cubicBezTo>
                  <a:pt x="8874" y="7642"/>
                  <a:pt x="12533" y="7124"/>
                  <a:pt x="16257" y="6898"/>
                </a:cubicBezTo>
                <a:cubicBezTo>
                  <a:pt x="19949" y="6703"/>
                  <a:pt x="23705" y="6703"/>
                  <a:pt x="27397" y="6477"/>
                </a:cubicBezTo>
                <a:cubicBezTo>
                  <a:pt x="27883" y="6412"/>
                  <a:pt x="28466" y="6412"/>
                  <a:pt x="28271" y="5699"/>
                </a:cubicBezTo>
                <a:cubicBezTo>
                  <a:pt x="28077" y="4955"/>
                  <a:pt x="26717" y="4696"/>
                  <a:pt x="26199" y="4534"/>
                </a:cubicBezTo>
                <a:cubicBezTo>
                  <a:pt x="25130" y="4113"/>
                  <a:pt x="23997" y="3854"/>
                  <a:pt x="22863" y="3789"/>
                </a:cubicBezTo>
                <a:cubicBezTo>
                  <a:pt x="23964" y="3562"/>
                  <a:pt x="25001" y="3141"/>
                  <a:pt x="25940" y="2526"/>
                </a:cubicBezTo>
                <a:cubicBezTo>
                  <a:pt x="26620" y="2040"/>
                  <a:pt x="26749" y="1846"/>
                  <a:pt x="25745" y="1716"/>
                </a:cubicBezTo>
                <a:cubicBezTo>
                  <a:pt x="23705" y="1457"/>
                  <a:pt x="21471" y="2105"/>
                  <a:pt x="19398" y="2234"/>
                </a:cubicBezTo>
                <a:cubicBezTo>
                  <a:pt x="19981" y="2008"/>
                  <a:pt x="22799" y="356"/>
                  <a:pt x="21924" y="194"/>
                </a:cubicBezTo>
                <a:cubicBezTo>
                  <a:pt x="20920" y="0"/>
                  <a:pt x="19204" y="551"/>
                  <a:pt x="18654" y="745"/>
                </a:cubicBezTo>
                <a:cubicBezTo>
                  <a:pt x="15512" y="1749"/>
                  <a:pt x="12533" y="1069"/>
                  <a:pt x="8453" y="1490"/>
                </a:cubicBezTo>
                <a:cubicBezTo>
                  <a:pt x="7093" y="1587"/>
                  <a:pt x="5441" y="2008"/>
                  <a:pt x="4502" y="2915"/>
                </a:cubicBezTo>
                <a:cubicBezTo>
                  <a:pt x="3855" y="3562"/>
                  <a:pt x="3336" y="4307"/>
                  <a:pt x="2980" y="5149"/>
                </a:cubicBezTo>
                <a:cubicBezTo>
                  <a:pt x="2851" y="5667"/>
                  <a:pt x="2818" y="6185"/>
                  <a:pt x="2851" y="6703"/>
                </a:cubicBezTo>
                <a:cubicBezTo>
                  <a:pt x="2656" y="7448"/>
                  <a:pt x="1426" y="7578"/>
                  <a:pt x="940" y="8128"/>
                </a:cubicBezTo>
                <a:cubicBezTo>
                  <a:pt x="325" y="8711"/>
                  <a:pt x="1" y="9553"/>
                  <a:pt x="33" y="10395"/>
                </a:cubicBezTo>
                <a:cubicBezTo>
                  <a:pt x="33" y="12079"/>
                  <a:pt x="519" y="13471"/>
                  <a:pt x="1134" y="1502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Google Shape;1618;p47">
            <a:extLst>
              <a:ext uri="{FF2B5EF4-FFF2-40B4-BE49-F238E27FC236}">
                <a16:creationId xmlns:a16="http://schemas.microsoft.com/office/drawing/2014/main" id="{87B0917B-2F2D-44C2-A06A-611615680D1B}"/>
              </a:ext>
            </a:extLst>
          </p:cNvPr>
          <p:cNvSpPr/>
          <p:nvPr/>
        </p:nvSpPr>
        <p:spPr>
          <a:xfrm>
            <a:off x="877325" y="2854621"/>
            <a:ext cx="53172" cy="124044"/>
          </a:xfrm>
          <a:custGeom>
            <a:avLst/>
            <a:gdLst/>
            <a:ahLst/>
            <a:cxnLst/>
            <a:rect l="l" t="t" r="r" b="b"/>
            <a:pathLst>
              <a:path w="3013" h="7029" extrusionOk="0">
                <a:moveTo>
                  <a:pt x="940" y="1"/>
                </a:moveTo>
                <a:cubicBezTo>
                  <a:pt x="940" y="1"/>
                  <a:pt x="940" y="163"/>
                  <a:pt x="972" y="454"/>
                </a:cubicBezTo>
                <a:lnTo>
                  <a:pt x="1005" y="1620"/>
                </a:lnTo>
                <a:cubicBezTo>
                  <a:pt x="1037" y="1847"/>
                  <a:pt x="1037" y="2106"/>
                  <a:pt x="1102" y="2365"/>
                </a:cubicBezTo>
                <a:lnTo>
                  <a:pt x="1167" y="2786"/>
                </a:lnTo>
                <a:cubicBezTo>
                  <a:pt x="1199" y="2915"/>
                  <a:pt x="1231" y="3045"/>
                  <a:pt x="1296" y="3174"/>
                </a:cubicBezTo>
                <a:cubicBezTo>
                  <a:pt x="1490" y="3693"/>
                  <a:pt x="2009" y="4081"/>
                  <a:pt x="2397" y="4632"/>
                </a:cubicBezTo>
                <a:cubicBezTo>
                  <a:pt x="2591" y="4923"/>
                  <a:pt x="2753" y="5215"/>
                  <a:pt x="2883" y="5538"/>
                </a:cubicBezTo>
                <a:cubicBezTo>
                  <a:pt x="3012" y="5895"/>
                  <a:pt x="2980" y="6283"/>
                  <a:pt x="2753" y="6607"/>
                </a:cubicBezTo>
                <a:cubicBezTo>
                  <a:pt x="2656" y="6737"/>
                  <a:pt x="2527" y="6866"/>
                  <a:pt x="2365" y="6931"/>
                </a:cubicBezTo>
                <a:cubicBezTo>
                  <a:pt x="2268" y="6963"/>
                  <a:pt x="2203" y="6996"/>
                  <a:pt x="2106" y="7028"/>
                </a:cubicBezTo>
                <a:cubicBezTo>
                  <a:pt x="2041" y="7028"/>
                  <a:pt x="1944" y="7028"/>
                  <a:pt x="1879" y="7028"/>
                </a:cubicBezTo>
                <a:cubicBezTo>
                  <a:pt x="1588" y="6996"/>
                  <a:pt x="1329" y="6866"/>
                  <a:pt x="1069" y="6737"/>
                </a:cubicBezTo>
                <a:cubicBezTo>
                  <a:pt x="746" y="6510"/>
                  <a:pt x="454" y="6218"/>
                  <a:pt x="228" y="5927"/>
                </a:cubicBezTo>
                <a:cubicBezTo>
                  <a:pt x="163" y="5830"/>
                  <a:pt x="98" y="5733"/>
                  <a:pt x="33" y="5636"/>
                </a:cubicBezTo>
                <a:lnTo>
                  <a:pt x="1" y="5538"/>
                </a:lnTo>
                <a:cubicBezTo>
                  <a:pt x="98" y="5636"/>
                  <a:pt x="195" y="5765"/>
                  <a:pt x="292" y="5862"/>
                </a:cubicBezTo>
                <a:cubicBezTo>
                  <a:pt x="551" y="6121"/>
                  <a:pt x="875" y="6348"/>
                  <a:pt x="1199" y="6542"/>
                </a:cubicBezTo>
                <a:cubicBezTo>
                  <a:pt x="1426" y="6639"/>
                  <a:pt x="1652" y="6704"/>
                  <a:pt x="1879" y="6737"/>
                </a:cubicBezTo>
                <a:cubicBezTo>
                  <a:pt x="2009" y="6737"/>
                  <a:pt x="2106" y="6704"/>
                  <a:pt x="2203" y="6639"/>
                </a:cubicBezTo>
                <a:cubicBezTo>
                  <a:pt x="2268" y="6607"/>
                  <a:pt x="2300" y="6575"/>
                  <a:pt x="2332" y="6542"/>
                </a:cubicBezTo>
                <a:cubicBezTo>
                  <a:pt x="2365" y="6510"/>
                  <a:pt x="2430" y="6445"/>
                  <a:pt x="2462" y="6380"/>
                </a:cubicBezTo>
                <a:cubicBezTo>
                  <a:pt x="2559" y="6154"/>
                  <a:pt x="2591" y="5895"/>
                  <a:pt x="2494" y="5668"/>
                </a:cubicBezTo>
                <a:cubicBezTo>
                  <a:pt x="2365" y="5377"/>
                  <a:pt x="2235" y="5117"/>
                  <a:pt x="2041" y="4891"/>
                </a:cubicBezTo>
                <a:cubicBezTo>
                  <a:pt x="1847" y="4632"/>
                  <a:pt x="1652" y="4405"/>
                  <a:pt x="1458" y="4146"/>
                </a:cubicBezTo>
                <a:cubicBezTo>
                  <a:pt x="1231" y="3919"/>
                  <a:pt x="1069" y="3628"/>
                  <a:pt x="940" y="3304"/>
                </a:cubicBezTo>
                <a:cubicBezTo>
                  <a:pt x="875" y="3174"/>
                  <a:pt x="843" y="3013"/>
                  <a:pt x="810" y="2883"/>
                </a:cubicBezTo>
                <a:lnTo>
                  <a:pt x="778" y="2430"/>
                </a:lnTo>
                <a:cubicBezTo>
                  <a:pt x="746" y="2171"/>
                  <a:pt x="746" y="1879"/>
                  <a:pt x="778" y="1620"/>
                </a:cubicBezTo>
                <a:cubicBezTo>
                  <a:pt x="810" y="1134"/>
                  <a:pt x="843" y="746"/>
                  <a:pt x="875" y="454"/>
                </a:cubicBezTo>
                <a:cubicBezTo>
                  <a:pt x="908" y="163"/>
                  <a:pt x="940" y="1"/>
                  <a:pt x="94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Google Shape;1619;p47">
            <a:extLst>
              <a:ext uri="{FF2B5EF4-FFF2-40B4-BE49-F238E27FC236}">
                <a16:creationId xmlns:a16="http://schemas.microsoft.com/office/drawing/2014/main" id="{18B2F988-0D06-41DB-BB28-9EB6D7735314}"/>
              </a:ext>
            </a:extLst>
          </p:cNvPr>
          <p:cNvSpPr/>
          <p:nvPr/>
        </p:nvSpPr>
        <p:spPr>
          <a:xfrm>
            <a:off x="796182" y="2761477"/>
            <a:ext cx="38313" cy="24018"/>
          </a:xfrm>
          <a:custGeom>
            <a:avLst/>
            <a:gdLst/>
            <a:ahLst/>
            <a:cxnLst/>
            <a:rect l="l" t="t" r="r" b="b"/>
            <a:pathLst>
              <a:path w="2171" h="1361" extrusionOk="0">
                <a:moveTo>
                  <a:pt x="0" y="1361"/>
                </a:moveTo>
                <a:cubicBezTo>
                  <a:pt x="0" y="422"/>
                  <a:pt x="1263" y="1"/>
                  <a:pt x="2170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Google Shape;1620;p47">
            <a:extLst>
              <a:ext uri="{FF2B5EF4-FFF2-40B4-BE49-F238E27FC236}">
                <a16:creationId xmlns:a16="http://schemas.microsoft.com/office/drawing/2014/main" id="{87D2B2CB-82A7-4475-9A77-C0763F40894A}"/>
              </a:ext>
            </a:extLst>
          </p:cNvPr>
          <p:cNvSpPr/>
          <p:nvPr/>
        </p:nvSpPr>
        <p:spPr>
          <a:xfrm>
            <a:off x="936762" y="2769472"/>
            <a:ext cx="36601" cy="29171"/>
          </a:xfrm>
          <a:custGeom>
            <a:avLst/>
            <a:gdLst/>
            <a:ahLst/>
            <a:cxnLst/>
            <a:rect l="l" t="t" r="r" b="b"/>
            <a:pathLst>
              <a:path w="2074" h="1653" extrusionOk="0">
                <a:moveTo>
                  <a:pt x="1" y="487"/>
                </a:moveTo>
                <a:cubicBezTo>
                  <a:pt x="1458" y="1"/>
                  <a:pt x="2073" y="1005"/>
                  <a:pt x="2073" y="16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Google Shape;1621;p47">
            <a:extLst>
              <a:ext uri="{FF2B5EF4-FFF2-40B4-BE49-F238E27FC236}">
                <a16:creationId xmlns:a16="http://schemas.microsoft.com/office/drawing/2014/main" id="{86CFE50B-28C2-4873-A1A9-D0CAA9D4412F}"/>
              </a:ext>
            </a:extLst>
          </p:cNvPr>
          <p:cNvSpPr/>
          <p:nvPr/>
        </p:nvSpPr>
        <p:spPr>
          <a:xfrm>
            <a:off x="785328" y="2974059"/>
            <a:ext cx="141745" cy="64025"/>
          </a:xfrm>
          <a:custGeom>
            <a:avLst/>
            <a:gdLst/>
            <a:ahLst/>
            <a:cxnLst/>
            <a:rect l="l" t="t" r="r" b="b"/>
            <a:pathLst>
              <a:path w="8032" h="3628" extrusionOk="0">
                <a:moveTo>
                  <a:pt x="0" y="1"/>
                </a:moveTo>
                <a:lnTo>
                  <a:pt x="227" y="357"/>
                </a:lnTo>
                <a:cubicBezTo>
                  <a:pt x="324" y="487"/>
                  <a:pt x="389" y="616"/>
                  <a:pt x="518" y="778"/>
                </a:cubicBezTo>
                <a:cubicBezTo>
                  <a:pt x="648" y="940"/>
                  <a:pt x="777" y="1070"/>
                  <a:pt x="907" y="1232"/>
                </a:cubicBezTo>
                <a:cubicBezTo>
                  <a:pt x="1263" y="1620"/>
                  <a:pt x="1684" y="1944"/>
                  <a:pt x="2105" y="2203"/>
                </a:cubicBezTo>
                <a:cubicBezTo>
                  <a:pt x="2364" y="2365"/>
                  <a:pt x="2591" y="2494"/>
                  <a:pt x="2850" y="2624"/>
                </a:cubicBezTo>
                <a:cubicBezTo>
                  <a:pt x="3109" y="2754"/>
                  <a:pt x="3400" y="2851"/>
                  <a:pt x="3659" y="2948"/>
                </a:cubicBezTo>
                <a:cubicBezTo>
                  <a:pt x="4242" y="3110"/>
                  <a:pt x="4793" y="3207"/>
                  <a:pt x="5376" y="3239"/>
                </a:cubicBezTo>
                <a:cubicBezTo>
                  <a:pt x="5894" y="3239"/>
                  <a:pt x="6412" y="3175"/>
                  <a:pt x="6865" y="3013"/>
                </a:cubicBezTo>
                <a:cubicBezTo>
                  <a:pt x="7060" y="2948"/>
                  <a:pt x="7254" y="2851"/>
                  <a:pt x="7416" y="2721"/>
                </a:cubicBezTo>
                <a:cubicBezTo>
                  <a:pt x="7545" y="2656"/>
                  <a:pt x="7675" y="2527"/>
                  <a:pt x="7772" y="2430"/>
                </a:cubicBezTo>
                <a:cubicBezTo>
                  <a:pt x="7837" y="2333"/>
                  <a:pt x="7902" y="2268"/>
                  <a:pt x="7966" y="2171"/>
                </a:cubicBezTo>
                <a:lnTo>
                  <a:pt x="8031" y="2073"/>
                </a:lnTo>
                <a:cubicBezTo>
                  <a:pt x="7966" y="2235"/>
                  <a:pt x="7934" y="2365"/>
                  <a:pt x="7837" y="2494"/>
                </a:cubicBezTo>
                <a:cubicBezTo>
                  <a:pt x="7610" y="2818"/>
                  <a:pt x="7319" y="3077"/>
                  <a:pt x="6963" y="3239"/>
                </a:cubicBezTo>
                <a:cubicBezTo>
                  <a:pt x="6477" y="3466"/>
                  <a:pt x="5926" y="3595"/>
                  <a:pt x="5408" y="3628"/>
                </a:cubicBezTo>
                <a:cubicBezTo>
                  <a:pt x="4760" y="3628"/>
                  <a:pt x="4145" y="3531"/>
                  <a:pt x="3562" y="3336"/>
                </a:cubicBezTo>
                <a:cubicBezTo>
                  <a:pt x="2947" y="3175"/>
                  <a:pt x="2397" y="2883"/>
                  <a:pt x="1878" y="2527"/>
                </a:cubicBezTo>
                <a:cubicBezTo>
                  <a:pt x="1457" y="2203"/>
                  <a:pt x="1036" y="1814"/>
                  <a:pt x="713" y="1393"/>
                </a:cubicBezTo>
                <a:cubicBezTo>
                  <a:pt x="583" y="1232"/>
                  <a:pt x="486" y="1037"/>
                  <a:pt x="356" y="843"/>
                </a:cubicBezTo>
                <a:cubicBezTo>
                  <a:pt x="259" y="681"/>
                  <a:pt x="194" y="519"/>
                  <a:pt x="130" y="422"/>
                </a:cubicBezTo>
                <a:cubicBezTo>
                  <a:pt x="65" y="163"/>
                  <a:pt x="0" y="1"/>
                  <a:pt x="0" y="1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Google Shape;1622;p47">
            <a:extLst>
              <a:ext uri="{FF2B5EF4-FFF2-40B4-BE49-F238E27FC236}">
                <a16:creationId xmlns:a16="http://schemas.microsoft.com/office/drawing/2014/main" id="{27EC7CB8-5A80-476F-B123-3DA4B701E2BF}"/>
              </a:ext>
            </a:extLst>
          </p:cNvPr>
          <p:cNvSpPr/>
          <p:nvPr/>
        </p:nvSpPr>
        <p:spPr>
          <a:xfrm>
            <a:off x="811606" y="2854621"/>
            <a:ext cx="30883" cy="49748"/>
          </a:xfrm>
          <a:custGeom>
            <a:avLst/>
            <a:gdLst/>
            <a:ahLst/>
            <a:cxnLst/>
            <a:rect l="l" t="t" r="r" b="b"/>
            <a:pathLst>
              <a:path w="1750" h="2819" extrusionOk="0">
                <a:moveTo>
                  <a:pt x="389" y="2009"/>
                </a:moveTo>
                <a:cubicBezTo>
                  <a:pt x="195" y="1555"/>
                  <a:pt x="1" y="1"/>
                  <a:pt x="940" y="292"/>
                </a:cubicBezTo>
                <a:cubicBezTo>
                  <a:pt x="1749" y="584"/>
                  <a:pt x="1231" y="2818"/>
                  <a:pt x="519" y="217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Google Shape;1623;p47">
            <a:extLst>
              <a:ext uri="{FF2B5EF4-FFF2-40B4-BE49-F238E27FC236}">
                <a16:creationId xmlns:a16="http://schemas.microsoft.com/office/drawing/2014/main" id="{42535990-FDF6-4CAD-ADD7-ED6FE5772907}"/>
              </a:ext>
            </a:extLst>
          </p:cNvPr>
          <p:cNvSpPr/>
          <p:nvPr/>
        </p:nvSpPr>
        <p:spPr>
          <a:xfrm>
            <a:off x="932756" y="2863780"/>
            <a:ext cx="30883" cy="53154"/>
          </a:xfrm>
          <a:custGeom>
            <a:avLst/>
            <a:gdLst/>
            <a:ahLst/>
            <a:cxnLst/>
            <a:rect l="l" t="t" r="r" b="b"/>
            <a:pathLst>
              <a:path w="1750" h="3012" extrusionOk="0">
                <a:moveTo>
                  <a:pt x="131" y="2073"/>
                </a:moveTo>
                <a:cubicBezTo>
                  <a:pt x="1" y="1587"/>
                  <a:pt x="131" y="0"/>
                  <a:pt x="972" y="486"/>
                </a:cubicBezTo>
                <a:cubicBezTo>
                  <a:pt x="1750" y="939"/>
                  <a:pt x="778" y="3012"/>
                  <a:pt x="195" y="22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Google Shape;1624;p47">
            <a:extLst>
              <a:ext uri="{FF2B5EF4-FFF2-40B4-BE49-F238E27FC236}">
                <a16:creationId xmlns:a16="http://schemas.microsoft.com/office/drawing/2014/main" id="{034D6EB9-7515-4F84-A390-3FD7E2E7775C}"/>
              </a:ext>
            </a:extLst>
          </p:cNvPr>
          <p:cNvSpPr/>
          <p:nvPr/>
        </p:nvSpPr>
        <p:spPr>
          <a:xfrm>
            <a:off x="575023" y="3548979"/>
            <a:ext cx="47454" cy="74878"/>
          </a:xfrm>
          <a:custGeom>
            <a:avLst/>
            <a:gdLst/>
            <a:ahLst/>
            <a:cxnLst/>
            <a:rect l="l" t="t" r="r" b="b"/>
            <a:pathLst>
              <a:path w="2689" h="4243" extrusionOk="0">
                <a:moveTo>
                  <a:pt x="2267" y="0"/>
                </a:moveTo>
                <a:cubicBezTo>
                  <a:pt x="939" y="518"/>
                  <a:pt x="0" y="518"/>
                  <a:pt x="130" y="2332"/>
                </a:cubicBezTo>
                <a:cubicBezTo>
                  <a:pt x="227" y="3141"/>
                  <a:pt x="421" y="4242"/>
                  <a:pt x="1619" y="4080"/>
                </a:cubicBezTo>
                <a:cubicBezTo>
                  <a:pt x="2688" y="3886"/>
                  <a:pt x="2332" y="2202"/>
                  <a:pt x="2494" y="132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Google Shape;1625;p47">
            <a:extLst>
              <a:ext uri="{FF2B5EF4-FFF2-40B4-BE49-F238E27FC236}">
                <a16:creationId xmlns:a16="http://schemas.microsoft.com/office/drawing/2014/main" id="{12A3EDBB-5D77-4B9E-B96F-717AAD186AB4}"/>
              </a:ext>
            </a:extLst>
          </p:cNvPr>
          <p:cNvSpPr/>
          <p:nvPr/>
        </p:nvSpPr>
        <p:spPr>
          <a:xfrm>
            <a:off x="607018" y="3155793"/>
            <a:ext cx="328049" cy="557220"/>
          </a:xfrm>
          <a:custGeom>
            <a:avLst/>
            <a:gdLst/>
            <a:ahLst/>
            <a:cxnLst/>
            <a:rect l="l" t="t" r="r" b="b"/>
            <a:pathLst>
              <a:path w="18589" h="31575" extrusionOk="0">
                <a:moveTo>
                  <a:pt x="8712" y="1"/>
                </a:moveTo>
                <a:cubicBezTo>
                  <a:pt x="7254" y="584"/>
                  <a:pt x="5214" y="648"/>
                  <a:pt x="4016" y="1749"/>
                </a:cubicBezTo>
                <a:cubicBezTo>
                  <a:pt x="2721" y="2915"/>
                  <a:pt x="2559" y="5700"/>
                  <a:pt x="2365" y="7384"/>
                </a:cubicBezTo>
                <a:cubicBezTo>
                  <a:pt x="2073" y="9845"/>
                  <a:pt x="1847" y="12403"/>
                  <a:pt x="1620" y="14897"/>
                </a:cubicBezTo>
                <a:cubicBezTo>
                  <a:pt x="1393" y="17682"/>
                  <a:pt x="875" y="20370"/>
                  <a:pt x="681" y="23155"/>
                </a:cubicBezTo>
                <a:cubicBezTo>
                  <a:pt x="519" y="25583"/>
                  <a:pt x="292" y="28109"/>
                  <a:pt x="1" y="30538"/>
                </a:cubicBezTo>
                <a:cubicBezTo>
                  <a:pt x="4016" y="30700"/>
                  <a:pt x="7546" y="30473"/>
                  <a:pt x="10817" y="30894"/>
                </a:cubicBezTo>
                <a:cubicBezTo>
                  <a:pt x="13537" y="31347"/>
                  <a:pt x="15577" y="31186"/>
                  <a:pt x="18265" y="31574"/>
                </a:cubicBezTo>
                <a:cubicBezTo>
                  <a:pt x="18168" y="25616"/>
                  <a:pt x="18427" y="21697"/>
                  <a:pt x="18491" y="17002"/>
                </a:cubicBezTo>
                <a:cubicBezTo>
                  <a:pt x="18556" y="13440"/>
                  <a:pt x="18589" y="8777"/>
                  <a:pt x="18168" y="5182"/>
                </a:cubicBezTo>
                <a:cubicBezTo>
                  <a:pt x="17876" y="2689"/>
                  <a:pt x="17390" y="1814"/>
                  <a:pt x="15059" y="648"/>
                </a:cubicBezTo>
                <a:cubicBezTo>
                  <a:pt x="14832" y="1976"/>
                  <a:pt x="13148" y="2624"/>
                  <a:pt x="11918" y="2753"/>
                </a:cubicBezTo>
                <a:cubicBezTo>
                  <a:pt x="10169" y="2980"/>
                  <a:pt x="9651" y="1944"/>
                  <a:pt x="9359" y="32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Google Shape;1626;p47">
            <a:extLst>
              <a:ext uri="{FF2B5EF4-FFF2-40B4-BE49-F238E27FC236}">
                <a16:creationId xmlns:a16="http://schemas.microsoft.com/office/drawing/2014/main" id="{80EAE5C1-F710-405A-A39C-A53DD629125A}"/>
              </a:ext>
            </a:extLst>
          </p:cNvPr>
          <p:cNvSpPr/>
          <p:nvPr/>
        </p:nvSpPr>
        <p:spPr>
          <a:xfrm>
            <a:off x="530446" y="3307809"/>
            <a:ext cx="134880" cy="239477"/>
          </a:xfrm>
          <a:custGeom>
            <a:avLst/>
            <a:gdLst/>
            <a:ahLst/>
            <a:cxnLst/>
            <a:rect l="l" t="t" r="r" b="b"/>
            <a:pathLst>
              <a:path w="7643" h="13570" extrusionOk="0">
                <a:moveTo>
                  <a:pt x="4404" y="1"/>
                </a:moveTo>
                <a:cubicBezTo>
                  <a:pt x="2882" y="3628"/>
                  <a:pt x="1037" y="8485"/>
                  <a:pt x="324" y="11237"/>
                </a:cubicBezTo>
                <a:cubicBezTo>
                  <a:pt x="0" y="12436"/>
                  <a:pt x="227" y="12565"/>
                  <a:pt x="1393" y="13310"/>
                </a:cubicBezTo>
                <a:cubicBezTo>
                  <a:pt x="1911" y="13569"/>
                  <a:pt x="2526" y="13537"/>
                  <a:pt x="3012" y="13213"/>
                </a:cubicBezTo>
                <a:cubicBezTo>
                  <a:pt x="3595" y="12921"/>
                  <a:pt x="4761" y="9716"/>
                  <a:pt x="5117" y="8679"/>
                </a:cubicBezTo>
                <a:cubicBezTo>
                  <a:pt x="5862" y="6736"/>
                  <a:pt x="5926" y="6251"/>
                  <a:pt x="7643" y="2203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Google Shape;1627;p47">
            <a:extLst>
              <a:ext uri="{FF2B5EF4-FFF2-40B4-BE49-F238E27FC236}">
                <a16:creationId xmlns:a16="http://schemas.microsoft.com/office/drawing/2014/main" id="{9FAE7C06-4D5A-4B06-AE47-4F5A0FBB121F}"/>
              </a:ext>
            </a:extLst>
          </p:cNvPr>
          <p:cNvSpPr/>
          <p:nvPr/>
        </p:nvSpPr>
        <p:spPr>
          <a:xfrm>
            <a:off x="821329" y="3141516"/>
            <a:ext cx="78884" cy="101738"/>
          </a:xfrm>
          <a:custGeom>
            <a:avLst/>
            <a:gdLst/>
            <a:ahLst/>
            <a:cxnLst/>
            <a:rect l="l" t="t" r="r" b="b"/>
            <a:pathLst>
              <a:path w="4470" h="5765" extrusionOk="0">
                <a:moveTo>
                  <a:pt x="2494" y="0"/>
                </a:moveTo>
                <a:cubicBezTo>
                  <a:pt x="2623" y="1457"/>
                  <a:pt x="1101" y="2623"/>
                  <a:pt x="0" y="3368"/>
                </a:cubicBezTo>
                <a:lnTo>
                  <a:pt x="0" y="3368"/>
                </a:lnTo>
                <a:cubicBezTo>
                  <a:pt x="357" y="3951"/>
                  <a:pt x="1263" y="5246"/>
                  <a:pt x="1911" y="5473"/>
                </a:cubicBezTo>
                <a:cubicBezTo>
                  <a:pt x="2850" y="5764"/>
                  <a:pt x="3206" y="4890"/>
                  <a:pt x="3660" y="3951"/>
                </a:cubicBezTo>
                <a:cubicBezTo>
                  <a:pt x="4404" y="2267"/>
                  <a:pt x="4469" y="1457"/>
                  <a:pt x="3012" y="29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Google Shape;1628;p47">
            <a:extLst>
              <a:ext uri="{FF2B5EF4-FFF2-40B4-BE49-F238E27FC236}">
                <a16:creationId xmlns:a16="http://schemas.microsoft.com/office/drawing/2014/main" id="{286942B4-F75F-4C80-974D-AFA369EF33B6}"/>
              </a:ext>
            </a:extLst>
          </p:cNvPr>
          <p:cNvSpPr/>
          <p:nvPr/>
        </p:nvSpPr>
        <p:spPr>
          <a:xfrm>
            <a:off x="714456" y="3137510"/>
            <a:ext cx="107456" cy="114885"/>
          </a:xfrm>
          <a:custGeom>
            <a:avLst/>
            <a:gdLst/>
            <a:ahLst/>
            <a:cxnLst/>
            <a:rect l="l" t="t" r="r" b="b"/>
            <a:pathLst>
              <a:path w="6089" h="6510" extrusionOk="0">
                <a:moveTo>
                  <a:pt x="4308" y="1"/>
                </a:moveTo>
                <a:cubicBezTo>
                  <a:pt x="2915" y="1"/>
                  <a:pt x="1" y="519"/>
                  <a:pt x="486" y="2624"/>
                </a:cubicBezTo>
                <a:cubicBezTo>
                  <a:pt x="713" y="3433"/>
                  <a:pt x="2462" y="5765"/>
                  <a:pt x="3271" y="6056"/>
                </a:cubicBezTo>
                <a:cubicBezTo>
                  <a:pt x="4664" y="6509"/>
                  <a:pt x="5538" y="4534"/>
                  <a:pt x="6089" y="3595"/>
                </a:cubicBezTo>
                <a:cubicBezTo>
                  <a:pt x="4891" y="3206"/>
                  <a:pt x="3887" y="2300"/>
                  <a:pt x="3401" y="11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Google Shape;1629;p47">
            <a:extLst>
              <a:ext uri="{FF2B5EF4-FFF2-40B4-BE49-F238E27FC236}">
                <a16:creationId xmlns:a16="http://schemas.microsoft.com/office/drawing/2014/main" id="{57F1308C-F938-4911-B15D-E1482BCA7CCE}"/>
              </a:ext>
            </a:extLst>
          </p:cNvPr>
          <p:cNvSpPr/>
          <p:nvPr/>
        </p:nvSpPr>
        <p:spPr>
          <a:xfrm>
            <a:off x="569870" y="3176370"/>
            <a:ext cx="152033" cy="231465"/>
          </a:xfrm>
          <a:custGeom>
            <a:avLst/>
            <a:gdLst/>
            <a:ahLst/>
            <a:cxnLst/>
            <a:rect l="l" t="t" r="r" b="b"/>
            <a:pathLst>
              <a:path w="8615" h="13116" extrusionOk="0">
                <a:moveTo>
                  <a:pt x="7578" y="1"/>
                </a:moveTo>
                <a:cubicBezTo>
                  <a:pt x="4599" y="227"/>
                  <a:pt x="3336" y="2170"/>
                  <a:pt x="2235" y="4728"/>
                </a:cubicBezTo>
                <a:cubicBezTo>
                  <a:pt x="1879" y="5668"/>
                  <a:pt x="1393" y="6510"/>
                  <a:pt x="1102" y="7449"/>
                </a:cubicBezTo>
                <a:cubicBezTo>
                  <a:pt x="875" y="8032"/>
                  <a:pt x="1" y="10234"/>
                  <a:pt x="1" y="10234"/>
                </a:cubicBezTo>
                <a:cubicBezTo>
                  <a:pt x="422" y="11108"/>
                  <a:pt x="2656" y="12144"/>
                  <a:pt x="4243" y="12533"/>
                </a:cubicBezTo>
                <a:cubicBezTo>
                  <a:pt x="6542" y="13116"/>
                  <a:pt x="6672" y="12047"/>
                  <a:pt x="6575" y="12209"/>
                </a:cubicBezTo>
                <a:cubicBezTo>
                  <a:pt x="7449" y="9586"/>
                  <a:pt x="8129" y="6898"/>
                  <a:pt x="8615" y="41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Google Shape;1630;p47">
            <a:extLst>
              <a:ext uri="{FF2B5EF4-FFF2-40B4-BE49-F238E27FC236}">
                <a16:creationId xmlns:a16="http://schemas.microsoft.com/office/drawing/2014/main" id="{D6C983CD-789B-4C1F-9D9C-B392C83F99B3}"/>
              </a:ext>
            </a:extLst>
          </p:cNvPr>
          <p:cNvSpPr/>
          <p:nvPr/>
        </p:nvSpPr>
        <p:spPr>
          <a:xfrm>
            <a:off x="700179" y="3341533"/>
            <a:ext cx="20012" cy="19448"/>
          </a:xfrm>
          <a:custGeom>
            <a:avLst/>
            <a:gdLst/>
            <a:ahLst/>
            <a:cxnLst/>
            <a:rect l="l" t="t" r="r" b="b"/>
            <a:pathLst>
              <a:path w="1134" h="1102" extrusionOk="0">
                <a:moveTo>
                  <a:pt x="0" y="1101"/>
                </a:moveTo>
                <a:lnTo>
                  <a:pt x="33" y="1036"/>
                </a:lnTo>
                <a:cubicBezTo>
                  <a:pt x="65" y="972"/>
                  <a:pt x="130" y="939"/>
                  <a:pt x="162" y="875"/>
                </a:cubicBezTo>
                <a:cubicBezTo>
                  <a:pt x="194" y="810"/>
                  <a:pt x="259" y="745"/>
                  <a:pt x="324" y="680"/>
                </a:cubicBezTo>
                <a:lnTo>
                  <a:pt x="518" y="486"/>
                </a:lnTo>
                <a:cubicBezTo>
                  <a:pt x="615" y="356"/>
                  <a:pt x="777" y="227"/>
                  <a:pt x="907" y="130"/>
                </a:cubicBezTo>
                <a:cubicBezTo>
                  <a:pt x="972" y="65"/>
                  <a:pt x="1069" y="33"/>
                  <a:pt x="1134" y="0"/>
                </a:cubicBezTo>
                <a:cubicBezTo>
                  <a:pt x="1134" y="97"/>
                  <a:pt x="1134" y="162"/>
                  <a:pt x="1101" y="259"/>
                </a:cubicBezTo>
                <a:cubicBezTo>
                  <a:pt x="1036" y="454"/>
                  <a:pt x="939" y="615"/>
                  <a:pt x="777" y="777"/>
                </a:cubicBezTo>
                <a:cubicBezTo>
                  <a:pt x="648" y="907"/>
                  <a:pt x="453" y="1036"/>
                  <a:pt x="259" y="1069"/>
                </a:cubicBezTo>
                <a:cubicBezTo>
                  <a:pt x="194" y="1101"/>
                  <a:pt x="130" y="1101"/>
                  <a:pt x="65" y="106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Google Shape;1631;p47">
            <a:extLst>
              <a:ext uri="{FF2B5EF4-FFF2-40B4-BE49-F238E27FC236}">
                <a16:creationId xmlns:a16="http://schemas.microsoft.com/office/drawing/2014/main" id="{86CC8191-B869-4CFF-9AD9-C30B1C670773}"/>
              </a:ext>
            </a:extLst>
          </p:cNvPr>
          <p:cNvSpPr/>
          <p:nvPr/>
        </p:nvSpPr>
        <p:spPr>
          <a:xfrm>
            <a:off x="578447" y="3155793"/>
            <a:ext cx="248618" cy="488642"/>
          </a:xfrm>
          <a:custGeom>
            <a:avLst/>
            <a:gdLst/>
            <a:ahLst/>
            <a:cxnLst/>
            <a:rect l="l" t="t" r="r" b="b"/>
            <a:pathLst>
              <a:path w="14088" h="27689" extrusionOk="0">
                <a:moveTo>
                  <a:pt x="4469" y="1102"/>
                </a:moveTo>
                <a:cubicBezTo>
                  <a:pt x="6153" y="648"/>
                  <a:pt x="6607" y="292"/>
                  <a:pt x="8064" y="1"/>
                </a:cubicBezTo>
                <a:lnTo>
                  <a:pt x="8064" y="1"/>
                </a:lnTo>
                <a:cubicBezTo>
                  <a:pt x="9100" y="1102"/>
                  <a:pt x="10136" y="2397"/>
                  <a:pt x="10622" y="3498"/>
                </a:cubicBezTo>
                <a:cubicBezTo>
                  <a:pt x="11432" y="5409"/>
                  <a:pt x="12047" y="7514"/>
                  <a:pt x="12889" y="9424"/>
                </a:cubicBezTo>
                <a:cubicBezTo>
                  <a:pt x="14055" y="12144"/>
                  <a:pt x="14087" y="16192"/>
                  <a:pt x="13893" y="19010"/>
                </a:cubicBezTo>
                <a:cubicBezTo>
                  <a:pt x="13699" y="21244"/>
                  <a:pt x="12015" y="24774"/>
                  <a:pt x="9975" y="25875"/>
                </a:cubicBezTo>
                <a:cubicBezTo>
                  <a:pt x="7837" y="27073"/>
                  <a:pt x="5441" y="27688"/>
                  <a:pt x="2980" y="27688"/>
                </a:cubicBezTo>
                <a:cubicBezTo>
                  <a:pt x="2267" y="27688"/>
                  <a:pt x="745" y="27461"/>
                  <a:pt x="324" y="27041"/>
                </a:cubicBezTo>
                <a:cubicBezTo>
                  <a:pt x="324" y="27041"/>
                  <a:pt x="1" y="24417"/>
                  <a:pt x="1" y="23705"/>
                </a:cubicBezTo>
                <a:cubicBezTo>
                  <a:pt x="1004" y="24644"/>
                  <a:pt x="1587" y="24871"/>
                  <a:pt x="2688" y="25033"/>
                </a:cubicBezTo>
                <a:cubicBezTo>
                  <a:pt x="3725" y="25065"/>
                  <a:pt x="4793" y="24968"/>
                  <a:pt x="5829" y="24709"/>
                </a:cubicBezTo>
                <a:cubicBezTo>
                  <a:pt x="7967" y="24353"/>
                  <a:pt x="10169" y="22863"/>
                  <a:pt x="10881" y="20532"/>
                </a:cubicBezTo>
                <a:cubicBezTo>
                  <a:pt x="12144" y="16451"/>
                  <a:pt x="11497" y="12727"/>
                  <a:pt x="9683" y="8906"/>
                </a:cubicBezTo>
                <a:cubicBezTo>
                  <a:pt x="8420" y="6283"/>
                  <a:pt x="7805" y="4016"/>
                  <a:pt x="5635" y="204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Google Shape;1632;p47">
            <a:extLst>
              <a:ext uri="{FF2B5EF4-FFF2-40B4-BE49-F238E27FC236}">
                <a16:creationId xmlns:a16="http://schemas.microsoft.com/office/drawing/2014/main" id="{DB361B06-8B0B-421F-9D2E-32D9A8265A72}"/>
              </a:ext>
            </a:extLst>
          </p:cNvPr>
          <p:cNvSpPr/>
          <p:nvPr/>
        </p:nvSpPr>
        <p:spPr>
          <a:xfrm>
            <a:off x="533305" y="3399240"/>
            <a:ext cx="350338" cy="161757"/>
          </a:xfrm>
          <a:custGeom>
            <a:avLst/>
            <a:gdLst/>
            <a:ahLst/>
            <a:cxnLst/>
            <a:rect l="l" t="t" r="r" b="b"/>
            <a:pathLst>
              <a:path w="19852" h="9166" extrusionOk="0">
                <a:moveTo>
                  <a:pt x="454" y="5668"/>
                </a:moveTo>
                <a:cubicBezTo>
                  <a:pt x="454" y="5959"/>
                  <a:pt x="0" y="6575"/>
                  <a:pt x="65" y="6866"/>
                </a:cubicBezTo>
                <a:cubicBezTo>
                  <a:pt x="357" y="9165"/>
                  <a:pt x="4955" y="8518"/>
                  <a:pt x="6704" y="8582"/>
                </a:cubicBezTo>
                <a:cubicBezTo>
                  <a:pt x="8128" y="8615"/>
                  <a:pt x="9877" y="8518"/>
                  <a:pt x="11270" y="8485"/>
                </a:cubicBezTo>
                <a:cubicBezTo>
                  <a:pt x="12597" y="8388"/>
                  <a:pt x="12986" y="7967"/>
                  <a:pt x="13439" y="6866"/>
                </a:cubicBezTo>
                <a:cubicBezTo>
                  <a:pt x="14249" y="7222"/>
                  <a:pt x="15123" y="7417"/>
                  <a:pt x="16030" y="7449"/>
                </a:cubicBezTo>
                <a:cubicBezTo>
                  <a:pt x="16710" y="7352"/>
                  <a:pt x="16742" y="6769"/>
                  <a:pt x="16386" y="6218"/>
                </a:cubicBezTo>
                <a:cubicBezTo>
                  <a:pt x="17034" y="6089"/>
                  <a:pt x="17811" y="5830"/>
                  <a:pt x="17617" y="5020"/>
                </a:cubicBezTo>
                <a:cubicBezTo>
                  <a:pt x="19074" y="4955"/>
                  <a:pt x="18491" y="3531"/>
                  <a:pt x="18491" y="3531"/>
                </a:cubicBezTo>
                <a:cubicBezTo>
                  <a:pt x="19851" y="3563"/>
                  <a:pt x="19203" y="2430"/>
                  <a:pt x="19074" y="2235"/>
                </a:cubicBezTo>
                <a:cubicBezTo>
                  <a:pt x="18718" y="1717"/>
                  <a:pt x="18232" y="1296"/>
                  <a:pt x="17649" y="1037"/>
                </a:cubicBezTo>
                <a:cubicBezTo>
                  <a:pt x="16839" y="616"/>
                  <a:pt x="15706" y="1"/>
                  <a:pt x="14735" y="195"/>
                </a:cubicBezTo>
                <a:cubicBezTo>
                  <a:pt x="13601" y="389"/>
                  <a:pt x="13569" y="1814"/>
                  <a:pt x="13277" y="2915"/>
                </a:cubicBezTo>
                <a:cubicBezTo>
                  <a:pt x="12986" y="4016"/>
                  <a:pt x="12824" y="5247"/>
                  <a:pt x="12533" y="6186"/>
                </a:cubicBezTo>
                <a:cubicBezTo>
                  <a:pt x="9391" y="5603"/>
                  <a:pt x="6833" y="4405"/>
                  <a:pt x="2656" y="3822"/>
                </a:cubicBezTo>
                <a:close/>
              </a:path>
            </a:pathLst>
          </a:custGeom>
          <a:solidFill>
            <a:srgbClr val="BC85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Google Shape;1633;p47">
            <a:extLst>
              <a:ext uri="{FF2B5EF4-FFF2-40B4-BE49-F238E27FC236}">
                <a16:creationId xmlns:a16="http://schemas.microsoft.com/office/drawing/2014/main" id="{C25C8CED-F522-4004-B9AA-A158328FD27B}"/>
              </a:ext>
            </a:extLst>
          </p:cNvPr>
          <p:cNvSpPr/>
          <p:nvPr/>
        </p:nvSpPr>
        <p:spPr>
          <a:xfrm>
            <a:off x="793323" y="3499831"/>
            <a:ext cx="28589" cy="9159"/>
          </a:xfrm>
          <a:custGeom>
            <a:avLst/>
            <a:gdLst/>
            <a:ahLst/>
            <a:cxnLst/>
            <a:rect l="l" t="t" r="r" b="b"/>
            <a:pathLst>
              <a:path w="1620" h="519" extrusionOk="0">
                <a:moveTo>
                  <a:pt x="1" y="33"/>
                </a:moveTo>
                <a:cubicBezTo>
                  <a:pt x="98" y="33"/>
                  <a:pt x="195" y="0"/>
                  <a:pt x="292" y="0"/>
                </a:cubicBezTo>
                <a:cubicBezTo>
                  <a:pt x="486" y="0"/>
                  <a:pt x="681" y="0"/>
                  <a:pt x="875" y="33"/>
                </a:cubicBezTo>
                <a:cubicBezTo>
                  <a:pt x="1069" y="97"/>
                  <a:pt x="1263" y="162"/>
                  <a:pt x="1425" y="292"/>
                </a:cubicBezTo>
                <a:cubicBezTo>
                  <a:pt x="1490" y="356"/>
                  <a:pt x="1555" y="421"/>
                  <a:pt x="1620" y="518"/>
                </a:cubicBezTo>
                <a:cubicBezTo>
                  <a:pt x="1523" y="518"/>
                  <a:pt x="1425" y="518"/>
                  <a:pt x="1328" y="518"/>
                </a:cubicBezTo>
                <a:lnTo>
                  <a:pt x="1069" y="486"/>
                </a:lnTo>
                <a:cubicBezTo>
                  <a:pt x="972" y="486"/>
                  <a:pt x="875" y="454"/>
                  <a:pt x="778" y="421"/>
                </a:cubicBezTo>
                <a:cubicBezTo>
                  <a:pt x="583" y="389"/>
                  <a:pt x="389" y="324"/>
                  <a:pt x="227" y="195"/>
                </a:cubicBezTo>
                <a:cubicBezTo>
                  <a:pt x="130" y="162"/>
                  <a:pt x="65" y="97"/>
                  <a:pt x="1" y="33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Google Shape;1634;p47">
            <a:extLst>
              <a:ext uri="{FF2B5EF4-FFF2-40B4-BE49-F238E27FC236}">
                <a16:creationId xmlns:a16="http://schemas.microsoft.com/office/drawing/2014/main" id="{087E6999-5671-4DD2-A030-8245AA463D4E}"/>
              </a:ext>
            </a:extLst>
          </p:cNvPr>
          <p:cNvSpPr/>
          <p:nvPr/>
        </p:nvSpPr>
        <p:spPr>
          <a:xfrm>
            <a:off x="789899" y="3466107"/>
            <a:ext cx="51442" cy="21742"/>
          </a:xfrm>
          <a:custGeom>
            <a:avLst/>
            <a:gdLst/>
            <a:ahLst/>
            <a:cxnLst/>
            <a:rect l="l" t="t" r="r" b="b"/>
            <a:pathLst>
              <a:path w="2915" h="1232" extrusionOk="0">
                <a:moveTo>
                  <a:pt x="0" y="33"/>
                </a:moveTo>
                <a:lnTo>
                  <a:pt x="130" y="33"/>
                </a:lnTo>
                <a:cubicBezTo>
                  <a:pt x="259" y="1"/>
                  <a:pt x="389" y="1"/>
                  <a:pt x="518" y="33"/>
                </a:cubicBezTo>
                <a:cubicBezTo>
                  <a:pt x="680" y="33"/>
                  <a:pt x="875" y="65"/>
                  <a:pt x="1037" y="98"/>
                </a:cubicBezTo>
                <a:cubicBezTo>
                  <a:pt x="1231" y="130"/>
                  <a:pt x="1425" y="195"/>
                  <a:pt x="1587" y="292"/>
                </a:cubicBezTo>
                <a:cubicBezTo>
                  <a:pt x="1781" y="357"/>
                  <a:pt x="1976" y="454"/>
                  <a:pt x="2138" y="551"/>
                </a:cubicBezTo>
                <a:cubicBezTo>
                  <a:pt x="2267" y="648"/>
                  <a:pt x="2397" y="746"/>
                  <a:pt x="2526" y="875"/>
                </a:cubicBezTo>
                <a:cubicBezTo>
                  <a:pt x="2656" y="972"/>
                  <a:pt x="2785" y="1102"/>
                  <a:pt x="2915" y="1231"/>
                </a:cubicBezTo>
                <a:cubicBezTo>
                  <a:pt x="2753" y="1166"/>
                  <a:pt x="2591" y="1134"/>
                  <a:pt x="2429" y="1069"/>
                </a:cubicBezTo>
                <a:cubicBezTo>
                  <a:pt x="2138" y="972"/>
                  <a:pt x="1781" y="810"/>
                  <a:pt x="1425" y="648"/>
                </a:cubicBezTo>
                <a:lnTo>
                  <a:pt x="454" y="260"/>
                </a:lnTo>
                <a:cubicBezTo>
                  <a:pt x="324" y="195"/>
                  <a:pt x="195" y="163"/>
                  <a:pt x="97" y="130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Google Shape;1635;p47">
            <a:extLst>
              <a:ext uri="{FF2B5EF4-FFF2-40B4-BE49-F238E27FC236}">
                <a16:creationId xmlns:a16="http://schemas.microsoft.com/office/drawing/2014/main" id="{DEA2B5B2-B689-4D25-9970-027BC1C9E911}"/>
              </a:ext>
            </a:extLst>
          </p:cNvPr>
          <p:cNvSpPr/>
          <p:nvPr/>
        </p:nvSpPr>
        <p:spPr>
          <a:xfrm>
            <a:off x="791611" y="3434676"/>
            <a:ext cx="68013" cy="26877"/>
          </a:xfrm>
          <a:custGeom>
            <a:avLst/>
            <a:gdLst/>
            <a:ahLst/>
            <a:cxnLst/>
            <a:rect l="l" t="t" r="r" b="b"/>
            <a:pathLst>
              <a:path w="3854" h="1523" extrusionOk="0">
                <a:moveTo>
                  <a:pt x="0" y="33"/>
                </a:moveTo>
                <a:lnTo>
                  <a:pt x="162" y="1"/>
                </a:lnTo>
                <a:cubicBezTo>
                  <a:pt x="324" y="1"/>
                  <a:pt x="486" y="1"/>
                  <a:pt x="680" y="1"/>
                </a:cubicBezTo>
                <a:cubicBezTo>
                  <a:pt x="875" y="33"/>
                  <a:pt x="1101" y="98"/>
                  <a:pt x="1328" y="163"/>
                </a:cubicBezTo>
                <a:cubicBezTo>
                  <a:pt x="1587" y="227"/>
                  <a:pt x="1814" y="324"/>
                  <a:pt x="2073" y="422"/>
                </a:cubicBezTo>
                <a:cubicBezTo>
                  <a:pt x="2300" y="519"/>
                  <a:pt x="2526" y="616"/>
                  <a:pt x="2753" y="745"/>
                </a:cubicBezTo>
                <a:cubicBezTo>
                  <a:pt x="2947" y="843"/>
                  <a:pt x="3142" y="972"/>
                  <a:pt x="3336" y="1102"/>
                </a:cubicBezTo>
                <a:cubicBezTo>
                  <a:pt x="3465" y="1199"/>
                  <a:pt x="3595" y="1296"/>
                  <a:pt x="3724" y="1393"/>
                </a:cubicBezTo>
                <a:lnTo>
                  <a:pt x="3854" y="1523"/>
                </a:lnTo>
                <a:lnTo>
                  <a:pt x="3660" y="1490"/>
                </a:lnTo>
                <a:cubicBezTo>
                  <a:pt x="3563" y="1425"/>
                  <a:pt x="3401" y="1393"/>
                  <a:pt x="3239" y="1328"/>
                </a:cubicBezTo>
                <a:cubicBezTo>
                  <a:pt x="3044" y="1264"/>
                  <a:pt x="2818" y="1166"/>
                  <a:pt x="2623" y="1069"/>
                </a:cubicBezTo>
                <a:cubicBezTo>
                  <a:pt x="2397" y="1005"/>
                  <a:pt x="2138" y="875"/>
                  <a:pt x="1911" y="810"/>
                </a:cubicBezTo>
                <a:lnTo>
                  <a:pt x="1231" y="519"/>
                </a:lnTo>
                <a:cubicBezTo>
                  <a:pt x="1004" y="422"/>
                  <a:pt x="778" y="324"/>
                  <a:pt x="616" y="260"/>
                </a:cubicBezTo>
                <a:cubicBezTo>
                  <a:pt x="486" y="195"/>
                  <a:pt x="324" y="130"/>
                  <a:pt x="195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Google Shape;1636;p47">
            <a:extLst>
              <a:ext uri="{FF2B5EF4-FFF2-40B4-BE49-F238E27FC236}">
                <a16:creationId xmlns:a16="http://schemas.microsoft.com/office/drawing/2014/main" id="{603298F0-6571-4233-846D-DC47B7991A99}"/>
              </a:ext>
            </a:extLst>
          </p:cNvPr>
          <p:cNvSpPr/>
          <p:nvPr/>
        </p:nvSpPr>
        <p:spPr>
          <a:xfrm>
            <a:off x="565882" y="3197512"/>
            <a:ext cx="144604" cy="206317"/>
          </a:xfrm>
          <a:custGeom>
            <a:avLst/>
            <a:gdLst/>
            <a:ahLst/>
            <a:cxnLst/>
            <a:rect l="l" t="t" r="r" b="b"/>
            <a:pathLst>
              <a:path w="8194" h="11691" extrusionOk="0">
                <a:moveTo>
                  <a:pt x="4728" y="1"/>
                </a:moveTo>
                <a:cubicBezTo>
                  <a:pt x="4599" y="163"/>
                  <a:pt x="4437" y="292"/>
                  <a:pt x="4307" y="486"/>
                </a:cubicBezTo>
                <a:cubicBezTo>
                  <a:pt x="4145" y="648"/>
                  <a:pt x="4016" y="810"/>
                  <a:pt x="3918" y="972"/>
                </a:cubicBezTo>
                <a:cubicBezTo>
                  <a:pt x="3659" y="1328"/>
                  <a:pt x="3465" y="1685"/>
                  <a:pt x="3271" y="2041"/>
                </a:cubicBezTo>
                <a:cubicBezTo>
                  <a:pt x="3077" y="2429"/>
                  <a:pt x="2915" y="2818"/>
                  <a:pt x="2720" y="3207"/>
                </a:cubicBezTo>
                <a:lnTo>
                  <a:pt x="2267" y="4372"/>
                </a:lnTo>
                <a:cubicBezTo>
                  <a:pt x="2073" y="4761"/>
                  <a:pt x="1911" y="5150"/>
                  <a:pt x="1749" y="5538"/>
                </a:cubicBezTo>
                <a:cubicBezTo>
                  <a:pt x="1684" y="5732"/>
                  <a:pt x="1619" y="5959"/>
                  <a:pt x="1555" y="6121"/>
                </a:cubicBezTo>
                <a:lnTo>
                  <a:pt x="1425" y="6445"/>
                </a:lnTo>
                <a:lnTo>
                  <a:pt x="1328" y="6736"/>
                </a:lnTo>
                <a:lnTo>
                  <a:pt x="389" y="9068"/>
                </a:lnTo>
                <a:lnTo>
                  <a:pt x="389" y="8938"/>
                </a:lnTo>
                <a:cubicBezTo>
                  <a:pt x="486" y="9036"/>
                  <a:pt x="551" y="9165"/>
                  <a:pt x="648" y="9262"/>
                </a:cubicBezTo>
                <a:cubicBezTo>
                  <a:pt x="745" y="9359"/>
                  <a:pt x="874" y="9457"/>
                  <a:pt x="1004" y="9521"/>
                </a:cubicBezTo>
                <a:cubicBezTo>
                  <a:pt x="1231" y="9716"/>
                  <a:pt x="1490" y="9878"/>
                  <a:pt x="1749" y="10039"/>
                </a:cubicBezTo>
                <a:cubicBezTo>
                  <a:pt x="2299" y="10331"/>
                  <a:pt x="2850" y="10590"/>
                  <a:pt x="3433" y="10817"/>
                </a:cubicBezTo>
                <a:cubicBezTo>
                  <a:pt x="4016" y="11011"/>
                  <a:pt x="4599" y="11173"/>
                  <a:pt x="5214" y="11302"/>
                </a:cubicBezTo>
                <a:cubicBezTo>
                  <a:pt x="5505" y="11335"/>
                  <a:pt x="5797" y="11335"/>
                  <a:pt x="6088" y="11302"/>
                </a:cubicBezTo>
                <a:cubicBezTo>
                  <a:pt x="6218" y="11270"/>
                  <a:pt x="6380" y="11238"/>
                  <a:pt x="6509" y="11173"/>
                </a:cubicBezTo>
                <a:cubicBezTo>
                  <a:pt x="6541" y="11140"/>
                  <a:pt x="6606" y="11076"/>
                  <a:pt x="6639" y="11043"/>
                </a:cubicBezTo>
                <a:cubicBezTo>
                  <a:pt x="6671" y="11011"/>
                  <a:pt x="6671" y="11011"/>
                  <a:pt x="6703" y="10979"/>
                </a:cubicBezTo>
                <a:lnTo>
                  <a:pt x="6703" y="10979"/>
                </a:lnTo>
                <a:lnTo>
                  <a:pt x="6703" y="11011"/>
                </a:lnTo>
                <a:cubicBezTo>
                  <a:pt x="6703" y="11011"/>
                  <a:pt x="6703" y="11043"/>
                  <a:pt x="6703" y="11076"/>
                </a:cubicBezTo>
                <a:cubicBezTo>
                  <a:pt x="6736" y="11076"/>
                  <a:pt x="6736" y="11108"/>
                  <a:pt x="6768" y="11108"/>
                </a:cubicBezTo>
                <a:cubicBezTo>
                  <a:pt x="6801" y="11108"/>
                  <a:pt x="6833" y="11108"/>
                  <a:pt x="6865" y="11108"/>
                </a:cubicBezTo>
                <a:cubicBezTo>
                  <a:pt x="6865" y="11108"/>
                  <a:pt x="6898" y="11108"/>
                  <a:pt x="6898" y="11076"/>
                </a:cubicBezTo>
                <a:lnTo>
                  <a:pt x="6898" y="11076"/>
                </a:lnTo>
                <a:lnTo>
                  <a:pt x="6639" y="10946"/>
                </a:lnTo>
                <a:cubicBezTo>
                  <a:pt x="6930" y="10137"/>
                  <a:pt x="7189" y="9359"/>
                  <a:pt x="7448" y="8550"/>
                </a:cubicBezTo>
                <a:cubicBezTo>
                  <a:pt x="7740" y="7773"/>
                  <a:pt x="7934" y="6931"/>
                  <a:pt x="8193" y="6121"/>
                </a:cubicBezTo>
                <a:cubicBezTo>
                  <a:pt x="7999" y="6931"/>
                  <a:pt x="7804" y="7773"/>
                  <a:pt x="7643" y="8615"/>
                </a:cubicBezTo>
                <a:cubicBezTo>
                  <a:pt x="7448" y="9424"/>
                  <a:pt x="7157" y="10234"/>
                  <a:pt x="6930" y="11043"/>
                </a:cubicBezTo>
                <a:lnTo>
                  <a:pt x="6671" y="10914"/>
                </a:lnTo>
                <a:lnTo>
                  <a:pt x="6703" y="10881"/>
                </a:lnTo>
                <a:cubicBezTo>
                  <a:pt x="6703" y="10849"/>
                  <a:pt x="6736" y="10849"/>
                  <a:pt x="6768" y="10817"/>
                </a:cubicBezTo>
                <a:cubicBezTo>
                  <a:pt x="6801" y="10817"/>
                  <a:pt x="6930" y="10849"/>
                  <a:pt x="6930" y="10881"/>
                </a:cubicBezTo>
                <a:cubicBezTo>
                  <a:pt x="6930" y="10914"/>
                  <a:pt x="6962" y="10946"/>
                  <a:pt x="6962" y="10979"/>
                </a:cubicBezTo>
                <a:lnTo>
                  <a:pt x="6962" y="10979"/>
                </a:lnTo>
                <a:cubicBezTo>
                  <a:pt x="6962" y="11011"/>
                  <a:pt x="6962" y="11011"/>
                  <a:pt x="6962" y="11043"/>
                </a:cubicBezTo>
                <a:cubicBezTo>
                  <a:pt x="6930" y="11076"/>
                  <a:pt x="6930" y="11108"/>
                  <a:pt x="6930" y="11140"/>
                </a:cubicBezTo>
                <a:cubicBezTo>
                  <a:pt x="6898" y="11173"/>
                  <a:pt x="6865" y="11205"/>
                  <a:pt x="6833" y="11270"/>
                </a:cubicBezTo>
                <a:cubicBezTo>
                  <a:pt x="6768" y="11335"/>
                  <a:pt x="6703" y="11400"/>
                  <a:pt x="6606" y="11432"/>
                </a:cubicBezTo>
                <a:cubicBezTo>
                  <a:pt x="6477" y="11529"/>
                  <a:pt x="6315" y="11594"/>
                  <a:pt x="6121" y="11626"/>
                </a:cubicBezTo>
                <a:cubicBezTo>
                  <a:pt x="5797" y="11691"/>
                  <a:pt x="5473" y="11691"/>
                  <a:pt x="5149" y="11626"/>
                </a:cubicBezTo>
                <a:cubicBezTo>
                  <a:pt x="4501" y="11529"/>
                  <a:pt x="3886" y="11367"/>
                  <a:pt x="3271" y="11140"/>
                </a:cubicBezTo>
                <a:cubicBezTo>
                  <a:pt x="2688" y="10946"/>
                  <a:pt x="2105" y="10655"/>
                  <a:pt x="1522" y="10363"/>
                </a:cubicBezTo>
                <a:cubicBezTo>
                  <a:pt x="1263" y="10201"/>
                  <a:pt x="972" y="10039"/>
                  <a:pt x="713" y="9845"/>
                </a:cubicBezTo>
                <a:cubicBezTo>
                  <a:pt x="454" y="9651"/>
                  <a:pt x="194" y="9392"/>
                  <a:pt x="33" y="9100"/>
                </a:cubicBezTo>
                <a:lnTo>
                  <a:pt x="0" y="9003"/>
                </a:lnTo>
                <a:lnTo>
                  <a:pt x="33" y="8938"/>
                </a:lnTo>
                <a:lnTo>
                  <a:pt x="972" y="6574"/>
                </a:lnTo>
                <a:lnTo>
                  <a:pt x="1101" y="6283"/>
                </a:lnTo>
                <a:lnTo>
                  <a:pt x="1134" y="6153"/>
                </a:lnTo>
                <a:lnTo>
                  <a:pt x="1198" y="5992"/>
                </a:lnTo>
                <a:cubicBezTo>
                  <a:pt x="1263" y="5797"/>
                  <a:pt x="1328" y="5571"/>
                  <a:pt x="1425" y="5376"/>
                </a:cubicBezTo>
                <a:cubicBezTo>
                  <a:pt x="1619" y="4988"/>
                  <a:pt x="1781" y="4599"/>
                  <a:pt x="1976" y="4243"/>
                </a:cubicBezTo>
                <a:cubicBezTo>
                  <a:pt x="2299" y="3433"/>
                  <a:pt x="2688" y="2688"/>
                  <a:pt x="3109" y="1944"/>
                </a:cubicBezTo>
                <a:cubicBezTo>
                  <a:pt x="3303" y="1555"/>
                  <a:pt x="3562" y="1231"/>
                  <a:pt x="3821" y="875"/>
                </a:cubicBezTo>
                <a:cubicBezTo>
                  <a:pt x="3951" y="713"/>
                  <a:pt x="4080" y="551"/>
                  <a:pt x="4210" y="422"/>
                </a:cubicBezTo>
                <a:cubicBezTo>
                  <a:pt x="4404" y="292"/>
                  <a:pt x="4566" y="163"/>
                  <a:pt x="47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Google Shape;1637;p47">
            <a:extLst>
              <a:ext uri="{FF2B5EF4-FFF2-40B4-BE49-F238E27FC236}">
                <a16:creationId xmlns:a16="http://schemas.microsoft.com/office/drawing/2014/main" id="{C730E00C-9290-4973-98AB-C4AADDD21877}"/>
              </a:ext>
            </a:extLst>
          </p:cNvPr>
          <p:cNvSpPr/>
          <p:nvPr/>
        </p:nvSpPr>
        <p:spPr>
          <a:xfrm>
            <a:off x="652160" y="2954629"/>
            <a:ext cx="44031" cy="34889"/>
          </a:xfrm>
          <a:custGeom>
            <a:avLst/>
            <a:gdLst/>
            <a:ahLst/>
            <a:cxnLst/>
            <a:rect l="l" t="t" r="r" b="b"/>
            <a:pathLst>
              <a:path w="2495" h="1977" extrusionOk="0">
                <a:moveTo>
                  <a:pt x="1" y="66"/>
                </a:moveTo>
                <a:lnTo>
                  <a:pt x="163" y="33"/>
                </a:lnTo>
                <a:cubicBezTo>
                  <a:pt x="292" y="1"/>
                  <a:pt x="422" y="1"/>
                  <a:pt x="551" y="1"/>
                </a:cubicBezTo>
                <a:cubicBezTo>
                  <a:pt x="649" y="1"/>
                  <a:pt x="746" y="33"/>
                  <a:pt x="843" y="66"/>
                </a:cubicBezTo>
                <a:cubicBezTo>
                  <a:pt x="940" y="66"/>
                  <a:pt x="1037" y="98"/>
                  <a:pt x="1102" y="130"/>
                </a:cubicBezTo>
                <a:cubicBezTo>
                  <a:pt x="1232" y="195"/>
                  <a:pt x="1296" y="228"/>
                  <a:pt x="1393" y="292"/>
                </a:cubicBezTo>
                <a:lnTo>
                  <a:pt x="1685" y="487"/>
                </a:lnTo>
                <a:lnTo>
                  <a:pt x="1912" y="713"/>
                </a:lnTo>
                <a:cubicBezTo>
                  <a:pt x="1976" y="778"/>
                  <a:pt x="2041" y="875"/>
                  <a:pt x="2106" y="940"/>
                </a:cubicBezTo>
                <a:cubicBezTo>
                  <a:pt x="2171" y="1037"/>
                  <a:pt x="2235" y="1102"/>
                  <a:pt x="2268" y="1199"/>
                </a:cubicBezTo>
                <a:cubicBezTo>
                  <a:pt x="2300" y="1296"/>
                  <a:pt x="2333" y="1361"/>
                  <a:pt x="2365" y="1426"/>
                </a:cubicBezTo>
                <a:cubicBezTo>
                  <a:pt x="2430" y="1555"/>
                  <a:pt x="2462" y="1685"/>
                  <a:pt x="2494" y="1814"/>
                </a:cubicBezTo>
                <a:cubicBezTo>
                  <a:pt x="2494" y="1912"/>
                  <a:pt x="2494" y="1976"/>
                  <a:pt x="2494" y="1976"/>
                </a:cubicBezTo>
                <a:lnTo>
                  <a:pt x="2397" y="1847"/>
                </a:lnTo>
                <a:cubicBezTo>
                  <a:pt x="2333" y="1782"/>
                  <a:pt x="2268" y="1685"/>
                  <a:pt x="2171" y="1555"/>
                </a:cubicBezTo>
                <a:cubicBezTo>
                  <a:pt x="2073" y="1458"/>
                  <a:pt x="2073" y="1458"/>
                  <a:pt x="2009" y="1393"/>
                </a:cubicBezTo>
                <a:cubicBezTo>
                  <a:pt x="1944" y="1296"/>
                  <a:pt x="1879" y="1264"/>
                  <a:pt x="1814" y="1199"/>
                </a:cubicBezTo>
                <a:cubicBezTo>
                  <a:pt x="1717" y="1037"/>
                  <a:pt x="1555" y="908"/>
                  <a:pt x="1426" y="778"/>
                </a:cubicBezTo>
                <a:cubicBezTo>
                  <a:pt x="1264" y="649"/>
                  <a:pt x="1134" y="551"/>
                  <a:pt x="972" y="454"/>
                </a:cubicBezTo>
                <a:cubicBezTo>
                  <a:pt x="875" y="422"/>
                  <a:pt x="811" y="357"/>
                  <a:pt x="746" y="325"/>
                </a:cubicBezTo>
                <a:cubicBezTo>
                  <a:pt x="649" y="292"/>
                  <a:pt x="584" y="260"/>
                  <a:pt x="519" y="228"/>
                </a:cubicBezTo>
                <a:cubicBezTo>
                  <a:pt x="422" y="195"/>
                  <a:pt x="292" y="130"/>
                  <a:pt x="163" y="98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Google Shape;1638;p47">
            <a:extLst>
              <a:ext uri="{FF2B5EF4-FFF2-40B4-BE49-F238E27FC236}">
                <a16:creationId xmlns:a16="http://schemas.microsoft.com/office/drawing/2014/main" id="{9718ED87-E30B-4C5F-9809-BBF236CF08EC}"/>
              </a:ext>
            </a:extLst>
          </p:cNvPr>
          <p:cNvSpPr/>
          <p:nvPr/>
        </p:nvSpPr>
        <p:spPr>
          <a:xfrm>
            <a:off x="572164" y="3471260"/>
            <a:ext cx="53154" cy="10871"/>
          </a:xfrm>
          <a:custGeom>
            <a:avLst/>
            <a:gdLst/>
            <a:ahLst/>
            <a:cxnLst/>
            <a:rect l="l" t="t" r="r" b="b"/>
            <a:pathLst>
              <a:path w="3012" h="616" extrusionOk="0">
                <a:moveTo>
                  <a:pt x="0" y="615"/>
                </a:moveTo>
                <a:cubicBezTo>
                  <a:pt x="130" y="518"/>
                  <a:pt x="292" y="421"/>
                  <a:pt x="421" y="356"/>
                </a:cubicBezTo>
                <a:cubicBezTo>
                  <a:pt x="583" y="259"/>
                  <a:pt x="713" y="194"/>
                  <a:pt x="907" y="162"/>
                </a:cubicBezTo>
                <a:cubicBezTo>
                  <a:pt x="1069" y="97"/>
                  <a:pt x="1263" y="65"/>
                  <a:pt x="1458" y="33"/>
                </a:cubicBezTo>
                <a:cubicBezTo>
                  <a:pt x="1652" y="33"/>
                  <a:pt x="1879" y="0"/>
                  <a:pt x="2040" y="0"/>
                </a:cubicBezTo>
                <a:cubicBezTo>
                  <a:pt x="2202" y="33"/>
                  <a:pt x="2364" y="33"/>
                  <a:pt x="2526" y="65"/>
                </a:cubicBezTo>
                <a:cubicBezTo>
                  <a:pt x="2688" y="97"/>
                  <a:pt x="2850" y="130"/>
                  <a:pt x="3012" y="162"/>
                </a:cubicBezTo>
                <a:cubicBezTo>
                  <a:pt x="2850" y="227"/>
                  <a:pt x="2688" y="259"/>
                  <a:pt x="2526" y="292"/>
                </a:cubicBezTo>
                <a:cubicBezTo>
                  <a:pt x="2364" y="324"/>
                  <a:pt x="2202" y="356"/>
                  <a:pt x="2040" y="389"/>
                </a:cubicBezTo>
                <a:cubicBezTo>
                  <a:pt x="1879" y="421"/>
                  <a:pt x="1684" y="421"/>
                  <a:pt x="1522" y="454"/>
                </a:cubicBezTo>
                <a:cubicBezTo>
                  <a:pt x="1328" y="486"/>
                  <a:pt x="1134" y="486"/>
                  <a:pt x="972" y="518"/>
                </a:cubicBezTo>
                <a:cubicBezTo>
                  <a:pt x="778" y="518"/>
                  <a:pt x="616" y="518"/>
                  <a:pt x="486" y="551"/>
                </a:cubicBezTo>
                <a:cubicBezTo>
                  <a:pt x="324" y="583"/>
                  <a:pt x="162" y="615"/>
                  <a:pt x="0" y="615"/>
                </a:cubicBezTo>
                <a:close/>
              </a:path>
            </a:pathLst>
          </a:custGeom>
          <a:solidFill>
            <a:srgbClr val="8F5B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Google Shape;1639;p47">
            <a:extLst>
              <a:ext uri="{FF2B5EF4-FFF2-40B4-BE49-F238E27FC236}">
                <a16:creationId xmlns:a16="http://schemas.microsoft.com/office/drawing/2014/main" id="{19FDD221-910B-4436-AA04-C86421E19899}"/>
              </a:ext>
            </a:extLst>
          </p:cNvPr>
          <p:cNvSpPr/>
          <p:nvPr/>
        </p:nvSpPr>
        <p:spPr>
          <a:xfrm>
            <a:off x="92117" y="3669565"/>
            <a:ext cx="81178" cy="201746"/>
          </a:xfrm>
          <a:custGeom>
            <a:avLst/>
            <a:gdLst/>
            <a:ahLst/>
            <a:cxnLst/>
            <a:rect l="l" t="t" r="r" b="b"/>
            <a:pathLst>
              <a:path w="4600" h="11432" extrusionOk="0">
                <a:moveTo>
                  <a:pt x="2300" y="0"/>
                </a:moveTo>
                <a:cubicBezTo>
                  <a:pt x="1426" y="583"/>
                  <a:pt x="745" y="1069"/>
                  <a:pt x="486" y="2137"/>
                </a:cubicBezTo>
                <a:cubicBezTo>
                  <a:pt x="98" y="3854"/>
                  <a:pt x="1" y="5602"/>
                  <a:pt x="260" y="7319"/>
                </a:cubicBezTo>
                <a:cubicBezTo>
                  <a:pt x="454" y="8582"/>
                  <a:pt x="745" y="9585"/>
                  <a:pt x="1717" y="10460"/>
                </a:cubicBezTo>
                <a:cubicBezTo>
                  <a:pt x="2041" y="10816"/>
                  <a:pt x="2494" y="11107"/>
                  <a:pt x="2980" y="11237"/>
                </a:cubicBezTo>
                <a:cubicBezTo>
                  <a:pt x="4243" y="11431"/>
                  <a:pt x="4146" y="10557"/>
                  <a:pt x="4599" y="961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Google Shape;1640;p47">
            <a:extLst>
              <a:ext uri="{FF2B5EF4-FFF2-40B4-BE49-F238E27FC236}">
                <a16:creationId xmlns:a16="http://schemas.microsoft.com/office/drawing/2014/main" id="{5F37DB6B-D889-4149-955F-D8D1F3B68CCE}"/>
              </a:ext>
            </a:extLst>
          </p:cNvPr>
          <p:cNvSpPr/>
          <p:nvPr/>
        </p:nvSpPr>
        <p:spPr>
          <a:xfrm>
            <a:off x="269845" y="3382669"/>
            <a:ext cx="88026" cy="72602"/>
          </a:xfrm>
          <a:custGeom>
            <a:avLst/>
            <a:gdLst/>
            <a:ahLst/>
            <a:cxnLst/>
            <a:rect l="l" t="t" r="r" b="b"/>
            <a:pathLst>
              <a:path w="4988" h="4114" extrusionOk="0">
                <a:moveTo>
                  <a:pt x="1" y="2850"/>
                </a:moveTo>
                <a:cubicBezTo>
                  <a:pt x="422" y="1814"/>
                  <a:pt x="1102" y="1"/>
                  <a:pt x="2721" y="1"/>
                </a:cubicBezTo>
                <a:cubicBezTo>
                  <a:pt x="4988" y="1"/>
                  <a:pt x="3887" y="2850"/>
                  <a:pt x="3142" y="4049"/>
                </a:cubicBezTo>
                <a:cubicBezTo>
                  <a:pt x="2850" y="4113"/>
                  <a:pt x="2559" y="4113"/>
                  <a:pt x="2268" y="4049"/>
                </a:cubicBezTo>
                <a:cubicBezTo>
                  <a:pt x="2721" y="3369"/>
                  <a:pt x="4405" y="1037"/>
                  <a:pt x="2850" y="746"/>
                </a:cubicBezTo>
                <a:cubicBezTo>
                  <a:pt x="1523" y="454"/>
                  <a:pt x="810" y="2721"/>
                  <a:pt x="422" y="3433"/>
                </a:cubicBezTo>
                <a:close/>
              </a:path>
            </a:pathLst>
          </a:custGeom>
          <a:solidFill>
            <a:srgbClr val="FF8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Google Shape;1641;p47">
            <a:extLst>
              <a:ext uri="{FF2B5EF4-FFF2-40B4-BE49-F238E27FC236}">
                <a16:creationId xmlns:a16="http://schemas.microsoft.com/office/drawing/2014/main" id="{AFC52716-3BF5-4B88-B0F6-CF19365A5339}"/>
              </a:ext>
            </a:extLst>
          </p:cNvPr>
          <p:cNvSpPr/>
          <p:nvPr/>
        </p:nvSpPr>
        <p:spPr>
          <a:xfrm>
            <a:off x="110982" y="3435259"/>
            <a:ext cx="113738" cy="448617"/>
          </a:xfrm>
          <a:custGeom>
            <a:avLst/>
            <a:gdLst/>
            <a:ahLst/>
            <a:cxnLst/>
            <a:rect l="l" t="t" r="r" b="b"/>
            <a:pathLst>
              <a:path w="6445" h="25421" extrusionOk="0">
                <a:moveTo>
                  <a:pt x="4016" y="24125"/>
                </a:moveTo>
                <a:cubicBezTo>
                  <a:pt x="4372" y="23024"/>
                  <a:pt x="4242" y="21697"/>
                  <a:pt x="4372" y="20531"/>
                </a:cubicBezTo>
                <a:cubicBezTo>
                  <a:pt x="4534" y="18847"/>
                  <a:pt x="4728" y="17163"/>
                  <a:pt x="4825" y="15544"/>
                </a:cubicBezTo>
                <a:lnTo>
                  <a:pt x="5473" y="5667"/>
                </a:lnTo>
                <a:cubicBezTo>
                  <a:pt x="5635" y="4048"/>
                  <a:pt x="6445" y="1198"/>
                  <a:pt x="4469" y="162"/>
                </a:cubicBezTo>
                <a:cubicBezTo>
                  <a:pt x="4275" y="65"/>
                  <a:pt x="4048" y="0"/>
                  <a:pt x="3854" y="0"/>
                </a:cubicBezTo>
                <a:cubicBezTo>
                  <a:pt x="3239" y="291"/>
                  <a:pt x="2688" y="745"/>
                  <a:pt x="2267" y="1263"/>
                </a:cubicBezTo>
                <a:cubicBezTo>
                  <a:pt x="1328" y="2461"/>
                  <a:pt x="1231" y="4501"/>
                  <a:pt x="1004" y="6023"/>
                </a:cubicBezTo>
                <a:cubicBezTo>
                  <a:pt x="713" y="7934"/>
                  <a:pt x="292" y="9844"/>
                  <a:pt x="130" y="11820"/>
                </a:cubicBezTo>
                <a:cubicBezTo>
                  <a:pt x="0" y="14831"/>
                  <a:pt x="65" y="17843"/>
                  <a:pt x="357" y="20822"/>
                </a:cubicBezTo>
                <a:cubicBezTo>
                  <a:pt x="551" y="22960"/>
                  <a:pt x="1134" y="24449"/>
                  <a:pt x="2526" y="25388"/>
                </a:cubicBezTo>
                <a:cubicBezTo>
                  <a:pt x="3109" y="25421"/>
                  <a:pt x="3627" y="25097"/>
                  <a:pt x="4016" y="24125"/>
                </a:cubicBezTo>
                <a:close/>
              </a:path>
            </a:pathLst>
          </a:custGeom>
          <a:solidFill>
            <a:srgbClr val="E6607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Google Shape;1642;p47">
            <a:extLst>
              <a:ext uri="{FF2B5EF4-FFF2-40B4-BE49-F238E27FC236}">
                <a16:creationId xmlns:a16="http://schemas.microsoft.com/office/drawing/2014/main" id="{68E6B03B-6053-47BB-AC98-E1B74859AE48}"/>
              </a:ext>
            </a:extLst>
          </p:cNvPr>
          <p:cNvSpPr/>
          <p:nvPr/>
        </p:nvSpPr>
        <p:spPr>
          <a:xfrm>
            <a:off x="155560" y="3418670"/>
            <a:ext cx="281742" cy="489206"/>
          </a:xfrm>
          <a:custGeom>
            <a:avLst/>
            <a:gdLst/>
            <a:ahLst/>
            <a:cxnLst/>
            <a:rect l="l" t="t" r="r" b="b"/>
            <a:pathLst>
              <a:path w="15965" h="27721" extrusionOk="0">
                <a:moveTo>
                  <a:pt x="7481" y="454"/>
                </a:moveTo>
                <a:cubicBezTo>
                  <a:pt x="5538" y="228"/>
                  <a:pt x="3174" y="1"/>
                  <a:pt x="1328" y="940"/>
                </a:cubicBezTo>
                <a:cubicBezTo>
                  <a:pt x="1522" y="940"/>
                  <a:pt x="1749" y="1005"/>
                  <a:pt x="1911" y="1102"/>
                </a:cubicBezTo>
                <a:cubicBezTo>
                  <a:pt x="3919" y="2106"/>
                  <a:pt x="3109" y="4988"/>
                  <a:pt x="2947" y="6607"/>
                </a:cubicBezTo>
                <a:lnTo>
                  <a:pt x="2299" y="16484"/>
                </a:lnTo>
                <a:cubicBezTo>
                  <a:pt x="2202" y="18103"/>
                  <a:pt x="2008" y="19787"/>
                  <a:pt x="1846" y="21471"/>
                </a:cubicBezTo>
                <a:cubicBezTo>
                  <a:pt x="1716" y="22637"/>
                  <a:pt x="1846" y="23964"/>
                  <a:pt x="1490" y="25065"/>
                </a:cubicBezTo>
                <a:cubicBezTo>
                  <a:pt x="1101" y="26037"/>
                  <a:pt x="551" y="26361"/>
                  <a:pt x="0" y="26296"/>
                </a:cubicBezTo>
                <a:cubicBezTo>
                  <a:pt x="713" y="26782"/>
                  <a:pt x="1555" y="27105"/>
                  <a:pt x="2429" y="27267"/>
                </a:cubicBezTo>
                <a:cubicBezTo>
                  <a:pt x="4307" y="27656"/>
                  <a:pt x="6250" y="27721"/>
                  <a:pt x="8161" y="27462"/>
                </a:cubicBezTo>
                <a:cubicBezTo>
                  <a:pt x="9845" y="27203"/>
                  <a:pt x="12014" y="26425"/>
                  <a:pt x="13212" y="25130"/>
                </a:cubicBezTo>
                <a:cubicBezTo>
                  <a:pt x="14054" y="24159"/>
                  <a:pt x="14054" y="22863"/>
                  <a:pt x="14346" y="21633"/>
                </a:cubicBezTo>
                <a:cubicBezTo>
                  <a:pt x="15220" y="18492"/>
                  <a:pt x="15706" y="15253"/>
                  <a:pt x="15835" y="12015"/>
                </a:cubicBezTo>
                <a:cubicBezTo>
                  <a:pt x="15900" y="9521"/>
                  <a:pt x="15965" y="6607"/>
                  <a:pt x="14605" y="4437"/>
                </a:cubicBezTo>
                <a:cubicBezTo>
                  <a:pt x="13892" y="3272"/>
                  <a:pt x="12921" y="2300"/>
                  <a:pt x="11755" y="1588"/>
                </a:cubicBezTo>
                <a:cubicBezTo>
                  <a:pt x="10525" y="875"/>
                  <a:pt x="8938" y="584"/>
                  <a:pt x="7481" y="454"/>
                </a:cubicBezTo>
                <a:close/>
              </a:path>
            </a:pathLst>
          </a:custGeom>
          <a:solidFill>
            <a:srgbClr val="E155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Google Shape;1643;p47">
            <a:extLst>
              <a:ext uri="{FF2B5EF4-FFF2-40B4-BE49-F238E27FC236}">
                <a16:creationId xmlns:a16="http://schemas.microsoft.com/office/drawing/2014/main" id="{4D5771DD-0664-434E-A86B-17E96925042B}"/>
              </a:ext>
            </a:extLst>
          </p:cNvPr>
          <p:cNvSpPr/>
          <p:nvPr/>
        </p:nvSpPr>
        <p:spPr>
          <a:xfrm>
            <a:off x="310999" y="4575340"/>
            <a:ext cx="188034" cy="296054"/>
          </a:xfrm>
          <a:custGeom>
            <a:avLst/>
            <a:gdLst/>
            <a:ahLst/>
            <a:cxnLst/>
            <a:rect l="l" t="t" r="r" b="b"/>
            <a:pathLst>
              <a:path w="10655" h="16776" extrusionOk="0">
                <a:moveTo>
                  <a:pt x="8420" y="15189"/>
                </a:moveTo>
                <a:cubicBezTo>
                  <a:pt x="6639" y="14347"/>
                  <a:pt x="4631" y="13343"/>
                  <a:pt x="4437" y="11205"/>
                </a:cubicBezTo>
                <a:cubicBezTo>
                  <a:pt x="4210" y="9003"/>
                  <a:pt x="4210" y="6769"/>
                  <a:pt x="4437" y="4535"/>
                </a:cubicBezTo>
                <a:cubicBezTo>
                  <a:pt x="4566" y="3013"/>
                  <a:pt x="4696" y="1620"/>
                  <a:pt x="4825" y="325"/>
                </a:cubicBezTo>
                <a:cubicBezTo>
                  <a:pt x="3336" y="357"/>
                  <a:pt x="1846" y="260"/>
                  <a:pt x="389" y="1"/>
                </a:cubicBezTo>
                <a:cubicBezTo>
                  <a:pt x="0" y="4470"/>
                  <a:pt x="324" y="7546"/>
                  <a:pt x="486" y="12598"/>
                </a:cubicBezTo>
                <a:cubicBezTo>
                  <a:pt x="486" y="12792"/>
                  <a:pt x="292" y="14152"/>
                  <a:pt x="97" y="15350"/>
                </a:cubicBezTo>
                <a:cubicBezTo>
                  <a:pt x="680" y="15577"/>
                  <a:pt x="1296" y="15707"/>
                  <a:pt x="1911" y="15804"/>
                </a:cubicBezTo>
                <a:cubicBezTo>
                  <a:pt x="4534" y="16095"/>
                  <a:pt x="7902" y="16775"/>
                  <a:pt x="10654" y="15998"/>
                </a:cubicBezTo>
                <a:cubicBezTo>
                  <a:pt x="9910" y="15771"/>
                  <a:pt x="9165" y="15512"/>
                  <a:pt x="8420" y="15189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0" name="Google Shape;1644;p47">
            <a:extLst>
              <a:ext uri="{FF2B5EF4-FFF2-40B4-BE49-F238E27FC236}">
                <a16:creationId xmlns:a16="http://schemas.microsoft.com/office/drawing/2014/main" id="{B2AAA4AB-4202-45DB-B294-A314787FCE9B}"/>
              </a:ext>
            </a:extLst>
          </p:cNvPr>
          <p:cNvSpPr/>
          <p:nvPr/>
        </p:nvSpPr>
        <p:spPr>
          <a:xfrm>
            <a:off x="317282" y="4167877"/>
            <a:ext cx="113173" cy="413781"/>
          </a:xfrm>
          <a:custGeom>
            <a:avLst/>
            <a:gdLst/>
            <a:ahLst/>
            <a:cxnLst/>
            <a:rect l="l" t="t" r="r" b="b"/>
            <a:pathLst>
              <a:path w="6413" h="23447" extrusionOk="0">
                <a:moveTo>
                  <a:pt x="4469" y="23414"/>
                </a:moveTo>
                <a:cubicBezTo>
                  <a:pt x="4761" y="19916"/>
                  <a:pt x="4988" y="17099"/>
                  <a:pt x="5344" y="13667"/>
                </a:cubicBezTo>
                <a:cubicBezTo>
                  <a:pt x="5668" y="10202"/>
                  <a:pt x="6412" y="5668"/>
                  <a:pt x="6412" y="2203"/>
                </a:cubicBezTo>
                <a:lnTo>
                  <a:pt x="1425" y="1"/>
                </a:lnTo>
                <a:cubicBezTo>
                  <a:pt x="1263" y="3272"/>
                  <a:pt x="1879" y="6866"/>
                  <a:pt x="1555" y="10946"/>
                </a:cubicBezTo>
                <a:cubicBezTo>
                  <a:pt x="1231" y="14800"/>
                  <a:pt x="875" y="16354"/>
                  <a:pt x="324" y="20240"/>
                </a:cubicBezTo>
                <a:cubicBezTo>
                  <a:pt x="195" y="21277"/>
                  <a:pt x="98" y="22216"/>
                  <a:pt x="1" y="23090"/>
                </a:cubicBezTo>
                <a:cubicBezTo>
                  <a:pt x="1490" y="23317"/>
                  <a:pt x="2980" y="23446"/>
                  <a:pt x="4469" y="23414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Google Shape;1645;p47">
            <a:extLst>
              <a:ext uri="{FF2B5EF4-FFF2-40B4-BE49-F238E27FC236}">
                <a16:creationId xmlns:a16="http://schemas.microsoft.com/office/drawing/2014/main" id="{868D26A4-4BA5-4151-9AE3-589A96274078}"/>
              </a:ext>
            </a:extLst>
          </p:cNvPr>
          <p:cNvSpPr/>
          <p:nvPr/>
        </p:nvSpPr>
        <p:spPr>
          <a:xfrm>
            <a:off x="308140" y="4846229"/>
            <a:ext cx="253189" cy="62878"/>
          </a:xfrm>
          <a:custGeom>
            <a:avLst/>
            <a:gdLst/>
            <a:ahLst/>
            <a:cxnLst/>
            <a:rect l="l" t="t" r="r" b="b"/>
            <a:pathLst>
              <a:path w="14347" h="3563" extrusionOk="0">
                <a:moveTo>
                  <a:pt x="11853" y="972"/>
                </a:moveTo>
                <a:cubicBezTo>
                  <a:pt x="11529" y="842"/>
                  <a:pt x="11173" y="745"/>
                  <a:pt x="10816" y="616"/>
                </a:cubicBezTo>
                <a:cubicBezTo>
                  <a:pt x="8064" y="1425"/>
                  <a:pt x="4696" y="745"/>
                  <a:pt x="2073" y="454"/>
                </a:cubicBezTo>
                <a:cubicBezTo>
                  <a:pt x="1458" y="357"/>
                  <a:pt x="842" y="195"/>
                  <a:pt x="259" y="0"/>
                </a:cubicBezTo>
                <a:cubicBezTo>
                  <a:pt x="98" y="842"/>
                  <a:pt x="0" y="1620"/>
                  <a:pt x="0" y="1782"/>
                </a:cubicBezTo>
                <a:lnTo>
                  <a:pt x="0" y="2105"/>
                </a:lnTo>
                <a:cubicBezTo>
                  <a:pt x="1652" y="2850"/>
                  <a:pt x="4243" y="2235"/>
                  <a:pt x="6056" y="2494"/>
                </a:cubicBezTo>
                <a:cubicBezTo>
                  <a:pt x="7934" y="2721"/>
                  <a:pt x="11561" y="3563"/>
                  <a:pt x="13213" y="2429"/>
                </a:cubicBezTo>
                <a:cubicBezTo>
                  <a:pt x="14346" y="1717"/>
                  <a:pt x="12792" y="1361"/>
                  <a:pt x="11853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Google Shape;1646;p47">
            <a:extLst>
              <a:ext uri="{FF2B5EF4-FFF2-40B4-BE49-F238E27FC236}">
                <a16:creationId xmlns:a16="http://schemas.microsoft.com/office/drawing/2014/main" id="{E2E84A56-1C60-4C8B-9DAA-F113F47E264C}"/>
              </a:ext>
            </a:extLst>
          </p:cNvPr>
          <p:cNvSpPr/>
          <p:nvPr/>
        </p:nvSpPr>
        <p:spPr>
          <a:xfrm>
            <a:off x="225267" y="4185595"/>
            <a:ext cx="112026" cy="410340"/>
          </a:xfrm>
          <a:custGeom>
            <a:avLst/>
            <a:gdLst/>
            <a:ahLst/>
            <a:cxnLst/>
            <a:rect l="l" t="t" r="r" b="b"/>
            <a:pathLst>
              <a:path w="6348" h="23252" extrusionOk="0">
                <a:moveTo>
                  <a:pt x="5279" y="13634"/>
                </a:moveTo>
                <a:cubicBezTo>
                  <a:pt x="5603" y="10201"/>
                  <a:pt x="6348" y="5668"/>
                  <a:pt x="6348" y="2203"/>
                </a:cubicBezTo>
                <a:lnTo>
                  <a:pt x="1361" y="1"/>
                </a:lnTo>
                <a:cubicBezTo>
                  <a:pt x="1199" y="3271"/>
                  <a:pt x="1814" y="6866"/>
                  <a:pt x="1491" y="10914"/>
                </a:cubicBezTo>
                <a:cubicBezTo>
                  <a:pt x="1167" y="14800"/>
                  <a:pt x="810" y="16354"/>
                  <a:pt x="260" y="20240"/>
                </a:cubicBezTo>
                <a:cubicBezTo>
                  <a:pt x="163" y="21114"/>
                  <a:pt x="66" y="21892"/>
                  <a:pt x="1" y="22669"/>
                </a:cubicBezTo>
                <a:cubicBezTo>
                  <a:pt x="1458" y="22863"/>
                  <a:pt x="2915" y="23057"/>
                  <a:pt x="4405" y="23252"/>
                </a:cubicBezTo>
                <a:cubicBezTo>
                  <a:pt x="4696" y="19819"/>
                  <a:pt x="4955" y="17034"/>
                  <a:pt x="5279" y="1363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Google Shape;1647;p47">
            <a:extLst>
              <a:ext uri="{FF2B5EF4-FFF2-40B4-BE49-F238E27FC236}">
                <a16:creationId xmlns:a16="http://schemas.microsoft.com/office/drawing/2014/main" id="{870DE69E-2793-4CA0-81E6-E90292532D06}"/>
              </a:ext>
            </a:extLst>
          </p:cNvPr>
          <p:cNvSpPr/>
          <p:nvPr/>
        </p:nvSpPr>
        <p:spPr>
          <a:xfrm>
            <a:off x="217838" y="4585629"/>
            <a:ext cx="188034" cy="303484"/>
          </a:xfrm>
          <a:custGeom>
            <a:avLst/>
            <a:gdLst/>
            <a:ahLst/>
            <a:cxnLst/>
            <a:rect l="l" t="t" r="r" b="b"/>
            <a:pathLst>
              <a:path w="10655" h="17197" extrusionOk="0">
                <a:moveTo>
                  <a:pt x="8420" y="15609"/>
                </a:moveTo>
                <a:cubicBezTo>
                  <a:pt x="6639" y="14735"/>
                  <a:pt x="4632" y="13731"/>
                  <a:pt x="4437" y="11626"/>
                </a:cubicBezTo>
                <a:cubicBezTo>
                  <a:pt x="4211" y="9392"/>
                  <a:pt x="4211" y="7190"/>
                  <a:pt x="4437" y="4955"/>
                </a:cubicBezTo>
                <a:cubicBezTo>
                  <a:pt x="4567" y="3336"/>
                  <a:pt x="4696" y="1911"/>
                  <a:pt x="4826" y="584"/>
                </a:cubicBezTo>
                <a:cubicBezTo>
                  <a:pt x="3369" y="389"/>
                  <a:pt x="1912" y="163"/>
                  <a:pt x="422" y="1"/>
                </a:cubicBezTo>
                <a:cubicBezTo>
                  <a:pt x="1" y="4696"/>
                  <a:pt x="325" y="7805"/>
                  <a:pt x="519" y="13019"/>
                </a:cubicBezTo>
                <a:cubicBezTo>
                  <a:pt x="519" y="13213"/>
                  <a:pt x="292" y="14573"/>
                  <a:pt x="98" y="15771"/>
                </a:cubicBezTo>
                <a:cubicBezTo>
                  <a:pt x="681" y="15998"/>
                  <a:pt x="1296" y="16128"/>
                  <a:pt x="1912" y="16225"/>
                </a:cubicBezTo>
                <a:cubicBezTo>
                  <a:pt x="4535" y="16516"/>
                  <a:pt x="7902" y="17196"/>
                  <a:pt x="10655" y="16419"/>
                </a:cubicBezTo>
                <a:cubicBezTo>
                  <a:pt x="9910" y="16192"/>
                  <a:pt x="9165" y="15933"/>
                  <a:pt x="8420" y="156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Google Shape;1648;p47">
            <a:extLst>
              <a:ext uri="{FF2B5EF4-FFF2-40B4-BE49-F238E27FC236}">
                <a16:creationId xmlns:a16="http://schemas.microsoft.com/office/drawing/2014/main" id="{46C7E656-6909-4675-BB81-53A0AE439F52}"/>
              </a:ext>
            </a:extLst>
          </p:cNvPr>
          <p:cNvSpPr/>
          <p:nvPr/>
        </p:nvSpPr>
        <p:spPr>
          <a:xfrm>
            <a:off x="214997" y="4863947"/>
            <a:ext cx="253171" cy="62878"/>
          </a:xfrm>
          <a:custGeom>
            <a:avLst/>
            <a:gdLst/>
            <a:ahLst/>
            <a:cxnLst/>
            <a:rect l="l" t="t" r="r" b="b"/>
            <a:pathLst>
              <a:path w="14346" h="3563" extrusionOk="0">
                <a:moveTo>
                  <a:pt x="11852" y="972"/>
                </a:moveTo>
                <a:cubicBezTo>
                  <a:pt x="11528" y="842"/>
                  <a:pt x="11172" y="745"/>
                  <a:pt x="10816" y="616"/>
                </a:cubicBezTo>
                <a:cubicBezTo>
                  <a:pt x="8063" y="1425"/>
                  <a:pt x="4696" y="745"/>
                  <a:pt x="2073" y="454"/>
                </a:cubicBezTo>
                <a:cubicBezTo>
                  <a:pt x="1457" y="357"/>
                  <a:pt x="842" y="195"/>
                  <a:pt x="259" y="0"/>
                </a:cubicBezTo>
                <a:cubicBezTo>
                  <a:pt x="130" y="842"/>
                  <a:pt x="0" y="1620"/>
                  <a:pt x="0" y="1781"/>
                </a:cubicBezTo>
                <a:lnTo>
                  <a:pt x="0" y="2073"/>
                </a:lnTo>
                <a:cubicBezTo>
                  <a:pt x="1652" y="2818"/>
                  <a:pt x="4242" y="2235"/>
                  <a:pt x="6056" y="2494"/>
                </a:cubicBezTo>
                <a:cubicBezTo>
                  <a:pt x="7934" y="2688"/>
                  <a:pt x="11561" y="3562"/>
                  <a:pt x="13212" y="2429"/>
                </a:cubicBezTo>
                <a:cubicBezTo>
                  <a:pt x="14346" y="1717"/>
                  <a:pt x="12791" y="1360"/>
                  <a:pt x="11852" y="97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Google Shape;1649;p47">
            <a:extLst>
              <a:ext uri="{FF2B5EF4-FFF2-40B4-BE49-F238E27FC236}">
                <a16:creationId xmlns:a16="http://schemas.microsoft.com/office/drawing/2014/main" id="{5C707121-F9A0-46D5-A9FD-E2517D243E80}"/>
              </a:ext>
            </a:extLst>
          </p:cNvPr>
          <p:cNvSpPr/>
          <p:nvPr/>
        </p:nvSpPr>
        <p:spPr>
          <a:xfrm>
            <a:off x="165266" y="3894711"/>
            <a:ext cx="412634" cy="367491"/>
          </a:xfrm>
          <a:custGeom>
            <a:avLst/>
            <a:gdLst/>
            <a:ahLst/>
            <a:cxnLst/>
            <a:rect l="l" t="t" r="r" b="b"/>
            <a:pathLst>
              <a:path w="23382" h="20824" extrusionOk="0">
                <a:moveTo>
                  <a:pt x="6898" y="66"/>
                </a:moveTo>
                <a:cubicBezTo>
                  <a:pt x="5862" y="1"/>
                  <a:pt x="4826" y="389"/>
                  <a:pt x="4113" y="1167"/>
                </a:cubicBezTo>
                <a:cubicBezTo>
                  <a:pt x="2786" y="2624"/>
                  <a:pt x="1" y="18394"/>
                  <a:pt x="1" y="18394"/>
                </a:cubicBezTo>
                <a:cubicBezTo>
                  <a:pt x="1296" y="18783"/>
                  <a:pt x="2300" y="18394"/>
                  <a:pt x="3498" y="18945"/>
                </a:cubicBezTo>
                <a:cubicBezTo>
                  <a:pt x="4988" y="19593"/>
                  <a:pt x="5603" y="20078"/>
                  <a:pt x="7287" y="20078"/>
                </a:cubicBezTo>
                <a:cubicBezTo>
                  <a:pt x="9975" y="20078"/>
                  <a:pt x="12241" y="20823"/>
                  <a:pt x="14832" y="19884"/>
                </a:cubicBezTo>
                <a:cubicBezTo>
                  <a:pt x="16127" y="19431"/>
                  <a:pt x="16872" y="19981"/>
                  <a:pt x="18168" y="19690"/>
                </a:cubicBezTo>
                <a:cubicBezTo>
                  <a:pt x="19560" y="19334"/>
                  <a:pt x="20175" y="18686"/>
                  <a:pt x="21665" y="18589"/>
                </a:cubicBezTo>
                <a:cubicBezTo>
                  <a:pt x="22377" y="18492"/>
                  <a:pt x="22248" y="18492"/>
                  <a:pt x="23057" y="18006"/>
                </a:cubicBezTo>
                <a:cubicBezTo>
                  <a:pt x="23381" y="17779"/>
                  <a:pt x="19884" y="4437"/>
                  <a:pt x="18427" y="1588"/>
                </a:cubicBezTo>
                <a:cubicBezTo>
                  <a:pt x="17973" y="681"/>
                  <a:pt x="17811" y="389"/>
                  <a:pt x="17682" y="292"/>
                </a:cubicBezTo>
                <a:cubicBezTo>
                  <a:pt x="17423" y="163"/>
                  <a:pt x="8291" y="130"/>
                  <a:pt x="6898" y="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Google Shape;1650;p47">
            <a:extLst>
              <a:ext uri="{FF2B5EF4-FFF2-40B4-BE49-F238E27FC236}">
                <a16:creationId xmlns:a16="http://schemas.microsoft.com/office/drawing/2014/main" id="{05BDA5D3-CC0D-4BB0-B673-6FC5F965B51A}"/>
              </a:ext>
            </a:extLst>
          </p:cNvPr>
          <p:cNvSpPr/>
          <p:nvPr/>
        </p:nvSpPr>
        <p:spPr>
          <a:xfrm>
            <a:off x="224703" y="3889011"/>
            <a:ext cx="64025" cy="308602"/>
          </a:xfrm>
          <a:custGeom>
            <a:avLst/>
            <a:gdLst/>
            <a:ahLst/>
            <a:cxnLst/>
            <a:rect l="l" t="t" r="r" b="b"/>
            <a:pathLst>
              <a:path w="3628" h="17487" extrusionOk="0">
                <a:moveTo>
                  <a:pt x="1" y="17487"/>
                </a:moveTo>
                <a:lnTo>
                  <a:pt x="98" y="16936"/>
                </a:lnTo>
                <a:cubicBezTo>
                  <a:pt x="98" y="16774"/>
                  <a:pt x="162" y="16580"/>
                  <a:pt x="162" y="16386"/>
                </a:cubicBezTo>
                <a:lnTo>
                  <a:pt x="260" y="15285"/>
                </a:lnTo>
                <a:lnTo>
                  <a:pt x="389" y="14184"/>
                </a:lnTo>
                <a:lnTo>
                  <a:pt x="551" y="13083"/>
                </a:lnTo>
                <a:lnTo>
                  <a:pt x="551" y="13083"/>
                </a:lnTo>
                <a:cubicBezTo>
                  <a:pt x="713" y="11949"/>
                  <a:pt x="907" y="10848"/>
                  <a:pt x="1102" y="9747"/>
                </a:cubicBezTo>
                <a:cubicBezTo>
                  <a:pt x="1361" y="8646"/>
                  <a:pt x="1620" y="7578"/>
                  <a:pt x="1879" y="6477"/>
                </a:cubicBezTo>
                <a:cubicBezTo>
                  <a:pt x="2138" y="5376"/>
                  <a:pt x="2429" y="4307"/>
                  <a:pt x="2721" y="3238"/>
                </a:cubicBezTo>
                <a:cubicBezTo>
                  <a:pt x="2883" y="2688"/>
                  <a:pt x="3012" y="2170"/>
                  <a:pt x="3174" y="1619"/>
                </a:cubicBezTo>
                <a:cubicBezTo>
                  <a:pt x="3336" y="1069"/>
                  <a:pt x="3465" y="551"/>
                  <a:pt x="3627" y="0"/>
                </a:cubicBezTo>
                <a:cubicBezTo>
                  <a:pt x="3530" y="551"/>
                  <a:pt x="3433" y="1101"/>
                  <a:pt x="3336" y="1652"/>
                </a:cubicBezTo>
                <a:cubicBezTo>
                  <a:pt x="3206" y="2202"/>
                  <a:pt x="3109" y="2753"/>
                  <a:pt x="2980" y="3303"/>
                </a:cubicBezTo>
                <a:cubicBezTo>
                  <a:pt x="2753" y="4404"/>
                  <a:pt x="2494" y="5473"/>
                  <a:pt x="2235" y="6574"/>
                </a:cubicBezTo>
                <a:cubicBezTo>
                  <a:pt x="2008" y="7642"/>
                  <a:pt x="1749" y="8743"/>
                  <a:pt x="1523" y="9844"/>
                </a:cubicBezTo>
                <a:cubicBezTo>
                  <a:pt x="1263" y="10913"/>
                  <a:pt x="1102" y="12014"/>
                  <a:pt x="842" y="13115"/>
                </a:cubicBezTo>
                <a:lnTo>
                  <a:pt x="842" y="13115"/>
                </a:lnTo>
                <a:lnTo>
                  <a:pt x="648" y="14184"/>
                </a:lnTo>
                <a:lnTo>
                  <a:pt x="454" y="15285"/>
                </a:lnTo>
                <a:lnTo>
                  <a:pt x="260" y="16418"/>
                </a:lnTo>
                <a:cubicBezTo>
                  <a:pt x="195" y="16774"/>
                  <a:pt x="98" y="17131"/>
                  <a:pt x="1" y="1748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Google Shape;1651;p47">
            <a:extLst>
              <a:ext uri="{FF2B5EF4-FFF2-40B4-BE49-F238E27FC236}">
                <a16:creationId xmlns:a16="http://schemas.microsoft.com/office/drawing/2014/main" id="{F7DF867D-1339-4202-9447-1F79913220A4}"/>
              </a:ext>
            </a:extLst>
          </p:cNvPr>
          <p:cNvSpPr/>
          <p:nvPr/>
        </p:nvSpPr>
        <p:spPr>
          <a:xfrm>
            <a:off x="292134" y="3956442"/>
            <a:ext cx="29171" cy="250312"/>
          </a:xfrm>
          <a:custGeom>
            <a:avLst/>
            <a:gdLst/>
            <a:ahLst/>
            <a:cxnLst/>
            <a:rect l="l" t="t" r="r" b="b"/>
            <a:pathLst>
              <a:path w="1653" h="14184" extrusionOk="0">
                <a:moveTo>
                  <a:pt x="1" y="14184"/>
                </a:moveTo>
                <a:lnTo>
                  <a:pt x="1" y="13569"/>
                </a:lnTo>
                <a:cubicBezTo>
                  <a:pt x="1" y="13148"/>
                  <a:pt x="33" y="12597"/>
                  <a:pt x="65" y="11950"/>
                </a:cubicBezTo>
                <a:cubicBezTo>
                  <a:pt x="98" y="11270"/>
                  <a:pt x="130" y="10492"/>
                  <a:pt x="195" y="9650"/>
                </a:cubicBezTo>
                <a:cubicBezTo>
                  <a:pt x="292" y="8808"/>
                  <a:pt x="357" y="7934"/>
                  <a:pt x="422" y="7027"/>
                </a:cubicBezTo>
                <a:cubicBezTo>
                  <a:pt x="519" y="6153"/>
                  <a:pt x="648" y="5279"/>
                  <a:pt x="778" y="4437"/>
                </a:cubicBezTo>
                <a:cubicBezTo>
                  <a:pt x="843" y="4048"/>
                  <a:pt x="875" y="3627"/>
                  <a:pt x="972" y="3239"/>
                </a:cubicBezTo>
                <a:lnTo>
                  <a:pt x="1166" y="2170"/>
                </a:lnTo>
                <a:cubicBezTo>
                  <a:pt x="1296" y="1522"/>
                  <a:pt x="1426" y="972"/>
                  <a:pt x="1523" y="616"/>
                </a:cubicBezTo>
                <a:lnTo>
                  <a:pt x="1652" y="0"/>
                </a:lnTo>
                <a:lnTo>
                  <a:pt x="1587" y="616"/>
                </a:lnTo>
                <a:cubicBezTo>
                  <a:pt x="1555" y="1004"/>
                  <a:pt x="1490" y="1555"/>
                  <a:pt x="1393" y="2235"/>
                </a:cubicBezTo>
                <a:lnTo>
                  <a:pt x="1264" y="3303"/>
                </a:lnTo>
                <a:cubicBezTo>
                  <a:pt x="1199" y="3692"/>
                  <a:pt x="1199" y="4081"/>
                  <a:pt x="1134" y="4501"/>
                </a:cubicBezTo>
                <a:cubicBezTo>
                  <a:pt x="1037" y="5343"/>
                  <a:pt x="940" y="6218"/>
                  <a:pt x="843" y="7125"/>
                </a:cubicBezTo>
                <a:cubicBezTo>
                  <a:pt x="746" y="7999"/>
                  <a:pt x="648" y="8873"/>
                  <a:pt x="551" y="9715"/>
                </a:cubicBezTo>
                <a:lnTo>
                  <a:pt x="292" y="11982"/>
                </a:lnTo>
                <a:cubicBezTo>
                  <a:pt x="227" y="12662"/>
                  <a:pt x="130" y="13212"/>
                  <a:pt x="98" y="1360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Google Shape;1652;p47">
            <a:extLst>
              <a:ext uri="{FF2B5EF4-FFF2-40B4-BE49-F238E27FC236}">
                <a16:creationId xmlns:a16="http://schemas.microsoft.com/office/drawing/2014/main" id="{288807A5-6A77-40A6-9716-754502B4EDAC}"/>
              </a:ext>
            </a:extLst>
          </p:cNvPr>
          <p:cNvSpPr/>
          <p:nvPr/>
        </p:nvSpPr>
        <p:spPr>
          <a:xfrm>
            <a:off x="376718" y="3930730"/>
            <a:ext cx="12018" cy="287460"/>
          </a:xfrm>
          <a:custGeom>
            <a:avLst/>
            <a:gdLst/>
            <a:ahLst/>
            <a:cxnLst/>
            <a:rect l="l" t="t" r="r" b="b"/>
            <a:pathLst>
              <a:path w="681" h="16289" extrusionOk="0">
                <a:moveTo>
                  <a:pt x="98" y="0"/>
                </a:moveTo>
                <a:lnTo>
                  <a:pt x="162" y="712"/>
                </a:lnTo>
                <a:cubicBezTo>
                  <a:pt x="162" y="1133"/>
                  <a:pt x="227" y="1781"/>
                  <a:pt x="259" y="2558"/>
                </a:cubicBezTo>
                <a:lnTo>
                  <a:pt x="324" y="3756"/>
                </a:lnTo>
                <a:cubicBezTo>
                  <a:pt x="324" y="4210"/>
                  <a:pt x="389" y="4663"/>
                  <a:pt x="421" y="5149"/>
                </a:cubicBezTo>
                <a:cubicBezTo>
                  <a:pt x="486" y="6088"/>
                  <a:pt x="519" y="7092"/>
                  <a:pt x="583" y="8128"/>
                </a:cubicBezTo>
                <a:cubicBezTo>
                  <a:pt x="616" y="9132"/>
                  <a:pt x="648" y="10136"/>
                  <a:pt x="648" y="11107"/>
                </a:cubicBezTo>
                <a:cubicBezTo>
                  <a:pt x="648" y="11593"/>
                  <a:pt x="680" y="12046"/>
                  <a:pt x="648" y="12500"/>
                </a:cubicBezTo>
                <a:lnTo>
                  <a:pt x="616" y="13730"/>
                </a:lnTo>
                <a:cubicBezTo>
                  <a:pt x="583" y="14508"/>
                  <a:pt x="551" y="15155"/>
                  <a:pt x="519" y="15576"/>
                </a:cubicBezTo>
                <a:lnTo>
                  <a:pt x="486" y="16289"/>
                </a:lnTo>
                <a:lnTo>
                  <a:pt x="454" y="15576"/>
                </a:lnTo>
                <a:cubicBezTo>
                  <a:pt x="454" y="15155"/>
                  <a:pt x="389" y="14508"/>
                  <a:pt x="389" y="13730"/>
                </a:cubicBezTo>
                <a:cubicBezTo>
                  <a:pt x="389" y="13342"/>
                  <a:pt x="389" y="12921"/>
                  <a:pt x="357" y="12532"/>
                </a:cubicBezTo>
                <a:cubicBezTo>
                  <a:pt x="324" y="12111"/>
                  <a:pt x="292" y="11626"/>
                  <a:pt x="292" y="11140"/>
                </a:cubicBezTo>
                <a:cubicBezTo>
                  <a:pt x="227" y="10201"/>
                  <a:pt x="195" y="9164"/>
                  <a:pt x="162" y="8161"/>
                </a:cubicBezTo>
                <a:cubicBezTo>
                  <a:pt x="98" y="7124"/>
                  <a:pt x="65" y="6120"/>
                  <a:pt x="33" y="5149"/>
                </a:cubicBezTo>
                <a:cubicBezTo>
                  <a:pt x="33" y="4663"/>
                  <a:pt x="0" y="4210"/>
                  <a:pt x="0" y="3789"/>
                </a:cubicBezTo>
                <a:cubicBezTo>
                  <a:pt x="33" y="3335"/>
                  <a:pt x="0" y="2914"/>
                  <a:pt x="0" y="2526"/>
                </a:cubicBezTo>
                <a:cubicBezTo>
                  <a:pt x="0" y="1781"/>
                  <a:pt x="33" y="1133"/>
                  <a:pt x="65" y="68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Google Shape;1653;p47">
            <a:extLst>
              <a:ext uri="{FF2B5EF4-FFF2-40B4-BE49-F238E27FC236}">
                <a16:creationId xmlns:a16="http://schemas.microsoft.com/office/drawing/2014/main" id="{B484DF2F-D8C1-4D36-A309-EFD32690053C}"/>
              </a:ext>
            </a:extLst>
          </p:cNvPr>
          <p:cNvSpPr/>
          <p:nvPr/>
        </p:nvSpPr>
        <p:spPr>
          <a:xfrm>
            <a:off x="438432" y="3914724"/>
            <a:ext cx="27460" cy="313755"/>
          </a:xfrm>
          <a:custGeom>
            <a:avLst/>
            <a:gdLst/>
            <a:ahLst/>
            <a:cxnLst/>
            <a:rect l="l" t="t" r="r" b="b"/>
            <a:pathLst>
              <a:path w="1556" h="17779" extrusionOk="0">
                <a:moveTo>
                  <a:pt x="1" y="0"/>
                </a:moveTo>
                <a:lnTo>
                  <a:pt x="227" y="745"/>
                </a:lnTo>
                <a:lnTo>
                  <a:pt x="454" y="1619"/>
                </a:lnTo>
                <a:lnTo>
                  <a:pt x="584" y="2138"/>
                </a:lnTo>
                <a:cubicBezTo>
                  <a:pt x="648" y="2332"/>
                  <a:pt x="681" y="2526"/>
                  <a:pt x="713" y="2720"/>
                </a:cubicBezTo>
                <a:lnTo>
                  <a:pt x="940" y="4048"/>
                </a:lnTo>
                <a:cubicBezTo>
                  <a:pt x="1037" y="4534"/>
                  <a:pt x="1069" y="5052"/>
                  <a:pt x="1134" y="5570"/>
                </a:cubicBezTo>
                <a:cubicBezTo>
                  <a:pt x="1199" y="6088"/>
                  <a:pt x="1264" y="6639"/>
                  <a:pt x="1296" y="7189"/>
                </a:cubicBezTo>
                <a:lnTo>
                  <a:pt x="1393" y="8841"/>
                </a:lnTo>
                <a:cubicBezTo>
                  <a:pt x="1426" y="9974"/>
                  <a:pt x="1490" y="11075"/>
                  <a:pt x="1490" y="12144"/>
                </a:cubicBezTo>
                <a:cubicBezTo>
                  <a:pt x="1490" y="13180"/>
                  <a:pt x="1523" y="14184"/>
                  <a:pt x="1523" y="14994"/>
                </a:cubicBezTo>
                <a:cubicBezTo>
                  <a:pt x="1523" y="15803"/>
                  <a:pt x="1555" y="16516"/>
                  <a:pt x="1555" y="17001"/>
                </a:cubicBezTo>
                <a:cubicBezTo>
                  <a:pt x="1555" y="17519"/>
                  <a:pt x="1555" y="17779"/>
                  <a:pt x="1555" y="17779"/>
                </a:cubicBezTo>
                <a:lnTo>
                  <a:pt x="1458" y="17034"/>
                </a:lnTo>
                <a:cubicBezTo>
                  <a:pt x="1426" y="16548"/>
                  <a:pt x="1328" y="15836"/>
                  <a:pt x="1296" y="14994"/>
                </a:cubicBezTo>
                <a:cubicBezTo>
                  <a:pt x="1231" y="14152"/>
                  <a:pt x="1167" y="13180"/>
                  <a:pt x="1102" y="12144"/>
                </a:cubicBezTo>
                <a:lnTo>
                  <a:pt x="972" y="8841"/>
                </a:lnTo>
                <a:lnTo>
                  <a:pt x="875" y="7189"/>
                </a:lnTo>
                <a:cubicBezTo>
                  <a:pt x="875" y="6639"/>
                  <a:pt x="810" y="6121"/>
                  <a:pt x="778" y="5570"/>
                </a:cubicBezTo>
                <a:cubicBezTo>
                  <a:pt x="713" y="5052"/>
                  <a:pt x="713" y="4534"/>
                  <a:pt x="648" y="4081"/>
                </a:cubicBezTo>
                <a:lnTo>
                  <a:pt x="454" y="2753"/>
                </a:lnTo>
                <a:lnTo>
                  <a:pt x="389" y="2138"/>
                </a:lnTo>
                <a:lnTo>
                  <a:pt x="292" y="1619"/>
                </a:lnTo>
                <a:lnTo>
                  <a:pt x="130" y="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Google Shape;1654;p47">
            <a:extLst>
              <a:ext uri="{FF2B5EF4-FFF2-40B4-BE49-F238E27FC236}">
                <a16:creationId xmlns:a16="http://schemas.microsoft.com/office/drawing/2014/main" id="{513B33BF-F401-4B89-9344-BA8847F57D45}"/>
              </a:ext>
            </a:extLst>
          </p:cNvPr>
          <p:cNvSpPr/>
          <p:nvPr/>
        </p:nvSpPr>
        <p:spPr>
          <a:xfrm>
            <a:off x="473303" y="3947866"/>
            <a:ext cx="41154" cy="200034"/>
          </a:xfrm>
          <a:custGeom>
            <a:avLst/>
            <a:gdLst/>
            <a:ahLst/>
            <a:cxnLst/>
            <a:rect l="l" t="t" r="r" b="b"/>
            <a:pathLst>
              <a:path w="2332" h="11335" extrusionOk="0">
                <a:moveTo>
                  <a:pt x="0" y="1"/>
                </a:moveTo>
                <a:lnTo>
                  <a:pt x="162" y="486"/>
                </a:lnTo>
                <a:cubicBezTo>
                  <a:pt x="259" y="778"/>
                  <a:pt x="421" y="1199"/>
                  <a:pt x="551" y="1717"/>
                </a:cubicBezTo>
                <a:lnTo>
                  <a:pt x="810" y="2559"/>
                </a:lnTo>
                <a:cubicBezTo>
                  <a:pt x="907" y="2850"/>
                  <a:pt x="972" y="3174"/>
                  <a:pt x="1069" y="3498"/>
                </a:cubicBezTo>
                <a:cubicBezTo>
                  <a:pt x="1231" y="4178"/>
                  <a:pt x="1393" y="4890"/>
                  <a:pt x="1554" y="5603"/>
                </a:cubicBezTo>
                <a:cubicBezTo>
                  <a:pt x="1716" y="6283"/>
                  <a:pt x="1814" y="7028"/>
                  <a:pt x="1911" y="7675"/>
                </a:cubicBezTo>
                <a:cubicBezTo>
                  <a:pt x="2008" y="8355"/>
                  <a:pt x="2105" y="8971"/>
                  <a:pt x="2170" y="9521"/>
                </a:cubicBezTo>
                <a:cubicBezTo>
                  <a:pt x="2235" y="10072"/>
                  <a:pt x="2267" y="10525"/>
                  <a:pt x="2299" y="10849"/>
                </a:cubicBezTo>
                <a:lnTo>
                  <a:pt x="2332" y="11335"/>
                </a:lnTo>
                <a:lnTo>
                  <a:pt x="2202" y="10849"/>
                </a:lnTo>
                <a:cubicBezTo>
                  <a:pt x="2137" y="10525"/>
                  <a:pt x="2040" y="10104"/>
                  <a:pt x="1943" y="9553"/>
                </a:cubicBezTo>
                <a:lnTo>
                  <a:pt x="1749" y="8712"/>
                </a:lnTo>
                <a:lnTo>
                  <a:pt x="1554" y="7740"/>
                </a:lnTo>
                <a:cubicBezTo>
                  <a:pt x="1425" y="7092"/>
                  <a:pt x="1263" y="6380"/>
                  <a:pt x="1134" y="5668"/>
                </a:cubicBezTo>
                <a:cubicBezTo>
                  <a:pt x="1004" y="4955"/>
                  <a:pt x="842" y="4275"/>
                  <a:pt x="713" y="3595"/>
                </a:cubicBezTo>
                <a:cubicBezTo>
                  <a:pt x="648" y="3271"/>
                  <a:pt x="615" y="2947"/>
                  <a:pt x="518" y="2656"/>
                </a:cubicBezTo>
                <a:lnTo>
                  <a:pt x="356" y="1782"/>
                </a:lnTo>
                <a:cubicBezTo>
                  <a:pt x="227" y="1263"/>
                  <a:pt x="162" y="810"/>
                  <a:pt x="97" y="4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Google Shape;1655;p47">
            <a:extLst>
              <a:ext uri="{FF2B5EF4-FFF2-40B4-BE49-F238E27FC236}">
                <a16:creationId xmlns:a16="http://schemas.microsoft.com/office/drawing/2014/main" id="{8E05CCBA-9EE6-4EB0-B48C-D6DF839A8A4F}"/>
              </a:ext>
            </a:extLst>
          </p:cNvPr>
          <p:cNvSpPr/>
          <p:nvPr/>
        </p:nvSpPr>
        <p:spPr>
          <a:xfrm>
            <a:off x="221279" y="3800421"/>
            <a:ext cx="48584" cy="75461"/>
          </a:xfrm>
          <a:custGeom>
            <a:avLst/>
            <a:gdLst/>
            <a:ahLst/>
            <a:cxnLst/>
            <a:rect l="l" t="t" r="r" b="b"/>
            <a:pathLst>
              <a:path w="2753" h="4276" extrusionOk="0">
                <a:moveTo>
                  <a:pt x="1878" y="1"/>
                </a:moveTo>
                <a:cubicBezTo>
                  <a:pt x="1036" y="65"/>
                  <a:pt x="97" y="1814"/>
                  <a:pt x="65" y="2689"/>
                </a:cubicBezTo>
                <a:cubicBezTo>
                  <a:pt x="0" y="3563"/>
                  <a:pt x="648" y="4275"/>
                  <a:pt x="1522" y="4016"/>
                </a:cubicBezTo>
                <a:cubicBezTo>
                  <a:pt x="2397" y="3757"/>
                  <a:pt x="2656" y="1523"/>
                  <a:pt x="2753" y="648"/>
                </a:cubicBezTo>
                <a:close/>
              </a:path>
            </a:pathLst>
          </a:custGeom>
          <a:solidFill>
            <a:srgbClr val="EC3D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Google Shape;1656;p47">
            <a:extLst>
              <a:ext uri="{FF2B5EF4-FFF2-40B4-BE49-F238E27FC236}">
                <a16:creationId xmlns:a16="http://schemas.microsoft.com/office/drawing/2014/main" id="{86389842-B3DC-49C1-A6C4-B3747226B111}"/>
              </a:ext>
            </a:extLst>
          </p:cNvPr>
          <p:cNvSpPr/>
          <p:nvPr/>
        </p:nvSpPr>
        <p:spPr>
          <a:xfrm>
            <a:off x="186408" y="2934070"/>
            <a:ext cx="466353" cy="613780"/>
          </a:xfrm>
          <a:custGeom>
            <a:avLst/>
            <a:gdLst/>
            <a:ahLst/>
            <a:cxnLst/>
            <a:rect l="l" t="t" r="r" b="b"/>
            <a:pathLst>
              <a:path w="26426" h="34780" extrusionOk="0">
                <a:moveTo>
                  <a:pt x="23997" y="12500"/>
                </a:moveTo>
                <a:cubicBezTo>
                  <a:pt x="25745" y="11626"/>
                  <a:pt x="26425" y="9229"/>
                  <a:pt x="26037" y="7383"/>
                </a:cubicBezTo>
                <a:cubicBezTo>
                  <a:pt x="25519" y="4890"/>
                  <a:pt x="21989" y="3433"/>
                  <a:pt x="19981" y="2688"/>
                </a:cubicBezTo>
                <a:cubicBezTo>
                  <a:pt x="14832" y="777"/>
                  <a:pt x="8323" y="0"/>
                  <a:pt x="4146" y="4016"/>
                </a:cubicBezTo>
                <a:cubicBezTo>
                  <a:pt x="1" y="7902"/>
                  <a:pt x="2009" y="15674"/>
                  <a:pt x="2430" y="20563"/>
                </a:cubicBezTo>
                <a:cubicBezTo>
                  <a:pt x="2689" y="23348"/>
                  <a:pt x="2721" y="26133"/>
                  <a:pt x="2527" y="28918"/>
                </a:cubicBezTo>
                <a:cubicBezTo>
                  <a:pt x="2365" y="31055"/>
                  <a:pt x="1782" y="31574"/>
                  <a:pt x="33" y="32448"/>
                </a:cubicBezTo>
                <a:cubicBezTo>
                  <a:pt x="616" y="32869"/>
                  <a:pt x="1490" y="32869"/>
                  <a:pt x="2138" y="32869"/>
                </a:cubicBezTo>
                <a:cubicBezTo>
                  <a:pt x="1944" y="33031"/>
                  <a:pt x="1717" y="33387"/>
                  <a:pt x="1426" y="33549"/>
                </a:cubicBezTo>
                <a:cubicBezTo>
                  <a:pt x="2203" y="33937"/>
                  <a:pt x="3174" y="33808"/>
                  <a:pt x="3854" y="33257"/>
                </a:cubicBezTo>
                <a:cubicBezTo>
                  <a:pt x="3693" y="33387"/>
                  <a:pt x="3563" y="33549"/>
                  <a:pt x="3466" y="33776"/>
                </a:cubicBezTo>
                <a:cubicBezTo>
                  <a:pt x="4729" y="34779"/>
                  <a:pt x="6218" y="34779"/>
                  <a:pt x="8809" y="34423"/>
                </a:cubicBezTo>
                <a:cubicBezTo>
                  <a:pt x="10493" y="34197"/>
                  <a:pt x="14249" y="32739"/>
                  <a:pt x="15707" y="31800"/>
                </a:cubicBezTo>
                <a:cubicBezTo>
                  <a:pt x="17391" y="30764"/>
                  <a:pt x="18265" y="29307"/>
                  <a:pt x="18945" y="27396"/>
                </a:cubicBezTo>
                <a:cubicBezTo>
                  <a:pt x="20499" y="23057"/>
                  <a:pt x="20208" y="18232"/>
                  <a:pt x="21665" y="1382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Google Shape;1657;p47">
            <a:extLst>
              <a:ext uri="{FF2B5EF4-FFF2-40B4-BE49-F238E27FC236}">
                <a16:creationId xmlns:a16="http://schemas.microsoft.com/office/drawing/2014/main" id="{66831886-6B1C-4FDB-AA37-312336C61FA8}"/>
              </a:ext>
            </a:extLst>
          </p:cNvPr>
          <p:cNvSpPr/>
          <p:nvPr/>
        </p:nvSpPr>
        <p:spPr>
          <a:xfrm>
            <a:off x="244133" y="3008348"/>
            <a:ext cx="377762" cy="502354"/>
          </a:xfrm>
          <a:custGeom>
            <a:avLst/>
            <a:gdLst/>
            <a:ahLst/>
            <a:cxnLst/>
            <a:rect l="l" t="t" r="r" b="b"/>
            <a:pathLst>
              <a:path w="21406" h="28466" extrusionOk="0">
                <a:moveTo>
                  <a:pt x="19009" y="3595"/>
                </a:moveTo>
                <a:cubicBezTo>
                  <a:pt x="18232" y="2462"/>
                  <a:pt x="17584" y="1264"/>
                  <a:pt x="17099" y="1"/>
                </a:cubicBezTo>
                <a:cubicBezTo>
                  <a:pt x="15901" y="2171"/>
                  <a:pt x="14152" y="3984"/>
                  <a:pt x="12015" y="5215"/>
                </a:cubicBezTo>
                <a:cubicBezTo>
                  <a:pt x="9651" y="6542"/>
                  <a:pt x="7222" y="8064"/>
                  <a:pt x="4599" y="8647"/>
                </a:cubicBezTo>
                <a:cubicBezTo>
                  <a:pt x="4631" y="10331"/>
                  <a:pt x="4469" y="12015"/>
                  <a:pt x="4048" y="13667"/>
                </a:cubicBezTo>
                <a:cubicBezTo>
                  <a:pt x="3627" y="15707"/>
                  <a:pt x="3206" y="14735"/>
                  <a:pt x="2785" y="13731"/>
                </a:cubicBezTo>
                <a:lnTo>
                  <a:pt x="2785" y="13958"/>
                </a:lnTo>
                <a:cubicBezTo>
                  <a:pt x="1684" y="13148"/>
                  <a:pt x="65" y="14832"/>
                  <a:pt x="65" y="16063"/>
                </a:cubicBezTo>
                <a:cubicBezTo>
                  <a:pt x="1" y="17909"/>
                  <a:pt x="2494" y="18913"/>
                  <a:pt x="4016" y="17973"/>
                </a:cubicBezTo>
                <a:cubicBezTo>
                  <a:pt x="4696" y="18880"/>
                  <a:pt x="5473" y="19657"/>
                  <a:pt x="6380" y="20305"/>
                </a:cubicBezTo>
                <a:cubicBezTo>
                  <a:pt x="6963" y="20758"/>
                  <a:pt x="8647" y="21341"/>
                  <a:pt x="9003" y="22021"/>
                </a:cubicBezTo>
                <a:cubicBezTo>
                  <a:pt x="9294" y="22604"/>
                  <a:pt x="8647" y="23770"/>
                  <a:pt x="8355" y="24450"/>
                </a:cubicBezTo>
                <a:cubicBezTo>
                  <a:pt x="7902" y="25454"/>
                  <a:pt x="7611" y="25616"/>
                  <a:pt x="6510" y="25907"/>
                </a:cubicBezTo>
                <a:cubicBezTo>
                  <a:pt x="5344" y="26264"/>
                  <a:pt x="4890" y="26490"/>
                  <a:pt x="6153" y="27526"/>
                </a:cubicBezTo>
                <a:cubicBezTo>
                  <a:pt x="6866" y="28077"/>
                  <a:pt x="7740" y="28368"/>
                  <a:pt x="8647" y="28401"/>
                </a:cubicBezTo>
                <a:cubicBezTo>
                  <a:pt x="9877" y="28466"/>
                  <a:pt x="11658" y="28466"/>
                  <a:pt x="12241" y="27073"/>
                </a:cubicBezTo>
                <a:cubicBezTo>
                  <a:pt x="11367" y="26555"/>
                  <a:pt x="11043" y="26264"/>
                  <a:pt x="11205" y="25163"/>
                </a:cubicBezTo>
                <a:cubicBezTo>
                  <a:pt x="11367" y="24450"/>
                  <a:pt x="11594" y="23479"/>
                  <a:pt x="12144" y="23187"/>
                </a:cubicBezTo>
                <a:cubicBezTo>
                  <a:pt x="13407" y="22539"/>
                  <a:pt x="15415" y="22993"/>
                  <a:pt x="16710" y="22378"/>
                </a:cubicBezTo>
                <a:cubicBezTo>
                  <a:pt x="18524" y="21568"/>
                  <a:pt x="20078" y="20337"/>
                  <a:pt x="20369" y="18297"/>
                </a:cubicBezTo>
                <a:cubicBezTo>
                  <a:pt x="20596" y="16387"/>
                  <a:pt x="20143" y="14476"/>
                  <a:pt x="20434" y="12566"/>
                </a:cubicBezTo>
                <a:cubicBezTo>
                  <a:pt x="20855" y="9943"/>
                  <a:pt x="21406" y="7611"/>
                  <a:pt x="21147" y="5409"/>
                </a:cubicBezTo>
                <a:cubicBezTo>
                  <a:pt x="20305" y="4988"/>
                  <a:pt x="19560" y="4373"/>
                  <a:pt x="19009" y="3595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Google Shape;1658;p47">
            <a:extLst>
              <a:ext uri="{FF2B5EF4-FFF2-40B4-BE49-F238E27FC236}">
                <a16:creationId xmlns:a16="http://schemas.microsoft.com/office/drawing/2014/main" id="{F5B73836-C10C-45FF-A354-55DCF0BC0704}"/>
              </a:ext>
            </a:extLst>
          </p:cNvPr>
          <p:cNvSpPr/>
          <p:nvPr/>
        </p:nvSpPr>
        <p:spPr>
          <a:xfrm>
            <a:off x="261851" y="3278673"/>
            <a:ext cx="32595" cy="29154"/>
          </a:xfrm>
          <a:custGeom>
            <a:avLst/>
            <a:gdLst/>
            <a:ahLst/>
            <a:cxnLst/>
            <a:rect l="l" t="t" r="r" b="b"/>
            <a:pathLst>
              <a:path w="1847" h="1652" extrusionOk="0">
                <a:moveTo>
                  <a:pt x="0" y="130"/>
                </a:moveTo>
                <a:lnTo>
                  <a:pt x="98" y="65"/>
                </a:lnTo>
                <a:cubicBezTo>
                  <a:pt x="195" y="32"/>
                  <a:pt x="324" y="0"/>
                  <a:pt x="421" y="0"/>
                </a:cubicBezTo>
                <a:cubicBezTo>
                  <a:pt x="583" y="0"/>
                  <a:pt x="745" y="32"/>
                  <a:pt x="875" y="130"/>
                </a:cubicBezTo>
                <a:cubicBezTo>
                  <a:pt x="1037" y="194"/>
                  <a:pt x="1166" y="292"/>
                  <a:pt x="1296" y="421"/>
                </a:cubicBezTo>
                <a:cubicBezTo>
                  <a:pt x="1522" y="648"/>
                  <a:pt x="1684" y="907"/>
                  <a:pt x="1781" y="1231"/>
                </a:cubicBezTo>
                <a:cubicBezTo>
                  <a:pt x="1846" y="1360"/>
                  <a:pt x="1846" y="1490"/>
                  <a:pt x="1846" y="1652"/>
                </a:cubicBezTo>
                <a:lnTo>
                  <a:pt x="1587" y="1328"/>
                </a:lnTo>
                <a:lnTo>
                  <a:pt x="1328" y="1036"/>
                </a:lnTo>
                <a:cubicBezTo>
                  <a:pt x="1231" y="939"/>
                  <a:pt x="1134" y="810"/>
                  <a:pt x="1037" y="713"/>
                </a:cubicBezTo>
                <a:cubicBezTo>
                  <a:pt x="907" y="615"/>
                  <a:pt x="810" y="518"/>
                  <a:pt x="680" y="453"/>
                </a:cubicBezTo>
                <a:cubicBezTo>
                  <a:pt x="616" y="356"/>
                  <a:pt x="486" y="292"/>
                  <a:pt x="389" y="259"/>
                </a:cubicBezTo>
                <a:cubicBezTo>
                  <a:pt x="292" y="194"/>
                  <a:pt x="227" y="194"/>
                  <a:pt x="130" y="162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Google Shape;1659;p47">
            <a:extLst>
              <a:ext uri="{FF2B5EF4-FFF2-40B4-BE49-F238E27FC236}">
                <a16:creationId xmlns:a16="http://schemas.microsoft.com/office/drawing/2014/main" id="{9F8F10D5-0B32-4310-B5A5-B07E0944E668}"/>
              </a:ext>
            </a:extLst>
          </p:cNvPr>
          <p:cNvSpPr/>
          <p:nvPr/>
        </p:nvSpPr>
        <p:spPr>
          <a:xfrm>
            <a:off x="493298" y="3218089"/>
            <a:ext cx="36601" cy="62878"/>
          </a:xfrm>
          <a:custGeom>
            <a:avLst/>
            <a:gdLst/>
            <a:ahLst/>
            <a:cxnLst/>
            <a:rect l="l" t="t" r="r" b="b"/>
            <a:pathLst>
              <a:path w="2074" h="3563" extrusionOk="0">
                <a:moveTo>
                  <a:pt x="875" y="0"/>
                </a:moveTo>
                <a:cubicBezTo>
                  <a:pt x="875" y="195"/>
                  <a:pt x="810" y="357"/>
                  <a:pt x="778" y="519"/>
                </a:cubicBezTo>
                <a:cubicBezTo>
                  <a:pt x="713" y="713"/>
                  <a:pt x="681" y="875"/>
                  <a:pt x="616" y="1037"/>
                </a:cubicBezTo>
                <a:cubicBezTo>
                  <a:pt x="551" y="1199"/>
                  <a:pt x="519" y="1361"/>
                  <a:pt x="486" y="1522"/>
                </a:cubicBezTo>
                <a:cubicBezTo>
                  <a:pt x="486" y="1587"/>
                  <a:pt x="454" y="1684"/>
                  <a:pt x="421" y="1749"/>
                </a:cubicBezTo>
                <a:cubicBezTo>
                  <a:pt x="421" y="1846"/>
                  <a:pt x="421" y="1911"/>
                  <a:pt x="421" y="1976"/>
                </a:cubicBezTo>
                <a:lnTo>
                  <a:pt x="357" y="1846"/>
                </a:lnTo>
                <a:lnTo>
                  <a:pt x="681" y="2008"/>
                </a:lnTo>
                <a:cubicBezTo>
                  <a:pt x="810" y="2073"/>
                  <a:pt x="907" y="2105"/>
                  <a:pt x="1037" y="2170"/>
                </a:cubicBezTo>
                <a:cubicBezTo>
                  <a:pt x="1296" y="2235"/>
                  <a:pt x="1555" y="2364"/>
                  <a:pt x="1814" y="2462"/>
                </a:cubicBezTo>
                <a:lnTo>
                  <a:pt x="2073" y="2526"/>
                </a:lnTo>
                <a:lnTo>
                  <a:pt x="1911" y="2721"/>
                </a:lnTo>
                <a:lnTo>
                  <a:pt x="1652" y="3012"/>
                </a:lnTo>
                <a:cubicBezTo>
                  <a:pt x="1555" y="3077"/>
                  <a:pt x="1425" y="3142"/>
                  <a:pt x="1328" y="3239"/>
                </a:cubicBezTo>
                <a:cubicBezTo>
                  <a:pt x="1134" y="3368"/>
                  <a:pt x="907" y="3465"/>
                  <a:pt x="681" y="3563"/>
                </a:cubicBezTo>
                <a:cubicBezTo>
                  <a:pt x="842" y="3401"/>
                  <a:pt x="1037" y="3239"/>
                  <a:pt x="1199" y="3044"/>
                </a:cubicBezTo>
                <a:cubicBezTo>
                  <a:pt x="1263" y="2980"/>
                  <a:pt x="1361" y="2883"/>
                  <a:pt x="1425" y="2785"/>
                </a:cubicBezTo>
                <a:lnTo>
                  <a:pt x="1620" y="2526"/>
                </a:lnTo>
                <a:lnTo>
                  <a:pt x="1717" y="2785"/>
                </a:lnTo>
                <a:cubicBezTo>
                  <a:pt x="1458" y="2721"/>
                  <a:pt x="1199" y="2624"/>
                  <a:pt x="907" y="2559"/>
                </a:cubicBezTo>
                <a:cubicBezTo>
                  <a:pt x="778" y="2494"/>
                  <a:pt x="616" y="2462"/>
                  <a:pt x="486" y="2397"/>
                </a:cubicBezTo>
                <a:lnTo>
                  <a:pt x="98" y="2138"/>
                </a:lnTo>
                <a:lnTo>
                  <a:pt x="1" y="2105"/>
                </a:lnTo>
                <a:lnTo>
                  <a:pt x="1" y="2008"/>
                </a:lnTo>
                <a:cubicBezTo>
                  <a:pt x="1" y="1911"/>
                  <a:pt x="1" y="1782"/>
                  <a:pt x="33" y="1717"/>
                </a:cubicBezTo>
                <a:cubicBezTo>
                  <a:pt x="65" y="1620"/>
                  <a:pt x="98" y="1522"/>
                  <a:pt x="130" y="1425"/>
                </a:cubicBezTo>
                <a:cubicBezTo>
                  <a:pt x="195" y="1263"/>
                  <a:pt x="260" y="1102"/>
                  <a:pt x="357" y="940"/>
                </a:cubicBezTo>
                <a:cubicBezTo>
                  <a:pt x="421" y="778"/>
                  <a:pt x="519" y="616"/>
                  <a:pt x="616" y="486"/>
                </a:cubicBezTo>
                <a:cubicBezTo>
                  <a:pt x="713" y="324"/>
                  <a:pt x="810" y="162"/>
                  <a:pt x="875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Google Shape;1660;p47">
            <a:extLst>
              <a:ext uri="{FF2B5EF4-FFF2-40B4-BE49-F238E27FC236}">
                <a16:creationId xmlns:a16="http://schemas.microsoft.com/office/drawing/2014/main" id="{DE4BB690-B78D-4BD4-91CF-5F75DD0DD6C9}"/>
              </a:ext>
            </a:extLst>
          </p:cNvPr>
          <p:cNvSpPr/>
          <p:nvPr/>
        </p:nvSpPr>
        <p:spPr>
          <a:xfrm>
            <a:off x="420714" y="3114074"/>
            <a:ext cx="38313" cy="22306"/>
          </a:xfrm>
          <a:custGeom>
            <a:avLst/>
            <a:gdLst/>
            <a:ahLst/>
            <a:cxnLst/>
            <a:rect l="l" t="t" r="r" b="b"/>
            <a:pathLst>
              <a:path w="2171" h="1264" extrusionOk="0">
                <a:moveTo>
                  <a:pt x="1" y="1264"/>
                </a:moveTo>
                <a:lnTo>
                  <a:pt x="1" y="1134"/>
                </a:lnTo>
                <a:cubicBezTo>
                  <a:pt x="1" y="1069"/>
                  <a:pt x="1" y="1037"/>
                  <a:pt x="33" y="1005"/>
                </a:cubicBezTo>
                <a:cubicBezTo>
                  <a:pt x="33" y="940"/>
                  <a:pt x="66" y="875"/>
                  <a:pt x="66" y="843"/>
                </a:cubicBezTo>
                <a:cubicBezTo>
                  <a:pt x="130" y="681"/>
                  <a:pt x="228" y="551"/>
                  <a:pt x="357" y="422"/>
                </a:cubicBezTo>
                <a:cubicBezTo>
                  <a:pt x="389" y="357"/>
                  <a:pt x="454" y="292"/>
                  <a:pt x="551" y="260"/>
                </a:cubicBezTo>
                <a:lnTo>
                  <a:pt x="778" y="98"/>
                </a:lnTo>
                <a:lnTo>
                  <a:pt x="1037" y="33"/>
                </a:lnTo>
                <a:cubicBezTo>
                  <a:pt x="1134" y="1"/>
                  <a:pt x="1231" y="1"/>
                  <a:pt x="1329" y="1"/>
                </a:cubicBezTo>
                <a:cubicBezTo>
                  <a:pt x="1458" y="1"/>
                  <a:pt x="1620" y="33"/>
                  <a:pt x="1782" y="66"/>
                </a:cubicBezTo>
                <a:cubicBezTo>
                  <a:pt x="1879" y="98"/>
                  <a:pt x="1976" y="163"/>
                  <a:pt x="2073" y="195"/>
                </a:cubicBezTo>
                <a:lnTo>
                  <a:pt x="2171" y="260"/>
                </a:lnTo>
                <a:lnTo>
                  <a:pt x="2041" y="260"/>
                </a:lnTo>
                <a:lnTo>
                  <a:pt x="1750" y="260"/>
                </a:lnTo>
                <a:lnTo>
                  <a:pt x="1555" y="292"/>
                </a:lnTo>
                <a:cubicBezTo>
                  <a:pt x="1490" y="292"/>
                  <a:pt x="1426" y="325"/>
                  <a:pt x="1361" y="325"/>
                </a:cubicBezTo>
                <a:cubicBezTo>
                  <a:pt x="1296" y="357"/>
                  <a:pt x="1199" y="357"/>
                  <a:pt x="1134" y="389"/>
                </a:cubicBezTo>
                <a:lnTo>
                  <a:pt x="940" y="454"/>
                </a:lnTo>
                <a:lnTo>
                  <a:pt x="746" y="551"/>
                </a:lnTo>
                <a:cubicBezTo>
                  <a:pt x="681" y="584"/>
                  <a:pt x="649" y="616"/>
                  <a:pt x="584" y="681"/>
                </a:cubicBezTo>
                <a:cubicBezTo>
                  <a:pt x="519" y="713"/>
                  <a:pt x="454" y="746"/>
                  <a:pt x="422" y="778"/>
                </a:cubicBezTo>
                <a:cubicBezTo>
                  <a:pt x="389" y="843"/>
                  <a:pt x="325" y="875"/>
                  <a:pt x="292" y="908"/>
                </a:cubicBezTo>
                <a:cubicBezTo>
                  <a:pt x="260" y="940"/>
                  <a:pt x="195" y="1005"/>
                  <a:pt x="163" y="1037"/>
                </a:cubicBezTo>
                <a:cubicBezTo>
                  <a:pt x="130" y="1069"/>
                  <a:pt x="98" y="1102"/>
                  <a:pt x="98" y="113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Google Shape;1661;p47">
            <a:extLst>
              <a:ext uri="{FF2B5EF4-FFF2-40B4-BE49-F238E27FC236}">
                <a16:creationId xmlns:a16="http://schemas.microsoft.com/office/drawing/2014/main" id="{8064ECB0-CF66-4A55-ACA8-D0083C4B53D9}"/>
              </a:ext>
            </a:extLst>
          </p:cNvPr>
          <p:cNvSpPr/>
          <p:nvPr/>
        </p:nvSpPr>
        <p:spPr>
          <a:xfrm>
            <a:off x="564735" y="3121504"/>
            <a:ext cx="18883" cy="21742"/>
          </a:xfrm>
          <a:custGeom>
            <a:avLst/>
            <a:gdLst/>
            <a:ahLst/>
            <a:cxnLst/>
            <a:rect l="l" t="t" r="r" b="b"/>
            <a:pathLst>
              <a:path w="1070" h="1232" extrusionOk="0">
                <a:moveTo>
                  <a:pt x="0" y="66"/>
                </a:moveTo>
                <a:lnTo>
                  <a:pt x="65" y="33"/>
                </a:lnTo>
                <a:cubicBezTo>
                  <a:pt x="130" y="1"/>
                  <a:pt x="195" y="1"/>
                  <a:pt x="259" y="1"/>
                </a:cubicBezTo>
                <a:cubicBezTo>
                  <a:pt x="324" y="1"/>
                  <a:pt x="389" y="1"/>
                  <a:pt x="421" y="1"/>
                </a:cubicBezTo>
                <a:cubicBezTo>
                  <a:pt x="486" y="33"/>
                  <a:pt x="551" y="33"/>
                  <a:pt x="583" y="66"/>
                </a:cubicBezTo>
                <a:cubicBezTo>
                  <a:pt x="648" y="98"/>
                  <a:pt x="713" y="130"/>
                  <a:pt x="745" y="195"/>
                </a:cubicBezTo>
                <a:lnTo>
                  <a:pt x="875" y="325"/>
                </a:lnTo>
                <a:lnTo>
                  <a:pt x="972" y="487"/>
                </a:lnTo>
                <a:cubicBezTo>
                  <a:pt x="1004" y="519"/>
                  <a:pt x="1037" y="584"/>
                  <a:pt x="1037" y="648"/>
                </a:cubicBezTo>
                <a:cubicBezTo>
                  <a:pt x="1069" y="746"/>
                  <a:pt x="1069" y="843"/>
                  <a:pt x="1069" y="940"/>
                </a:cubicBezTo>
                <a:cubicBezTo>
                  <a:pt x="1069" y="1005"/>
                  <a:pt x="1069" y="1069"/>
                  <a:pt x="1037" y="1167"/>
                </a:cubicBezTo>
                <a:cubicBezTo>
                  <a:pt x="1037" y="1167"/>
                  <a:pt x="1004" y="1199"/>
                  <a:pt x="1004" y="1231"/>
                </a:cubicBezTo>
                <a:lnTo>
                  <a:pt x="939" y="1167"/>
                </a:lnTo>
                <a:cubicBezTo>
                  <a:pt x="907" y="1134"/>
                  <a:pt x="907" y="1069"/>
                  <a:pt x="842" y="1005"/>
                </a:cubicBezTo>
                <a:cubicBezTo>
                  <a:pt x="810" y="940"/>
                  <a:pt x="745" y="843"/>
                  <a:pt x="713" y="778"/>
                </a:cubicBezTo>
                <a:cubicBezTo>
                  <a:pt x="648" y="713"/>
                  <a:pt x="583" y="648"/>
                  <a:pt x="551" y="551"/>
                </a:cubicBezTo>
                <a:cubicBezTo>
                  <a:pt x="486" y="487"/>
                  <a:pt x="421" y="422"/>
                  <a:pt x="389" y="389"/>
                </a:cubicBezTo>
                <a:cubicBezTo>
                  <a:pt x="357" y="357"/>
                  <a:pt x="324" y="292"/>
                  <a:pt x="292" y="292"/>
                </a:cubicBezTo>
                <a:cubicBezTo>
                  <a:pt x="259" y="260"/>
                  <a:pt x="227" y="227"/>
                  <a:pt x="227" y="227"/>
                </a:cubicBezTo>
                <a:cubicBezTo>
                  <a:pt x="162" y="163"/>
                  <a:pt x="98" y="130"/>
                  <a:pt x="33" y="9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Google Shape;1662;p47">
            <a:extLst>
              <a:ext uri="{FF2B5EF4-FFF2-40B4-BE49-F238E27FC236}">
                <a16:creationId xmlns:a16="http://schemas.microsoft.com/office/drawing/2014/main" id="{A0FC56B1-0E60-4A83-A2EE-6B43E5BC8C02}"/>
              </a:ext>
            </a:extLst>
          </p:cNvPr>
          <p:cNvSpPr/>
          <p:nvPr/>
        </p:nvSpPr>
        <p:spPr>
          <a:xfrm>
            <a:off x="555011" y="3273520"/>
            <a:ext cx="41736" cy="31448"/>
          </a:xfrm>
          <a:custGeom>
            <a:avLst/>
            <a:gdLst/>
            <a:ahLst/>
            <a:cxnLst/>
            <a:rect l="l" t="t" r="r" b="b"/>
            <a:pathLst>
              <a:path w="2365" h="1782" extrusionOk="0">
                <a:moveTo>
                  <a:pt x="1555" y="130"/>
                </a:moveTo>
                <a:cubicBezTo>
                  <a:pt x="1199" y="1"/>
                  <a:pt x="843" y="1"/>
                  <a:pt x="519" y="65"/>
                </a:cubicBezTo>
                <a:cubicBezTo>
                  <a:pt x="1" y="227"/>
                  <a:pt x="98" y="843"/>
                  <a:pt x="422" y="1166"/>
                </a:cubicBezTo>
                <a:cubicBezTo>
                  <a:pt x="908" y="1620"/>
                  <a:pt x="2365" y="1782"/>
                  <a:pt x="2268" y="810"/>
                </a:cubicBezTo>
                <a:cubicBezTo>
                  <a:pt x="2235" y="454"/>
                  <a:pt x="1944" y="227"/>
                  <a:pt x="1555" y="130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Google Shape;1663;p47">
            <a:extLst>
              <a:ext uri="{FF2B5EF4-FFF2-40B4-BE49-F238E27FC236}">
                <a16:creationId xmlns:a16="http://schemas.microsoft.com/office/drawing/2014/main" id="{A338DAC9-4821-4A81-B832-45C6FE219891}"/>
              </a:ext>
            </a:extLst>
          </p:cNvPr>
          <p:cNvSpPr/>
          <p:nvPr/>
        </p:nvSpPr>
        <p:spPr>
          <a:xfrm>
            <a:off x="352718" y="3219801"/>
            <a:ext cx="65155" cy="42301"/>
          </a:xfrm>
          <a:custGeom>
            <a:avLst/>
            <a:gdLst/>
            <a:ahLst/>
            <a:cxnLst/>
            <a:rect l="l" t="t" r="r" b="b"/>
            <a:pathLst>
              <a:path w="3692" h="2397" extrusionOk="0">
                <a:moveTo>
                  <a:pt x="2591" y="2397"/>
                </a:moveTo>
                <a:cubicBezTo>
                  <a:pt x="2299" y="2397"/>
                  <a:pt x="2040" y="2365"/>
                  <a:pt x="1781" y="2300"/>
                </a:cubicBezTo>
                <a:cubicBezTo>
                  <a:pt x="1166" y="2138"/>
                  <a:pt x="0" y="1717"/>
                  <a:pt x="324" y="843"/>
                </a:cubicBezTo>
                <a:cubicBezTo>
                  <a:pt x="616" y="98"/>
                  <a:pt x="1328" y="1"/>
                  <a:pt x="2040" y="227"/>
                </a:cubicBezTo>
                <a:cubicBezTo>
                  <a:pt x="2559" y="454"/>
                  <a:pt x="3044" y="843"/>
                  <a:pt x="3368" y="1328"/>
                </a:cubicBezTo>
                <a:cubicBezTo>
                  <a:pt x="3692" y="1782"/>
                  <a:pt x="3044" y="2365"/>
                  <a:pt x="2591" y="2397"/>
                </a:cubicBezTo>
                <a:close/>
              </a:path>
            </a:pathLst>
          </a:custGeom>
          <a:solidFill>
            <a:srgbClr val="EDB9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Google Shape;1664;p47">
            <a:extLst>
              <a:ext uri="{FF2B5EF4-FFF2-40B4-BE49-F238E27FC236}">
                <a16:creationId xmlns:a16="http://schemas.microsoft.com/office/drawing/2014/main" id="{2FC4EDB2-9BD6-4C0A-977A-B958D4122ED9}"/>
              </a:ext>
            </a:extLst>
          </p:cNvPr>
          <p:cNvSpPr/>
          <p:nvPr/>
        </p:nvSpPr>
        <p:spPr>
          <a:xfrm>
            <a:off x="427014" y="3192941"/>
            <a:ext cx="30301" cy="53172"/>
          </a:xfrm>
          <a:custGeom>
            <a:avLst/>
            <a:gdLst/>
            <a:ahLst/>
            <a:cxnLst/>
            <a:rect l="l" t="t" r="r" b="b"/>
            <a:pathLst>
              <a:path w="1717" h="3013" extrusionOk="0">
                <a:moveTo>
                  <a:pt x="97" y="2041"/>
                </a:moveTo>
                <a:cubicBezTo>
                  <a:pt x="0" y="1587"/>
                  <a:pt x="65" y="1"/>
                  <a:pt x="939" y="486"/>
                </a:cubicBezTo>
                <a:cubicBezTo>
                  <a:pt x="1716" y="907"/>
                  <a:pt x="745" y="3012"/>
                  <a:pt x="162" y="223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Google Shape;1665;p47">
            <a:extLst>
              <a:ext uri="{FF2B5EF4-FFF2-40B4-BE49-F238E27FC236}">
                <a16:creationId xmlns:a16="http://schemas.microsoft.com/office/drawing/2014/main" id="{AB66624A-9AA9-4CA1-95C4-AE6C11507C1B}"/>
              </a:ext>
            </a:extLst>
          </p:cNvPr>
          <p:cNvSpPr/>
          <p:nvPr/>
        </p:nvSpPr>
        <p:spPr>
          <a:xfrm>
            <a:off x="536163" y="3215795"/>
            <a:ext cx="26877" cy="46889"/>
          </a:xfrm>
          <a:custGeom>
            <a:avLst/>
            <a:gdLst/>
            <a:ahLst/>
            <a:cxnLst/>
            <a:rect l="l" t="t" r="r" b="b"/>
            <a:pathLst>
              <a:path w="1523" h="2657" extrusionOk="0">
                <a:moveTo>
                  <a:pt x="97" y="1814"/>
                </a:moveTo>
                <a:cubicBezTo>
                  <a:pt x="0" y="1393"/>
                  <a:pt x="65" y="1"/>
                  <a:pt x="842" y="422"/>
                </a:cubicBezTo>
                <a:cubicBezTo>
                  <a:pt x="1522" y="811"/>
                  <a:pt x="680" y="2656"/>
                  <a:pt x="162" y="197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Google Shape;1666;p47">
            <a:extLst>
              <a:ext uri="{FF2B5EF4-FFF2-40B4-BE49-F238E27FC236}">
                <a16:creationId xmlns:a16="http://schemas.microsoft.com/office/drawing/2014/main" id="{46D2701F-FB14-4B48-97A1-3AA68953B370}"/>
              </a:ext>
            </a:extLst>
          </p:cNvPr>
          <p:cNvSpPr/>
          <p:nvPr/>
        </p:nvSpPr>
        <p:spPr>
          <a:xfrm>
            <a:off x="421296" y="3293532"/>
            <a:ext cx="93161" cy="47436"/>
          </a:xfrm>
          <a:custGeom>
            <a:avLst/>
            <a:gdLst/>
            <a:ahLst/>
            <a:cxnLst/>
            <a:rect l="l" t="t" r="r" b="b"/>
            <a:pathLst>
              <a:path w="5279" h="2688" extrusionOk="0">
                <a:moveTo>
                  <a:pt x="4922" y="2461"/>
                </a:moveTo>
                <a:cubicBezTo>
                  <a:pt x="5084" y="2299"/>
                  <a:pt x="5214" y="2105"/>
                  <a:pt x="5279" y="1846"/>
                </a:cubicBezTo>
                <a:cubicBezTo>
                  <a:pt x="3271" y="1716"/>
                  <a:pt x="1911" y="1133"/>
                  <a:pt x="0" y="0"/>
                </a:cubicBezTo>
                <a:cubicBezTo>
                  <a:pt x="875" y="842"/>
                  <a:pt x="1684" y="1684"/>
                  <a:pt x="2882" y="2073"/>
                </a:cubicBezTo>
                <a:cubicBezTo>
                  <a:pt x="3271" y="2234"/>
                  <a:pt x="4501" y="2688"/>
                  <a:pt x="4922" y="246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Google Shape;1667;p47">
            <a:extLst>
              <a:ext uri="{FF2B5EF4-FFF2-40B4-BE49-F238E27FC236}">
                <a16:creationId xmlns:a16="http://schemas.microsoft.com/office/drawing/2014/main" id="{D0CCC20B-F846-4377-BDF0-30F02C2E58A2}"/>
              </a:ext>
            </a:extLst>
          </p:cNvPr>
          <p:cNvSpPr/>
          <p:nvPr/>
        </p:nvSpPr>
        <p:spPr>
          <a:xfrm>
            <a:off x="419002" y="3292949"/>
            <a:ext cx="82890" cy="59454"/>
          </a:xfrm>
          <a:custGeom>
            <a:avLst/>
            <a:gdLst/>
            <a:ahLst/>
            <a:cxnLst/>
            <a:rect l="l" t="t" r="r" b="b"/>
            <a:pathLst>
              <a:path w="4697" h="3369" extrusionOk="0">
                <a:moveTo>
                  <a:pt x="3012" y="2106"/>
                </a:moveTo>
                <a:cubicBezTo>
                  <a:pt x="1814" y="1717"/>
                  <a:pt x="1005" y="907"/>
                  <a:pt x="163" y="33"/>
                </a:cubicBezTo>
                <a:lnTo>
                  <a:pt x="65" y="1"/>
                </a:lnTo>
                <a:lnTo>
                  <a:pt x="1" y="65"/>
                </a:lnTo>
                <a:cubicBezTo>
                  <a:pt x="130" y="1199"/>
                  <a:pt x="1458" y="2721"/>
                  <a:pt x="2850" y="3109"/>
                </a:cubicBezTo>
                <a:cubicBezTo>
                  <a:pt x="3433" y="3271"/>
                  <a:pt x="4049" y="3368"/>
                  <a:pt x="4696" y="3336"/>
                </a:cubicBezTo>
                <a:cubicBezTo>
                  <a:pt x="4599" y="3077"/>
                  <a:pt x="4534" y="2818"/>
                  <a:pt x="4437" y="2527"/>
                </a:cubicBezTo>
                <a:cubicBezTo>
                  <a:pt x="3951" y="2429"/>
                  <a:pt x="3498" y="2300"/>
                  <a:pt x="3012" y="2106"/>
                </a:cubicBezTo>
                <a:close/>
              </a:path>
            </a:pathLst>
          </a:custGeom>
          <a:solidFill>
            <a:srgbClr val="D179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Google Shape;1668;p47">
            <a:extLst>
              <a:ext uri="{FF2B5EF4-FFF2-40B4-BE49-F238E27FC236}">
                <a16:creationId xmlns:a16="http://schemas.microsoft.com/office/drawing/2014/main" id="{451CC529-D806-4340-924C-45E9162DF2F7}"/>
              </a:ext>
            </a:extLst>
          </p:cNvPr>
          <p:cNvSpPr/>
          <p:nvPr/>
        </p:nvSpPr>
        <p:spPr>
          <a:xfrm>
            <a:off x="496721" y="3326091"/>
            <a:ext cx="33742" cy="25748"/>
          </a:xfrm>
          <a:custGeom>
            <a:avLst/>
            <a:gdLst/>
            <a:ahLst/>
            <a:cxnLst/>
            <a:rect l="l" t="t" r="r" b="b"/>
            <a:pathLst>
              <a:path w="1912" h="1459" extrusionOk="0">
                <a:moveTo>
                  <a:pt x="1911" y="33"/>
                </a:moveTo>
                <a:cubicBezTo>
                  <a:pt x="1588" y="33"/>
                  <a:pt x="1296" y="33"/>
                  <a:pt x="1005" y="1"/>
                </a:cubicBezTo>
                <a:cubicBezTo>
                  <a:pt x="940" y="260"/>
                  <a:pt x="810" y="454"/>
                  <a:pt x="648" y="616"/>
                </a:cubicBezTo>
                <a:cubicBezTo>
                  <a:pt x="454" y="713"/>
                  <a:pt x="227" y="713"/>
                  <a:pt x="1" y="649"/>
                </a:cubicBezTo>
                <a:cubicBezTo>
                  <a:pt x="98" y="908"/>
                  <a:pt x="195" y="1199"/>
                  <a:pt x="260" y="1458"/>
                </a:cubicBezTo>
                <a:cubicBezTo>
                  <a:pt x="1069" y="1426"/>
                  <a:pt x="1749" y="843"/>
                  <a:pt x="1911" y="33"/>
                </a:cubicBezTo>
                <a:close/>
              </a:path>
            </a:pathLst>
          </a:custGeom>
          <a:solidFill>
            <a:srgbClr val="B052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Google Shape;1669;p47">
            <a:extLst>
              <a:ext uri="{FF2B5EF4-FFF2-40B4-BE49-F238E27FC236}">
                <a16:creationId xmlns:a16="http://schemas.microsoft.com/office/drawing/2014/main" id="{51B5B7F7-66FC-47D8-8EE5-6AF2B619AF99}"/>
              </a:ext>
            </a:extLst>
          </p:cNvPr>
          <p:cNvSpPr/>
          <p:nvPr/>
        </p:nvSpPr>
        <p:spPr>
          <a:xfrm>
            <a:off x="461867" y="3614699"/>
            <a:ext cx="200034" cy="187452"/>
          </a:xfrm>
          <a:custGeom>
            <a:avLst/>
            <a:gdLst/>
            <a:ahLst/>
            <a:cxnLst/>
            <a:rect l="l" t="t" r="r" b="b"/>
            <a:pathLst>
              <a:path w="11335" h="10622" extrusionOk="0">
                <a:moveTo>
                  <a:pt x="2785" y="0"/>
                </a:moveTo>
                <a:cubicBezTo>
                  <a:pt x="2947" y="1717"/>
                  <a:pt x="3757" y="6283"/>
                  <a:pt x="3854" y="6833"/>
                </a:cubicBezTo>
                <a:cubicBezTo>
                  <a:pt x="3854" y="6801"/>
                  <a:pt x="8258" y="7060"/>
                  <a:pt x="9165" y="6833"/>
                </a:cubicBezTo>
                <a:cubicBezTo>
                  <a:pt x="9456" y="6768"/>
                  <a:pt x="10104" y="6218"/>
                  <a:pt x="10428" y="6283"/>
                </a:cubicBezTo>
                <a:cubicBezTo>
                  <a:pt x="10849" y="6347"/>
                  <a:pt x="11108" y="7319"/>
                  <a:pt x="11173" y="7772"/>
                </a:cubicBezTo>
                <a:cubicBezTo>
                  <a:pt x="11334" y="9165"/>
                  <a:pt x="8517" y="9327"/>
                  <a:pt x="7481" y="9683"/>
                </a:cubicBezTo>
                <a:cubicBezTo>
                  <a:pt x="6348" y="10039"/>
                  <a:pt x="5149" y="10266"/>
                  <a:pt x="3951" y="10428"/>
                </a:cubicBezTo>
                <a:cubicBezTo>
                  <a:pt x="2883" y="10525"/>
                  <a:pt x="2397" y="10622"/>
                  <a:pt x="1976" y="9553"/>
                </a:cubicBezTo>
                <a:cubicBezTo>
                  <a:pt x="1134" y="7448"/>
                  <a:pt x="551" y="5279"/>
                  <a:pt x="260" y="3044"/>
                </a:cubicBezTo>
                <a:cubicBezTo>
                  <a:pt x="195" y="2688"/>
                  <a:pt x="0" y="1846"/>
                  <a:pt x="195" y="1587"/>
                </a:cubicBezTo>
                <a:cubicBezTo>
                  <a:pt x="357" y="1360"/>
                  <a:pt x="940" y="1198"/>
                  <a:pt x="1166" y="1069"/>
                </a:cubicBezTo>
                <a:cubicBezTo>
                  <a:pt x="1263" y="1037"/>
                  <a:pt x="2785" y="33"/>
                  <a:pt x="2785" y="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Google Shape;1670;p47">
            <a:extLst>
              <a:ext uri="{FF2B5EF4-FFF2-40B4-BE49-F238E27FC236}">
                <a16:creationId xmlns:a16="http://schemas.microsoft.com/office/drawing/2014/main" id="{D55680DB-4B5B-4A9F-9510-E1F5822A2000}"/>
              </a:ext>
            </a:extLst>
          </p:cNvPr>
          <p:cNvSpPr/>
          <p:nvPr/>
        </p:nvSpPr>
        <p:spPr>
          <a:xfrm>
            <a:off x="448155" y="3491254"/>
            <a:ext cx="100591" cy="167457"/>
          </a:xfrm>
          <a:custGeom>
            <a:avLst/>
            <a:gdLst/>
            <a:ahLst/>
            <a:cxnLst/>
            <a:rect l="l" t="t" r="r" b="b"/>
            <a:pathLst>
              <a:path w="5700" h="9489" extrusionOk="0">
                <a:moveTo>
                  <a:pt x="939" y="1"/>
                </a:moveTo>
                <a:cubicBezTo>
                  <a:pt x="3595" y="1037"/>
                  <a:pt x="4728" y="5020"/>
                  <a:pt x="5279" y="7513"/>
                </a:cubicBezTo>
                <a:cubicBezTo>
                  <a:pt x="5570" y="8744"/>
                  <a:pt x="5700" y="9100"/>
                  <a:pt x="4210" y="9327"/>
                </a:cubicBezTo>
                <a:cubicBezTo>
                  <a:pt x="3239" y="9456"/>
                  <a:pt x="2267" y="9489"/>
                  <a:pt x="1296" y="9392"/>
                </a:cubicBezTo>
                <a:cubicBezTo>
                  <a:pt x="875" y="9294"/>
                  <a:pt x="421" y="9262"/>
                  <a:pt x="0" y="926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Google Shape;1671;p47">
            <a:extLst>
              <a:ext uri="{FF2B5EF4-FFF2-40B4-BE49-F238E27FC236}">
                <a16:creationId xmlns:a16="http://schemas.microsoft.com/office/drawing/2014/main" id="{1370AA40-C3D1-4FDF-853B-BC72F70E92B4}"/>
              </a:ext>
            </a:extLst>
          </p:cNvPr>
          <p:cNvSpPr/>
          <p:nvPr/>
        </p:nvSpPr>
        <p:spPr>
          <a:xfrm>
            <a:off x="459573" y="3476395"/>
            <a:ext cx="201764" cy="401763"/>
          </a:xfrm>
          <a:custGeom>
            <a:avLst/>
            <a:gdLst/>
            <a:ahLst/>
            <a:cxnLst/>
            <a:rect l="l" t="t" r="r" b="b"/>
            <a:pathLst>
              <a:path w="11433" h="22766" extrusionOk="0">
                <a:moveTo>
                  <a:pt x="11141" y="13083"/>
                </a:moveTo>
                <a:cubicBezTo>
                  <a:pt x="10493" y="10752"/>
                  <a:pt x="8582" y="6963"/>
                  <a:pt x="6996" y="5247"/>
                </a:cubicBezTo>
                <a:cubicBezTo>
                  <a:pt x="5085" y="3142"/>
                  <a:pt x="3854" y="1523"/>
                  <a:pt x="1555" y="1"/>
                </a:cubicBezTo>
                <a:cubicBezTo>
                  <a:pt x="1231" y="357"/>
                  <a:pt x="843" y="648"/>
                  <a:pt x="454" y="907"/>
                </a:cubicBezTo>
                <a:cubicBezTo>
                  <a:pt x="3434" y="3789"/>
                  <a:pt x="9230" y="9554"/>
                  <a:pt x="9975" y="15480"/>
                </a:cubicBezTo>
                <a:cubicBezTo>
                  <a:pt x="9716" y="17131"/>
                  <a:pt x="8259" y="18815"/>
                  <a:pt x="6898" y="19722"/>
                </a:cubicBezTo>
                <a:cubicBezTo>
                  <a:pt x="4858" y="21147"/>
                  <a:pt x="2365" y="21276"/>
                  <a:pt x="1" y="21114"/>
                </a:cubicBezTo>
                <a:lnTo>
                  <a:pt x="260" y="22733"/>
                </a:lnTo>
                <a:cubicBezTo>
                  <a:pt x="3434" y="22766"/>
                  <a:pt x="7255" y="22215"/>
                  <a:pt x="9360" y="19722"/>
                </a:cubicBezTo>
                <a:cubicBezTo>
                  <a:pt x="10040" y="18912"/>
                  <a:pt x="10590" y="18038"/>
                  <a:pt x="10946" y="17034"/>
                </a:cubicBezTo>
                <a:cubicBezTo>
                  <a:pt x="11367" y="15771"/>
                  <a:pt x="11432" y="14411"/>
                  <a:pt x="11141" y="13083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Google Shape;1672;p47">
            <a:extLst>
              <a:ext uri="{FF2B5EF4-FFF2-40B4-BE49-F238E27FC236}">
                <a16:creationId xmlns:a16="http://schemas.microsoft.com/office/drawing/2014/main" id="{5ED7BB20-F861-4B2B-B16C-B86721C3052E}"/>
              </a:ext>
            </a:extLst>
          </p:cNvPr>
          <p:cNvSpPr/>
          <p:nvPr/>
        </p:nvSpPr>
        <p:spPr>
          <a:xfrm>
            <a:off x="222991" y="3464960"/>
            <a:ext cx="275460" cy="487494"/>
          </a:xfrm>
          <a:custGeom>
            <a:avLst/>
            <a:gdLst/>
            <a:ahLst/>
            <a:cxnLst/>
            <a:rect l="l" t="t" r="r" b="b"/>
            <a:pathLst>
              <a:path w="15609" h="27624" extrusionOk="0">
                <a:moveTo>
                  <a:pt x="13860" y="1555"/>
                </a:moveTo>
                <a:cubicBezTo>
                  <a:pt x="13536" y="1102"/>
                  <a:pt x="13148" y="1134"/>
                  <a:pt x="12662" y="584"/>
                </a:cubicBezTo>
                <a:lnTo>
                  <a:pt x="12662" y="584"/>
                </a:lnTo>
                <a:cubicBezTo>
                  <a:pt x="12176" y="1523"/>
                  <a:pt x="10784" y="1717"/>
                  <a:pt x="9877" y="1588"/>
                </a:cubicBezTo>
                <a:cubicBezTo>
                  <a:pt x="9035" y="1491"/>
                  <a:pt x="8679" y="1005"/>
                  <a:pt x="8161" y="487"/>
                </a:cubicBezTo>
                <a:cubicBezTo>
                  <a:pt x="7610" y="1"/>
                  <a:pt x="7481" y="1"/>
                  <a:pt x="6639" y="66"/>
                </a:cubicBezTo>
                <a:cubicBezTo>
                  <a:pt x="5214" y="163"/>
                  <a:pt x="4502" y="163"/>
                  <a:pt x="3822" y="1458"/>
                </a:cubicBezTo>
                <a:cubicBezTo>
                  <a:pt x="3239" y="2430"/>
                  <a:pt x="2947" y="3498"/>
                  <a:pt x="2947" y="4599"/>
                </a:cubicBezTo>
                <a:cubicBezTo>
                  <a:pt x="3044" y="8129"/>
                  <a:pt x="2526" y="10687"/>
                  <a:pt x="2202" y="14185"/>
                </a:cubicBezTo>
                <a:cubicBezTo>
                  <a:pt x="1943" y="16225"/>
                  <a:pt x="1555" y="19204"/>
                  <a:pt x="1231" y="21244"/>
                </a:cubicBezTo>
                <a:cubicBezTo>
                  <a:pt x="972" y="22637"/>
                  <a:pt x="680" y="24482"/>
                  <a:pt x="0" y="25648"/>
                </a:cubicBezTo>
                <a:cubicBezTo>
                  <a:pt x="778" y="26490"/>
                  <a:pt x="3012" y="26749"/>
                  <a:pt x="4048" y="26879"/>
                </a:cubicBezTo>
                <a:cubicBezTo>
                  <a:pt x="7513" y="27300"/>
                  <a:pt x="7513" y="27300"/>
                  <a:pt x="9456" y="27494"/>
                </a:cubicBezTo>
                <a:cubicBezTo>
                  <a:pt x="11529" y="27624"/>
                  <a:pt x="13601" y="27397"/>
                  <a:pt x="15609" y="26814"/>
                </a:cubicBezTo>
                <a:cubicBezTo>
                  <a:pt x="15512" y="24288"/>
                  <a:pt x="15188" y="22313"/>
                  <a:pt x="15318" y="19981"/>
                </a:cubicBezTo>
                <a:cubicBezTo>
                  <a:pt x="15350" y="18524"/>
                  <a:pt x="15415" y="17002"/>
                  <a:pt x="15350" y="15480"/>
                </a:cubicBezTo>
                <a:cubicBezTo>
                  <a:pt x="15318" y="13699"/>
                  <a:pt x="15253" y="11885"/>
                  <a:pt x="15253" y="10072"/>
                </a:cubicBezTo>
                <a:cubicBezTo>
                  <a:pt x="15253" y="7935"/>
                  <a:pt x="15123" y="5085"/>
                  <a:pt x="15220" y="28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Google Shape;1673;p47">
            <a:extLst>
              <a:ext uri="{FF2B5EF4-FFF2-40B4-BE49-F238E27FC236}">
                <a16:creationId xmlns:a16="http://schemas.microsoft.com/office/drawing/2014/main" id="{20FC4500-0425-48DA-B0B1-36312A61899A}"/>
              </a:ext>
            </a:extLst>
          </p:cNvPr>
          <p:cNvSpPr/>
          <p:nvPr/>
        </p:nvSpPr>
        <p:spPr>
          <a:xfrm>
            <a:off x="172131" y="3603263"/>
            <a:ext cx="108020" cy="164598"/>
          </a:xfrm>
          <a:custGeom>
            <a:avLst/>
            <a:gdLst/>
            <a:ahLst/>
            <a:cxnLst/>
            <a:rect l="l" t="t" r="r" b="b"/>
            <a:pathLst>
              <a:path w="6121" h="9327" extrusionOk="0">
                <a:moveTo>
                  <a:pt x="6121" y="1944"/>
                </a:moveTo>
                <a:cubicBezTo>
                  <a:pt x="5829" y="3174"/>
                  <a:pt x="3983" y="7708"/>
                  <a:pt x="3174" y="8388"/>
                </a:cubicBezTo>
                <a:cubicBezTo>
                  <a:pt x="2656" y="8355"/>
                  <a:pt x="680" y="9327"/>
                  <a:pt x="324" y="8841"/>
                </a:cubicBezTo>
                <a:cubicBezTo>
                  <a:pt x="0" y="8453"/>
                  <a:pt x="1328" y="6380"/>
                  <a:pt x="1555" y="5894"/>
                </a:cubicBezTo>
                <a:cubicBezTo>
                  <a:pt x="2040" y="4729"/>
                  <a:pt x="3724" y="810"/>
                  <a:pt x="4048" y="1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Google Shape;1674;p47">
            <a:extLst>
              <a:ext uri="{FF2B5EF4-FFF2-40B4-BE49-F238E27FC236}">
                <a16:creationId xmlns:a16="http://schemas.microsoft.com/office/drawing/2014/main" id="{CA488269-47BD-4A12-986C-72A4E919EDCE}"/>
              </a:ext>
            </a:extLst>
          </p:cNvPr>
          <p:cNvSpPr/>
          <p:nvPr/>
        </p:nvSpPr>
        <p:spPr>
          <a:xfrm>
            <a:off x="210408" y="3466689"/>
            <a:ext cx="121185" cy="213746"/>
          </a:xfrm>
          <a:custGeom>
            <a:avLst/>
            <a:gdLst/>
            <a:ahLst/>
            <a:cxnLst/>
            <a:rect l="l" t="t" r="r" b="b"/>
            <a:pathLst>
              <a:path w="6867" h="12112" extrusionOk="0">
                <a:moveTo>
                  <a:pt x="6866" y="0"/>
                </a:moveTo>
                <a:cubicBezTo>
                  <a:pt x="6413" y="65"/>
                  <a:pt x="5959" y="130"/>
                  <a:pt x="5506" y="259"/>
                </a:cubicBezTo>
                <a:cubicBezTo>
                  <a:pt x="4437" y="551"/>
                  <a:pt x="3660" y="1522"/>
                  <a:pt x="3272" y="2558"/>
                </a:cubicBezTo>
                <a:cubicBezTo>
                  <a:pt x="2333" y="5084"/>
                  <a:pt x="1523" y="7642"/>
                  <a:pt x="1" y="9909"/>
                </a:cubicBezTo>
                <a:cubicBezTo>
                  <a:pt x="1361" y="10816"/>
                  <a:pt x="2980" y="11982"/>
                  <a:pt x="4632" y="12111"/>
                </a:cubicBezTo>
                <a:cubicBezTo>
                  <a:pt x="5053" y="11237"/>
                  <a:pt x="6154" y="7448"/>
                  <a:pt x="6575" y="644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Google Shape;1675;p47">
            <a:extLst>
              <a:ext uri="{FF2B5EF4-FFF2-40B4-BE49-F238E27FC236}">
                <a16:creationId xmlns:a16="http://schemas.microsoft.com/office/drawing/2014/main" id="{158D5257-D078-4AF1-94C6-A85119A7D692}"/>
              </a:ext>
            </a:extLst>
          </p:cNvPr>
          <p:cNvSpPr/>
          <p:nvPr/>
        </p:nvSpPr>
        <p:spPr>
          <a:xfrm>
            <a:off x="205273" y="3511831"/>
            <a:ext cx="121168" cy="172593"/>
          </a:xfrm>
          <a:custGeom>
            <a:avLst/>
            <a:gdLst/>
            <a:ahLst/>
            <a:cxnLst/>
            <a:rect l="l" t="t" r="r" b="b"/>
            <a:pathLst>
              <a:path w="6866" h="9780" extrusionOk="0">
                <a:moveTo>
                  <a:pt x="3563" y="0"/>
                </a:moveTo>
                <a:cubicBezTo>
                  <a:pt x="3368" y="648"/>
                  <a:pt x="3142" y="1296"/>
                  <a:pt x="2947" y="1911"/>
                </a:cubicBezTo>
                <a:cubicBezTo>
                  <a:pt x="2753" y="2559"/>
                  <a:pt x="2494" y="3206"/>
                  <a:pt x="2267" y="3822"/>
                </a:cubicBezTo>
                <a:lnTo>
                  <a:pt x="1879" y="4793"/>
                </a:lnTo>
                <a:cubicBezTo>
                  <a:pt x="1749" y="5084"/>
                  <a:pt x="1587" y="5408"/>
                  <a:pt x="1458" y="5700"/>
                </a:cubicBezTo>
                <a:lnTo>
                  <a:pt x="972" y="6606"/>
                </a:lnTo>
                <a:lnTo>
                  <a:pt x="454" y="7448"/>
                </a:lnTo>
                <a:lnTo>
                  <a:pt x="389" y="7189"/>
                </a:lnTo>
                <a:lnTo>
                  <a:pt x="1490" y="7902"/>
                </a:lnTo>
                <a:lnTo>
                  <a:pt x="2041" y="8226"/>
                </a:lnTo>
                <a:lnTo>
                  <a:pt x="2591" y="8549"/>
                </a:lnTo>
                <a:lnTo>
                  <a:pt x="3142" y="8841"/>
                </a:lnTo>
                <a:lnTo>
                  <a:pt x="3725" y="9068"/>
                </a:lnTo>
                <a:cubicBezTo>
                  <a:pt x="3919" y="9132"/>
                  <a:pt x="4146" y="9197"/>
                  <a:pt x="4340" y="9262"/>
                </a:cubicBezTo>
                <a:lnTo>
                  <a:pt x="4923" y="9359"/>
                </a:lnTo>
                <a:lnTo>
                  <a:pt x="4761" y="9489"/>
                </a:lnTo>
                <a:cubicBezTo>
                  <a:pt x="4923" y="9003"/>
                  <a:pt x="5117" y="8549"/>
                  <a:pt x="5279" y="8096"/>
                </a:cubicBezTo>
                <a:lnTo>
                  <a:pt x="5797" y="6671"/>
                </a:lnTo>
                <a:cubicBezTo>
                  <a:pt x="5959" y="6218"/>
                  <a:pt x="6121" y="5732"/>
                  <a:pt x="6315" y="5279"/>
                </a:cubicBezTo>
                <a:cubicBezTo>
                  <a:pt x="6380" y="5020"/>
                  <a:pt x="6477" y="4793"/>
                  <a:pt x="6574" y="4566"/>
                </a:cubicBezTo>
                <a:lnTo>
                  <a:pt x="6866" y="3886"/>
                </a:lnTo>
                <a:lnTo>
                  <a:pt x="6639" y="4631"/>
                </a:lnTo>
                <a:cubicBezTo>
                  <a:pt x="6574" y="4858"/>
                  <a:pt x="6477" y="5084"/>
                  <a:pt x="6412" y="5344"/>
                </a:cubicBezTo>
                <a:cubicBezTo>
                  <a:pt x="6283" y="5829"/>
                  <a:pt x="6153" y="6315"/>
                  <a:pt x="6024" y="6768"/>
                </a:cubicBezTo>
                <a:lnTo>
                  <a:pt x="5570" y="8226"/>
                </a:lnTo>
                <a:cubicBezTo>
                  <a:pt x="5441" y="8679"/>
                  <a:pt x="5247" y="9165"/>
                  <a:pt x="5085" y="9650"/>
                </a:cubicBezTo>
                <a:lnTo>
                  <a:pt x="5052" y="9780"/>
                </a:lnTo>
                <a:lnTo>
                  <a:pt x="4923" y="9748"/>
                </a:lnTo>
                <a:cubicBezTo>
                  <a:pt x="4696" y="9715"/>
                  <a:pt x="4469" y="9683"/>
                  <a:pt x="4243" y="9650"/>
                </a:cubicBezTo>
                <a:cubicBezTo>
                  <a:pt x="4016" y="9618"/>
                  <a:pt x="3822" y="9521"/>
                  <a:pt x="3595" y="9456"/>
                </a:cubicBezTo>
                <a:lnTo>
                  <a:pt x="2980" y="9197"/>
                </a:lnTo>
                <a:lnTo>
                  <a:pt x="2397" y="8906"/>
                </a:lnTo>
                <a:cubicBezTo>
                  <a:pt x="2008" y="8711"/>
                  <a:pt x="1652" y="8485"/>
                  <a:pt x="1263" y="8258"/>
                </a:cubicBezTo>
                <a:lnTo>
                  <a:pt x="162" y="7546"/>
                </a:lnTo>
                <a:lnTo>
                  <a:pt x="1" y="7416"/>
                </a:lnTo>
                <a:lnTo>
                  <a:pt x="98" y="7254"/>
                </a:lnTo>
                <a:lnTo>
                  <a:pt x="648" y="6412"/>
                </a:lnTo>
                <a:lnTo>
                  <a:pt x="1134" y="5538"/>
                </a:lnTo>
                <a:lnTo>
                  <a:pt x="1587" y="4631"/>
                </a:lnTo>
                <a:lnTo>
                  <a:pt x="1976" y="3724"/>
                </a:lnTo>
                <a:lnTo>
                  <a:pt x="2397" y="2785"/>
                </a:lnTo>
                <a:cubicBezTo>
                  <a:pt x="2526" y="2461"/>
                  <a:pt x="2656" y="2170"/>
                  <a:pt x="2785" y="1846"/>
                </a:cubicBezTo>
                <a:cubicBezTo>
                  <a:pt x="3045" y="1231"/>
                  <a:pt x="3304" y="616"/>
                  <a:pt x="35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Google Shape;1676;p47">
            <a:extLst>
              <a:ext uri="{FF2B5EF4-FFF2-40B4-BE49-F238E27FC236}">
                <a16:creationId xmlns:a16="http://schemas.microsoft.com/office/drawing/2014/main" id="{195E2B54-4B4A-46DD-BC5B-24F22DD11CF3}"/>
              </a:ext>
            </a:extLst>
          </p:cNvPr>
          <p:cNvSpPr/>
          <p:nvPr/>
        </p:nvSpPr>
        <p:spPr>
          <a:xfrm>
            <a:off x="416143" y="3448971"/>
            <a:ext cx="60602" cy="88590"/>
          </a:xfrm>
          <a:custGeom>
            <a:avLst/>
            <a:gdLst/>
            <a:ahLst/>
            <a:cxnLst/>
            <a:rect l="l" t="t" r="r" b="b"/>
            <a:pathLst>
              <a:path w="3434" h="5020" extrusionOk="0">
                <a:moveTo>
                  <a:pt x="1555" y="0"/>
                </a:moveTo>
                <a:cubicBezTo>
                  <a:pt x="2009" y="1198"/>
                  <a:pt x="1426" y="2332"/>
                  <a:pt x="1" y="2299"/>
                </a:cubicBezTo>
                <a:cubicBezTo>
                  <a:pt x="163" y="2915"/>
                  <a:pt x="778" y="3659"/>
                  <a:pt x="1167" y="4145"/>
                </a:cubicBezTo>
                <a:cubicBezTo>
                  <a:pt x="1911" y="5020"/>
                  <a:pt x="2300" y="5020"/>
                  <a:pt x="2786" y="3951"/>
                </a:cubicBezTo>
                <a:cubicBezTo>
                  <a:pt x="3433" y="2591"/>
                  <a:pt x="3271" y="875"/>
                  <a:pt x="1717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Google Shape;1677;p47">
            <a:extLst>
              <a:ext uri="{FF2B5EF4-FFF2-40B4-BE49-F238E27FC236}">
                <a16:creationId xmlns:a16="http://schemas.microsoft.com/office/drawing/2014/main" id="{54CCE03A-B352-4EBF-8AB3-6958F7D04057}"/>
              </a:ext>
            </a:extLst>
          </p:cNvPr>
          <p:cNvSpPr/>
          <p:nvPr/>
        </p:nvSpPr>
        <p:spPr>
          <a:xfrm>
            <a:off x="328717" y="3440394"/>
            <a:ext cx="88590" cy="92032"/>
          </a:xfrm>
          <a:custGeom>
            <a:avLst/>
            <a:gdLst/>
            <a:ahLst/>
            <a:cxnLst/>
            <a:rect l="l" t="t" r="r" b="b"/>
            <a:pathLst>
              <a:path w="5020" h="5215" extrusionOk="0">
                <a:moveTo>
                  <a:pt x="3400" y="0"/>
                </a:moveTo>
                <a:cubicBezTo>
                  <a:pt x="2623" y="0"/>
                  <a:pt x="1846" y="227"/>
                  <a:pt x="1198" y="616"/>
                </a:cubicBezTo>
                <a:cubicBezTo>
                  <a:pt x="0" y="1393"/>
                  <a:pt x="324" y="2494"/>
                  <a:pt x="1198" y="3368"/>
                </a:cubicBezTo>
                <a:cubicBezTo>
                  <a:pt x="1619" y="3854"/>
                  <a:pt x="2850" y="5117"/>
                  <a:pt x="3498" y="5149"/>
                </a:cubicBezTo>
                <a:cubicBezTo>
                  <a:pt x="4242" y="5214"/>
                  <a:pt x="4631" y="3498"/>
                  <a:pt x="5020" y="2883"/>
                </a:cubicBezTo>
                <a:cubicBezTo>
                  <a:pt x="4372" y="2462"/>
                  <a:pt x="3530" y="2397"/>
                  <a:pt x="3206" y="1652"/>
                </a:cubicBezTo>
                <a:cubicBezTo>
                  <a:pt x="2850" y="940"/>
                  <a:pt x="3239" y="681"/>
                  <a:pt x="3498" y="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Google Shape;1678;p47">
            <a:extLst>
              <a:ext uri="{FF2B5EF4-FFF2-40B4-BE49-F238E27FC236}">
                <a16:creationId xmlns:a16="http://schemas.microsoft.com/office/drawing/2014/main" id="{DDE0C9A2-EBEE-4E24-8DD6-4CA1192E9731}"/>
              </a:ext>
            </a:extLst>
          </p:cNvPr>
          <p:cNvSpPr/>
          <p:nvPr/>
        </p:nvSpPr>
        <p:spPr>
          <a:xfrm>
            <a:off x="222409" y="3457530"/>
            <a:ext cx="188034" cy="435487"/>
          </a:xfrm>
          <a:custGeom>
            <a:avLst/>
            <a:gdLst/>
            <a:ahLst/>
            <a:cxnLst/>
            <a:rect l="l" t="t" r="r" b="b"/>
            <a:pathLst>
              <a:path w="10655" h="24677" extrusionOk="0">
                <a:moveTo>
                  <a:pt x="4243" y="195"/>
                </a:moveTo>
                <a:cubicBezTo>
                  <a:pt x="7676" y="3531"/>
                  <a:pt x="8647" y="8518"/>
                  <a:pt x="8744" y="13148"/>
                </a:cubicBezTo>
                <a:cubicBezTo>
                  <a:pt x="8842" y="16516"/>
                  <a:pt x="7773" y="20014"/>
                  <a:pt x="4405" y="21406"/>
                </a:cubicBezTo>
                <a:cubicBezTo>
                  <a:pt x="3401" y="21827"/>
                  <a:pt x="2365" y="22086"/>
                  <a:pt x="1296" y="22183"/>
                </a:cubicBezTo>
                <a:cubicBezTo>
                  <a:pt x="1199" y="22183"/>
                  <a:pt x="33" y="22280"/>
                  <a:pt x="1" y="22280"/>
                </a:cubicBezTo>
                <a:cubicBezTo>
                  <a:pt x="98" y="22831"/>
                  <a:pt x="228" y="23381"/>
                  <a:pt x="422" y="23900"/>
                </a:cubicBezTo>
                <a:cubicBezTo>
                  <a:pt x="778" y="24677"/>
                  <a:pt x="843" y="24644"/>
                  <a:pt x="1717" y="24450"/>
                </a:cubicBezTo>
                <a:cubicBezTo>
                  <a:pt x="5215" y="23673"/>
                  <a:pt x="8971" y="21309"/>
                  <a:pt x="9975" y="17650"/>
                </a:cubicBezTo>
                <a:cubicBezTo>
                  <a:pt x="10655" y="15156"/>
                  <a:pt x="10590" y="11011"/>
                  <a:pt x="10007" y="8518"/>
                </a:cubicBezTo>
                <a:cubicBezTo>
                  <a:pt x="9457" y="5830"/>
                  <a:pt x="8421" y="3239"/>
                  <a:pt x="6931" y="940"/>
                </a:cubicBezTo>
                <a:cubicBezTo>
                  <a:pt x="6672" y="616"/>
                  <a:pt x="6380" y="292"/>
                  <a:pt x="6186" y="1"/>
                </a:cubicBezTo>
                <a:close/>
              </a:path>
            </a:pathLst>
          </a:custGeom>
          <a:solidFill>
            <a:srgbClr val="E063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Google Shape;1679;p47">
            <a:extLst>
              <a:ext uri="{FF2B5EF4-FFF2-40B4-BE49-F238E27FC236}">
                <a16:creationId xmlns:a16="http://schemas.microsoft.com/office/drawing/2014/main" id="{09C4807A-17EB-47EF-8A4D-290731EB64EC}"/>
              </a:ext>
            </a:extLst>
          </p:cNvPr>
          <p:cNvSpPr/>
          <p:nvPr/>
        </p:nvSpPr>
        <p:spPr>
          <a:xfrm>
            <a:off x="169272" y="3646694"/>
            <a:ext cx="265189" cy="150886"/>
          </a:xfrm>
          <a:custGeom>
            <a:avLst/>
            <a:gdLst/>
            <a:ahLst/>
            <a:cxnLst/>
            <a:rect l="l" t="t" r="r" b="b"/>
            <a:pathLst>
              <a:path w="15027" h="8550" extrusionOk="0">
                <a:moveTo>
                  <a:pt x="11043" y="6542"/>
                </a:moveTo>
                <a:cubicBezTo>
                  <a:pt x="11496" y="6639"/>
                  <a:pt x="11950" y="6834"/>
                  <a:pt x="12371" y="7093"/>
                </a:cubicBezTo>
                <a:cubicBezTo>
                  <a:pt x="12792" y="7319"/>
                  <a:pt x="12727" y="7449"/>
                  <a:pt x="12759" y="7902"/>
                </a:cubicBezTo>
                <a:cubicBezTo>
                  <a:pt x="13731" y="7935"/>
                  <a:pt x="13731" y="6380"/>
                  <a:pt x="13439" y="5797"/>
                </a:cubicBezTo>
                <a:cubicBezTo>
                  <a:pt x="14281" y="5927"/>
                  <a:pt x="14249" y="4988"/>
                  <a:pt x="14184" y="4437"/>
                </a:cubicBezTo>
                <a:cubicBezTo>
                  <a:pt x="14897" y="4502"/>
                  <a:pt x="14832" y="3077"/>
                  <a:pt x="14540" y="2688"/>
                </a:cubicBezTo>
                <a:cubicBezTo>
                  <a:pt x="14961" y="2235"/>
                  <a:pt x="15026" y="1523"/>
                  <a:pt x="14670" y="1005"/>
                </a:cubicBezTo>
                <a:cubicBezTo>
                  <a:pt x="14119" y="325"/>
                  <a:pt x="13277" y="1"/>
                  <a:pt x="12403" y="195"/>
                </a:cubicBezTo>
                <a:cubicBezTo>
                  <a:pt x="9877" y="551"/>
                  <a:pt x="9521" y="2753"/>
                  <a:pt x="8938" y="4891"/>
                </a:cubicBezTo>
                <a:cubicBezTo>
                  <a:pt x="8873" y="5247"/>
                  <a:pt x="8776" y="5603"/>
                  <a:pt x="8614" y="5959"/>
                </a:cubicBezTo>
                <a:cubicBezTo>
                  <a:pt x="8420" y="6251"/>
                  <a:pt x="8388" y="6218"/>
                  <a:pt x="8031" y="6121"/>
                </a:cubicBezTo>
                <a:cubicBezTo>
                  <a:pt x="7092" y="5927"/>
                  <a:pt x="6186" y="5732"/>
                  <a:pt x="5279" y="5506"/>
                </a:cubicBezTo>
                <a:cubicBezTo>
                  <a:pt x="4566" y="5247"/>
                  <a:pt x="3822" y="5085"/>
                  <a:pt x="3109" y="4955"/>
                </a:cubicBezTo>
                <a:cubicBezTo>
                  <a:pt x="2494" y="4923"/>
                  <a:pt x="1911" y="4955"/>
                  <a:pt x="1296" y="5020"/>
                </a:cubicBezTo>
                <a:cubicBezTo>
                  <a:pt x="680" y="5150"/>
                  <a:pt x="421" y="6056"/>
                  <a:pt x="195" y="6607"/>
                </a:cubicBezTo>
                <a:cubicBezTo>
                  <a:pt x="65" y="6931"/>
                  <a:pt x="0" y="7254"/>
                  <a:pt x="33" y="7578"/>
                </a:cubicBezTo>
                <a:cubicBezTo>
                  <a:pt x="130" y="7999"/>
                  <a:pt x="648" y="8032"/>
                  <a:pt x="1037" y="8129"/>
                </a:cubicBezTo>
                <a:cubicBezTo>
                  <a:pt x="3239" y="8550"/>
                  <a:pt x="5603" y="8129"/>
                  <a:pt x="7869" y="8129"/>
                </a:cubicBezTo>
                <a:cubicBezTo>
                  <a:pt x="9327" y="8129"/>
                  <a:pt x="10784" y="8356"/>
                  <a:pt x="11043" y="6574"/>
                </a:cubicBezTo>
                <a:close/>
              </a:path>
            </a:pathLst>
          </a:custGeom>
          <a:solidFill>
            <a:srgbClr val="F3D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Google Shape;1680;p47">
            <a:extLst>
              <a:ext uri="{FF2B5EF4-FFF2-40B4-BE49-F238E27FC236}">
                <a16:creationId xmlns:a16="http://schemas.microsoft.com/office/drawing/2014/main" id="{B057D80A-581D-4343-A422-B740E4342B73}"/>
              </a:ext>
            </a:extLst>
          </p:cNvPr>
          <p:cNvSpPr/>
          <p:nvPr/>
        </p:nvSpPr>
        <p:spPr>
          <a:xfrm>
            <a:off x="353282" y="3756990"/>
            <a:ext cx="12600" cy="8012"/>
          </a:xfrm>
          <a:custGeom>
            <a:avLst/>
            <a:gdLst/>
            <a:ahLst/>
            <a:cxnLst/>
            <a:rect l="l" t="t" r="r" b="b"/>
            <a:pathLst>
              <a:path w="714" h="454" extrusionOk="0">
                <a:moveTo>
                  <a:pt x="1" y="130"/>
                </a:moveTo>
                <a:cubicBezTo>
                  <a:pt x="33" y="98"/>
                  <a:pt x="65" y="65"/>
                  <a:pt x="130" y="33"/>
                </a:cubicBezTo>
                <a:cubicBezTo>
                  <a:pt x="227" y="1"/>
                  <a:pt x="292" y="1"/>
                  <a:pt x="389" y="33"/>
                </a:cubicBezTo>
                <a:cubicBezTo>
                  <a:pt x="486" y="33"/>
                  <a:pt x="551" y="98"/>
                  <a:pt x="616" y="163"/>
                </a:cubicBezTo>
                <a:cubicBezTo>
                  <a:pt x="648" y="195"/>
                  <a:pt x="681" y="260"/>
                  <a:pt x="713" y="324"/>
                </a:cubicBezTo>
                <a:cubicBezTo>
                  <a:pt x="648" y="357"/>
                  <a:pt x="616" y="389"/>
                  <a:pt x="584" y="389"/>
                </a:cubicBezTo>
                <a:cubicBezTo>
                  <a:pt x="486" y="422"/>
                  <a:pt x="389" y="454"/>
                  <a:pt x="292" y="422"/>
                </a:cubicBezTo>
                <a:cubicBezTo>
                  <a:pt x="227" y="389"/>
                  <a:pt x="130" y="357"/>
                  <a:pt x="65" y="260"/>
                </a:cubicBezTo>
                <a:cubicBezTo>
                  <a:pt x="33" y="227"/>
                  <a:pt x="1" y="195"/>
                  <a:pt x="1" y="13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Google Shape;1681;p47">
            <a:extLst>
              <a:ext uri="{FF2B5EF4-FFF2-40B4-BE49-F238E27FC236}">
                <a16:creationId xmlns:a16="http://schemas.microsoft.com/office/drawing/2014/main" id="{228FE35A-14B3-4BBB-85E9-7C4106BADF3D}"/>
              </a:ext>
            </a:extLst>
          </p:cNvPr>
          <p:cNvSpPr/>
          <p:nvPr/>
        </p:nvSpPr>
        <p:spPr>
          <a:xfrm>
            <a:off x="360712" y="3730131"/>
            <a:ext cx="41172" cy="16589"/>
          </a:xfrm>
          <a:custGeom>
            <a:avLst/>
            <a:gdLst/>
            <a:ahLst/>
            <a:cxnLst/>
            <a:rect l="l" t="t" r="r" b="b"/>
            <a:pathLst>
              <a:path w="2333" h="940" extrusionOk="0">
                <a:moveTo>
                  <a:pt x="1" y="33"/>
                </a:moveTo>
                <a:cubicBezTo>
                  <a:pt x="130" y="1"/>
                  <a:pt x="292" y="1"/>
                  <a:pt x="422" y="33"/>
                </a:cubicBezTo>
                <a:cubicBezTo>
                  <a:pt x="713" y="65"/>
                  <a:pt x="972" y="130"/>
                  <a:pt x="1264" y="227"/>
                </a:cubicBezTo>
                <a:cubicBezTo>
                  <a:pt x="1523" y="357"/>
                  <a:pt x="1782" y="486"/>
                  <a:pt x="2008" y="681"/>
                </a:cubicBezTo>
                <a:cubicBezTo>
                  <a:pt x="2138" y="745"/>
                  <a:pt x="2235" y="843"/>
                  <a:pt x="2332" y="940"/>
                </a:cubicBezTo>
                <a:cubicBezTo>
                  <a:pt x="2203" y="940"/>
                  <a:pt x="2041" y="907"/>
                  <a:pt x="1911" y="875"/>
                </a:cubicBezTo>
                <a:cubicBezTo>
                  <a:pt x="1652" y="810"/>
                  <a:pt x="1361" y="713"/>
                  <a:pt x="1102" y="616"/>
                </a:cubicBezTo>
                <a:cubicBezTo>
                  <a:pt x="843" y="519"/>
                  <a:pt x="584" y="389"/>
                  <a:pt x="324" y="227"/>
                </a:cubicBezTo>
                <a:cubicBezTo>
                  <a:pt x="227" y="163"/>
                  <a:pt x="98" y="98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Google Shape;1682;p47">
            <a:extLst>
              <a:ext uri="{FF2B5EF4-FFF2-40B4-BE49-F238E27FC236}">
                <a16:creationId xmlns:a16="http://schemas.microsoft.com/office/drawing/2014/main" id="{4F43E915-4DDE-476D-917E-FE647A8886C1}"/>
              </a:ext>
            </a:extLst>
          </p:cNvPr>
          <p:cNvSpPr/>
          <p:nvPr/>
        </p:nvSpPr>
        <p:spPr>
          <a:xfrm>
            <a:off x="369853" y="3704983"/>
            <a:ext cx="48601" cy="18318"/>
          </a:xfrm>
          <a:custGeom>
            <a:avLst/>
            <a:gdLst/>
            <a:ahLst/>
            <a:cxnLst/>
            <a:rect l="l" t="t" r="r" b="b"/>
            <a:pathLst>
              <a:path w="2754" h="1038" extrusionOk="0">
                <a:moveTo>
                  <a:pt x="1" y="33"/>
                </a:moveTo>
                <a:cubicBezTo>
                  <a:pt x="163" y="1"/>
                  <a:pt x="325" y="1"/>
                  <a:pt x="487" y="1"/>
                </a:cubicBezTo>
                <a:cubicBezTo>
                  <a:pt x="648" y="1"/>
                  <a:pt x="810" y="1"/>
                  <a:pt x="940" y="33"/>
                </a:cubicBezTo>
                <a:cubicBezTo>
                  <a:pt x="1134" y="66"/>
                  <a:pt x="1328" y="130"/>
                  <a:pt x="1490" y="163"/>
                </a:cubicBezTo>
                <a:cubicBezTo>
                  <a:pt x="1685" y="227"/>
                  <a:pt x="1847" y="325"/>
                  <a:pt x="2009" y="422"/>
                </a:cubicBezTo>
                <a:cubicBezTo>
                  <a:pt x="2138" y="487"/>
                  <a:pt x="2300" y="584"/>
                  <a:pt x="2397" y="681"/>
                </a:cubicBezTo>
                <a:cubicBezTo>
                  <a:pt x="2527" y="810"/>
                  <a:pt x="2656" y="907"/>
                  <a:pt x="2753" y="1037"/>
                </a:cubicBezTo>
                <a:cubicBezTo>
                  <a:pt x="2591" y="1005"/>
                  <a:pt x="2430" y="940"/>
                  <a:pt x="2300" y="907"/>
                </a:cubicBezTo>
                <a:lnTo>
                  <a:pt x="2106" y="810"/>
                </a:lnTo>
                <a:cubicBezTo>
                  <a:pt x="2009" y="778"/>
                  <a:pt x="1944" y="778"/>
                  <a:pt x="1847" y="746"/>
                </a:cubicBezTo>
                <a:cubicBezTo>
                  <a:pt x="1685" y="681"/>
                  <a:pt x="1523" y="616"/>
                  <a:pt x="1361" y="584"/>
                </a:cubicBezTo>
                <a:cubicBezTo>
                  <a:pt x="1199" y="519"/>
                  <a:pt x="1037" y="454"/>
                  <a:pt x="875" y="389"/>
                </a:cubicBezTo>
                <a:cubicBezTo>
                  <a:pt x="810" y="389"/>
                  <a:pt x="746" y="325"/>
                  <a:pt x="648" y="325"/>
                </a:cubicBezTo>
                <a:lnTo>
                  <a:pt x="454" y="227"/>
                </a:lnTo>
                <a:cubicBezTo>
                  <a:pt x="292" y="195"/>
                  <a:pt x="130" y="130"/>
                  <a:pt x="1" y="33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Google Shape;1683;p47">
            <a:extLst>
              <a:ext uri="{FF2B5EF4-FFF2-40B4-BE49-F238E27FC236}">
                <a16:creationId xmlns:a16="http://schemas.microsoft.com/office/drawing/2014/main" id="{192D3F46-202F-41D0-AF0A-344EC6E9F1A7}"/>
              </a:ext>
            </a:extLst>
          </p:cNvPr>
          <p:cNvSpPr/>
          <p:nvPr/>
        </p:nvSpPr>
        <p:spPr>
          <a:xfrm>
            <a:off x="369853" y="3676412"/>
            <a:ext cx="55448" cy="19448"/>
          </a:xfrm>
          <a:custGeom>
            <a:avLst/>
            <a:gdLst/>
            <a:ahLst/>
            <a:cxnLst/>
            <a:rect l="l" t="t" r="r" b="b"/>
            <a:pathLst>
              <a:path w="3142" h="1102" extrusionOk="0">
                <a:moveTo>
                  <a:pt x="1" y="260"/>
                </a:moveTo>
                <a:lnTo>
                  <a:pt x="130" y="195"/>
                </a:lnTo>
                <a:cubicBezTo>
                  <a:pt x="260" y="130"/>
                  <a:pt x="389" y="98"/>
                  <a:pt x="519" y="65"/>
                </a:cubicBezTo>
                <a:cubicBezTo>
                  <a:pt x="713" y="33"/>
                  <a:pt x="908" y="1"/>
                  <a:pt x="1102" y="1"/>
                </a:cubicBezTo>
                <a:cubicBezTo>
                  <a:pt x="1199" y="1"/>
                  <a:pt x="1296" y="1"/>
                  <a:pt x="1426" y="1"/>
                </a:cubicBezTo>
                <a:lnTo>
                  <a:pt x="1749" y="65"/>
                </a:lnTo>
                <a:lnTo>
                  <a:pt x="2073" y="163"/>
                </a:lnTo>
                <a:cubicBezTo>
                  <a:pt x="2170" y="195"/>
                  <a:pt x="2268" y="260"/>
                  <a:pt x="2365" y="324"/>
                </a:cubicBezTo>
                <a:cubicBezTo>
                  <a:pt x="2527" y="389"/>
                  <a:pt x="2689" y="519"/>
                  <a:pt x="2818" y="648"/>
                </a:cubicBezTo>
                <a:cubicBezTo>
                  <a:pt x="2883" y="713"/>
                  <a:pt x="2915" y="778"/>
                  <a:pt x="2980" y="843"/>
                </a:cubicBezTo>
                <a:cubicBezTo>
                  <a:pt x="3012" y="875"/>
                  <a:pt x="3045" y="940"/>
                  <a:pt x="3077" y="972"/>
                </a:cubicBezTo>
                <a:cubicBezTo>
                  <a:pt x="3110" y="1037"/>
                  <a:pt x="3142" y="1102"/>
                  <a:pt x="3142" y="1102"/>
                </a:cubicBezTo>
                <a:lnTo>
                  <a:pt x="3012" y="1037"/>
                </a:lnTo>
                <a:lnTo>
                  <a:pt x="2850" y="972"/>
                </a:lnTo>
                <a:cubicBezTo>
                  <a:pt x="2818" y="907"/>
                  <a:pt x="2753" y="875"/>
                  <a:pt x="2689" y="843"/>
                </a:cubicBezTo>
                <a:cubicBezTo>
                  <a:pt x="2591" y="810"/>
                  <a:pt x="2527" y="778"/>
                  <a:pt x="2462" y="745"/>
                </a:cubicBezTo>
                <a:cubicBezTo>
                  <a:pt x="2365" y="713"/>
                  <a:pt x="2300" y="681"/>
                  <a:pt x="2203" y="648"/>
                </a:cubicBezTo>
                <a:cubicBezTo>
                  <a:pt x="2106" y="584"/>
                  <a:pt x="2041" y="551"/>
                  <a:pt x="1944" y="551"/>
                </a:cubicBezTo>
                <a:lnTo>
                  <a:pt x="1652" y="454"/>
                </a:lnTo>
                <a:cubicBezTo>
                  <a:pt x="1458" y="422"/>
                  <a:pt x="1264" y="389"/>
                  <a:pt x="1069" y="357"/>
                </a:cubicBezTo>
                <a:cubicBezTo>
                  <a:pt x="972" y="357"/>
                  <a:pt x="875" y="324"/>
                  <a:pt x="810" y="324"/>
                </a:cubicBezTo>
                <a:lnTo>
                  <a:pt x="551" y="292"/>
                </a:lnTo>
                <a:cubicBezTo>
                  <a:pt x="389" y="292"/>
                  <a:pt x="260" y="292"/>
                  <a:pt x="130" y="26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Google Shape;1684;p47">
            <a:extLst>
              <a:ext uri="{FF2B5EF4-FFF2-40B4-BE49-F238E27FC236}">
                <a16:creationId xmlns:a16="http://schemas.microsoft.com/office/drawing/2014/main" id="{2CC0AE11-1075-4AA6-9219-096D125EB989}"/>
              </a:ext>
            </a:extLst>
          </p:cNvPr>
          <p:cNvSpPr/>
          <p:nvPr/>
        </p:nvSpPr>
        <p:spPr>
          <a:xfrm>
            <a:off x="607018" y="3706130"/>
            <a:ext cx="33742" cy="66884"/>
          </a:xfrm>
          <a:custGeom>
            <a:avLst/>
            <a:gdLst/>
            <a:ahLst/>
            <a:cxnLst/>
            <a:rect l="l" t="t" r="r" b="b"/>
            <a:pathLst>
              <a:path w="1912" h="3790" extrusionOk="0">
                <a:moveTo>
                  <a:pt x="195" y="3789"/>
                </a:moveTo>
                <a:cubicBezTo>
                  <a:pt x="519" y="3401"/>
                  <a:pt x="1" y="2267"/>
                  <a:pt x="1" y="1782"/>
                </a:cubicBezTo>
                <a:cubicBezTo>
                  <a:pt x="1" y="1166"/>
                  <a:pt x="163" y="1"/>
                  <a:pt x="1069" y="195"/>
                </a:cubicBezTo>
                <a:cubicBezTo>
                  <a:pt x="1717" y="357"/>
                  <a:pt x="1717" y="1231"/>
                  <a:pt x="1814" y="1782"/>
                </a:cubicBezTo>
                <a:cubicBezTo>
                  <a:pt x="1879" y="2397"/>
                  <a:pt x="1911" y="3142"/>
                  <a:pt x="1328" y="3530"/>
                </a:cubicBezTo>
                <a:cubicBezTo>
                  <a:pt x="1037" y="3692"/>
                  <a:pt x="713" y="3757"/>
                  <a:pt x="422" y="3660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Google Shape;1685;p47">
            <a:extLst>
              <a:ext uri="{FF2B5EF4-FFF2-40B4-BE49-F238E27FC236}">
                <a16:creationId xmlns:a16="http://schemas.microsoft.com/office/drawing/2014/main" id="{3B4CA283-FC4B-4D2E-B098-7562A339D538}"/>
              </a:ext>
            </a:extLst>
          </p:cNvPr>
          <p:cNvSpPr/>
          <p:nvPr/>
        </p:nvSpPr>
        <p:spPr>
          <a:xfrm>
            <a:off x="604742" y="3704983"/>
            <a:ext cx="37166" cy="63460"/>
          </a:xfrm>
          <a:custGeom>
            <a:avLst/>
            <a:gdLst/>
            <a:ahLst/>
            <a:cxnLst/>
            <a:rect l="l" t="t" r="r" b="b"/>
            <a:pathLst>
              <a:path w="2106" h="3596" extrusionOk="0">
                <a:moveTo>
                  <a:pt x="356" y="3045"/>
                </a:moveTo>
                <a:cubicBezTo>
                  <a:pt x="356" y="3045"/>
                  <a:pt x="324" y="2915"/>
                  <a:pt x="259" y="2753"/>
                </a:cubicBezTo>
                <a:lnTo>
                  <a:pt x="130" y="2397"/>
                </a:lnTo>
                <a:cubicBezTo>
                  <a:pt x="97" y="2235"/>
                  <a:pt x="33" y="2106"/>
                  <a:pt x="0" y="1944"/>
                </a:cubicBezTo>
                <a:cubicBezTo>
                  <a:pt x="0" y="1749"/>
                  <a:pt x="0" y="1555"/>
                  <a:pt x="0" y="1361"/>
                </a:cubicBezTo>
                <a:cubicBezTo>
                  <a:pt x="33" y="1134"/>
                  <a:pt x="65" y="940"/>
                  <a:pt x="130" y="713"/>
                </a:cubicBezTo>
                <a:cubicBezTo>
                  <a:pt x="227" y="454"/>
                  <a:pt x="389" y="227"/>
                  <a:pt x="615" y="98"/>
                </a:cubicBezTo>
                <a:cubicBezTo>
                  <a:pt x="745" y="33"/>
                  <a:pt x="875" y="1"/>
                  <a:pt x="1036" y="33"/>
                </a:cubicBezTo>
                <a:cubicBezTo>
                  <a:pt x="1166" y="33"/>
                  <a:pt x="1295" y="66"/>
                  <a:pt x="1425" y="130"/>
                </a:cubicBezTo>
                <a:cubicBezTo>
                  <a:pt x="1684" y="260"/>
                  <a:pt x="1846" y="487"/>
                  <a:pt x="1943" y="746"/>
                </a:cubicBezTo>
                <a:cubicBezTo>
                  <a:pt x="2008" y="972"/>
                  <a:pt x="2040" y="1199"/>
                  <a:pt x="2073" y="1458"/>
                </a:cubicBezTo>
                <a:cubicBezTo>
                  <a:pt x="2073" y="1652"/>
                  <a:pt x="2105" y="1847"/>
                  <a:pt x="2105" y="2073"/>
                </a:cubicBezTo>
                <a:cubicBezTo>
                  <a:pt x="2105" y="2235"/>
                  <a:pt x="2105" y="2429"/>
                  <a:pt x="2073" y="2624"/>
                </a:cubicBezTo>
                <a:cubicBezTo>
                  <a:pt x="2040" y="2786"/>
                  <a:pt x="2008" y="2948"/>
                  <a:pt x="1911" y="3110"/>
                </a:cubicBezTo>
                <a:cubicBezTo>
                  <a:pt x="1878" y="3207"/>
                  <a:pt x="1781" y="3304"/>
                  <a:pt x="1684" y="3401"/>
                </a:cubicBezTo>
                <a:cubicBezTo>
                  <a:pt x="1652" y="3466"/>
                  <a:pt x="1587" y="3498"/>
                  <a:pt x="1522" y="3531"/>
                </a:cubicBezTo>
                <a:lnTo>
                  <a:pt x="1425" y="3595"/>
                </a:lnTo>
                <a:lnTo>
                  <a:pt x="1490" y="3531"/>
                </a:lnTo>
                <a:cubicBezTo>
                  <a:pt x="1555" y="3466"/>
                  <a:pt x="1587" y="3401"/>
                  <a:pt x="1619" y="3336"/>
                </a:cubicBezTo>
                <a:cubicBezTo>
                  <a:pt x="1684" y="3239"/>
                  <a:pt x="1749" y="3142"/>
                  <a:pt x="1781" y="3045"/>
                </a:cubicBezTo>
                <a:cubicBezTo>
                  <a:pt x="1814" y="2883"/>
                  <a:pt x="1846" y="2753"/>
                  <a:pt x="1846" y="2591"/>
                </a:cubicBezTo>
                <a:cubicBezTo>
                  <a:pt x="1846" y="2429"/>
                  <a:pt x="1814" y="2268"/>
                  <a:pt x="1781" y="2073"/>
                </a:cubicBezTo>
                <a:lnTo>
                  <a:pt x="1684" y="1490"/>
                </a:lnTo>
                <a:cubicBezTo>
                  <a:pt x="1684" y="1296"/>
                  <a:pt x="1619" y="1069"/>
                  <a:pt x="1555" y="875"/>
                </a:cubicBezTo>
                <a:cubicBezTo>
                  <a:pt x="1522" y="713"/>
                  <a:pt x="1393" y="584"/>
                  <a:pt x="1263" y="487"/>
                </a:cubicBezTo>
                <a:cubicBezTo>
                  <a:pt x="1101" y="389"/>
                  <a:pt x="939" y="389"/>
                  <a:pt x="777" y="454"/>
                </a:cubicBezTo>
                <a:cubicBezTo>
                  <a:pt x="615" y="551"/>
                  <a:pt x="518" y="681"/>
                  <a:pt x="454" y="875"/>
                </a:cubicBezTo>
                <a:cubicBezTo>
                  <a:pt x="389" y="1037"/>
                  <a:pt x="324" y="1231"/>
                  <a:pt x="292" y="1426"/>
                </a:cubicBezTo>
                <a:cubicBezTo>
                  <a:pt x="259" y="1588"/>
                  <a:pt x="259" y="1749"/>
                  <a:pt x="227" y="1944"/>
                </a:cubicBezTo>
                <a:cubicBezTo>
                  <a:pt x="259" y="2073"/>
                  <a:pt x="259" y="2235"/>
                  <a:pt x="292" y="2397"/>
                </a:cubicBezTo>
                <a:lnTo>
                  <a:pt x="324" y="2753"/>
                </a:lnTo>
                <a:cubicBezTo>
                  <a:pt x="356" y="2915"/>
                  <a:pt x="356" y="3045"/>
                  <a:pt x="356" y="304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Google Shape;1686;p47">
            <a:extLst>
              <a:ext uri="{FF2B5EF4-FFF2-40B4-BE49-F238E27FC236}">
                <a16:creationId xmlns:a16="http://schemas.microsoft.com/office/drawing/2014/main" id="{7336A030-9FD5-4AD5-BB76-EEBC3B0CCACD}"/>
              </a:ext>
            </a:extLst>
          </p:cNvPr>
          <p:cNvSpPr/>
          <p:nvPr/>
        </p:nvSpPr>
        <p:spPr>
          <a:xfrm>
            <a:off x="623024" y="3684989"/>
            <a:ext cx="66884" cy="115450"/>
          </a:xfrm>
          <a:custGeom>
            <a:avLst/>
            <a:gdLst/>
            <a:ahLst/>
            <a:cxnLst/>
            <a:rect l="l" t="t" r="r" b="b"/>
            <a:pathLst>
              <a:path w="3790" h="6542" extrusionOk="0">
                <a:moveTo>
                  <a:pt x="3336" y="1101"/>
                </a:moveTo>
                <a:cubicBezTo>
                  <a:pt x="3077" y="324"/>
                  <a:pt x="1684" y="0"/>
                  <a:pt x="940" y="454"/>
                </a:cubicBezTo>
                <a:cubicBezTo>
                  <a:pt x="195" y="907"/>
                  <a:pt x="454" y="1814"/>
                  <a:pt x="842" y="2429"/>
                </a:cubicBezTo>
                <a:cubicBezTo>
                  <a:pt x="227" y="2623"/>
                  <a:pt x="583" y="3303"/>
                  <a:pt x="940" y="3562"/>
                </a:cubicBezTo>
                <a:cubicBezTo>
                  <a:pt x="389" y="3789"/>
                  <a:pt x="551" y="4275"/>
                  <a:pt x="1004" y="4566"/>
                </a:cubicBezTo>
                <a:cubicBezTo>
                  <a:pt x="0" y="4502"/>
                  <a:pt x="519" y="5505"/>
                  <a:pt x="940" y="5926"/>
                </a:cubicBezTo>
                <a:cubicBezTo>
                  <a:pt x="1393" y="6315"/>
                  <a:pt x="1976" y="6542"/>
                  <a:pt x="2559" y="6542"/>
                </a:cubicBezTo>
                <a:cubicBezTo>
                  <a:pt x="3271" y="6477"/>
                  <a:pt x="3239" y="5667"/>
                  <a:pt x="3401" y="5117"/>
                </a:cubicBezTo>
                <a:cubicBezTo>
                  <a:pt x="3498" y="4825"/>
                  <a:pt x="3498" y="4534"/>
                  <a:pt x="3530" y="4243"/>
                </a:cubicBezTo>
                <a:cubicBezTo>
                  <a:pt x="3595" y="3919"/>
                  <a:pt x="3757" y="3660"/>
                  <a:pt x="3789" y="3303"/>
                </a:cubicBezTo>
                <a:cubicBezTo>
                  <a:pt x="3757" y="2915"/>
                  <a:pt x="3692" y="2526"/>
                  <a:pt x="3595" y="2170"/>
                </a:cubicBezTo>
                <a:cubicBezTo>
                  <a:pt x="3563" y="1846"/>
                  <a:pt x="3692" y="1458"/>
                  <a:pt x="3465" y="1231"/>
                </a:cubicBezTo>
                <a:close/>
              </a:path>
            </a:pathLst>
          </a:custGeom>
          <a:solidFill>
            <a:srgbClr val="EAC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1687;p47">
            <a:extLst>
              <a:ext uri="{FF2B5EF4-FFF2-40B4-BE49-F238E27FC236}">
                <a16:creationId xmlns:a16="http://schemas.microsoft.com/office/drawing/2014/main" id="{7A9EF9EA-1A47-4CA8-B04F-1C0F063B19DD}"/>
              </a:ext>
            </a:extLst>
          </p:cNvPr>
          <p:cNvSpPr/>
          <p:nvPr/>
        </p:nvSpPr>
        <p:spPr>
          <a:xfrm>
            <a:off x="627595" y="3688412"/>
            <a:ext cx="40589" cy="112609"/>
          </a:xfrm>
          <a:custGeom>
            <a:avLst/>
            <a:gdLst/>
            <a:ahLst/>
            <a:cxnLst/>
            <a:rect l="l" t="t" r="r" b="b"/>
            <a:pathLst>
              <a:path w="2300" h="6381" extrusionOk="0">
                <a:moveTo>
                  <a:pt x="1684" y="65"/>
                </a:moveTo>
                <a:cubicBezTo>
                  <a:pt x="1555" y="65"/>
                  <a:pt x="1425" y="65"/>
                  <a:pt x="1296" y="98"/>
                </a:cubicBezTo>
                <a:cubicBezTo>
                  <a:pt x="1166" y="130"/>
                  <a:pt x="1037" y="163"/>
                  <a:pt x="907" y="227"/>
                </a:cubicBezTo>
                <a:lnTo>
                  <a:pt x="745" y="324"/>
                </a:lnTo>
                <a:cubicBezTo>
                  <a:pt x="713" y="357"/>
                  <a:pt x="648" y="389"/>
                  <a:pt x="616" y="454"/>
                </a:cubicBezTo>
                <a:cubicBezTo>
                  <a:pt x="519" y="519"/>
                  <a:pt x="454" y="616"/>
                  <a:pt x="389" y="745"/>
                </a:cubicBezTo>
                <a:cubicBezTo>
                  <a:pt x="292" y="1231"/>
                  <a:pt x="421" y="1749"/>
                  <a:pt x="745" y="2138"/>
                </a:cubicBezTo>
                <a:lnTo>
                  <a:pt x="842" y="2300"/>
                </a:lnTo>
                <a:lnTo>
                  <a:pt x="648" y="2397"/>
                </a:lnTo>
                <a:cubicBezTo>
                  <a:pt x="616" y="2397"/>
                  <a:pt x="551" y="2429"/>
                  <a:pt x="519" y="2462"/>
                </a:cubicBezTo>
                <a:cubicBezTo>
                  <a:pt x="519" y="2462"/>
                  <a:pt x="486" y="2494"/>
                  <a:pt x="486" y="2527"/>
                </a:cubicBezTo>
                <a:cubicBezTo>
                  <a:pt x="454" y="2591"/>
                  <a:pt x="454" y="2656"/>
                  <a:pt x="486" y="2721"/>
                </a:cubicBezTo>
                <a:cubicBezTo>
                  <a:pt x="551" y="2915"/>
                  <a:pt x="648" y="3077"/>
                  <a:pt x="810" y="3207"/>
                </a:cubicBezTo>
                <a:lnTo>
                  <a:pt x="1037" y="3401"/>
                </a:lnTo>
                <a:lnTo>
                  <a:pt x="778" y="3563"/>
                </a:lnTo>
                <a:lnTo>
                  <a:pt x="648" y="3628"/>
                </a:lnTo>
                <a:cubicBezTo>
                  <a:pt x="616" y="3628"/>
                  <a:pt x="616" y="3660"/>
                  <a:pt x="583" y="3692"/>
                </a:cubicBezTo>
                <a:cubicBezTo>
                  <a:pt x="551" y="3692"/>
                  <a:pt x="583" y="3725"/>
                  <a:pt x="551" y="3757"/>
                </a:cubicBezTo>
                <a:cubicBezTo>
                  <a:pt x="519" y="3757"/>
                  <a:pt x="551" y="3757"/>
                  <a:pt x="551" y="3789"/>
                </a:cubicBezTo>
                <a:lnTo>
                  <a:pt x="551" y="3822"/>
                </a:lnTo>
                <a:cubicBezTo>
                  <a:pt x="551" y="3854"/>
                  <a:pt x="551" y="3887"/>
                  <a:pt x="583" y="3919"/>
                </a:cubicBezTo>
                <a:cubicBezTo>
                  <a:pt x="583" y="3951"/>
                  <a:pt x="616" y="3984"/>
                  <a:pt x="648" y="4016"/>
                </a:cubicBezTo>
                <a:cubicBezTo>
                  <a:pt x="681" y="4049"/>
                  <a:pt x="713" y="4081"/>
                  <a:pt x="745" y="4113"/>
                </a:cubicBezTo>
                <a:lnTo>
                  <a:pt x="842" y="4210"/>
                </a:lnTo>
                <a:lnTo>
                  <a:pt x="1263" y="4534"/>
                </a:lnTo>
                <a:lnTo>
                  <a:pt x="713" y="4567"/>
                </a:lnTo>
                <a:cubicBezTo>
                  <a:pt x="648" y="4567"/>
                  <a:pt x="583" y="4567"/>
                  <a:pt x="519" y="4567"/>
                </a:cubicBezTo>
                <a:cubicBezTo>
                  <a:pt x="486" y="4567"/>
                  <a:pt x="421" y="4567"/>
                  <a:pt x="389" y="4599"/>
                </a:cubicBezTo>
                <a:cubicBezTo>
                  <a:pt x="357" y="4599"/>
                  <a:pt x="357" y="4631"/>
                  <a:pt x="324" y="4696"/>
                </a:cubicBezTo>
                <a:cubicBezTo>
                  <a:pt x="324" y="4729"/>
                  <a:pt x="324" y="4793"/>
                  <a:pt x="324" y="4826"/>
                </a:cubicBezTo>
                <a:cubicBezTo>
                  <a:pt x="421" y="5117"/>
                  <a:pt x="551" y="5344"/>
                  <a:pt x="745" y="5571"/>
                </a:cubicBezTo>
                <a:cubicBezTo>
                  <a:pt x="778" y="5603"/>
                  <a:pt x="842" y="5668"/>
                  <a:pt x="907" y="5732"/>
                </a:cubicBezTo>
                <a:cubicBezTo>
                  <a:pt x="940" y="5765"/>
                  <a:pt x="1004" y="5797"/>
                  <a:pt x="1069" y="5862"/>
                </a:cubicBezTo>
                <a:cubicBezTo>
                  <a:pt x="1199" y="5927"/>
                  <a:pt x="1296" y="6024"/>
                  <a:pt x="1458" y="6089"/>
                </a:cubicBezTo>
                <a:cubicBezTo>
                  <a:pt x="1555" y="6153"/>
                  <a:pt x="1717" y="6218"/>
                  <a:pt x="1846" y="6283"/>
                </a:cubicBezTo>
                <a:cubicBezTo>
                  <a:pt x="2008" y="6315"/>
                  <a:pt x="2138" y="6348"/>
                  <a:pt x="2300" y="6348"/>
                </a:cubicBezTo>
                <a:cubicBezTo>
                  <a:pt x="2138" y="6380"/>
                  <a:pt x="1976" y="6380"/>
                  <a:pt x="1846" y="6348"/>
                </a:cubicBezTo>
                <a:cubicBezTo>
                  <a:pt x="1522" y="6283"/>
                  <a:pt x="1199" y="6186"/>
                  <a:pt x="940" y="6024"/>
                </a:cubicBezTo>
                <a:cubicBezTo>
                  <a:pt x="875" y="5992"/>
                  <a:pt x="778" y="5959"/>
                  <a:pt x="745" y="5894"/>
                </a:cubicBezTo>
                <a:cubicBezTo>
                  <a:pt x="648" y="5862"/>
                  <a:pt x="583" y="5797"/>
                  <a:pt x="551" y="5732"/>
                </a:cubicBezTo>
                <a:cubicBezTo>
                  <a:pt x="421" y="5635"/>
                  <a:pt x="324" y="5506"/>
                  <a:pt x="227" y="5376"/>
                </a:cubicBezTo>
                <a:cubicBezTo>
                  <a:pt x="130" y="5214"/>
                  <a:pt x="65" y="5052"/>
                  <a:pt x="0" y="4890"/>
                </a:cubicBezTo>
                <a:cubicBezTo>
                  <a:pt x="0" y="4793"/>
                  <a:pt x="0" y="4696"/>
                  <a:pt x="0" y="4599"/>
                </a:cubicBezTo>
                <a:cubicBezTo>
                  <a:pt x="33" y="4470"/>
                  <a:pt x="98" y="4372"/>
                  <a:pt x="195" y="4308"/>
                </a:cubicBezTo>
                <a:cubicBezTo>
                  <a:pt x="292" y="4243"/>
                  <a:pt x="389" y="4178"/>
                  <a:pt x="486" y="4178"/>
                </a:cubicBezTo>
                <a:cubicBezTo>
                  <a:pt x="583" y="4146"/>
                  <a:pt x="681" y="4146"/>
                  <a:pt x="745" y="4146"/>
                </a:cubicBezTo>
                <a:lnTo>
                  <a:pt x="648" y="4502"/>
                </a:lnTo>
                <a:lnTo>
                  <a:pt x="486" y="4405"/>
                </a:lnTo>
                <a:cubicBezTo>
                  <a:pt x="421" y="4340"/>
                  <a:pt x="389" y="4308"/>
                  <a:pt x="357" y="4275"/>
                </a:cubicBezTo>
                <a:cubicBezTo>
                  <a:pt x="292" y="4210"/>
                  <a:pt x="260" y="4146"/>
                  <a:pt x="227" y="4081"/>
                </a:cubicBezTo>
                <a:cubicBezTo>
                  <a:pt x="195" y="4016"/>
                  <a:pt x="162" y="3951"/>
                  <a:pt x="162" y="3887"/>
                </a:cubicBezTo>
                <a:cubicBezTo>
                  <a:pt x="130" y="3789"/>
                  <a:pt x="130" y="3725"/>
                  <a:pt x="162" y="3628"/>
                </a:cubicBezTo>
                <a:cubicBezTo>
                  <a:pt x="162" y="3563"/>
                  <a:pt x="227" y="3466"/>
                  <a:pt x="260" y="3401"/>
                </a:cubicBezTo>
                <a:cubicBezTo>
                  <a:pt x="324" y="3336"/>
                  <a:pt x="357" y="3304"/>
                  <a:pt x="421" y="3271"/>
                </a:cubicBezTo>
                <a:lnTo>
                  <a:pt x="616" y="3174"/>
                </a:lnTo>
                <a:lnTo>
                  <a:pt x="583" y="3498"/>
                </a:lnTo>
                <a:cubicBezTo>
                  <a:pt x="357" y="3336"/>
                  <a:pt x="162" y="3077"/>
                  <a:pt x="98" y="2818"/>
                </a:cubicBezTo>
                <a:cubicBezTo>
                  <a:pt x="65" y="2753"/>
                  <a:pt x="65" y="2656"/>
                  <a:pt x="65" y="2591"/>
                </a:cubicBezTo>
                <a:cubicBezTo>
                  <a:pt x="65" y="2397"/>
                  <a:pt x="162" y="2235"/>
                  <a:pt x="324" y="2138"/>
                </a:cubicBezTo>
                <a:cubicBezTo>
                  <a:pt x="389" y="2073"/>
                  <a:pt x="454" y="2041"/>
                  <a:pt x="551" y="2041"/>
                </a:cubicBezTo>
                <a:lnTo>
                  <a:pt x="454" y="2300"/>
                </a:lnTo>
                <a:cubicBezTo>
                  <a:pt x="292" y="2041"/>
                  <a:pt x="162" y="1782"/>
                  <a:pt x="98" y="1490"/>
                </a:cubicBezTo>
                <a:cubicBezTo>
                  <a:pt x="33" y="1199"/>
                  <a:pt x="65" y="875"/>
                  <a:pt x="195" y="616"/>
                </a:cubicBezTo>
                <a:cubicBezTo>
                  <a:pt x="260" y="454"/>
                  <a:pt x="357" y="357"/>
                  <a:pt x="486" y="260"/>
                </a:cubicBezTo>
                <a:cubicBezTo>
                  <a:pt x="551" y="195"/>
                  <a:pt x="616" y="163"/>
                  <a:pt x="681" y="130"/>
                </a:cubicBezTo>
                <a:lnTo>
                  <a:pt x="875" y="65"/>
                </a:lnTo>
                <a:cubicBezTo>
                  <a:pt x="1004" y="33"/>
                  <a:pt x="1134" y="1"/>
                  <a:pt x="1296" y="1"/>
                </a:cubicBezTo>
                <a:cubicBezTo>
                  <a:pt x="1425" y="1"/>
                  <a:pt x="1555" y="33"/>
                  <a:pt x="1684" y="65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Google Shape;1688;p47">
            <a:extLst>
              <a:ext uri="{FF2B5EF4-FFF2-40B4-BE49-F238E27FC236}">
                <a16:creationId xmlns:a16="http://schemas.microsoft.com/office/drawing/2014/main" id="{F16B6F45-F22E-4FA3-9D4F-D47EEB81F6F9}"/>
              </a:ext>
            </a:extLst>
          </p:cNvPr>
          <p:cNvSpPr/>
          <p:nvPr/>
        </p:nvSpPr>
        <p:spPr>
          <a:xfrm>
            <a:off x="632731" y="3717566"/>
            <a:ext cx="40025" cy="10871"/>
          </a:xfrm>
          <a:custGeom>
            <a:avLst/>
            <a:gdLst/>
            <a:ahLst/>
            <a:cxnLst/>
            <a:rect l="l" t="t" r="r" b="b"/>
            <a:pathLst>
              <a:path w="2268" h="616" extrusionOk="0">
                <a:moveTo>
                  <a:pt x="1" y="0"/>
                </a:moveTo>
                <a:lnTo>
                  <a:pt x="130" y="65"/>
                </a:lnTo>
                <a:cubicBezTo>
                  <a:pt x="195" y="97"/>
                  <a:pt x="260" y="97"/>
                  <a:pt x="357" y="130"/>
                </a:cubicBezTo>
                <a:cubicBezTo>
                  <a:pt x="454" y="162"/>
                  <a:pt x="584" y="162"/>
                  <a:pt x="713" y="194"/>
                </a:cubicBezTo>
                <a:lnTo>
                  <a:pt x="1102" y="194"/>
                </a:lnTo>
                <a:cubicBezTo>
                  <a:pt x="1393" y="194"/>
                  <a:pt x="1652" y="227"/>
                  <a:pt x="1879" y="259"/>
                </a:cubicBezTo>
                <a:cubicBezTo>
                  <a:pt x="2009" y="292"/>
                  <a:pt x="2138" y="324"/>
                  <a:pt x="2268" y="356"/>
                </a:cubicBezTo>
                <a:cubicBezTo>
                  <a:pt x="2138" y="421"/>
                  <a:pt x="2041" y="454"/>
                  <a:pt x="1912" y="518"/>
                </a:cubicBezTo>
                <a:cubicBezTo>
                  <a:pt x="1652" y="583"/>
                  <a:pt x="1361" y="615"/>
                  <a:pt x="1070" y="615"/>
                </a:cubicBezTo>
                <a:cubicBezTo>
                  <a:pt x="908" y="615"/>
                  <a:pt x="778" y="583"/>
                  <a:pt x="616" y="518"/>
                </a:cubicBezTo>
                <a:cubicBezTo>
                  <a:pt x="487" y="486"/>
                  <a:pt x="357" y="421"/>
                  <a:pt x="260" y="324"/>
                </a:cubicBezTo>
                <a:cubicBezTo>
                  <a:pt x="163" y="292"/>
                  <a:pt x="98" y="194"/>
                  <a:pt x="66" y="97"/>
                </a:cubicBezTo>
                <a:cubicBezTo>
                  <a:pt x="33" y="65"/>
                  <a:pt x="1" y="0"/>
                  <a:pt x="1" y="0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5" name="Google Shape;1689;p47">
            <a:extLst>
              <a:ext uri="{FF2B5EF4-FFF2-40B4-BE49-F238E27FC236}">
                <a16:creationId xmlns:a16="http://schemas.microsoft.com/office/drawing/2014/main" id="{89AF5E7D-C3B6-4CC2-9148-A5DE281F93C4}"/>
              </a:ext>
            </a:extLst>
          </p:cNvPr>
          <p:cNvSpPr/>
          <p:nvPr/>
        </p:nvSpPr>
        <p:spPr>
          <a:xfrm>
            <a:off x="636737" y="3742714"/>
            <a:ext cx="34307" cy="9724"/>
          </a:xfrm>
          <a:custGeom>
            <a:avLst/>
            <a:gdLst/>
            <a:ahLst/>
            <a:cxnLst/>
            <a:rect l="l" t="t" r="r" b="b"/>
            <a:pathLst>
              <a:path w="1944" h="551" extrusionOk="0">
                <a:moveTo>
                  <a:pt x="1" y="227"/>
                </a:moveTo>
                <a:lnTo>
                  <a:pt x="65" y="162"/>
                </a:lnTo>
                <a:cubicBezTo>
                  <a:pt x="130" y="97"/>
                  <a:pt x="195" y="65"/>
                  <a:pt x="292" y="65"/>
                </a:cubicBezTo>
                <a:cubicBezTo>
                  <a:pt x="389" y="32"/>
                  <a:pt x="519" y="0"/>
                  <a:pt x="648" y="0"/>
                </a:cubicBezTo>
                <a:cubicBezTo>
                  <a:pt x="778" y="0"/>
                  <a:pt x="907" y="32"/>
                  <a:pt x="1037" y="65"/>
                </a:cubicBezTo>
                <a:cubicBezTo>
                  <a:pt x="1166" y="97"/>
                  <a:pt x="1264" y="130"/>
                  <a:pt x="1393" y="162"/>
                </a:cubicBezTo>
                <a:cubicBezTo>
                  <a:pt x="1490" y="227"/>
                  <a:pt x="1587" y="259"/>
                  <a:pt x="1685" y="324"/>
                </a:cubicBezTo>
                <a:cubicBezTo>
                  <a:pt x="1782" y="389"/>
                  <a:pt x="1846" y="453"/>
                  <a:pt x="1944" y="551"/>
                </a:cubicBezTo>
                <a:cubicBezTo>
                  <a:pt x="1814" y="551"/>
                  <a:pt x="1717" y="551"/>
                  <a:pt x="1620" y="551"/>
                </a:cubicBezTo>
                <a:cubicBezTo>
                  <a:pt x="1523" y="551"/>
                  <a:pt x="1393" y="551"/>
                  <a:pt x="1296" y="518"/>
                </a:cubicBezTo>
                <a:lnTo>
                  <a:pt x="940" y="453"/>
                </a:lnTo>
                <a:lnTo>
                  <a:pt x="745" y="421"/>
                </a:lnTo>
                <a:cubicBezTo>
                  <a:pt x="713" y="421"/>
                  <a:pt x="648" y="356"/>
                  <a:pt x="584" y="356"/>
                </a:cubicBezTo>
                <a:cubicBezTo>
                  <a:pt x="551" y="356"/>
                  <a:pt x="389" y="291"/>
                  <a:pt x="292" y="291"/>
                </a:cubicBezTo>
                <a:lnTo>
                  <a:pt x="195" y="227"/>
                </a:lnTo>
                <a:lnTo>
                  <a:pt x="98" y="227"/>
                </a:ln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6" name="Google Shape;1690;p47">
            <a:extLst>
              <a:ext uri="{FF2B5EF4-FFF2-40B4-BE49-F238E27FC236}">
                <a16:creationId xmlns:a16="http://schemas.microsoft.com/office/drawing/2014/main" id="{1E44B23F-C9FF-45BA-8FB0-1A5392503AF8}"/>
              </a:ext>
            </a:extLst>
          </p:cNvPr>
          <p:cNvSpPr/>
          <p:nvPr/>
        </p:nvSpPr>
        <p:spPr>
          <a:xfrm>
            <a:off x="638448" y="3764985"/>
            <a:ext cx="24601" cy="9741"/>
          </a:xfrm>
          <a:custGeom>
            <a:avLst/>
            <a:gdLst/>
            <a:ahLst/>
            <a:cxnLst/>
            <a:rect l="l" t="t" r="r" b="b"/>
            <a:pathLst>
              <a:path w="1394" h="552" extrusionOk="0">
                <a:moveTo>
                  <a:pt x="1" y="1"/>
                </a:moveTo>
                <a:cubicBezTo>
                  <a:pt x="66" y="1"/>
                  <a:pt x="163" y="1"/>
                  <a:pt x="260" y="1"/>
                </a:cubicBezTo>
                <a:cubicBezTo>
                  <a:pt x="325" y="1"/>
                  <a:pt x="389" y="33"/>
                  <a:pt x="487" y="33"/>
                </a:cubicBezTo>
                <a:cubicBezTo>
                  <a:pt x="551" y="33"/>
                  <a:pt x="648" y="66"/>
                  <a:pt x="713" y="98"/>
                </a:cubicBezTo>
                <a:cubicBezTo>
                  <a:pt x="875" y="131"/>
                  <a:pt x="1037" y="195"/>
                  <a:pt x="1167" y="292"/>
                </a:cubicBezTo>
                <a:cubicBezTo>
                  <a:pt x="1231" y="325"/>
                  <a:pt x="1328" y="357"/>
                  <a:pt x="1393" y="422"/>
                </a:cubicBezTo>
                <a:cubicBezTo>
                  <a:pt x="1296" y="487"/>
                  <a:pt x="1231" y="487"/>
                  <a:pt x="1134" y="519"/>
                </a:cubicBezTo>
                <a:cubicBezTo>
                  <a:pt x="972" y="551"/>
                  <a:pt x="778" y="551"/>
                  <a:pt x="616" y="487"/>
                </a:cubicBezTo>
                <a:cubicBezTo>
                  <a:pt x="422" y="422"/>
                  <a:pt x="260" y="325"/>
                  <a:pt x="163" y="195"/>
                </a:cubicBezTo>
                <a:cubicBezTo>
                  <a:pt x="98" y="131"/>
                  <a:pt x="33" y="66"/>
                  <a:pt x="1" y="1"/>
                </a:cubicBezTo>
                <a:close/>
              </a:path>
            </a:pathLst>
          </a:custGeom>
          <a:solidFill>
            <a:srgbClr val="E398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Google Shape;1693;p47">
            <a:extLst>
              <a:ext uri="{FF2B5EF4-FFF2-40B4-BE49-F238E27FC236}">
                <a16:creationId xmlns:a16="http://schemas.microsoft.com/office/drawing/2014/main" id="{DD4C4FBF-C07F-48C5-94D4-EDA54EA9A6FA}"/>
              </a:ext>
            </a:extLst>
          </p:cNvPr>
          <p:cNvSpPr/>
          <p:nvPr/>
        </p:nvSpPr>
        <p:spPr>
          <a:xfrm>
            <a:off x="1344807" y="2843203"/>
            <a:ext cx="341761" cy="42883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7D8B5313-E2E5-4E7D-817E-2FFF270B620F}"/>
              </a:ext>
            </a:extLst>
          </p:cNvPr>
          <p:cNvGrpSpPr/>
          <p:nvPr/>
        </p:nvGrpSpPr>
        <p:grpSpPr>
          <a:xfrm>
            <a:off x="1521952" y="-154967"/>
            <a:ext cx="2712261" cy="3210592"/>
            <a:chOff x="1256217" y="1821960"/>
            <a:chExt cx="2712261" cy="3210592"/>
          </a:xfrm>
        </p:grpSpPr>
        <p:sp>
          <p:nvSpPr>
            <p:cNvPr id="379" name="Google Shape;1512;p47">
              <a:extLst>
                <a:ext uri="{FF2B5EF4-FFF2-40B4-BE49-F238E27FC236}">
                  <a16:creationId xmlns:a16="http://schemas.microsoft.com/office/drawing/2014/main" id="{9E074DB3-DEDD-41BF-97B2-1ADF6FE05FBD}"/>
                </a:ext>
              </a:extLst>
            </p:cNvPr>
            <p:cNvSpPr/>
            <p:nvPr/>
          </p:nvSpPr>
          <p:spPr>
            <a:xfrm>
              <a:off x="1440809" y="2674899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Google Shape;1547;p47">
              <a:extLst>
                <a:ext uri="{FF2B5EF4-FFF2-40B4-BE49-F238E27FC236}">
                  <a16:creationId xmlns:a16="http://schemas.microsoft.com/office/drawing/2014/main" id="{D9E1E75F-1CF1-4E59-8AAF-879F93A6F578}"/>
                </a:ext>
              </a:extLst>
            </p:cNvPr>
            <p:cNvSpPr/>
            <p:nvPr/>
          </p:nvSpPr>
          <p:spPr>
            <a:xfrm>
              <a:off x="1393955" y="4634212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Google Shape;1742;p47">
              <a:extLst>
                <a:ext uri="{FF2B5EF4-FFF2-40B4-BE49-F238E27FC236}">
                  <a16:creationId xmlns:a16="http://schemas.microsoft.com/office/drawing/2014/main" id="{1A5683FF-E7C3-44FE-B986-A31E2D00BDB6}"/>
                </a:ext>
              </a:extLst>
            </p:cNvPr>
            <p:cNvSpPr/>
            <p:nvPr/>
          </p:nvSpPr>
          <p:spPr>
            <a:xfrm>
              <a:off x="1403661" y="3083791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Google Shape;1831;p47">
              <a:extLst>
                <a:ext uri="{FF2B5EF4-FFF2-40B4-BE49-F238E27FC236}">
                  <a16:creationId xmlns:a16="http://schemas.microsoft.com/office/drawing/2014/main" id="{D91E0167-1DB5-424E-B22B-ACDA48DB71E7}"/>
                </a:ext>
              </a:extLst>
            </p:cNvPr>
            <p:cNvSpPr/>
            <p:nvPr/>
          </p:nvSpPr>
          <p:spPr>
            <a:xfrm>
              <a:off x="1413385" y="3233513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EE0F79DC-692F-48AB-A45D-DDEFCB7D159E}"/>
                </a:ext>
              </a:extLst>
            </p:cNvPr>
            <p:cNvGrpSpPr/>
            <p:nvPr/>
          </p:nvGrpSpPr>
          <p:grpSpPr>
            <a:xfrm>
              <a:off x="1256217" y="1821960"/>
              <a:ext cx="2712261" cy="3210592"/>
              <a:chOff x="1256217" y="1821960"/>
              <a:chExt cx="2712261" cy="3210592"/>
            </a:xfrm>
          </p:grpSpPr>
          <p:sp>
            <p:nvSpPr>
              <p:cNvPr id="384" name="Google Shape;1740;p47">
                <a:extLst>
                  <a:ext uri="{FF2B5EF4-FFF2-40B4-BE49-F238E27FC236}">
                    <a16:creationId xmlns:a16="http://schemas.microsoft.com/office/drawing/2014/main" id="{91A6BF28-BA25-4F36-B8CD-CCA6C95CD5D4}"/>
                  </a:ext>
                </a:extLst>
              </p:cNvPr>
              <p:cNvSpPr/>
              <p:nvPr/>
            </p:nvSpPr>
            <p:spPr>
              <a:xfrm>
                <a:off x="1423656" y="3830139"/>
                <a:ext cx="2377365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34714" h="32676" extrusionOk="0">
                    <a:moveTo>
                      <a:pt x="134293" y="5506"/>
                    </a:moveTo>
                    <a:cubicBezTo>
                      <a:pt x="133678" y="1"/>
                      <a:pt x="128464" y="1911"/>
                      <a:pt x="128464" y="1911"/>
                    </a:cubicBezTo>
                    <a:lnTo>
                      <a:pt x="6218" y="1911"/>
                    </a:lnTo>
                    <a:cubicBezTo>
                      <a:pt x="6218" y="1911"/>
                      <a:pt x="1037" y="1"/>
                      <a:pt x="422" y="5506"/>
                    </a:cubicBezTo>
                    <a:cubicBezTo>
                      <a:pt x="1" y="9295"/>
                      <a:pt x="681" y="13310"/>
                      <a:pt x="1296" y="17034"/>
                    </a:cubicBezTo>
                    <a:cubicBezTo>
                      <a:pt x="1847" y="20661"/>
                      <a:pt x="2171" y="23770"/>
                      <a:pt x="5668" y="25680"/>
                    </a:cubicBezTo>
                    <a:cubicBezTo>
                      <a:pt x="8161" y="26976"/>
                      <a:pt x="10882" y="27818"/>
                      <a:pt x="13569" y="28562"/>
                    </a:cubicBezTo>
                    <a:cubicBezTo>
                      <a:pt x="25972" y="31865"/>
                      <a:pt x="39152" y="32448"/>
                      <a:pt x="51911" y="32675"/>
                    </a:cubicBezTo>
                    <a:cubicBezTo>
                      <a:pt x="51587" y="30894"/>
                      <a:pt x="51360" y="28724"/>
                      <a:pt x="51749" y="27818"/>
                    </a:cubicBezTo>
                    <a:lnTo>
                      <a:pt x="86366" y="27818"/>
                    </a:lnTo>
                    <a:cubicBezTo>
                      <a:pt x="86755" y="28692"/>
                      <a:pt x="86496" y="30829"/>
                      <a:pt x="86204" y="32610"/>
                    </a:cubicBezTo>
                    <a:lnTo>
                      <a:pt x="88536" y="32545"/>
                    </a:lnTo>
                    <a:cubicBezTo>
                      <a:pt x="99481" y="32222"/>
                      <a:pt x="110621" y="31380"/>
                      <a:pt x="121146" y="28562"/>
                    </a:cubicBezTo>
                    <a:cubicBezTo>
                      <a:pt x="123833" y="27818"/>
                      <a:pt x="126586" y="26976"/>
                      <a:pt x="129047" y="25648"/>
                    </a:cubicBezTo>
                    <a:cubicBezTo>
                      <a:pt x="132577" y="23770"/>
                      <a:pt x="132868" y="20661"/>
                      <a:pt x="133451" y="17034"/>
                    </a:cubicBezTo>
                    <a:cubicBezTo>
                      <a:pt x="134034" y="13310"/>
                      <a:pt x="134714" y="9295"/>
                      <a:pt x="134293" y="550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70883281-22B2-4147-AAB4-3374A74761EF}"/>
                  </a:ext>
                </a:extLst>
              </p:cNvPr>
              <p:cNvGrpSpPr/>
              <p:nvPr/>
            </p:nvGrpSpPr>
            <p:grpSpPr>
              <a:xfrm>
                <a:off x="1256217" y="1821960"/>
                <a:ext cx="2712261" cy="3210592"/>
                <a:chOff x="1256217" y="1821960"/>
                <a:chExt cx="2712261" cy="3210592"/>
              </a:xfrm>
            </p:grpSpPr>
            <p:sp>
              <p:nvSpPr>
                <p:cNvPr id="386" name="Google Shape;1513;p47">
                  <a:extLst>
                    <a:ext uri="{FF2B5EF4-FFF2-40B4-BE49-F238E27FC236}">
                      <a16:creationId xmlns:a16="http://schemas.microsoft.com/office/drawing/2014/main" id="{9A1743DB-81C2-4DC5-A977-FC980142DD0D}"/>
                    </a:ext>
                  </a:extLst>
                </p:cNvPr>
                <p:cNvSpPr/>
                <p:nvPr/>
              </p:nvSpPr>
              <p:spPr>
                <a:xfrm>
                  <a:off x="1467669" y="3048938"/>
                  <a:ext cx="36583" cy="29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" h="1685" extrusionOk="0">
                      <a:moveTo>
                        <a:pt x="421" y="0"/>
                      </a:moveTo>
                      <a:lnTo>
                        <a:pt x="292" y="65"/>
                      </a:lnTo>
                      <a:cubicBezTo>
                        <a:pt x="259" y="65"/>
                        <a:pt x="227" y="97"/>
                        <a:pt x="227" y="130"/>
                      </a:cubicBezTo>
                      <a:cubicBezTo>
                        <a:pt x="195" y="162"/>
                        <a:pt x="162" y="194"/>
                        <a:pt x="130" y="227"/>
                      </a:cubicBezTo>
                      <a:cubicBezTo>
                        <a:pt x="98" y="259"/>
                        <a:pt x="65" y="292"/>
                        <a:pt x="65" y="324"/>
                      </a:cubicBezTo>
                      <a:cubicBezTo>
                        <a:pt x="33" y="389"/>
                        <a:pt x="33" y="421"/>
                        <a:pt x="0" y="454"/>
                      </a:cubicBezTo>
                      <a:cubicBezTo>
                        <a:pt x="0" y="518"/>
                        <a:pt x="0" y="551"/>
                        <a:pt x="0" y="583"/>
                      </a:cubicBezTo>
                      <a:cubicBezTo>
                        <a:pt x="0" y="648"/>
                        <a:pt x="0" y="680"/>
                        <a:pt x="0" y="745"/>
                      </a:cubicBezTo>
                      <a:cubicBezTo>
                        <a:pt x="33" y="777"/>
                        <a:pt x="33" y="842"/>
                        <a:pt x="65" y="874"/>
                      </a:cubicBezTo>
                      <a:cubicBezTo>
                        <a:pt x="65" y="907"/>
                        <a:pt x="98" y="972"/>
                        <a:pt x="130" y="1004"/>
                      </a:cubicBezTo>
                      <a:cubicBezTo>
                        <a:pt x="162" y="1036"/>
                        <a:pt x="195" y="1069"/>
                        <a:pt x="227" y="1101"/>
                      </a:cubicBezTo>
                      <a:cubicBezTo>
                        <a:pt x="259" y="1134"/>
                        <a:pt x="292" y="1166"/>
                        <a:pt x="324" y="1166"/>
                      </a:cubicBezTo>
                      <a:cubicBezTo>
                        <a:pt x="389" y="1198"/>
                        <a:pt x="421" y="1231"/>
                        <a:pt x="486" y="1231"/>
                      </a:cubicBezTo>
                      <a:lnTo>
                        <a:pt x="736" y="1231"/>
                      </a:lnTo>
                      <a:cubicBezTo>
                        <a:pt x="713" y="1323"/>
                        <a:pt x="716" y="1435"/>
                        <a:pt x="745" y="1522"/>
                      </a:cubicBezTo>
                      <a:cubicBezTo>
                        <a:pt x="778" y="1587"/>
                        <a:pt x="810" y="1619"/>
                        <a:pt x="875" y="1652"/>
                      </a:cubicBezTo>
                      <a:cubicBezTo>
                        <a:pt x="940" y="1684"/>
                        <a:pt x="972" y="1684"/>
                        <a:pt x="1037" y="1684"/>
                      </a:cubicBezTo>
                      <a:cubicBezTo>
                        <a:pt x="1134" y="1684"/>
                        <a:pt x="1199" y="1684"/>
                        <a:pt x="1296" y="1652"/>
                      </a:cubicBezTo>
                      <a:cubicBezTo>
                        <a:pt x="1458" y="1619"/>
                        <a:pt x="1620" y="1555"/>
                        <a:pt x="1749" y="1425"/>
                      </a:cubicBezTo>
                      <a:cubicBezTo>
                        <a:pt x="1879" y="1360"/>
                        <a:pt x="1976" y="1231"/>
                        <a:pt x="2073" y="1101"/>
                      </a:cubicBezTo>
                      <a:lnTo>
                        <a:pt x="2073" y="1101"/>
                      </a:lnTo>
                      <a:cubicBezTo>
                        <a:pt x="1943" y="1198"/>
                        <a:pt x="1781" y="1295"/>
                        <a:pt x="1652" y="1360"/>
                      </a:cubicBezTo>
                      <a:cubicBezTo>
                        <a:pt x="1522" y="1425"/>
                        <a:pt x="1361" y="1457"/>
                        <a:pt x="1231" y="1490"/>
                      </a:cubicBezTo>
                      <a:lnTo>
                        <a:pt x="1037" y="1490"/>
                      </a:lnTo>
                      <a:cubicBezTo>
                        <a:pt x="1004" y="1490"/>
                        <a:pt x="972" y="1490"/>
                        <a:pt x="972" y="1457"/>
                      </a:cubicBezTo>
                      <a:cubicBezTo>
                        <a:pt x="940" y="1457"/>
                        <a:pt x="940" y="1457"/>
                        <a:pt x="940" y="1425"/>
                      </a:cubicBezTo>
                      <a:cubicBezTo>
                        <a:pt x="940" y="1393"/>
                        <a:pt x="940" y="1328"/>
                        <a:pt x="972" y="1295"/>
                      </a:cubicBezTo>
                      <a:cubicBezTo>
                        <a:pt x="972" y="1231"/>
                        <a:pt x="1004" y="1166"/>
                        <a:pt x="1037" y="1101"/>
                      </a:cubicBezTo>
                      <a:cubicBezTo>
                        <a:pt x="1069" y="1069"/>
                        <a:pt x="1069" y="1036"/>
                        <a:pt x="1037" y="972"/>
                      </a:cubicBezTo>
                      <a:cubicBezTo>
                        <a:pt x="1037" y="949"/>
                        <a:pt x="1004" y="926"/>
                        <a:pt x="962" y="926"/>
                      </a:cubicBezTo>
                      <a:cubicBezTo>
                        <a:pt x="945" y="926"/>
                        <a:pt x="926" y="930"/>
                        <a:pt x="907" y="939"/>
                      </a:cubicBezTo>
                      <a:lnTo>
                        <a:pt x="810" y="972"/>
                      </a:lnTo>
                      <a:cubicBezTo>
                        <a:pt x="778" y="972"/>
                        <a:pt x="745" y="1004"/>
                        <a:pt x="713" y="1004"/>
                      </a:cubicBezTo>
                      <a:lnTo>
                        <a:pt x="616" y="1004"/>
                      </a:lnTo>
                      <a:cubicBezTo>
                        <a:pt x="551" y="1004"/>
                        <a:pt x="486" y="1004"/>
                        <a:pt x="421" y="972"/>
                      </a:cubicBezTo>
                      <a:cubicBezTo>
                        <a:pt x="389" y="972"/>
                        <a:pt x="357" y="939"/>
                        <a:pt x="324" y="939"/>
                      </a:cubicBezTo>
                      <a:cubicBezTo>
                        <a:pt x="292" y="907"/>
                        <a:pt x="227" y="842"/>
                        <a:pt x="195" y="777"/>
                      </a:cubicBezTo>
                      <a:cubicBezTo>
                        <a:pt x="195" y="745"/>
                        <a:pt x="162" y="713"/>
                        <a:pt x="162" y="680"/>
                      </a:cubicBezTo>
                      <a:cubicBezTo>
                        <a:pt x="162" y="648"/>
                        <a:pt x="162" y="615"/>
                        <a:pt x="162" y="583"/>
                      </a:cubicBezTo>
                      <a:cubicBezTo>
                        <a:pt x="162" y="518"/>
                        <a:pt x="162" y="454"/>
                        <a:pt x="162" y="389"/>
                      </a:cubicBezTo>
                      <a:cubicBezTo>
                        <a:pt x="162" y="324"/>
                        <a:pt x="195" y="292"/>
                        <a:pt x="195" y="259"/>
                      </a:cubicBezTo>
                      <a:cubicBezTo>
                        <a:pt x="227" y="227"/>
                        <a:pt x="227" y="194"/>
                        <a:pt x="259" y="162"/>
                      </a:cubicBezTo>
                      <a:cubicBezTo>
                        <a:pt x="292" y="130"/>
                        <a:pt x="292" y="97"/>
                        <a:pt x="324" y="65"/>
                      </a:cubicBezTo>
                      <a:lnTo>
                        <a:pt x="421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Google Shape;1514;p47">
                  <a:extLst>
                    <a:ext uri="{FF2B5EF4-FFF2-40B4-BE49-F238E27FC236}">
                      <a16:creationId xmlns:a16="http://schemas.microsoft.com/office/drawing/2014/main" id="{344C1F28-113E-47C9-AFB8-FD2983585CEF}"/>
                    </a:ext>
                  </a:extLst>
                </p:cNvPr>
                <p:cNvSpPr/>
                <p:nvPr/>
              </p:nvSpPr>
              <p:spPr>
                <a:xfrm>
                  <a:off x="1489958" y="2950976"/>
                  <a:ext cx="17736" cy="1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" h="791" extrusionOk="0">
                      <a:moveTo>
                        <a:pt x="440" y="1"/>
                      </a:moveTo>
                      <a:cubicBezTo>
                        <a:pt x="369" y="1"/>
                        <a:pt x="298" y="31"/>
                        <a:pt x="227" y="78"/>
                      </a:cubicBezTo>
                      <a:cubicBezTo>
                        <a:pt x="162" y="78"/>
                        <a:pt x="130" y="111"/>
                        <a:pt x="98" y="176"/>
                      </a:cubicBezTo>
                      <a:cubicBezTo>
                        <a:pt x="65" y="208"/>
                        <a:pt x="33" y="273"/>
                        <a:pt x="0" y="337"/>
                      </a:cubicBezTo>
                      <a:cubicBezTo>
                        <a:pt x="0" y="370"/>
                        <a:pt x="0" y="435"/>
                        <a:pt x="0" y="467"/>
                      </a:cubicBezTo>
                      <a:cubicBezTo>
                        <a:pt x="33" y="597"/>
                        <a:pt x="98" y="661"/>
                        <a:pt x="162" y="726"/>
                      </a:cubicBezTo>
                      <a:lnTo>
                        <a:pt x="227" y="791"/>
                      </a:lnTo>
                      <a:lnTo>
                        <a:pt x="227" y="726"/>
                      </a:lnTo>
                      <a:lnTo>
                        <a:pt x="227" y="661"/>
                      </a:lnTo>
                      <a:lnTo>
                        <a:pt x="227" y="564"/>
                      </a:lnTo>
                      <a:cubicBezTo>
                        <a:pt x="227" y="532"/>
                        <a:pt x="227" y="499"/>
                        <a:pt x="227" y="467"/>
                      </a:cubicBezTo>
                      <a:cubicBezTo>
                        <a:pt x="227" y="435"/>
                        <a:pt x="227" y="402"/>
                        <a:pt x="227" y="402"/>
                      </a:cubicBezTo>
                      <a:cubicBezTo>
                        <a:pt x="259" y="370"/>
                        <a:pt x="259" y="337"/>
                        <a:pt x="292" y="337"/>
                      </a:cubicBezTo>
                      <a:cubicBezTo>
                        <a:pt x="324" y="305"/>
                        <a:pt x="357" y="273"/>
                        <a:pt x="357" y="273"/>
                      </a:cubicBezTo>
                      <a:cubicBezTo>
                        <a:pt x="389" y="240"/>
                        <a:pt x="421" y="240"/>
                        <a:pt x="454" y="240"/>
                      </a:cubicBezTo>
                      <a:lnTo>
                        <a:pt x="583" y="208"/>
                      </a:lnTo>
                      <a:cubicBezTo>
                        <a:pt x="648" y="176"/>
                        <a:pt x="713" y="176"/>
                        <a:pt x="778" y="176"/>
                      </a:cubicBezTo>
                      <a:lnTo>
                        <a:pt x="1004" y="176"/>
                      </a:lnTo>
                      <a:lnTo>
                        <a:pt x="939" y="143"/>
                      </a:lnTo>
                      <a:cubicBezTo>
                        <a:pt x="875" y="111"/>
                        <a:pt x="842" y="78"/>
                        <a:pt x="778" y="46"/>
                      </a:cubicBezTo>
                      <a:cubicBezTo>
                        <a:pt x="713" y="14"/>
                        <a:pt x="616" y="14"/>
                        <a:pt x="518" y="14"/>
                      </a:cubicBezTo>
                      <a:cubicBezTo>
                        <a:pt x="492" y="5"/>
                        <a:pt x="466" y="1"/>
                        <a:pt x="44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Google Shape;1515;p47">
                  <a:extLst>
                    <a:ext uri="{FF2B5EF4-FFF2-40B4-BE49-F238E27FC236}">
                      <a16:creationId xmlns:a16="http://schemas.microsoft.com/office/drawing/2014/main" id="{93691FA7-B156-4EA5-86DF-0FDDAF0ECAD7}"/>
                    </a:ext>
                  </a:extLst>
                </p:cNvPr>
                <p:cNvSpPr/>
                <p:nvPr/>
              </p:nvSpPr>
              <p:spPr>
                <a:xfrm>
                  <a:off x="1524812" y="2876345"/>
                  <a:ext cx="39460" cy="2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1547" extrusionOk="0">
                      <a:moveTo>
                        <a:pt x="519" y="1"/>
                      </a:moveTo>
                      <a:cubicBezTo>
                        <a:pt x="422" y="1"/>
                        <a:pt x="357" y="33"/>
                        <a:pt x="292" y="33"/>
                      </a:cubicBezTo>
                      <a:cubicBezTo>
                        <a:pt x="260" y="65"/>
                        <a:pt x="227" y="65"/>
                        <a:pt x="227" y="98"/>
                      </a:cubicBezTo>
                      <a:cubicBezTo>
                        <a:pt x="195" y="98"/>
                        <a:pt x="163" y="130"/>
                        <a:pt x="130" y="162"/>
                      </a:cubicBezTo>
                      <a:cubicBezTo>
                        <a:pt x="65" y="227"/>
                        <a:pt x="33" y="292"/>
                        <a:pt x="33" y="357"/>
                      </a:cubicBezTo>
                      <a:cubicBezTo>
                        <a:pt x="1" y="389"/>
                        <a:pt x="1" y="454"/>
                        <a:pt x="33" y="486"/>
                      </a:cubicBezTo>
                      <a:cubicBezTo>
                        <a:pt x="33" y="519"/>
                        <a:pt x="33" y="551"/>
                        <a:pt x="33" y="583"/>
                      </a:cubicBezTo>
                      <a:cubicBezTo>
                        <a:pt x="65" y="648"/>
                        <a:pt x="65" y="681"/>
                        <a:pt x="98" y="713"/>
                      </a:cubicBezTo>
                      <a:cubicBezTo>
                        <a:pt x="98" y="745"/>
                        <a:pt x="130" y="778"/>
                        <a:pt x="163" y="810"/>
                      </a:cubicBezTo>
                      <a:cubicBezTo>
                        <a:pt x="195" y="842"/>
                        <a:pt x="227" y="842"/>
                        <a:pt x="260" y="875"/>
                      </a:cubicBezTo>
                      <a:cubicBezTo>
                        <a:pt x="292" y="907"/>
                        <a:pt x="325" y="907"/>
                        <a:pt x="357" y="940"/>
                      </a:cubicBezTo>
                      <a:cubicBezTo>
                        <a:pt x="389" y="940"/>
                        <a:pt x="422" y="972"/>
                        <a:pt x="454" y="972"/>
                      </a:cubicBezTo>
                      <a:lnTo>
                        <a:pt x="681" y="972"/>
                      </a:lnTo>
                      <a:cubicBezTo>
                        <a:pt x="681" y="994"/>
                        <a:pt x="681" y="1015"/>
                        <a:pt x="681" y="1037"/>
                      </a:cubicBezTo>
                      <a:cubicBezTo>
                        <a:pt x="681" y="1134"/>
                        <a:pt x="713" y="1199"/>
                        <a:pt x="746" y="1263"/>
                      </a:cubicBezTo>
                      <a:cubicBezTo>
                        <a:pt x="778" y="1296"/>
                        <a:pt x="810" y="1296"/>
                        <a:pt x="843" y="1328"/>
                      </a:cubicBezTo>
                      <a:cubicBezTo>
                        <a:pt x="843" y="1361"/>
                        <a:pt x="875" y="1393"/>
                        <a:pt x="907" y="1425"/>
                      </a:cubicBezTo>
                      <a:cubicBezTo>
                        <a:pt x="972" y="1458"/>
                        <a:pt x="1037" y="1490"/>
                        <a:pt x="1102" y="1490"/>
                      </a:cubicBezTo>
                      <a:cubicBezTo>
                        <a:pt x="1145" y="1499"/>
                        <a:pt x="1186" y="1503"/>
                        <a:pt x="1226" y="1503"/>
                      </a:cubicBezTo>
                      <a:cubicBezTo>
                        <a:pt x="1333" y="1503"/>
                        <a:pt x="1428" y="1473"/>
                        <a:pt x="1523" y="1425"/>
                      </a:cubicBezTo>
                      <a:cubicBezTo>
                        <a:pt x="1555" y="1393"/>
                        <a:pt x="1587" y="1393"/>
                        <a:pt x="1620" y="1361"/>
                      </a:cubicBezTo>
                      <a:cubicBezTo>
                        <a:pt x="1620" y="1336"/>
                        <a:pt x="1639" y="1330"/>
                        <a:pt x="1662" y="1314"/>
                      </a:cubicBezTo>
                      <a:lnTo>
                        <a:pt x="1662" y="1314"/>
                      </a:lnTo>
                      <a:cubicBezTo>
                        <a:pt x="1691" y="1367"/>
                        <a:pt x="1723" y="1399"/>
                        <a:pt x="1782" y="1458"/>
                      </a:cubicBezTo>
                      <a:cubicBezTo>
                        <a:pt x="1782" y="1490"/>
                        <a:pt x="1847" y="1522"/>
                        <a:pt x="1879" y="1522"/>
                      </a:cubicBezTo>
                      <a:cubicBezTo>
                        <a:pt x="1895" y="1539"/>
                        <a:pt x="1919" y="1547"/>
                        <a:pt x="1944" y="1547"/>
                      </a:cubicBezTo>
                      <a:cubicBezTo>
                        <a:pt x="1968" y="1547"/>
                        <a:pt x="1992" y="1539"/>
                        <a:pt x="2008" y="1522"/>
                      </a:cubicBezTo>
                      <a:cubicBezTo>
                        <a:pt x="2041" y="1522"/>
                        <a:pt x="2073" y="1490"/>
                        <a:pt x="2106" y="1458"/>
                      </a:cubicBezTo>
                      <a:cubicBezTo>
                        <a:pt x="2138" y="1425"/>
                        <a:pt x="2138" y="1393"/>
                        <a:pt x="2170" y="1361"/>
                      </a:cubicBezTo>
                      <a:cubicBezTo>
                        <a:pt x="2203" y="1328"/>
                        <a:pt x="2203" y="1263"/>
                        <a:pt x="2235" y="1199"/>
                      </a:cubicBezTo>
                      <a:cubicBezTo>
                        <a:pt x="2235" y="1134"/>
                        <a:pt x="2235" y="1069"/>
                        <a:pt x="2235" y="1004"/>
                      </a:cubicBezTo>
                      <a:cubicBezTo>
                        <a:pt x="2203" y="875"/>
                        <a:pt x="2170" y="778"/>
                        <a:pt x="2138" y="681"/>
                      </a:cubicBezTo>
                      <a:lnTo>
                        <a:pt x="2106" y="745"/>
                      </a:lnTo>
                      <a:cubicBezTo>
                        <a:pt x="2106" y="778"/>
                        <a:pt x="2106" y="810"/>
                        <a:pt x="2106" y="810"/>
                      </a:cubicBezTo>
                      <a:cubicBezTo>
                        <a:pt x="2106" y="875"/>
                        <a:pt x="2106" y="940"/>
                        <a:pt x="2106" y="972"/>
                      </a:cubicBezTo>
                      <a:cubicBezTo>
                        <a:pt x="2106" y="1037"/>
                        <a:pt x="2106" y="1102"/>
                        <a:pt x="2073" y="1134"/>
                      </a:cubicBezTo>
                      <a:cubicBezTo>
                        <a:pt x="2041" y="1199"/>
                        <a:pt x="2041" y="1231"/>
                        <a:pt x="2008" y="1296"/>
                      </a:cubicBezTo>
                      <a:cubicBezTo>
                        <a:pt x="1976" y="1296"/>
                        <a:pt x="1976" y="1328"/>
                        <a:pt x="1976" y="1328"/>
                      </a:cubicBezTo>
                      <a:cubicBezTo>
                        <a:pt x="1944" y="1361"/>
                        <a:pt x="1944" y="1361"/>
                        <a:pt x="1911" y="1361"/>
                      </a:cubicBezTo>
                      <a:cubicBezTo>
                        <a:pt x="1911" y="1361"/>
                        <a:pt x="1879" y="1328"/>
                        <a:pt x="1879" y="1328"/>
                      </a:cubicBezTo>
                      <a:cubicBezTo>
                        <a:pt x="1847" y="1296"/>
                        <a:pt x="1847" y="1263"/>
                        <a:pt x="1847" y="1231"/>
                      </a:cubicBezTo>
                      <a:cubicBezTo>
                        <a:pt x="1782" y="1166"/>
                        <a:pt x="1782" y="1102"/>
                        <a:pt x="1782" y="1069"/>
                      </a:cubicBezTo>
                      <a:cubicBezTo>
                        <a:pt x="1782" y="1037"/>
                        <a:pt x="1782" y="1004"/>
                        <a:pt x="1749" y="1004"/>
                      </a:cubicBezTo>
                      <a:cubicBezTo>
                        <a:pt x="1736" y="991"/>
                        <a:pt x="1717" y="983"/>
                        <a:pt x="1697" y="983"/>
                      </a:cubicBezTo>
                      <a:cubicBezTo>
                        <a:pt x="1669" y="983"/>
                        <a:pt x="1639" y="999"/>
                        <a:pt x="1620" y="1037"/>
                      </a:cubicBezTo>
                      <a:cubicBezTo>
                        <a:pt x="1587" y="1069"/>
                        <a:pt x="1555" y="1102"/>
                        <a:pt x="1523" y="1134"/>
                      </a:cubicBezTo>
                      <a:cubicBezTo>
                        <a:pt x="1490" y="1166"/>
                        <a:pt x="1490" y="1166"/>
                        <a:pt x="1458" y="1199"/>
                      </a:cubicBezTo>
                      <a:cubicBezTo>
                        <a:pt x="1458" y="1199"/>
                        <a:pt x="1426" y="1199"/>
                        <a:pt x="1393" y="1231"/>
                      </a:cubicBezTo>
                      <a:cubicBezTo>
                        <a:pt x="1361" y="1231"/>
                        <a:pt x="1328" y="1263"/>
                        <a:pt x="1264" y="1263"/>
                      </a:cubicBezTo>
                      <a:lnTo>
                        <a:pt x="1134" y="1263"/>
                      </a:lnTo>
                      <a:cubicBezTo>
                        <a:pt x="1102" y="1263"/>
                        <a:pt x="1069" y="1231"/>
                        <a:pt x="1037" y="1231"/>
                      </a:cubicBezTo>
                      <a:cubicBezTo>
                        <a:pt x="1005" y="1199"/>
                        <a:pt x="1005" y="1199"/>
                        <a:pt x="972" y="1199"/>
                      </a:cubicBezTo>
                      <a:cubicBezTo>
                        <a:pt x="972" y="1166"/>
                        <a:pt x="940" y="1166"/>
                        <a:pt x="940" y="1134"/>
                      </a:cubicBezTo>
                      <a:cubicBezTo>
                        <a:pt x="907" y="1102"/>
                        <a:pt x="907" y="1069"/>
                        <a:pt x="907" y="1004"/>
                      </a:cubicBezTo>
                      <a:cubicBezTo>
                        <a:pt x="907" y="1004"/>
                        <a:pt x="907" y="972"/>
                        <a:pt x="907" y="940"/>
                      </a:cubicBezTo>
                      <a:lnTo>
                        <a:pt x="907" y="875"/>
                      </a:lnTo>
                      <a:cubicBezTo>
                        <a:pt x="875" y="810"/>
                        <a:pt x="810" y="778"/>
                        <a:pt x="778" y="778"/>
                      </a:cubicBezTo>
                      <a:lnTo>
                        <a:pt x="519" y="778"/>
                      </a:lnTo>
                      <a:lnTo>
                        <a:pt x="422" y="745"/>
                      </a:lnTo>
                      <a:cubicBezTo>
                        <a:pt x="357" y="745"/>
                        <a:pt x="325" y="713"/>
                        <a:pt x="292" y="681"/>
                      </a:cubicBezTo>
                      <a:cubicBezTo>
                        <a:pt x="260" y="648"/>
                        <a:pt x="227" y="648"/>
                        <a:pt x="227" y="616"/>
                      </a:cubicBezTo>
                      <a:cubicBezTo>
                        <a:pt x="195" y="583"/>
                        <a:pt x="195" y="583"/>
                        <a:pt x="195" y="551"/>
                      </a:cubicBezTo>
                      <a:cubicBezTo>
                        <a:pt x="163" y="519"/>
                        <a:pt x="163" y="486"/>
                        <a:pt x="163" y="454"/>
                      </a:cubicBezTo>
                      <a:cubicBezTo>
                        <a:pt x="163" y="454"/>
                        <a:pt x="163" y="421"/>
                        <a:pt x="163" y="389"/>
                      </a:cubicBezTo>
                      <a:cubicBezTo>
                        <a:pt x="163" y="357"/>
                        <a:pt x="163" y="324"/>
                        <a:pt x="163" y="292"/>
                      </a:cubicBezTo>
                      <a:cubicBezTo>
                        <a:pt x="163" y="260"/>
                        <a:pt x="163" y="227"/>
                        <a:pt x="195" y="227"/>
                      </a:cubicBezTo>
                      <a:cubicBezTo>
                        <a:pt x="195" y="195"/>
                        <a:pt x="227" y="162"/>
                        <a:pt x="260" y="162"/>
                      </a:cubicBezTo>
                      <a:cubicBezTo>
                        <a:pt x="260" y="130"/>
                        <a:pt x="292" y="98"/>
                        <a:pt x="325" y="98"/>
                      </a:cubicBezTo>
                      <a:cubicBezTo>
                        <a:pt x="389" y="65"/>
                        <a:pt x="454" y="33"/>
                        <a:pt x="519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" name="Google Shape;1516;p47">
                  <a:extLst>
                    <a:ext uri="{FF2B5EF4-FFF2-40B4-BE49-F238E27FC236}">
                      <a16:creationId xmlns:a16="http://schemas.microsoft.com/office/drawing/2014/main" id="{FB496993-8295-493F-95C3-27222E35AE2E}"/>
                    </a:ext>
                  </a:extLst>
                </p:cNvPr>
                <p:cNvSpPr/>
                <p:nvPr/>
              </p:nvSpPr>
              <p:spPr>
                <a:xfrm>
                  <a:off x="1533953" y="2815196"/>
                  <a:ext cx="17171" cy="8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3" h="487" extrusionOk="0">
                      <a:moveTo>
                        <a:pt x="1" y="1"/>
                      </a:moveTo>
                      <a:cubicBezTo>
                        <a:pt x="1" y="33"/>
                        <a:pt x="1" y="33"/>
                        <a:pt x="1" y="65"/>
                      </a:cubicBezTo>
                      <a:cubicBezTo>
                        <a:pt x="1" y="195"/>
                        <a:pt x="33" y="324"/>
                        <a:pt x="163" y="389"/>
                      </a:cubicBezTo>
                      <a:cubicBezTo>
                        <a:pt x="195" y="422"/>
                        <a:pt x="228" y="454"/>
                        <a:pt x="260" y="454"/>
                      </a:cubicBezTo>
                      <a:cubicBezTo>
                        <a:pt x="325" y="486"/>
                        <a:pt x="357" y="486"/>
                        <a:pt x="422" y="486"/>
                      </a:cubicBezTo>
                      <a:cubicBezTo>
                        <a:pt x="487" y="486"/>
                        <a:pt x="584" y="486"/>
                        <a:pt x="648" y="454"/>
                      </a:cubicBezTo>
                      <a:cubicBezTo>
                        <a:pt x="713" y="422"/>
                        <a:pt x="778" y="389"/>
                        <a:pt x="843" y="324"/>
                      </a:cubicBezTo>
                      <a:cubicBezTo>
                        <a:pt x="908" y="292"/>
                        <a:pt x="940" y="227"/>
                        <a:pt x="972" y="162"/>
                      </a:cubicBezTo>
                      <a:lnTo>
                        <a:pt x="972" y="162"/>
                      </a:lnTo>
                      <a:lnTo>
                        <a:pt x="908" y="195"/>
                      </a:lnTo>
                      <a:lnTo>
                        <a:pt x="778" y="195"/>
                      </a:lnTo>
                      <a:cubicBezTo>
                        <a:pt x="648" y="227"/>
                        <a:pt x="551" y="260"/>
                        <a:pt x="422" y="260"/>
                      </a:cubicBezTo>
                      <a:cubicBezTo>
                        <a:pt x="325" y="260"/>
                        <a:pt x="195" y="227"/>
                        <a:pt x="130" y="130"/>
                      </a:cubicBezTo>
                      <a:lnTo>
                        <a:pt x="33" y="6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0" name="Google Shape;1517;p47">
                  <a:extLst>
                    <a:ext uri="{FF2B5EF4-FFF2-40B4-BE49-F238E27FC236}">
                      <a16:creationId xmlns:a16="http://schemas.microsoft.com/office/drawing/2014/main" id="{75B44F57-7A66-4DF5-B57B-53EBD6F71105}"/>
                    </a:ext>
                  </a:extLst>
                </p:cNvPr>
                <p:cNvSpPr/>
                <p:nvPr/>
              </p:nvSpPr>
              <p:spPr>
                <a:xfrm>
                  <a:off x="1541383" y="2747765"/>
                  <a:ext cx="30883" cy="21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" h="1231" extrusionOk="0">
                      <a:moveTo>
                        <a:pt x="130" y="0"/>
                      </a:moveTo>
                      <a:lnTo>
                        <a:pt x="66" y="130"/>
                      </a:lnTo>
                      <a:cubicBezTo>
                        <a:pt x="33" y="162"/>
                        <a:pt x="33" y="195"/>
                        <a:pt x="1" y="227"/>
                      </a:cubicBezTo>
                      <a:cubicBezTo>
                        <a:pt x="1" y="259"/>
                        <a:pt x="1" y="324"/>
                        <a:pt x="1" y="357"/>
                      </a:cubicBezTo>
                      <a:cubicBezTo>
                        <a:pt x="1" y="421"/>
                        <a:pt x="33" y="454"/>
                        <a:pt x="33" y="518"/>
                      </a:cubicBezTo>
                      <a:cubicBezTo>
                        <a:pt x="66" y="551"/>
                        <a:pt x="98" y="583"/>
                        <a:pt x="130" y="616"/>
                      </a:cubicBezTo>
                      <a:cubicBezTo>
                        <a:pt x="195" y="648"/>
                        <a:pt x="227" y="680"/>
                        <a:pt x="260" y="680"/>
                      </a:cubicBezTo>
                      <a:cubicBezTo>
                        <a:pt x="325" y="713"/>
                        <a:pt x="357" y="713"/>
                        <a:pt x="422" y="713"/>
                      </a:cubicBezTo>
                      <a:lnTo>
                        <a:pt x="454" y="713"/>
                      </a:lnTo>
                      <a:cubicBezTo>
                        <a:pt x="475" y="759"/>
                        <a:pt x="497" y="809"/>
                        <a:pt x="519" y="875"/>
                      </a:cubicBezTo>
                      <a:cubicBezTo>
                        <a:pt x="519" y="907"/>
                        <a:pt x="551" y="939"/>
                        <a:pt x="584" y="972"/>
                      </a:cubicBezTo>
                      <a:cubicBezTo>
                        <a:pt x="616" y="1004"/>
                        <a:pt x="681" y="1037"/>
                        <a:pt x="713" y="1069"/>
                      </a:cubicBezTo>
                      <a:lnTo>
                        <a:pt x="908" y="1069"/>
                      </a:lnTo>
                      <a:cubicBezTo>
                        <a:pt x="940" y="1037"/>
                        <a:pt x="972" y="1004"/>
                        <a:pt x="1005" y="972"/>
                      </a:cubicBezTo>
                      <a:cubicBezTo>
                        <a:pt x="1006" y="971"/>
                        <a:pt x="1006" y="971"/>
                        <a:pt x="1007" y="971"/>
                      </a:cubicBezTo>
                      <a:lnTo>
                        <a:pt x="1007" y="971"/>
                      </a:lnTo>
                      <a:cubicBezTo>
                        <a:pt x="1015" y="1015"/>
                        <a:pt x="1037" y="1042"/>
                        <a:pt x="1037" y="1069"/>
                      </a:cubicBezTo>
                      <a:cubicBezTo>
                        <a:pt x="1069" y="1101"/>
                        <a:pt x="1102" y="1134"/>
                        <a:pt x="1134" y="1166"/>
                      </a:cubicBezTo>
                      <a:lnTo>
                        <a:pt x="1167" y="1199"/>
                      </a:lnTo>
                      <a:lnTo>
                        <a:pt x="1264" y="1231"/>
                      </a:lnTo>
                      <a:lnTo>
                        <a:pt x="1393" y="1231"/>
                      </a:lnTo>
                      <a:cubicBezTo>
                        <a:pt x="1458" y="1231"/>
                        <a:pt x="1490" y="1199"/>
                        <a:pt x="1523" y="1166"/>
                      </a:cubicBezTo>
                      <a:cubicBezTo>
                        <a:pt x="1555" y="1134"/>
                        <a:pt x="1555" y="1101"/>
                        <a:pt x="1588" y="1069"/>
                      </a:cubicBezTo>
                      <a:cubicBezTo>
                        <a:pt x="1620" y="1004"/>
                        <a:pt x="1652" y="972"/>
                        <a:pt x="1685" y="907"/>
                      </a:cubicBezTo>
                      <a:cubicBezTo>
                        <a:pt x="1717" y="842"/>
                        <a:pt x="1717" y="745"/>
                        <a:pt x="1717" y="680"/>
                      </a:cubicBezTo>
                      <a:cubicBezTo>
                        <a:pt x="1749" y="616"/>
                        <a:pt x="1749" y="551"/>
                        <a:pt x="1717" y="486"/>
                      </a:cubicBezTo>
                      <a:cubicBezTo>
                        <a:pt x="1717" y="454"/>
                        <a:pt x="1717" y="421"/>
                        <a:pt x="1717" y="389"/>
                      </a:cubicBezTo>
                      <a:lnTo>
                        <a:pt x="1685" y="324"/>
                      </a:lnTo>
                      <a:cubicBezTo>
                        <a:pt x="1685" y="357"/>
                        <a:pt x="1685" y="421"/>
                        <a:pt x="1685" y="454"/>
                      </a:cubicBezTo>
                      <a:cubicBezTo>
                        <a:pt x="1652" y="518"/>
                        <a:pt x="1652" y="583"/>
                        <a:pt x="1620" y="648"/>
                      </a:cubicBezTo>
                      <a:cubicBezTo>
                        <a:pt x="1588" y="745"/>
                        <a:pt x="1523" y="842"/>
                        <a:pt x="1458" y="939"/>
                      </a:cubicBezTo>
                      <a:cubicBezTo>
                        <a:pt x="1426" y="939"/>
                        <a:pt x="1426" y="972"/>
                        <a:pt x="1393" y="972"/>
                      </a:cubicBezTo>
                      <a:cubicBezTo>
                        <a:pt x="1393" y="1004"/>
                        <a:pt x="1361" y="1004"/>
                        <a:pt x="1361" y="1004"/>
                      </a:cubicBezTo>
                      <a:lnTo>
                        <a:pt x="1296" y="1004"/>
                      </a:lnTo>
                      <a:cubicBezTo>
                        <a:pt x="1264" y="1004"/>
                        <a:pt x="1264" y="939"/>
                        <a:pt x="1264" y="939"/>
                      </a:cubicBezTo>
                      <a:cubicBezTo>
                        <a:pt x="1264" y="939"/>
                        <a:pt x="1264" y="907"/>
                        <a:pt x="1264" y="875"/>
                      </a:cubicBezTo>
                      <a:cubicBezTo>
                        <a:pt x="1231" y="842"/>
                        <a:pt x="1231" y="778"/>
                        <a:pt x="1231" y="713"/>
                      </a:cubicBezTo>
                      <a:cubicBezTo>
                        <a:pt x="1199" y="680"/>
                        <a:pt x="1199" y="648"/>
                        <a:pt x="1167" y="648"/>
                      </a:cubicBezTo>
                      <a:cubicBezTo>
                        <a:pt x="1140" y="635"/>
                        <a:pt x="1113" y="627"/>
                        <a:pt x="1088" y="627"/>
                      </a:cubicBezTo>
                      <a:cubicBezTo>
                        <a:pt x="1054" y="627"/>
                        <a:pt x="1024" y="642"/>
                        <a:pt x="1005" y="680"/>
                      </a:cubicBezTo>
                      <a:cubicBezTo>
                        <a:pt x="988" y="697"/>
                        <a:pt x="971" y="723"/>
                        <a:pt x="954" y="749"/>
                      </a:cubicBezTo>
                      <a:lnTo>
                        <a:pt x="954" y="749"/>
                      </a:lnTo>
                      <a:lnTo>
                        <a:pt x="940" y="745"/>
                      </a:lnTo>
                      <a:lnTo>
                        <a:pt x="940" y="745"/>
                      </a:lnTo>
                      <a:cubicBezTo>
                        <a:pt x="942" y="750"/>
                        <a:pt x="945" y="755"/>
                        <a:pt x="947" y="759"/>
                      </a:cubicBezTo>
                      <a:lnTo>
                        <a:pt x="947" y="759"/>
                      </a:lnTo>
                      <a:cubicBezTo>
                        <a:pt x="934" y="779"/>
                        <a:pt x="921" y="797"/>
                        <a:pt x="908" y="810"/>
                      </a:cubicBezTo>
                      <a:cubicBezTo>
                        <a:pt x="843" y="842"/>
                        <a:pt x="810" y="842"/>
                        <a:pt x="810" y="842"/>
                      </a:cubicBezTo>
                      <a:cubicBezTo>
                        <a:pt x="778" y="842"/>
                        <a:pt x="746" y="810"/>
                        <a:pt x="746" y="778"/>
                      </a:cubicBezTo>
                      <a:cubicBezTo>
                        <a:pt x="713" y="713"/>
                        <a:pt x="681" y="680"/>
                        <a:pt x="648" y="616"/>
                      </a:cubicBezTo>
                      <a:cubicBezTo>
                        <a:pt x="648" y="568"/>
                        <a:pt x="614" y="538"/>
                        <a:pt x="582" y="538"/>
                      </a:cubicBezTo>
                      <a:cubicBezTo>
                        <a:pt x="571" y="538"/>
                        <a:pt x="560" y="542"/>
                        <a:pt x="551" y="551"/>
                      </a:cubicBezTo>
                      <a:lnTo>
                        <a:pt x="357" y="551"/>
                      </a:lnTo>
                      <a:cubicBezTo>
                        <a:pt x="325" y="551"/>
                        <a:pt x="292" y="518"/>
                        <a:pt x="260" y="518"/>
                      </a:cubicBezTo>
                      <a:cubicBezTo>
                        <a:pt x="227" y="518"/>
                        <a:pt x="227" y="486"/>
                        <a:pt x="227" y="486"/>
                      </a:cubicBezTo>
                      <a:lnTo>
                        <a:pt x="195" y="454"/>
                      </a:lnTo>
                      <a:cubicBezTo>
                        <a:pt x="163" y="421"/>
                        <a:pt x="130" y="421"/>
                        <a:pt x="130" y="389"/>
                      </a:cubicBezTo>
                      <a:cubicBezTo>
                        <a:pt x="130" y="357"/>
                        <a:pt x="130" y="292"/>
                        <a:pt x="130" y="259"/>
                      </a:cubicBezTo>
                      <a:cubicBezTo>
                        <a:pt x="130" y="227"/>
                        <a:pt x="130" y="195"/>
                        <a:pt x="130" y="162"/>
                      </a:cubicBez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1" name="Google Shape;1518;p47">
                  <a:extLst>
                    <a:ext uri="{FF2B5EF4-FFF2-40B4-BE49-F238E27FC236}">
                      <a16:creationId xmlns:a16="http://schemas.microsoft.com/office/drawing/2014/main" id="{A0207EA4-2776-4071-B0E2-AB1C4C497C0A}"/>
                    </a:ext>
                  </a:extLst>
                </p:cNvPr>
                <p:cNvSpPr/>
                <p:nvPr/>
              </p:nvSpPr>
              <p:spPr>
                <a:xfrm>
                  <a:off x="1563671" y="3000919"/>
                  <a:ext cx="27460" cy="24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" h="1362" extrusionOk="0">
                      <a:moveTo>
                        <a:pt x="1490" y="1"/>
                      </a:moveTo>
                      <a:cubicBezTo>
                        <a:pt x="1490" y="131"/>
                        <a:pt x="1490" y="260"/>
                        <a:pt x="1426" y="390"/>
                      </a:cubicBezTo>
                      <a:cubicBezTo>
                        <a:pt x="1426" y="454"/>
                        <a:pt x="1393" y="519"/>
                        <a:pt x="1361" y="551"/>
                      </a:cubicBezTo>
                      <a:cubicBezTo>
                        <a:pt x="1328" y="616"/>
                        <a:pt x="1296" y="649"/>
                        <a:pt x="1264" y="713"/>
                      </a:cubicBezTo>
                      <a:cubicBezTo>
                        <a:pt x="1231" y="713"/>
                        <a:pt x="1231" y="746"/>
                        <a:pt x="1199" y="746"/>
                      </a:cubicBezTo>
                      <a:cubicBezTo>
                        <a:pt x="1167" y="778"/>
                        <a:pt x="1167" y="778"/>
                        <a:pt x="1134" y="778"/>
                      </a:cubicBezTo>
                      <a:lnTo>
                        <a:pt x="972" y="778"/>
                      </a:lnTo>
                      <a:cubicBezTo>
                        <a:pt x="940" y="746"/>
                        <a:pt x="907" y="746"/>
                        <a:pt x="907" y="713"/>
                      </a:cubicBezTo>
                      <a:cubicBezTo>
                        <a:pt x="875" y="681"/>
                        <a:pt x="843" y="649"/>
                        <a:pt x="810" y="584"/>
                      </a:cubicBezTo>
                      <a:cubicBezTo>
                        <a:pt x="778" y="551"/>
                        <a:pt x="746" y="551"/>
                        <a:pt x="681" y="551"/>
                      </a:cubicBezTo>
                      <a:cubicBezTo>
                        <a:pt x="616" y="551"/>
                        <a:pt x="584" y="616"/>
                        <a:pt x="584" y="681"/>
                      </a:cubicBezTo>
                      <a:cubicBezTo>
                        <a:pt x="590" y="700"/>
                        <a:pt x="595" y="720"/>
                        <a:pt x="599" y="739"/>
                      </a:cubicBezTo>
                      <a:lnTo>
                        <a:pt x="599" y="739"/>
                      </a:lnTo>
                      <a:lnTo>
                        <a:pt x="584" y="746"/>
                      </a:lnTo>
                      <a:cubicBezTo>
                        <a:pt x="590" y="749"/>
                        <a:pt x="596" y="753"/>
                        <a:pt x="602" y="757"/>
                      </a:cubicBezTo>
                      <a:lnTo>
                        <a:pt x="602" y="757"/>
                      </a:lnTo>
                      <a:cubicBezTo>
                        <a:pt x="614" y="829"/>
                        <a:pt x="608" y="900"/>
                        <a:pt x="584" y="972"/>
                      </a:cubicBezTo>
                      <a:cubicBezTo>
                        <a:pt x="584" y="1037"/>
                        <a:pt x="584" y="1070"/>
                        <a:pt x="551" y="1102"/>
                      </a:cubicBezTo>
                      <a:cubicBezTo>
                        <a:pt x="519" y="1134"/>
                        <a:pt x="519" y="1167"/>
                        <a:pt x="486" y="1167"/>
                      </a:cubicBezTo>
                      <a:lnTo>
                        <a:pt x="292" y="1167"/>
                      </a:lnTo>
                      <a:cubicBezTo>
                        <a:pt x="260" y="1134"/>
                        <a:pt x="260" y="1134"/>
                        <a:pt x="227" y="1102"/>
                      </a:cubicBezTo>
                      <a:cubicBezTo>
                        <a:pt x="195" y="1102"/>
                        <a:pt x="195" y="1070"/>
                        <a:pt x="163" y="1070"/>
                      </a:cubicBezTo>
                      <a:cubicBezTo>
                        <a:pt x="163" y="1037"/>
                        <a:pt x="130" y="1037"/>
                        <a:pt x="98" y="1005"/>
                      </a:cubicBezTo>
                      <a:cubicBezTo>
                        <a:pt x="66" y="972"/>
                        <a:pt x="33" y="940"/>
                        <a:pt x="1" y="875"/>
                      </a:cubicBezTo>
                      <a:lnTo>
                        <a:pt x="1" y="875"/>
                      </a:lnTo>
                      <a:cubicBezTo>
                        <a:pt x="1" y="940"/>
                        <a:pt x="33" y="1005"/>
                        <a:pt x="66" y="1037"/>
                      </a:cubicBezTo>
                      <a:cubicBezTo>
                        <a:pt x="66" y="1070"/>
                        <a:pt x="98" y="1102"/>
                        <a:pt x="98" y="1134"/>
                      </a:cubicBezTo>
                      <a:cubicBezTo>
                        <a:pt x="130" y="1134"/>
                        <a:pt x="130" y="1167"/>
                        <a:pt x="163" y="1199"/>
                      </a:cubicBezTo>
                      <a:cubicBezTo>
                        <a:pt x="195" y="1232"/>
                        <a:pt x="260" y="1296"/>
                        <a:pt x="325" y="1329"/>
                      </a:cubicBezTo>
                      <a:cubicBezTo>
                        <a:pt x="357" y="1329"/>
                        <a:pt x="389" y="1329"/>
                        <a:pt x="422" y="1361"/>
                      </a:cubicBezTo>
                      <a:lnTo>
                        <a:pt x="519" y="1361"/>
                      </a:lnTo>
                      <a:cubicBezTo>
                        <a:pt x="616" y="1329"/>
                        <a:pt x="681" y="1296"/>
                        <a:pt x="713" y="1232"/>
                      </a:cubicBezTo>
                      <a:cubicBezTo>
                        <a:pt x="746" y="1167"/>
                        <a:pt x="778" y="1102"/>
                        <a:pt x="810" y="1037"/>
                      </a:cubicBezTo>
                      <a:cubicBezTo>
                        <a:pt x="817" y="1011"/>
                        <a:pt x="822" y="985"/>
                        <a:pt x="826" y="958"/>
                      </a:cubicBezTo>
                      <a:lnTo>
                        <a:pt x="826" y="958"/>
                      </a:lnTo>
                      <a:cubicBezTo>
                        <a:pt x="832" y="962"/>
                        <a:pt x="837" y="967"/>
                        <a:pt x="843" y="972"/>
                      </a:cubicBezTo>
                      <a:cubicBezTo>
                        <a:pt x="875" y="1005"/>
                        <a:pt x="907" y="1005"/>
                        <a:pt x="972" y="1005"/>
                      </a:cubicBezTo>
                      <a:cubicBezTo>
                        <a:pt x="991" y="1014"/>
                        <a:pt x="1013" y="1018"/>
                        <a:pt x="1037" y="1018"/>
                      </a:cubicBezTo>
                      <a:cubicBezTo>
                        <a:pt x="1094" y="1018"/>
                        <a:pt x="1163" y="995"/>
                        <a:pt x="1231" y="972"/>
                      </a:cubicBezTo>
                      <a:cubicBezTo>
                        <a:pt x="1264" y="940"/>
                        <a:pt x="1296" y="940"/>
                        <a:pt x="1328" y="908"/>
                      </a:cubicBezTo>
                      <a:cubicBezTo>
                        <a:pt x="1361" y="875"/>
                        <a:pt x="1361" y="843"/>
                        <a:pt x="1393" y="811"/>
                      </a:cubicBezTo>
                      <a:cubicBezTo>
                        <a:pt x="1490" y="681"/>
                        <a:pt x="1523" y="551"/>
                        <a:pt x="1555" y="422"/>
                      </a:cubicBezTo>
                      <a:cubicBezTo>
                        <a:pt x="1555" y="357"/>
                        <a:pt x="1555" y="260"/>
                        <a:pt x="1555" y="195"/>
                      </a:cubicBezTo>
                      <a:cubicBezTo>
                        <a:pt x="1555" y="131"/>
                        <a:pt x="1523" y="66"/>
                        <a:pt x="1490" y="1"/>
                      </a:cubicBezTo>
                      <a:close/>
                    </a:path>
                  </a:pathLst>
                </a:custGeom>
                <a:solidFill>
                  <a:srgbClr val="7094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2" name="Google Shape;1530;p47">
                  <a:extLst>
                    <a:ext uri="{FF2B5EF4-FFF2-40B4-BE49-F238E27FC236}">
                      <a16:creationId xmlns:a16="http://schemas.microsoft.com/office/drawing/2014/main" id="{BA522AD3-5B83-48FC-8780-02A636E7515A}"/>
                    </a:ext>
                  </a:extLst>
                </p:cNvPr>
                <p:cNvSpPr/>
                <p:nvPr/>
              </p:nvSpPr>
              <p:spPr>
                <a:xfrm>
                  <a:off x="2296307" y="4813087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5"/>
                        <a:pt x="745" y="0"/>
                        <a:pt x="1685" y="0"/>
                      </a:cubicBezTo>
                      <a:cubicBezTo>
                        <a:pt x="2591" y="0"/>
                        <a:pt x="3336" y="195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3" name="Google Shape;1531;p47">
                  <a:extLst>
                    <a:ext uri="{FF2B5EF4-FFF2-40B4-BE49-F238E27FC236}">
                      <a16:creationId xmlns:a16="http://schemas.microsoft.com/office/drawing/2014/main" id="{0C69E92F-AC29-45C8-B6EB-CE2F3643719B}"/>
                    </a:ext>
                  </a:extLst>
                </p:cNvPr>
                <p:cNvSpPr/>
                <p:nvPr/>
              </p:nvSpPr>
              <p:spPr>
                <a:xfrm>
                  <a:off x="2761495" y="4969091"/>
                  <a:ext cx="34871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940" extrusionOk="0">
                      <a:moveTo>
                        <a:pt x="1976" y="454"/>
                      </a:moveTo>
                      <a:cubicBezTo>
                        <a:pt x="1976" y="713"/>
                        <a:pt x="1522" y="940"/>
                        <a:pt x="1004" y="940"/>
                      </a:cubicBezTo>
                      <a:cubicBezTo>
                        <a:pt x="454" y="940"/>
                        <a:pt x="0" y="713"/>
                        <a:pt x="0" y="454"/>
                      </a:cubicBezTo>
                      <a:cubicBezTo>
                        <a:pt x="0" y="228"/>
                        <a:pt x="454" y="1"/>
                        <a:pt x="1004" y="1"/>
                      </a:cubicBezTo>
                      <a:cubicBezTo>
                        <a:pt x="1522" y="1"/>
                        <a:pt x="1976" y="228"/>
                        <a:pt x="197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Google Shape;1532;p47">
                  <a:extLst>
                    <a:ext uri="{FF2B5EF4-FFF2-40B4-BE49-F238E27FC236}">
                      <a16:creationId xmlns:a16="http://schemas.microsoft.com/office/drawing/2014/main" id="{E2CA9E27-7CC5-4063-90D6-86B0C3848AF2}"/>
                    </a:ext>
                  </a:extLst>
                </p:cNvPr>
                <p:cNvSpPr/>
                <p:nvPr/>
              </p:nvSpPr>
              <p:spPr>
                <a:xfrm>
                  <a:off x="3388970" y="4846794"/>
                  <a:ext cx="71455" cy="17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05" extrusionOk="0">
                      <a:moveTo>
                        <a:pt x="4049" y="487"/>
                      </a:moveTo>
                      <a:cubicBezTo>
                        <a:pt x="4049" y="778"/>
                        <a:pt x="3142" y="1005"/>
                        <a:pt x="2041" y="1005"/>
                      </a:cubicBezTo>
                      <a:cubicBezTo>
                        <a:pt x="908" y="1005"/>
                        <a:pt x="1" y="778"/>
                        <a:pt x="1" y="487"/>
                      </a:cubicBezTo>
                      <a:cubicBezTo>
                        <a:pt x="1" y="195"/>
                        <a:pt x="908" y="1"/>
                        <a:pt x="2041" y="1"/>
                      </a:cubicBezTo>
                      <a:cubicBezTo>
                        <a:pt x="3142" y="1"/>
                        <a:pt x="4049" y="195"/>
                        <a:pt x="4049" y="487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Google Shape;1533;p47">
                  <a:extLst>
                    <a:ext uri="{FF2B5EF4-FFF2-40B4-BE49-F238E27FC236}">
                      <a16:creationId xmlns:a16="http://schemas.microsoft.com/office/drawing/2014/main" id="{9E8B5582-3769-424A-8738-663438451602}"/>
                    </a:ext>
                  </a:extLst>
                </p:cNvPr>
                <p:cNvSpPr/>
                <p:nvPr/>
              </p:nvSpPr>
              <p:spPr>
                <a:xfrm>
                  <a:off x="2296307" y="4508491"/>
                  <a:ext cx="58890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907" extrusionOk="0">
                      <a:moveTo>
                        <a:pt x="3336" y="454"/>
                      </a:moveTo>
                      <a:cubicBezTo>
                        <a:pt x="3336" y="713"/>
                        <a:pt x="2591" y="907"/>
                        <a:pt x="1685" y="907"/>
                      </a:cubicBezTo>
                      <a:cubicBezTo>
                        <a:pt x="745" y="907"/>
                        <a:pt x="1" y="713"/>
                        <a:pt x="1" y="454"/>
                      </a:cubicBezTo>
                      <a:cubicBezTo>
                        <a:pt x="1" y="194"/>
                        <a:pt x="745" y="0"/>
                        <a:pt x="1685" y="0"/>
                      </a:cubicBezTo>
                      <a:cubicBezTo>
                        <a:pt x="2591" y="0"/>
                        <a:pt x="3336" y="194"/>
                        <a:pt x="3336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Google Shape;1534;p47">
                  <a:extLst>
                    <a:ext uri="{FF2B5EF4-FFF2-40B4-BE49-F238E27FC236}">
                      <a16:creationId xmlns:a16="http://schemas.microsoft.com/office/drawing/2014/main" id="{FEA4502A-0A5B-490D-9B4C-4E4E77288C2E}"/>
                    </a:ext>
                  </a:extLst>
                </p:cNvPr>
                <p:cNvSpPr/>
                <p:nvPr/>
              </p:nvSpPr>
              <p:spPr>
                <a:xfrm>
                  <a:off x="2396898" y="4524480"/>
                  <a:ext cx="34307" cy="16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4" h="940" extrusionOk="0">
                      <a:moveTo>
                        <a:pt x="1943" y="454"/>
                      </a:moveTo>
                      <a:cubicBezTo>
                        <a:pt x="1943" y="713"/>
                        <a:pt x="1522" y="940"/>
                        <a:pt x="972" y="940"/>
                      </a:cubicBezTo>
                      <a:cubicBezTo>
                        <a:pt x="453" y="940"/>
                        <a:pt x="0" y="713"/>
                        <a:pt x="0" y="454"/>
                      </a:cubicBezTo>
                      <a:cubicBezTo>
                        <a:pt x="0" y="228"/>
                        <a:pt x="453" y="1"/>
                        <a:pt x="972" y="1"/>
                      </a:cubicBezTo>
                      <a:cubicBezTo>
                        <a:pt x="1522" y="1"/>
                        <a:pt x="1943" y="228"/>
                        <a:pt x="194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Google Shape;1535;p47">
                  <a:extLst>
                    <a:ext uri="{FF2B5EF4-FFF2-40B4-BE49-F238E27FC236}">
                      <a16:creationId xmlns:a16="http://schemas.microsoft.com/office/drawing/2014/main" id="{6AB301F3-B2DD-4A46-8C58-6561DB8D406C}"/>
                    </a:ext>
                  </a:extLst>
                </p:cNvPr>
                <p:cNvSpPr/>
                <p:nvPr/>
              </p:nvSpPr>
              <p:spPr>
                <a:xfrm>
                  <a:off x="2254589" y="4592493"/>
                  <a:ext cx="71455" cy="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7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7"/>
                        <a:pt x="907" y="0"/>
                        <a:pt x="2008" y="0"/>
                      </a:cubicBezTo>
                      <a:cubicBezTo>
                        <a:pt x="3142" y="0"/>
                        <a:pt x="4049" y="227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Google Shape;1536;p47">
                  <a:extLst>
                    <a:ext uri="{FF2B5EF4-FFF2-40B4-BE49-F238E27FC236}">
                      <a16:creationId xmlns:a16="http://schemas.microsoft.com/office/drawing/2014/main" id="{CAA2BA03-9508-4C78-9005-B8B9E3D7F3F8}"/>
                    </a:ext>
                  </a:extLst>
                </p:cNvPr>
                <p:cNvSpPr/>
                <p:nvPr/>
              </p:nvSpPr>
              <p:spPr>
                <a:xfrm>
                  <a:off x="2828362" y="4596499"/>
                  <a:ext cx="57160" cy="10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" h="584" extrusionOk="0">
                      <a:moveTo>
                        <a:pt x="3238" y="292"/>
                      </a:moveTo>
                      <a:cubicBezTo>
                        <a:pt x="3238" y="454"/>
                        <a:pt x="2526" y="583"/>
                        <a:pt x="1619" y="583"/>
                      </a:cubicBezTo>
                      <a:cubicBezTo>
                        <a:pt x="713" y="583"/>
                        <a:pt x="0" y="454"/>
                        <a:pt x="0" y="292"/>
                      </a:cubicBezTo>
                      <a:cubicBezTo>
                        <a:pt x="0" y="130"/>
                        <a:pt x="713" y="0"/>
                        <a:pt x="1619" y="0"/>
                      </a:cubicBezTo>
                      <a:cubicBezTo>
                        <a:pt x="2526" y="0"/>
                        <a:pt x="3238" y="130"/>
                        <a:pt x="323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" name="Google Shape;1537;p47">
                  <a:extLst>
                    <a:ext uri="{FF2B5EF4-FFF2-40B4-BE49-F238E27FC236}">
                      <a16:creationId xmlns:a16="http://schemas.microsoft.com/office/drawing/2014/main" id="{40827A15-B713-4413-8FE3-116135DFD7B6}"/>
                    </a:ext>
                  </a:extLst>
                </p:cNvPr>
                <p:cNvSpPr/>
                <p:nvPr/>
              </p:nvSpPr>
              <p:spPr>
                <a:xfrm>
                  <a:off x="2762060" y="4626218"/>
                  <a:ext cx="33742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2" h="907" extrusionOk="0">
                      <a:moveTo>
                        <a:pt x="1911" y="453"/>
                      </a:moveTo>
                      <a:cubicBezTo>
                        <a:pt x="1911" y="712"/>
                        <a:pt x="1490" y="907"/>
                        <a:pt x="972" y="907"/>
                      </a:cubicBezTo>
                      <a:cubicBezTo>
                        <a:pt x="422" y="907"/>
                        <a:pt x="1" y="712"/>
                        <a:pt x="1" y="453"/>
                      </a:cubicBezTo>
                      <a:cubicBezTo>
                        <a:pt x="1" y="194"/>
                        <a:pt x="422" y="0"/>
                        <a:pt x="972" y="0"/>
                      </a:cubicBezTo>
                      <a:cubicBezTo>
                        <a:pt x="1490" y="0"/>
                        <a:pt x="1911" y="194"/>
                        <a:pt x="1911" y="45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0" name="Google Shape;1538;p47">
                  <a:extLst>
                    <a:ext uri="{FF2B5EF4-FFF2-40B4-BE49-F238E27FC236}">
                      <a16:creationId xmlns:a16="http://schemas.microsoft.com/office/drawing/2014/main" id="{712BE0D1-B1A6-4328-8E6B-094294844F48}"/>
                    </a:ext>
                  </a:extLst>
                </p:cNvPr>
                <p:cNvSpPr/>
                <p:nvPr/>
              </p:nvSpPr>
              <p:spPr>
                <a:xfrm>
                  <a:off x="2885504" y="4639930"/>
                  <a:ext cx="43448" cy="4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260" extrusionOk="0">
                      <a:moveTo>
                        <a:pt x="2462" y="130"/>
                      </a:moveTo>
                      <a:cubicBezTo>
                        <a:pt x="2462" y="195"/>
                        <a:pt x="1911" y="259"/>
                        <a:pt x="1231" y="259"/>
                      </a:cubicBezTo>
                      <a:cubicBezTo>
                        <a:pt x="551" y="259"/>
                        <a:pt x="0" y="195"/>
                        <a:pt x="0" y="130"/>
                      </a:cubicBezTo>
                      <a:cubicBezTo>
                        <a:pt x="0" y="65"/>
                        <a:pt x="551" y="0"/>
                        <a:pt x="1231" y="0"/>
                      </a:cubicBezTo>
                      <a:cubicBezTo>
                        <a:pt x="1911" y="0"/>
                        <a:pt x="2462" y="65"/>
                        <a:pt x="2462" y="13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1" name="Google Shape;1539;p47">
                  <a:extLst>
                    <a:ext uri="{FF2B5EF4-FFF2-40B4-BE49-F238E27FC236}">
                      <a16:creationId xmlns:a16="http://schemas.microsoft.com/office/drawing/2014/main" id="{6A33587F-BBC9-49E3-8CBF-FC10D773E7DF}"/>
                    </a:ext>
                  </a:extLst>
                </p:cNvPr>
                <p:cNvSpPr/>
                <p:nvPr/>
              </p:nvSpPr>
              <p:spPr>
                <a:xfrm>
                  <a:off x="1532824" y="4442772"/>
                  <a:ext cx="58307" cy="16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907" extrusionOk="0">
                      <a:moveTo>
                        <a:pt x="3303" y="454"/>
                      </a:moveTo>
                      <a:cubicBezTo>
                        <a:pt x="3303" y="713"/>
                        <a:pt x="2558" y="907"/>
                        <a:pt x="1652" y="907"/>
                      </a:cubicBezTo>
                      <a:cubicBezTo>
                        <a:pt x="745" y="907"/>
                        <a:pt x="0" y="713"/>
                        <a:pt x="0" y="454"/>
                      </a:cubicBezTo>
                      <a:cubicBezTo>
                        <a:pt x="0" y="194"/>
                        <a:pt x="745" y="0"/>
                        <a:pt x="1652" y="0"/>
                      </a:cubicBezTo>
                      <a:cubicBezTo>
                        <a:pt x="2558" y="0"/>
                        <a:pt x="3303" y="194"/>
                        <a:pt x="3303" y="45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2" name="Google Shape;1541;p47">
                  <a:extLst>
                    <a:ext uri="{FF2B5EF4-FFF2-40B4-BE49-F238E27FC236}">
                      <a16:creationId xmlns:a16="http://schemas.microsoft.com/office/drawing/2014/main" id="{81B554FC-CFCB-4F4D-B3AA-6B2DF7767E66}"/>
                    </a:ext>
                  </a:extLst>
                </p:cNvPr>
                <p:cNvSpPr/>
                <p:nvPr/>
              </p:nvSpPr>
              <p:spPr>
                <a:xfrm>
                  <a:off x="1559101" y="4505050"/>
                  <a:ext cx="71455" cy="18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38" extrusionOk="0">
                      <a:moveTo>
                        <a:pt x="4049" y="519"/>
                      </a:moveTo>
                      <a:cubicBezTo>
                        <a:pt x="4049" y="810"/>
                        <a:pt x="3142" y="1037"/>
                        <a:pt x="2008" y="1037"/>
                      </a:cubicBezTo>
                      <a:cubicBezTo>
                        <a:pt x="907" y="1037"/>
                        <a:pt x="1" y="810"/>
                        <a:pt x="1" y="519"/>
                      </a:cubicBezTo>
                      <a:cubicBezTo>
                        <a:pt x="1" y="228"/>
                        <a:pt x="907" y="1"/>
                        <a:pt x="2008" y="1"/>
                      </a:cubicBezTo>
                      <a:cubicBezTo>
                        <a:pt x="3142" y="1"/>
                        <a:pt x="4049" y="228"/>
                        <a:pt x="4049" y="519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3" name="Google Shape;1542;p47">
                  <a:extLst>
                    <a:ext uri="{FF2B5EF4-FFF2-40B4-BE49-F238E27FC236}">
                      <a16:creationId xmlns:a16="http://schemas.microsoft.com/office/drawing/2014/main" id="{11B4F24B-E368-4052-AD46-2D75FC679FAF}"/>
                    </a:ext>
                  </a:extLst>
                </p:cNvPr>
                <p:cNvSpPr/>
                <p:nvPr/>
              </p:nvSpPr>
              <p:spPr>
                <a:xfrm>
                  <a:off x="1711116" y="4777651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4" name="Google Shape;1543;p47">
                  <a:extLst>
                    <a:ext uri="{FF2B5EF4-FFF2-40B4-BE49-F238E27FC236}">
                      <a16:creationId xmlns:a16="http://schemas.microsoft.com/office/drawing/2014/main" id="{0CAE6183-766B-486C-9BC0-53E81701E4BD}"/>
                    </a:ext>
                  </a:extLst>
                </p:cNvPr>
                <p:cNvSpPr/>
                <p:nvPr/>
              </p:nvSpPr>
              <p:spPr>
                <a:xfrm>
                  <a:off x="1769971" y="4786792"/>
                  <a:ext cx="61749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" h="1491" extrusionOk="0">
                      <a:moveTo>
                        <a:pt x="3498" y="745"/>
                      </a:moveTo>
                      <a:cubicBezTo>
                        <a:pt x="3498" y="1166"/>
                        <a:pt x="2721" y="1490"/>
                        <a:pt x="1750" y="1490"/>
                      </a:cubicBezTo>
                      <a:cubicBezTo>
                        <a:pt x="778" y="1490"/>
                        <a:pt x="1" y="1166"/>
                        <a:pt x="1" y="745"/>
                      </a:cubicBezTo>
                      <a:cubicBezTo>
                        <a:pt x="1" y="357"/>
                        <a:pt x="778" y="1"/>
                        <a:pt x="1750" y="1"/>
                      </a:cubicBezTo>
                      <a:cubicBezTo>
                        <a:pt x="2721" y="1"/>
                        <a:pt x="3498" y="357"/>
                        <a:pt x="3498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5" name="Google Shape;1544;p47">
                  <a:extLst>
                    <a:ext uri="{FF2B5EF4-FFF2-40B4-BE49-F238E27FC236}">
                      <a16:creationId xmlns:a16="http://schemas.microsoft.com/office/drawing/2014/main" id="{A8F3D0D4-252D-428B-A01A-54CE72BA1552}"/>
                    </a:ext>
                  </a:extLst>
                </p:cNvPr>
                <p:cNvSpPr/>
                <p:nvPr/>
              </p:nvSpPr>
              <p:spPr>
                <a:xfrm>
                  <a:off x="1734552" y="4825652"/>
                  <a:ext cx="21724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90" extrusionOk="0">
                      <a:moveTo>
                        <a:pt x="1231" y="195"/>
                      </a:moveTo>
                      <a:cubicBezTo>
                        <a:pt x="1231" y="292"/>
                        <a:pt x="972" y="389"/>
                        <a:pt x="616" y="389"/>
                      </a:cubicBezTo>
                      <a:cubicBezTo>
                        <a:pt x="259" y="389"/>
                        <a:pt x="0" y="292"/>
                        <a:pt x="0" y="195"/>
                      </a:cubicBezTo>
                      <a:cubicBezTo>
                        <a:pt x="0" y="98"/>
                        <a:pt x="259" y="1"/>
                        <a:pt x="616" y="1"/>
                      </a:cubicBezTo>
                      <a:cubicBezTo>
                        <a:pt x="972" y="1"/>
                        <a:pt x="1231" y="98"/>
                        <a:pt x="1231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6" name="Google Shape;1545;p47">
                  <a:extLst>
                    <a:ext uri="{FF2B5EF4-FFF2-40B4-BE49-F238E27FC236}">
                      <a16:creationId xmlns:a16="http://schemas.microsoft.com/office/drawing/2014/main" id="{10CF8BBE-5F06-4DDE-9FD1-390DE1DB8AC6}"/>
                    </a:ext>
                  </a:extLst>
                </p:cNvPr>
                <p:cNvSpPr/>
                <p:nvPr/>
              </p:nvSpPr>
              <p:spPr>
                <a:xfrm>
                  <a:off x="1959134" y="4850800"/>
                  <a:ext cx="268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552" extrusionOk="0">
                      <a:moveTo>
                        <a:pt x="1523" y="260"/>
                      </a:moveTo>
                      <a:cubicBezTo>
                        <a:pt x="1523" y="422"/>
                        <a:pt x="1167" y="551"/>
                        <a:pt x="746" y="551"/>
                      </a:cubicBezTo>
                      <a:cubicBezTo>
                        <a:pt x="357" y="551"/>
                        <a:pt x="1" y="422"/>
                        <a:pt x="1" y="260"/>
                      </a:cubicBezTo>
                      <a:cubicBezTo>
                        <a:pt x="1" y="98"/>
                        <a:pt x="357" y="1"/>
                        <a:pt x="746" y="1"/>
                      </a:cubicBezTo>
                      <a:cubicBezTo>
                        <a:pt x="1167" y="1"/>
                        <a:pt x="1523" y="98"/>
                        <a:pt x="1523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7" name="Google Shape;1549;p47">
                  <a:extLst>
                    <a:ext uri="{FF2B5EF4-FFF2-40B4-BE49-F238E27FC236}">
                      <a16:creationId xmlns:a16="http://schemas.microsoft.com/office/drawing/2014/main" id="{084BDD60-2824-4B0F-AB23-4BB44EB73042}"/>
                    </a:ext>
                  </a:extLst>
                </p:cNvPr>
                <p:cNvSpPr/>
                <p:nvPr/>
              </p:nvSpPr>
              <p:spPr>
                <a:xfrm>
                  <a:off x="2374027" y="4871377"/>
                  <a:ext cx="46307" cy="2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1167" extrusionOk="0">
                      <a:moveTo>
                        <a:pt x="2624" y="583"/>
                      </a:moveTo>
                      <a:cubicBezTo>
                        <a:pt x="2624" y="907"/>
                        <a:pt x="2041" y="1166"/>
                        <a:pt x="1296" y="1166"/>
                      </a:cubicBezTo>
                      <a:cubicBezTo>
                        <a:pt x="584" y="1166"/>
                        <a:pt x="1" y="907"/>
                        <a:pt x="1" y="583"/>
                      </a:cubicBezTo>
                      <a:cubicBezTo>
                        <a:pt x="1" y="259"/>
                        <a:pt x="584" y="0"/>
                        <a:pt x="1296" y="0"/>
                      </a:cubicBezTo>
                      <a:cubicBezTo>
                        <a:pt x="2041" y="0"/>
                        <a:pt x="2624" y="259"/>
                        <a:pt x="2624" y="583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8" name="Google Shape;1550;p47">
                  <a:extLst>
                    <a:ext uri="{FF2B5EF4-FFF2-40B4-BE49-F238E27FC236}">
                      <a16:creationId xmlns:a16="http://schemas.microsoft.com/office/drawing/2014/main" id="{111C3A59-A3DB-4096-A777-78BF8446CCAC}"/>
                    </a:ext>
                  </a:extLst>
                </p:cNvPr>
                <p:cNvSpPr/>
                <p:nvPr/>
              </p:nvSpPr>
              <p:spPr>
                <a:xfrm>
                  <a:off x="3242672" y="4977668"/>
                  <a:ext cx="33177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552" extrusionOk="0">
                      <a:moveTo>
                        <a:pt x="1879" y="260"/>
                      </a:moveTo>
                      <a:cubicBezTo>
                        <a:pt x="1879" y="422"/>
                        <a:pt x="1458" y="551"/>
                        <a:pt x="940" y="551"/>
                      </a:cubicBezTo>
                      <a:cubicBezTo>
                        <a:pt x="422" y="551"/>
                        <a:pt x="1" y="422"/>
                        <a:pt x="1" y="260"/>
                      </a:cubicBezTo>
                      <a:cubicBezTo>
                        <a:pt x="1" y="98"/>
                        <a:pt x="422" y="1"/>
                        <a:pt x="940" y="1"/>
                      </a:cubicBezTo>
                      <a:cubicBezTo>
                        <a:pt x="1458" y="1"/>
                        <a:pt x="1879" y="98"/>
                        <a:pt x="1879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9" name="Google Shape;1551;p47">
                  <a:extLst>
                    <a:ext uri="{FF2B5EF4-FFF2-40B4-BE49-F238E27FC236}">
                      <a16:creationId xmlns:a16="http://schemas.microsoft.com/office/drawing/2014/main" id="{0D9CEEAE-496A-428F-A24F-7B9E00A26E5D}"/>
                    </a:ext>
                  </a:extLst>
                </p:cNvPr>
                <p:cNvSpPr/>
                <p:nvPr/>
              </p:nvSpPr>
              <p:spPr>
                <a:xfrm>
                  <a:off x="3155246" y="4986809"/>
                  <a:ext cx="62296" cy="2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0" h="1491" extrusionOk="0">
                      <a:moveTo>
                        <a:pt x="3530" y="746"/>
                      </a:moveTo>
                      <a:cubicBezTo>
                        <a:pt x="3530" y="1166"/>
                        <a:pt x="2720" y="1490"/>
                        <a:pt x="1781" y="1490"/>
                      </a:cubicBezTo>
                      <a:cubicBezTo>
                        <a:pt x="810" y="1490"/>
                        <a:pt x="0" y="1166"/>
                        <a:pt x="0" y="746"/>
                      </a:cubicBezTo>
                      <a:cubicBezTo>
                        <a:pt x="0" y="357"/>
                        <a:pt x="810" y="1"/>
                        <a:pt x="1781" y="1"/>
                      </a:cubicBezTo>
                      <a:cubicBezTo>
                        <a:pt x="2720" y="1"/>
                        <a:pt x="3530" y="357"/>
                        <a:pt x="3530" y="746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0" name="Google Shape;1552;p47">
                  <a:extLst>
                    <a:ext uri="{FF2B5EF4-FFF2-40B4-BE49-F238E27FC236}">
                      <a16:creationId xmlns:a16="http://schemas.microsoft.com/office/drawing/2014/main" id="{7CD3D18C-6811-43B7-89FE-39707168E585}"/>
                    </a:ext>
                  </a:extLst>
                </p:cNvPr>
                <p:cNvSpPr/>
                <p:nvPr/>
              </p:nvSpPr>
              <p:spPr>
                <a:xfrm>
                  <a:off x="3230672" y="5025669"/>
                  <a:ext cx="22306" cy="6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390" extrusionOk="0">
                      <a:moveTo>
                        <a:pt x="1264" y="195"/>
                      </a:moveTo>
                      <a:cubicBezTo>
                        <a:pt x="1264" y="292"/>
                        <a:pt x="972" y="389"/>
                        <a:pt x="616" y="389"/>
                      </a:cubicBezTo>
                      <a:cubicBezTo>
                        <a:pt x="292" y="389"/>
                        <a:pt x="1" y="292"/>
                        <a:pt x="1" y="195"/>
                      </a:cubicBezTo>
                      <a:cubicBezTo>
                        <a:pt x="1" y="98"/>
                        <a:pt x="292" y="1"/>
                        <a:pt x="616" y="1"/>
                      </a:cubicBezTo>
                      <a:cubicBezTo>
                        <a:pt x="972" y="1"/>
                        <a:pt x="1264" y="98"/>
                        <a:pt x="1264" y="19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1" name="Google Shape;1553;p47">
                  <a:extLst>
                    <a:ext uri="{FF2B5EF4-FFF2-40B4-BE49-F238E27FC236}">
                      <a16:creationId xmlns:a16="http://schemas.microsoft.com/office/drawing/2014/main" id="{CC852F5C-5DFC-4D62-BC99-B337A6D8E05D}"/>
                    </a:ext>
                  </a:extLst>
                </p:cNvPr>
                <p:cNvSpPr/>
                <p:nvPr/>
              </p:nvSpPr>
              <p:spPr>
                <a:xfrm>
                  <a:off x="3047226" y="4977668"/>
                  <a:ext cx="26312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1" h="552" extrusionOk="0">
                      <a:moveTo>
                        <a:pt x="1490" y="260"/>
                      </a:moveTo>
                      <a:cubicBezTo>
                        <a:pt x="1490" y="422"/>
                        <a:pt x="1167" y="551"/>
                        <a:pt x="746" y="551"/>
                      </a:cubicBezTo>
                      <a:cubicBezTo>
                        <a:pt x="325" y="551"/>
                        <a:pt x="1" y="422"/>
                        <a:pt x="1" y="260"/>
                      </a:cubicBezTo>
                      <a:cubicBezTo>
                        <a:pt x="1" y="98"/>
                        <a:pt x="325" y="1"/>
                        <a:pt x="746" y="1"/>
                      </a:cubicBezTo>
                      <a:cubicBezTo>
                        <a:pt x="1167" y="1"/>
                        <a:pt x="1490" y="98"/>
                        <a:pt x="1490" y="260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2" name="Google Shape;1554;p47">
                  <a:extLst>
                    <a:ext uri="{FF2B5EF4-FFF2-40B4-BE49-F238E27FC236}">
                      <a16:creationId xmlns:a16="http://schemas.microsoft.com/office/drawing/2014/main" id="{83AD5CB2-B7DB-4A93-9A62-BB3BAB346155}"/>
                    </a:ext>
                  </a:extLst>
                </p:cNvPr>
                <p:cNvSpPr/>
                <p:nvPr/>
              </p:nvSpPr>
              <p:spPr>
                <a:xfrm>
                  <a:off x="3475848" y="4670213"/>
                  <a:ext cx="33160" cy="9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9" h="552" extrusionOk="0">
                      <a:moveTo>
                        <a:pt x="1878" y="292"/>
                      </a:moveTo>
                      <a:cubicBezTo>
                        <a:pt x="1878" y="422"/>
                        <a:pt x="1457" y="551"/>
                        <a:pt x="939" y="551"/>
                      </a:cubicBezTo>
                      <a:cubicBezTo>
                        <a:pt x="421" y="551"/>
                        <a:pt x="0" y="422"/>
                        <a:pt x="0" y="292"/>
                      </a:cubicBezTo>
                      <a:cubicBezTo>
                        <a:pt x="0" y="130"/>
                        <a:pt x="421" y="1"/>
                        <a:pt x="939" y="1"/>
                      </a:cubicBezTo>
                      <a:cubicBezTo>
                        <a:pt x="1457" y="1"/>
                        <a:pt x="1878" y="130"/>
                        <a:pt x="1878" y="292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3" name="Google Shape;1555;p47">
                  <a:extLst>
                    <a:ext uri="{FF2B5EF4-FFF2-40B4-BE49-F238E27FC236}">
                      <a16:creationId xmlns:a16="http://schemas.microsoft.com/office/drawing/2014/main" id="{D98FFF4B-4FD0-428B-B920-09675A8BC0A9}"/>
                    </a:ext>
                  </a:extLst>
                </p:cNvPr>
                <p:cNvSpPr/>
                <p:nvPr/>
              </p:nvSpPr>
              <p:spPr>
                <a:xfrm>
                  <a:off x="3388405" y="4679937"/>
                  <a:ext cx="62313" cy="25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1458" extrusionOk="0">
                      <a:moveTo>
                        <a:pt x="3530" y="745"/>
                      </a:moveTo>
                      <a:cubicBezTo>
                        <a:pt x="3530" y="1133"/>
                        <a:pt x="2721" y="1457"/>
                        <a:pt x="1749" y="1457"/>
                      </a:cubicBezTo>
                      <a:cubicBezTo>
                        <a:pt x="810" y="1457"/>
                        <a:pt x="0" y="1133"/>
                        <a:pt x="0" y="745"/>
                      </a:cubicBezTo>
                      <a:cubicBezTo>
                        <a:pt x="0" y="324"/>
                        <a:pt x="810" y="0"/>
                        <a:pt x="1749" y="0"/>
                      </a:cubicBezTo>
                      <a:cubicBezTo>
                        <a:pt x="2721" y="0"/>
                        <a:pt x="3530" y="324"/>
                        <a:pt x="3530" y="745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4" name="Google Shape;1556;p47">
                  <a:extLst>
                    <a:ext uri="{FF2B5EF4-FFF2-40B4-BE49-F238E27FC236}">
                      <a16:creationId xmlns:a16="http://schemas.microsoft.com/office/drawing/2014/main" id="{DF40B85A-B299-49FA-812D-AD3D30C6DA02}"/>
                    </a:ext>
                  </a:extLst>
                </p:cNvPr>
                <p:cNvSpPr/>
                <p:nvPr/>
              </p:nvSpPr>
              <p:spPr>
                <a:xfrm>
                  <a:off x="3463848" y="4718797"/>
                  <a:ext cx="21724" cy="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357" extrusionOk="0">
                      <a:moveTo>
                        <a:pt x="1231" y="194"/>
                      </a:moveTo>
                      <a:cubicBezTo>
                        <a:pt x="1231" y="292"/>
                        <a:pt x="972" y="356"/>
                        <a:pt x="615" y="356"/>
                      </a:cubicBezTo>
                      <a:cubicBezTo>
                        <a:pt x="259" y="356"/>
                        <a:pt x="0" y="292"/>
                        <a:pt x="0" y="194"/>
                      </a:cubicBezTo>
                      <a:cubicBezTo>
                        <a:pt x="0" y="97"/>
                        <a:pt x="259" y="0"/>
                        <a:pt x="615" y="0"/>
                      </a:cubicBezTo>
                      <a:cubicBezTo>
                        <a:pt x="972" y="0"/>
                        <a:pt x="1231" y="97"/>
                        <a:pt x="1231" y="194"/>
                      </a:cubicBezTo>
                      <a:close/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5" name="Google Shape;1560;p47">
                  <a:extLst>
                    <a:ext uri="{FF2B5EF4-FFF2-40B4-BE49-F238E27FC236}">
                      <a16:creationId xmlns:a16="http://schemas.microsoft.com/office/drawing/2014/main" id="{582E226D-AA48-414E-87EB-C420CAD582FE}"/>
                    </a:ext>
                  </a:extLst>
                </p:cNvPr>
                <p:cNvSpPr/>
                <p:nvPr/>
              </p:nvSpPr>
              <p:spPr>
                <a:xfrm>
                  <a:off x="1473951" y="3202082"/>
                  <a:ext cx="68031" cy="21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1232" extrusionOk="0">
                      <a:moveTo>
                        <a:pt x="260" y="1231"/>
                      </a:moveTo>
                      <a:lnTo>
                        <a:pt x="130" y="1134"/>
                      </a:lnTo>
                      <a:cubicBezTo>
                        <a:pt x="98" y="1102"/>
                        <a:pt x="65" y="1037"/>
                        <a:pt x="65" y="1005"/>
                      </a:cubicBezTo>
                      <a:cubicBezTo>
                        <a:pt x="33" y="940"/>
                        <a:pt x="1" y="907"/>
                        <a:pt x="1" y="843"/>
                      </a:cubicBezTo>
                      <a:cubicBezTo>
                        <a:pt x="1" y="810"/>
                        <a:pt x="1" y="746"/>
                        <a:pt x="1" y="713"/>
                      </a:cubicBezTo>
                      <a:lnTo>
                        <a:pt x="1" y="616"/>
                      </a:lnTo>
                      <a:lnTo>
                        <a:pt x="65" y="551"/>
                      </a:lnTo>
                      <a:cubicBezTo>
                        <a:pt x="65" y="519"/>
                        <a:pt x="130" y="454"/>
                        <a:pt x="163" y="422"/>
                      </a:cubicBezTo>
                      <a:cubicBezTo>
                        <a:pt x="227" y="389"/>
                        <a:pt x="260" y="357"/>
                        <a:pt x="324" y="325"/>
                      </a:cubicBezTo>
                      <a:cubicBezTo>
                        <a:pt x="389" y="292"/>
                        <a:pt x="454" y="292"/>
                        <a:pt x="519" y="260"/>
                      </a:cubicBezTo>
                      <a:cubicBezTo>
                        <a:pt x="551" y="260"/>
                        <a:pt x="648" y="260"/>
                        <a:pt x="681" y="260"/>
                      </a:cubicBezTo>
                      <a:cubicBezTo>
                        <a:pt x="745" y="260"/>
                        <a:pt x="843" y="260"/>
                        <a:pt x="907" y="260"/>
                      </a:cubicBezTo>
                      <a:cubicBezTo>
                        <a:pt x="972" y="292"/>
                        <a:pt x="1005" y="292"/>
                        <a:pt x="1069" y="325"/>
                      </a:cubicBezTo>
                      <a:lnTo>
                        <a:pt x="1166" y="357"/>
                      </a:lnTo>
                      <a:lnTo>
                        <a:pt x="1264" y="422"/>
                      </a:lnTo>
                      <a:lnTo>
                        <a:pt x="1328" y="454"/>
                      </a:lnTo>
                      <a:lnTo>
                        <a:pt x="1393" y="519"/>
                      </a:lnTo>
                      <a:lnTo>
                        <a:pt x="1458" y="584"/>
                      </a:lnTo>
                      <a:lnTo>
                        <a:pt x="1490" y="648"/>
                      </a:lnTo>
                      <a:cubicBezTo>
                        <a:pt x="1523" y="713"/>
                        <a:pt x="1555" y="746"/>
                        <a:pt x="1555" y="810"/>
                      </a:cubicBezTo>
                      <a:lnTo>
                        <a:pt x="1587" y="972"/>
                      </a:lnTo>
                      <a:lnTo>
                        <a:pt x="1361" y="972"/>
                      </a:lnTo>
                      <a:cubicBezTo>
                        <a:pt x="1361" y="810"/>
                        <a:pt x="1361" y="648"/>
                        <a:pt x="1393" y="519"/>
                      </a:cubicBezTo>
                      <a:cubicBezTo>
                        <a:pt x="1425" y="422"/>
                        <a:pt x="1458" y="357"/>
                        <a:pt x="1490" y="260"/>
                      </a:cubicBezTo>
                      <a:cubicBezTo>
                        <a:pt x="1523" y="227"/>
                        <a:pt x="1555" y="195"/>
                        <a:pt x="1587" y="163"/>
                      </a:cubicBezTo>
                      <a:cubicBezTo>
                        <a:pt x="1652" y="130"/>
                        <a:pt x="1717" y="98"/>
                        <a:pt x="1782" y="66"/>
                      </a:cubicBezTo>
                      <a:lnTo>
                        <a:pt x="1879" y="66"/>
                      </a:lnTo>
                      <a:cubicBezTo>
                        <a:pt x="1911" y="66"/>
                        <a:pt x="1944" y="66"/>
                        <a:pt x="1976" y="66"/>
                      </a:cubicBezTo>
                      <a:cubicBezTo>
                        <a:pt x="2041" y="98"/>
                        <a:pt x="2073" y="98"/>
                        <a:pt x="2138" y="130"/>
                      </a:cubicBezTo>
                      <a:cubicBezTo>
                        <a:pt x="2170" y="163"/>
                        <a:pt x="2203" y="195"/>
                        <a:pt x="2267" y="227"/>
                      </a:cubicBezTo>
                      <a:cubicBezTo>
                        <a:pt x="2300" y="260"/>
                        <a:pt x="2332" y="292"/>
                        <a:pt x="2365" y="325"/>
                      </a:cubicBezTo>
                      <a:cubicBezTo>
                        <a:pt x="2397" y="389"/>
                        <a:pt x="2462" y="454"/>
                        <a:pt x="2494" y="519"/>
                      </a:cubicBezTo>
                      <a:cubicBezTo>
                        <a:pt x="2559" y="584"/>
                        <a:pt x="2591" y="648"/>
                        <a:pt x="2624" y="713"/>
                      </a:cubicBezTo>
                      <a:lnTo>
                        <a:pt x="2429" y="746"/>
                      </a:lnTo>
                      <a:cubicBezTo>
                        <a:pt x="2429" y="648"/>
                        <a:pt x="2462" y="584"/>
                        <a:pt x="2494" y="487"/>
                      </a:cubicBezTo>
                      <a:cubicBezTo>
                        <a:pt x="2494" y="454"/>
                        <a:pt x="2526" y="389"/>
                        <a:pt x="2559" y="357"/>
                      </a:cubicBezTo>
                      <a:cubicBezTo>
                        <a:pt x="2591" y="325"/>
                        <a:pt x="2624" y="292"/>
                        <a:pt x="2656" y="260"/>
                      </a:cubicBezTo>
                      <a:cubicBezTo>
                        <a:pt x="2688" y="195"/>
                        <a:pt x="2721" y="163"/>
                        <a:pt x="2753" y="130"/>
                      </a:cubicBezTo>
                      <a:cubicBezTo>
                        <a:pt x="2818" y="98"/>
                        <a:pt x="2850" y="66"/>
                        <a:pt x="2883" y="66"/>
                      </a:cubicBezTo>
                      <a:cubicBezTo>
                        <a:pt x="2947" y="33"/>
                        <a:pt x="3012" y="1"/>
                        <a:pt x="3045" y="1"/>
                      </a:cubicBezTo>
                      <a:cubicBezTo>
                        <a:pt x="3109" y="1"/>
                        <a:pt x="3174" y="1"/>
                        <a:pt x="3239" y="1"/>
                      </a:cubicBezTo>
                      <a:cubicBezTo>
                        <a:pt x="3304" y="1"/>
                        <a:pt x="3336" y="1"/>
                        <a:pt x="3401" y="33"/>
                      </a:cubicBezTo>
                      <a:lnTo>
                        <a:pt x="3498" y="66"/>
                      </a:lnTo>
                      <a:lnTo>
                        <a:pt x="3563" y="98"/>
                      </a:lnTo>
                      <a:cubicBezTo>
                        <a:pt x="3595" y="130"/>
                        <a:pt x="3628" y="163"/>
                        <a:pt x="3660" y="195"/>
                      </a:cubicBezTo>
                      <a:cubicBezTo>
                        <a:pt x="3692" y="227"/>
                        <a:pt x="3725" y="260"/>
                        <a:pt x="3757" y="325"/>
                      </a:cubicBezTo>
                      <a:cubicBezTo>
                        <a:pt x="3789" y="357"/>
                        <a:pt x="3789" y="389"/>
                        <a:pt x="3822" y="422"/>
                      </a:cubicBezTo>
                      <a:cubicBezTo>
                        <a:pt x="3822" y="487"/>
                        <a:pt x="3854" y="519"/>
                        <a:pt x="3854" y="551"/>
                      </a:cubicBezTo>
                      <a:cubicBezTo>
                        <a:pt x="3854" y="648"/>
                        <a:pt x="3854" y="713"/>
                        <a:pt x="3854" y="810"/>
                      </a:cubicBezTo>
                      <a:cubicBezTo>
                        <a:pt x="3822" y="713"/>
                        <a:pt x="3822" y="648"/>
                        <a:pt x="3789" y="584"/>
                      </a:cubicBezTo>
                      <a:cubicBezTo>
                        <a:pt x="3757" y="519"/>
                        <a:pt x="3757" y="487"/>
                        <a:pt x="3725" y="454"/>
                      </a:cubicBezTo>
                      <a:cubicBezTo>
                        <a:pt x="3725" y="422"/>
                        <a:pt x="3692" y="389"/>
                        <a:pt x="3660" y="357"/>
                      </a:cubicBezTo>
                      <a:cubicBezTo>
                        <a:pt x="3628" y="325"/>
                        <a:pt x="3595" y="292"/>
                        <a:pt x="3563" y="260"/>
                      </a:cubicBezTo>
                      <a:cubicBezTo>
                        <a:pt x="3530" y="227"/>
                        <a:pt x="3498" y="195"/>
                        <a:pt x="3466" y="195"/>
                      </a:cubicBezTo>
                      <a:lnTo>
                        <a:pt x="3401" y="163"/>
                      </a:lnTo>
                      <a:lnTo>
                        <a:pt x="3336" y="163"/>
                      </a:lnTo>
                      <a:cubicBezTo>
                        <a:pt x="3304" y="163"/>
                        <a:pt x="3271" y="163"/>
                        <a:pt x="3207" y="163"/>
                      </a:cubicBezTo>
                      <a:cubicBezTo>
                        <a:pt x="3174" y="163"/>
                        <a:pt x="3142" y="163"/>
                        <a:pt x="3077" y="163"/>
                      </a:cubicBezTo>
                      <a:cubicBezTo>
                        <a:pt x="3045" y="195"/>
                        <a:pt x="3012" y="195"/>
                        <a:pt x="2980" y="227"/>
                      </a:cubicBezTo>
                      <a:cubicBezTo>
                        <a:pt x="2915" y="227"/>
                        <a:pt x="2883" y="260"/>
                        <a:pt x="2850" y="292"/>
                      </a:cubicBezTo>
                      <a:cubicBezTo>
                        <a:pt x="2850" y="325"/>
                        <a:pt x="2818" y="357"/>
                        <a:pt x="2786" y="389"/>
                      </a:cubicBezTo>
                      <a:cubicBezTo>
                        <a:pt x="2753" y="422"/>
                        <a:pt x="2753" y="454"/>
                        <a:pt x="2721" y="487"/>
                      </a:cubicBezTo>
                      <a:cubicBezTo>
                        <a:pt x="2688" y="519"/>
                        <a:pt x="2688" y="551"/>
                        <a:pt x="2656" y="584"/>
                      </a:cubicBezTo>
                      <a:cubicBezTo>
                        <a:pt x="2656" y="681"/>
                        <a:pt x="2624" y="746"/>
                        <a:pt x="2624" y="810"/>
                      </a:cubicBezTo>
                      <a:cubicBezTo>
                        <a:pt x="2591" y="907"/>
                        <a:pt x="2462" y="940"/>
                        <a:pt x="2397" y="843"/>
                      </a:cubicBezTo>
                      <a:cubicBezTo>
                        <a:pt x="2365" y="778"/>
                        <a:pt x="2332" y="713"/>
                        <a:pt x="2267" y="681"/>
                      </a:cubicBezTo>
                      <a:cubicBezTo>
                        <a:pt x="2235" y="616"/>
                        <a:pt x="2170" y="551"/>
                        <a:pt x="2138" y="487"/>
                      </a:cubicBezTo>
                      <a:cubicBezTo>
                        <a:pt x="2106" y="454"/>
                        <a:pt x="2073" y="454"/>
                        <a:pt x="2041" y="422"/>
                      </a:cubicBezTo>
                      <a:cubicBezTo>
                        <a:pt x="2041" y="389"/>
                        <a:pt x="2008" y="389"/>
                        <a:pt x="1976" y="357"/>
                      </a:cubicBezTo>
                      <a:cubicBezTo>
                        <a:pt x="1944" y="357"/>
                        <a:pt x="1911" y="325"/>
                        <a:pt x="1879" y="325"/>
                      </a:cubicBezTo>
                      <a:lnTo>
                        <a:pt x="1846" y="325"/>
                      </a:lnTo>
                      <a:lnTo>
                        <a:pt x="1814" y="325"/>
                      </a:lnTo>
                      <a:cubicBezTo>
                        <a:pt x="1782" y="325"/>
                        <a:pt x="1782" y="357"/>
                        <a:pt x="1749" y="357"/>
                      </a:cubicBezTo>
                      <a:cubicBezTo>
                        <a:pt x="1717" y="357"/>
                        <a:pt x="1717" y="389"/>
                        <a:pt x="1685" y="422"/>
                      </a:cubicBezTo>
                      <a:cubicBezTo>
                        <a:pt x="1652" y="487"/>
                        <a:pt x="1652" y="551"/>
                        <a:pt x="1620" y="616"/>
                      </a:cubicBezTo>
                      <a:cubicBezTo>
                        <a:pt x="1587" y="681"/>
                        <a:pt x="1587" y="746"/>
                        <a:pt x="1587" y="810"/>
                      </a:cubicBezTo>
                      <a:lnTo>
                        <a:pt x="1587" y="1037"/>
                      </a:lnTo>
                      <a:cubicBezTo>
                        <a:pt x="1587" y="1069"/>
                        <a:pt x="1523" y="1134"/>
                        <a:pt x="1458" y="1102"/>
                      </a:cubicBezTo>
                      <a:cubicBezTo>
                        <a:pt x="1425" y="1102"/>
                        <a:pt x="1361" y="1069"/>
                        <a:pt x="1361" y="1037"/>
                      </a:cubicBezTo>
                      <a:lnTo>
                        <a:pt x="1328" y="907"/>
                      </a:lnTo>
                      <a:cubicBezTo>
                        <a:pt x="1328" y="875"/>
                        <a:pt x="1296" y="810"/>
                        <a:pt x="1264" y="778"/>
                      </a:cubicBezTo>
                      <a:lnTo>
                        <a:pt x="1231" y="746"/>
                      </a:lnTo>
                      <a:lnTo>
                        <a:pt x="1199" y="681"/>
                      </a:lnTo>
                      <a:lnTo>
                        <a:pt x="1166" y="616"/>
                      </a:lnTo>
                      <a:lnTo>
                        <a:pt x="1102" y="584"/>
                      </a:lnTo>
                      <a:lnTo>
                        <a:pt x="1037" y="551"/>
                      </a:lnTo>
                      <a:lnTo>
                        <a:pt x="972" y="519"/>
                      </a:lnTo>
                      <a:cubicBezTo>
                        <a:pt x="940" y="487"/>
                        <a:pt x="875" y="487"/>
                        <a:pt x="843" y="454"/>
                      </a:cubicBezTo>
                      <a:cubicBezTo>
                        <a:pt x="778" y="454"/>
                        <a:pt x="745" y="454"/>
                        <a:pt x="681" y="454"/>
                      </a:cubicBezTo>
                      <a:cubicBezTo>
                        <a:pt x="616" y="454"/>
                        <a:pt x="584" y="454"/>
                        <a:pt x="519" y="454"/>
                      </a:cubicBezTo>
                      <a:cubicBezTo>
                        <a:pt x="454" y="454"/>
                        <a:pt x="422" y="487"/>
                        <a:pt x="357" y="487"/>
                      </a:cubicBezTo>
                      <a:cubicBezTo>
                        <a:pt x="324" y="487"/>
                        <a:pt x="292" y="519"/>
                        <a:pt x="227" y="551"/>
                      </a:cubicBezTo>
                      <a:cubicBezTo>
                        <a:pt x="195" y="584"/>
                        <a:pt x="163" y="616"/>
                        <a:pt x="130" y="648"/>
                      </a:cubicBezTo>
                      <a:lnTo>
                        <a:pt x="98" y="713"/>
                      </a:lnTo>
                      <a:lnTo>
                        <a:pt x="65" y="778"/>
                      </a:lnTo>
                      <a:cubicBezTo>
                        <a:pt x="65" y="810"/>
                        <a:pt x="65" y="843"/>
                        <a:pt x="65" y="907"/>
                      </a:cubicBezTo>
                      <a:cubicBezTo>
                        <a:pt x="65" y="940"/>
                        <a:pt x="65" y="1005"/>
                        <a:pt x="98" y="1037"/>
                      </a:cubicBezTo>
                      <a:cubicBezTo>
                        <a:pt x="98" y="1069"/>
                        <a:pt x="130" y="1134"/>
                        <a:pt x="163" y="1167"/>
                      </a:cubicBezTo>
                      <a:close/>
                    </a:path>
                  </a:pathLst>
                </a:custGeom>
                <a:solidFill>
                  <a:srgbClr val="9FBA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6" name="Google Shape;1572;p47">
                  <a:extLst>
                    <a:ext uri="{FF2B5EF4-FFF2-40B4-BE49-F238E27FC236}">
                      <a16:creationId xmlns:a16="http://schemas.microsoft.com/office/drawing/2014/main" id="{5DFEE490-6BCB-45FB-9AE0-0D74777CFA42}"/>
                    </a:ext>
                  </a:extLst>
                </p:cNvPr>
                <p:cNvSpPr/>
                <p:nvPr/>
              </p:nvSpPr>
              <p:spPr>
                <a:xfrm>
                  <a:off x="1529965" y="3122086"/>
                  <a:ext cx="92596" cy="59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7" h="3368" extrusionOk="0">
                      <a:moveTo>
                        <a:pt x="2105" y="1457"/>
                      </a:moveTo>
                      <a:cubicBezTo>
                        <a:pt x="1684" y="1619"/>
                        <a:pt x="0" y="1036"/>
                        <a:pt x="551" y="648"/>
                      </a:cubicBezTo>
                      <a:cubicBezTo>
                        <a:pt x="1004" y="324"/>
                        <a:pt x="2591" y="1036"/>
                        <a:pt x="2558" y="1457"/>
                      </a:cubicBezTo>
                      <a:cubicBezTo>
                        <a:pt x="2137" y="1360"/>
                        <a:pt x="518" y="1684"/>
                        <a:pt x="486" y="2105"/>
                      </a:cubicBezTo>
                      <a:cubicBezTo>
                        <a:pt x="421" y="2915"/>
                        <a:pt x="2267" y="1976"/>
                        <a:pt x="2494" y="1749"/>
                      </a:cubicBezTo>
                      <a:cubicBezTo>
                        <a:pt x="2235" y="1943"/>
                        <a:pt x="2235" y="3077"/>
                        <a:pt x="2656" y="3206"/>
                      </a:cubicBezTo>
                      <a:cubicBezTo>
                        <a:pt x="3303" y="3368"/>
                        <a:pt x="3044" y="2364"/>
                        <a:pt x="2882" y="2170"/>
                      </a:cubicBezTo>
                      <a:cubicBezTo>
                        <a:pt x="3303" y="2332"/>
                        <a:pt x="5084" y="3077"/>
                        <a:pt x="5181" y="2267"/>
                      </a:cubicBezTo>
                      <a:cubicBezTo>
                        <a:pt x="5246" y="1749"/>
                        <a:pt x="4113" y="1846"/>
                        <a:pt x="3595" y="1814"/>
                      </a:cubicBezTo>
                      <a:cubicBezTo>
                        <a:pt x="4178" y="1716"/>
                        <a:pt x="4955" y="1134"/>
                        <a:pt x="4793" y="648"/>
                      </a:cubicBezTo>
                      <a:cubicBezTo>
                        <a:pt x="4210" y="551"/>
                        <a:pt x="3562" y="1166"/>
                        <a:pt x="3368" y="1522"/>
                      </a:cubicBezTo>
                      <a:cubicBezTo>
                        <a:pt x="3530" y="1198"/>
                        <a:pt x="3886" y="0"/>
                        <a:pt x="2915" y="259"/>
                      </a:cubicBezTo>
                      <a:cubicBezTo>
                        <a:pt x="2396" y="389"/>
                        <a:pt x="2526" y="1166"/>
                        <a:pt x="2688" y="136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7" name="Google Shape;1573;p47">
                  <a:extLst>
                    <a:ext uri="{FF2B5EF4-FFF2-40B4-BE49-F238E27FC236}">
                      <a16:creationId xmlns:a16="http://schemas.microsoft.com/office/drawing/2014/main" id="{B326E465-0431-40D0-AEF5-9B0D7E90DFE1}"/>
                    </a:ext>
                  </a:extLst>
                </p:cNvPr>
                <p:cNvSpPr/>
                <p:nvPr/>
              </p:nvSpPr>
              <p:spPr>
                <a:xfrm>
                  <a:off x="1566530" y="3144940"/>
                  <a:ext cx="26877" cy="14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" h="811" extrusionOk="0">
                      <a:moveTo>
                        <a:pt x="227" y="583"/>
                      </a:moveTo>
                      <a:cubicBezTo>
                        <a:pt x="422" y="810"/>
                        <a:pt x="1523" y="745"/>
                        <a:pt x="1458" y="357"/>
                      </a:cubicBezTo>
                      <a:cubicBezTo>
                        <a:pt x="1393" y="0"/>
                        <a:pt x="616" y="0"/>
                        <a:pt x="324" y="98"/>
                      </a:cubicBezTo>
                      <a:cubicBezTo>
                        <a:pt x="98" y="162"/>
                        <a:pt x="1" y="324"/>
                        <a:pt x="227" y="583"/>
                      </a:cubicBezTo>
                      <a:close/>
                    </a:path>
                  </a:pathLst>
                </a:custGeom>
                <a:solidFill>
                  <a:srgbClr val="F0CA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8" name="Google Shape;1691;p47">
                  <a:extLst>
                    <a:ext uri="{FF2B5EF4-FFF2-40B4-BE49-F238E27FC236}">
                      <a16:creationId xmlns:a16="http://schemas.microsoft.com/office/drawing/2014/main" id="{D9F42F1C-B100-4D69-B15E-45A893336FDA}"/>
                    </a:ext>
                  </a:extLst>
                </p:cNvPr>
                <p:cNvSpPr/>
                <p:nvPr/>
              </p:nvSpPr>
              <p:spPr>
                <a:xfrm>
                  <a:off x="1256217" y="2484888"/>
                  <a:ext cx="314337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30991" extrusionOk="0">
                      <a:moveTo>
                        <a:pt x="7190" y="0"/>
                      </a:moveTo>
                      <a:lnTo>
                        <a:pt x="10590" y="0"/>
                      </a:lnTo>
                      <a:cubicBezTo>
                        <a:pt x="14605" y="0"/>
                        <a:pt x="17811" y="3206"/>
                        <a:pt x="17811" y="7222"/>
                      </a:cubicBezTo>
                      <a:lnTo>
                        <a:pt x="17811" y="23769"/>
                      </a:lnTo>
                      <a:cubicBezTo>
                        <a:pt x="17811" y="27785"/>
                        <a:pt x="14605" y="30991"/>
                        <a:pt x="10590" y="30991"/>
                      </a:cubicBezTo>
                      <a:lnTo>
                        <a:pt x="7190" y="30991"/>
                      </a:lnTo>
                      <a:cubicBezTo>
                        <a:pt x="3207" y="30991"/>
                        <a:pt x="1" y="27785"/>
                        <a:pt x="1" y="23769"/>
                      </a:cubicBezTo>
                      <a:lnTo>
                        <a:pt x="1" y="7222"/>
                      </a:lnTo>
                      <a:cubicBezTo>
                        <a:pt x="1" y="3206"/>
                        <a:pt x="3207" y="0"/>
                        <a:pt x="7190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9" name="Google Shape;1692;p47">
                  <a:extLst>
                    <a:ext uri="{FF2B5EF4-FFF2-40B4-BE49-F238E27FC236}">
                      <a16:creationId xmlns:a16="http://schemas.microsoft.com/office/drawing/2014/main" id="{D8DC3EC0-6364-4EEE-9F55-14306971BE31}"/>
                    </a:ext>
                  </a:extLst>
                </p:cNvPr>
                <p:cNvSpPr/>
                <p:nvPr/>
              </p:nvSpPr>
              <p:spPr>
                <a:xfrm>
                  <a:off x="1344807" y="2699182"/>
                  <a:ext cx="341761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66" h="2430" extrusionOk="0">
                      <a:moveTo>
                        <a:pt x="19365" y="1199"/>
                      </a:moveTo>
                      <a:cubicBezTo>
                        <a:pt x="19365" y="1879"/>
                        <a:pt x="18847" y="2430"/>
                        <a:pt x="18167" y="2430"/>
                      </a:cubicBezTo>
                      <a:lnTo>
                        <a:pt x="1231" y="2430"/>
                      </a:lnTo>
                      <a:cubicBezTo>
                        <a:pt x="551" y="2430"/>
                        <a:pt x="0" y="1879"/>
                        <a:pt x="0" y="1199"/>
                      </a:cubicBezTo>
                      <a:lnTo>
                        <a:pt x="0" y="1199"/>
                      </a:lnTo>
                      <a:cubicBezTo>
                        <a:pt x="0" y="551"/>
                        <a:pt x="551" y="1"/>
                        <a:pt x="1231" y="1"/>
                      </a:cubicBezTo>
                      <a:lnTo>
                        <a:pt x="18167" y="1"/>
                      </a:lnTo>
                      <a:cubicBezTo>
                        <a:pt x="18847" y="1"/>
                        <a:pt x="19365" y="551"/>
                        <a:pt x="19365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0" name="Google Shape;1694;p47">
                  <a:extLst>
                    <a:ext uri="{FF2B5EF4-FFF2-40B4-BE49-F238E27FC236}">
                      <a16:creationId xmlns:a16="http://schemas.microsoft.com/office/drawing/2014/main" id="{CF2A1140-2714-49AC-AC69-322A71B32440}"/>
                    </a:ext>
                  </a:extLst>
                </p:cNvPr>
                <p:cNvSpPr/>
                <p:nvPr/>
              </p:nvSpPr>
              <p:spPr>
                <a:xfrm>
                  <a:off x="3653576" y="2484888"/>
                  <a:ext cx="314902" cy="546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4" h="30991" extrusionOk="0">
                      <a:moveTo>
                        <a:pt x="7222" y="0"/>
                      </a:moveTo>
                      <a:lnTo>
                        <a:pt x="10622" y="0"/>
                      </a:lnTo>
                      <a:cubicBezTo>
                        <a:pt x="14605" y="0"/>
                        <a:pt x="17843" y="3206"/>
                        <a:pt x="17843" y="7222"/>
                      </a:cubicBezTo>
                      <a:lnTo>
                        <a:pt x="17843" y="23769"/>
                      </a:lnTo>
                      <a:cubicBezTo>
                        <a:pt x="17843" y="27785"/>
                        <a:pt x="14605" y="30991"/>
                        <a:pt x="10622" y="30991"/>
                      </a:cubicBezTo>
                      <a:lnTo>
                        <a:pt x="7222" y="30991"/>
                      </a:lnTo>
                      <a:cubicBezTo>
                        <a:pt x="3238" y="30991"/>
                        <a:pt x="0" y="27785"/>
                        <a:pt x="0" y="23769"/>
                      </a:cubicBezTo>
                      <a:lnTo>
                        <a:pt x="0" y="7222"/>
                      </a:lnTo>
                      <a:cubicBezTo>
                        <a:pt x="0" y="3206"/>
                        <a:pt x="3238" y="0"/>
                        <a:pt x="7222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1" name="Google Shape;1695;p47">
                  <a:extLst>
                    <a:ext uri="{FF2B5EF4-FFF2-40B4-BE49-F238E27FC236}">
                      <a16:creationId xmlns:a16="http://schemas.microsoft.com/office/drawing/2014/main" id="{2FDDB6A2-E6A5-49DC-80B4-21897CFA589E}"/>
                    </a:ext>
                  </a:extLst>
                </p:cNvPr>
                <p:cNvSpPr/>
                <p:nvPr/>
              </p:nvSpPr>
              <p:spPr>
                <a:xfrm>
                  <a:off x="3537562" y="2699182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199"/>
                      </a:moveTo>
                      <a:cubicBezTo>
                        <a:pt x="0" y="1879"/>
                        <a:pt x="551" y="2430"/>
                        <a:pt x="1231" y="2430"/>
                      </a:cubicBezTo>
                      <a:lnTo>
                        <a:pt x="18167" y="2430"/>
                      </a:lnTo>
                      <a:cubicBezTo>
                        <a:pt x="18847" y="2430"/>
                        <a:pt x="19398" y="1879"/>
                        <a:pt x="19398" y="1199"/>
                      </a:cubicBezTo>
                      <a:lnTo>
                        <a:pt x="19398" y="1199"/>
                      </a:lnTo>
                      <a:cubicBezTo>
                        <a:pt x="19398" y="551"/>
                        <a:pt x="18847" y="1"/>
                        <a:pt x="18167" y="1"/>
                      </a:cubicBezTo>
                      <a:lnTo>
                        <a:pt x="1199" y="1"/>
                      </a:lnTo>
                      <a:cubicBezTo>
                        <a:pt x="551" y="1"/>
                        <a:pt x="0" y="551"/>
                        <a:pt x="0" y="1199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2" name="Google Shape;1696;p47">
                  <a:extLst>
                    <a:ext uri="{FF2B5EF4-FFF2-40B4-BE49-F238E27FC236}">
                      <a16:creationId xmlns:a16="http://schemas.microsoft.com/office/drawing/2014/main" id="{BA06C4FD-6D8A-4229-BBD4-806206B5EC5C}"/>
                    </a:ext>
                  </a:extLst>
                </p:cNvPr>
                <p:cNvSpPr/>
                <p:nvPr/>
              </p:nvSpPr>
              <p:spPr>
                <a:xfrm>
                  <a:off x="3537562" y="2843203"/>
                  <a:ext cx="342326" cy="428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98" h="2430" extrusionOk="0">
                      <a:moveTo>
                        <a:pt x="0" y="1231"/>
                      </a:moveTo>
                      <a:cubicBezTo>
                        <a:pt x="0" y="1911"/>
                        <a:pt x="551" y="2429"/>
                        <a:pt x="1231" y="2429"/>
                      </a:cubicBezTo>
                      <a:lnTo>
                        <a:pt x="18167" y="2429"/>
                      </a:lnTo>
                      <a:cubicBezTo>
                        <a:pt x="18847" y="2429"/>
                        <a:pt x="19398" y="1911"/>
                        <a:pt x="19398" y="1231"/>
                      </a:cubicBezTo>
                      <a:lnTo>
                        <a:pt x="19398" y="1231"/>
                      </a:lnTo>
                      <a:cubicBezTo>
                        <a:pt x="19398" y="551"/>
                        <a:pt x="18847" y="0"/>
                        <a:pt x="18167" y="0"/>
                      </a:cubicBezTo>
                      <a:lnTo>
                        <a:pt x="1199" y="0"/>
                      </a:lnTo>
                      <a:cubicBezTo>
                        <a:pt x="551" y="0"/>
                        <a:pt x="0" y="551"/>
                        <a:pt x="0" y="123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3" name="Google Shape;1697;p47">
                  <a:extLst>
                    <a:ext uri="{FF2B5EF4-FFF2-40B4-BE49-F238E27FC236}">
                      <a16:creationId xmlns:a16="http://schemas.microsoft.com/office/drawing/2014/main" id="{F4439837-0968-4099-8486-5CFC8B982E69}"/>
                    </a:ext>
                  </a:extLst>
                </p:cNvPr>
                <p:cNvSpPr/>
                <p:nvPr/>
              </p:nvSpPr>
              <p:spPr>
                <a:xfrm>
                  <a:off x="1584813" y="2145421"/>
                  <a:ext cx="2055051" cy="108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0" h="61237" extrusionOk="0">
                      <a:moveTo>
                        <a:pt x="114928" y="19690"/>
                      </a:moveTo>
                      <a:cubicBezTo>
                        <a:pt x="114345" y="14379"/>
                        <a:pt x="113471" y="9100"/>
                        <a:pt x="112305" y="3887"/>
                      </a:cubicBezTo>
                      <a:cubicBezTo>
                        <a:pt x="112143" y="3142"/>
                        <a:pt x="111172" y="33"/>
                        <a:pt x="110589" y="1"/>
                      </a:cubicBezTo>
                      <a:lnTo>
                        <a:pt x="5830" y="1"/>
                      </a:lnTo>
                      <a:cubicBezTo>
                        <a:pt x="5247" y="1"/>
                        <a:pt x="4308" y="3142"/>
                        <a:pt x="4114" y="3887"/>
                      </a:cubicBezTo>
                      <a:cubicBezTo>
                        <a:pt x="2948" y="9100"/>
                        <a:pt x="2106" y="14379"/>
                        <a:pt x="1523" y="19690"/>
                      </a:cubicBezTo>
                      <a:cubicBezTo>
                        <a:pt x="422" y="30829"/>
                        <a:pt x="1" y="42066"/>
                        <a:pt x="940" y="53271"/>
                      </a:cubicBezTo>
                      <a:cubicBezTo>
                        <a:pt x="1134" y="55926"/>
                        <a:pt x="1491" y="58614"/>
                        <a:pt x="2073" y="61237"/>
                      </a:cubicBezTo>
                      <a:cubicBezTo>
                        <a:pt x="23640" y="58743"/>
                        <a:pt x="92810" y="58743"/>
                        <a:pt x="114377" y="61237"/>
                      </a:cubicBezTo>
                      <a:cubicBezTo>
                        <a:pt x="114928" y="58614"/>
                        <a:pt x="115317" y="55926"/>
                        <a:pt x="115511" y="53271"/>
                      </a:cubicBezTo>
                      <a:cubicBezTo>
                        <a:pt x="116450" y="42066"/>
                        <a:pt x="115997" y="30829"/>
                        <a:pt x="114928" y="1969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4" name="Google Shape;1698;p47">
                  <a:extLst>
                    <a:ext uri="{FF2B5EF4-FFF2-40B4-BE49-F238E27FC236}">
                      <a16:creationId xmlns:a16="http://schemas.microsoft.com/office/drawing/2014/main" id="{81910AF9-2EA1-42EB-89D7-181BB5DFFCEB}"/>
                    </a:ext>
                  </a:extLst>
                </p:cNvPr>
                <p:cNvSpPr/>
                <p:nvPr/>
              </p:nvSpPr>
              <p:spPr>
                <a:xfrm>
                  <a:off x="1656832" y="2246012"/>
                  <a:ext cx="924658" cy="795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96" h="45078" extrusionOk="0">
                      <a:moveTo>
                        <a:pt x="39766" y="32"/>
                      </a:moveTo>
                      <a:cubicBezTo>
                        <a:pt x="30473" y="32"/>
                        <a:pt x="19559" y="227"/>
                        <a:pt x="10104" y="551"/>
                      </a:cubicBezTo>
                      <a:cubicBezTo>
                        <a:pt x="7934" y="680"/>
                        <a:pt x="5667" y="1004"/>
                        <a:pt x="3465" y="972"/>
                      </a:cubicBezTo>
                      <a:cubicBezTo>
                        <a:pt x="2688" y="4890"/>
                        <a:pt x="1846" y="10201"/>
                        <a:pt x="1457" y="13990"/>
                      </a:cubicBezTo>
                      <a:cubicBezTo>
                        <a:pt x="454" y="24320"/>
                        <a:pt x="0" y="34715"/>
                        <a:pt x="713" y="45077"/>
                      </a:cubicBezTo>
                      <a:cubicBezTo>
                        <a:pt x="13666" y="44915"/>
                        <a:pt x="26651" y="43005"/>
                        <a:pt x="39443" y="42875"/>
                      </a:cubicBezTo>
                      <a:cubicBezTo>
                        <a:pt x="43782" y="42810"/>
                        <a:pt x="48089" y="42810"/>
                        <a:pt x="52396" y="42843"/>
                      </a:cubicBezTo>
                      <a:cubicBezTo>
                        <a:pt x="51910" y="27461"/>
                        <a:pt x="52201" y="14767"/>
                        <a:pt x="51942" y="0"/>
                      </a:cubicBezTo>
                      <a:cubicBezTo>
                        <a:pt x="48251" y="32"/>
                        <a:pt x="44268" y="32"/>
                        <a:pt x="39766" y="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5" name="Google Shape;1699;p47">
                  <a:extLst>
                    <a:ext uri="{FF2B5EF4-FFF2-40B4-BE49-F238E27FC236}">
                      <a16:creationId xmlns:a16="http://schemas.microsoft.com/office/drawing/2014/main" id="{6C70A380-3562-4F57-81B9-0AAC91C99CA3}"/>
                    </a:ext>
                  </a:extLst>
                </p:cNvPr>
                <p:cNvSpPr/>
                <p:nvPr/>
              </p:nvSpPr>
              <p:spPr>
                <a:xfrm>
                  <a:off x="2643769" y="2245429"/>
                  <a:ext cx="923529" cy="7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44560" extrusionOk="0">
                      <a:moveTo>
                        <a:pt x="50874" y="14023"/>
                      </a:moveTo>
                      <a:cubicBezTo>
                        <a:pt x="50518" y="10299"/>
                        <a:pt x="49708" y="5117"/>
                        <a:pt x="48899" y="1167"/>
                      </a:cubicBezTo>
                      <a:cubicBezTo>
                        <a:pt x="25518" y="98"/>
                        <a:pt x="14961" y="1"/>
                        <a:pt x="1" y="33"/>
                      </a:cubicBezTo>
                      <a:cubicBezTo>
                        <a:pt x="227" y="14832"/>
                        <a:pt x="1" y="27494"/>
                        <a:pt x="454" y="42908"/>
                      </a:cubicBezTo>
                      <a:cubicBezTo>
                        <a:pt x="17584" y="43070"/>
                        <a:pt x="34618" y="43750"/>
                        <a:pt x="51684" y="44560"/>
                      </a:cubicBezTo>
                      <a:cubicBezTo>
                        <a:pt x="52331" y="34391"/>
                        <a:pt x="51878" y="24158"/>
                        <a:pt x="50874" y="1402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6" name="Google Shape;1700;p47">
                  <a:extLst>
                    <a:ext uri="{FF2B5EF4-FFF2-40B4-BE49-F238E27FC236}">
                      <a16:creationId xmlns:a16="http://schemas.microsoft.com/office/drawing/2014/main" id="{60A50657-3C1A-4CFB-9CDB-486B2BD52D84}"/>
                    </a:ext>
                  </a:extLst>
                </p:cNvPr>
                <p:cNvSpPr/>
                <p:nvPr/>
              </p:nvSpPr>
              <p:spPr>
                <a:xfrm>
                  <a:off x="1683110" y="3014066"/>
                  <a:ext cx="18" cy="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lose/>
                    </a:path>
                  </a:pathLst>
                </a:custGeom>
                <a:solidFill>
                  <a:srgbClr val="A9E3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7" name="Google Shape;1701;p47">
                  <a:extLst>
                    <a:ext uri="{FF2B5EF4-FFF2-40B4-BE49-F238E27FC236}">
                      <a16:creationId xmlns:a16="http://schemas.microsoft.com/office/drawing/2014/main" id="{EE7ADCB8-F86A-4DB5-A8D7-F1DDC39EF64B}"/>
                    </a:ext>
                  </a:extLst>
                </p:cNvPr>
                <p:cNvSpPr/>
                <p:nvPr/>
              </p:nvSpPr>
              <p:spPr>
                <a:xfrm>
                  <a:off x="2572332" y="2246012"/>
                  <a:ext cx="78884" cy="756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0" h="42843" extrusionOk="0">
                      <a:moveTo>
                        <a:pt x="1" y="32"/>
                      </a:moveTo>
                      <a:cubicBezTo>
                        <a:pt x="260" y="14799"/>
                        <a:pt x="1" y="27461"/>
                        <a:pt x="486" y="42843"/>
                      </a:cubicBezTo>
                      <a:lnTo>
                        <a:pt x="4469" y="42843"/>
                      </a:lnTo>
                      <a:cubicBezTo>
                        <a:pt x="3984" y="27428"/>
                        <a:pt x="4243" y="14767"/>
                        <a:pt x="3984" y="0"/>
                      </a:cubicBezTo>
                      <a:close/>
                    </a:path>
                  </a:pathLst>
                </a:custGeom>
                <a:solidFill>
                  <a:srgbClr val="E2B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8" name="Google Shape;1702;p47">
                  <a:extLst>
                    <a:ext uri="{FF2B5EF4-FFF2-40B4-BE49-F238E27FC236}">
                      <a16:creationId xmlns:a16="http://schemas.microsoft.com/office/drawing/2014/main" id="{CDF49259-1766-4EF6-9C7C-7F9F37823810}"/>
                    </a:ext>
                  </a:extLst>
                </p:cNvPr>
                <p:cNvSpPr/>
                <p:nvPr/>
              </p:nvSpPr>
              <p:spPr>
                <a:xfrm>
                  <a:off x="1859126" y="1821960"/>
                  <a:ext cx="1505861" cy="383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30" h="21730" extrusionOk="0">
                      <a:moveTo>
                        <a:pt x="84747" y="616"/>
                      </a:moveTo>
                      <a:cubicBezTo>
                        <a:pt x="74773" y="325"/>
                        <a:pt x="59262" y="1"/>
                        <a:pt x="41839" y="1"/>
                      </a:cubicBezTo>
                      <a:cubicBezTo>
                        <a:pt x="25033" y="1"/>
                        <a:pt x="10234" y="325"/>
                        <a:pt x="584" y="584"/>
                      </a:cubicBezTo>
                      <a:cubicBezTo>
                        <a:pt x="1" y="7546"/>
                        <a:pt x="130" y="14930"/>
                        <a:pt x="1426" y="21730"/>
                      </a:cubicBezTo>
                      <a:lnTo>
                        <a:pt x="83905" y="21730"/>
                      </a:lnTo>
                      <a:cubicBezTo>
                        <a:pt x="85200" y="14930"/>
                        <a:pt x="85330" y="7546"/>
                        <a:pt x="84747" y="61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9" name="Google Shape;1703;p47">
                  <a:extLst>
                    <a:ext uri="{FF2B5EF4-FFF2-40B4-BE49-F238E27FC236}">
                      <a16:creationId xmlns:a16="http://schemas.microsoft.com/office/drawing/2014/main" id="{A780A9CB-22C2-49FA-8294-A4B7FEAB5C68}"/>
                    </a:ext>
                  </a:extLst>
                </p:cNvPr>
                <p:cNvSpPr/>
                <p:nvPr/>
              </p:nvSpPr>
              <p:spPr>
                <a:xfrm>
                  <a:off x="1842555" y="1832248"/>
                  <a:ext cx="41736" cy="373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5" h="21147" extrusionOk="0">
                      <a:moveTo>
                        <a:pt x="1523" y="1"/>
                      </a:moveTo>
                      <a:lnTo>
                        <a:pt x="551" y="33"/>
                      </a:lnTo>
                      <a:cubicBezTo>
                        <a:pt x="1" y="6996"/>
                        <a:pt x="130" y="14379"/>
                        <a:pt x="1425" y="21147"/>
                      </a:cubicBezTo>
                      <a:lnTo>
                        <a:pt x="2365" y="21147"/>
                      </a:lnTo>
                      <a:cubicBezTo>
                        <a:pt x="1069" y="14347"/>
                        <a:pt x="940" y="6963"/>
                        <a:pt x="1523" y="1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0" name="Google Shape;1704;p47">
                  <a:extLst>
                    <a:ext uri="{FF2B5EF4-FFF2-40B4-BE49-F238E27FC236}">
                      <a16:creationId xmlns:a16="http://schemas.microsoft.com/office/drawing/2014/main" id="{B03C787C-6545-4DD6-B89E-356DB172214A}"/>
                    </a:ext>
                  </a:extLst>
                </p:cNvPr>
                <p:cNvSpPr/>
                <p:nvPr/>
              </p:nvSpPr>
              <p:spPr>
                <a:xfrm>
                  <a:off x="1467669" y="1832831"/>
                  <a:ext cx="400051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69" h="21114" extrusionOk="0">
                      <a:moveTo>
                        <a:pt x="21794" y="0"/>
                      </a:moveTo>
                      <a:cubicBezTo>
                        <a:pt x="15058" y="195"/>
                        <a:pt x="11075" y="356"/>
                        <a:pt x="11075" y="356"/>
                      </a:cubicBezTo>
                      <a:cubicBezTo>
                        <a:pt x="2818" y="356"/>
                        <a:pt x="0" y="11464"/>
                        <a:pt x="4016" y="17390"/>
                      </a:cubicBezTo>
                      <a:cubicBezTo>
                        <a:pt x="5635" y="19689"/>
                        <a:pt x="8258" y="21082"/>
                        <a:pt x="11075" y="21114"/>
                      </a:cubicBezTo>
                      <a:lnTo>
                        <a:pt x="22668" y="21114"/>
                      </a:lnTo>
                      <a:cubicBezTo>
                        <a:pt x="21373" y="14346"/>
                        <a:pt x="21244" y="6963"/>
                        <a:pt x="21794" y="0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1" name="Google Shape;1705;p47">
                  <a:extLst>
                    <a:ext uri="{FF2B5EF4-FFF2-40B4-BE49-F238E27FC236}">
                      <a16:creationId xmlns:a16="http://schemas.microsoft.com/office/drawing/2014/main" id="{29ABBD41-AEA4-4FC1-BC6A-14F1810C21D4}"/>
                    </a:ext>
                  </a:extLst>
                </p:cNvPr>
                <p:cNvSpPr/>
                <p:nvPr/>
              </p:nvSpPr>
              <p:spPr>
                <a:xfrm>
                  <a:off x="3339821" y="1832831"/>
                  <a:ext cx="42319" cy="372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21114" extrusionOk="0">
                      <a:moveTo>
                        <a:pt x="1814" y="33"/>
                      </a:moveTo>
                      <a:lnTo>
                        <a:pt x="843" y="0"/>
                      </a:lnTo>
                      <a:cubicBezTo>
                        <a:pt x="1426" y="6930"/>
                        <a:pt x="1296" y="14314"/>
                        <a:pt x="1" y="21114"/>
                      </a:cubicBezTo>
                      <a:lnTo>
                        <a:pt x="972" y="21114"/>
                      </a:lnTo>
                      <a:cubicBezTo>
                        <a:pt x="2268" y="14346"/>
                        <a:pt x="2397" y="6963"/>
                        <a:pt x="1814" y="33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2" name="Google Shape;1706;p47">
                  <a:extLst>
                    <a:ext uri="{FF2B5EF4-FFF2-40B4-BE49-F238E27FC236}">
                      <a16:creationId xmlns:a16="http://schemas.microsoft.com/office/drawing/2014/main" id="{BEA0F416-833D-48E9-97F3-F5ACF79C9B34}"/>
                    </a:ext>
                  </a:extLst>
                </p:cNvPr>
                <p:cNvSpPr/>
                <p:nvPr/>
              </p:nvSpPr>
              <p:spPr>
                <a:xfrm>
                  <a:off x="3356975" y="1833396"/>
                  <a:ext cx="381768" cy="37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3" h="21082" extrusionOk="0">
                      <a:moveTo>
                        <a:pt x="11594" y="324"/>
                      </a:moveTo>
                      <a:cubicBezTo>
                        <a:pt x="11561" y="324"/>
                        <a:pt x="7578" y="163"/>
                        <a:pt x="842" y="1"/>
                      </a:cubicBezTo>
                      <a:cubicBezTo>
                        <a:pt x="1425" y="6931"/>
                        <a:pt x="1296" y="14314"/>
                        <a:pt x="0" y="21082"/>
                      </a:cubicBezTo>
                      <a:lnTo>
                        <a:pt x="11594" y="21082"/>
                      </a:lnTo>
                      <a:cubicBezTo>
                        <a:pt x="16095" y="21082"/>
                        <a:pt x="18977" y="17844"/>
                        <a:pt x="20013" y="13958"/>
                      </a:cubicBezTo>
                      <a:cubicBezTo>
                        <a:pt x="21632" y="7837"/>
                        <a:pt x="18523" y="584"/>
                        <a:pt x="11594" y="324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3" name="Google Shape;1707;p47">
                  <a:extLst>
                    <a:ext uri="{FF2B5EF4-FFF2-40B4-BE49-F238E27FC236}">
                      <a16:creationId xmlns:a16="http://schemas.microsoft.com/office/drawing/2014/main" id="{C6EC7412-576F-4D33-9479-24873A1EBA9E}"/>
                    </a:ext>
                  </a:extLst>
                </p:cNvPr>
                <p:cNvSpPr/>
                <p:nvPr/>
              </p:nvSpPr>
              <p:spPr>
                <a:xfrm>
                  <a:off x="1563671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4703" y="5376"/>
                      </a:moveTo>
                      <a:cubicBezTo>
                        <a:pt x="14703" y="8322"/>
                        <a:pt x="12662" y="10751"/>
                        <a:pt x="10201" y="10751"/>
                      </a:cubicBezTo>
                      <a:lnTo>
                        <a:pt x="4470" y="10751"/>
                      </a:lnTo>
                      <a:cubicBezTo>
                        <a:pt x="2008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008" y="0"/>
                        <a:pt x="4470" y="0"/>
                      </a:cubicBezTo>
                      <a:lnTo>
                        <a:pt x="10201" y="0"/>
                      </a:lnTo>
                      <a:cubicBezTo>
                        <a:pt x="12695" y="0"/>
                        <a:pt x="14703" y="2396"/>
                        <a:pt x="14703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4" name="Google Shape;1708;p47">
                  <a:extLst>
                    <a:ext uri="{FF2B5EF4-FFF2-40B4-BE49-F238E27FC236}">
                      <a16:creationId xmlns:a16="http://schemas.microsoft.com/office/drawing/2014/main" id="{A56C31DA-2183-4F30-86A6-F6FF397D3FB5}"/>
                    </a:ext>
                  </a:extLst>
                </p:cNvPr>
                <p:cNvSpPr/>
                <p:nvPr/>
              </p:nvSpPr>
              <p:spPr>
                <a:xfrm>
                  <a:off x="3400970" y="1919127"/>
                  <a:ext cx="259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03" h="10752" extrusionOk="0">
                      <a:moveTo>
                        <a:pt x="1" y="5376"/>
                      </a:moveTo>
                      <a:cubicBezTo>
                        <a:pt x="1" y="8322"/>
                        <a:pt x="2041" y="10751"/>
                        <a:pt x="4502" y="10751"/>
                      </a:cubicBezTo>
                      <a:lnTo>
                        <a:pt x="10234" y="10751"/>
                      </a:lnTo>
                      <a:cubicBezTo>
                        <a:pt x="12727" y="10751"/>
                        <a:pt x="14703" y="8322"/>
                        <a:pt x="14703" y="5376"/>
                      </a:cubicBezTo>
                      <a:lnTo>
                        <a:pt x="14703" y="5376"/>
                      </a:lnTo>
                      <a:cubicBezTo>
                        <a:pt x="14703" y="2396"/>
                        <a:pt x="12695" y="0"/>
                        <a:pt x="10234" y="0"/>
                      </a:cubicBezTo>
                      <a:lnTo>
                        <a:pt x="4502" y="0"/>
                      </a:lnTo>
                      <a:cubicBezTo>
                        <a:pt x="2041" y="0"/>
                        <a:pt x="1" y="2396"/>
                        <a:pt x="1" y="537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5" name="Google Shape;1709;p47">
                  <a:extLst>
                    <a:ext uri="{FF2B5EF4-FFF2-40B4-BE49-F238E27FC236}">
                      <a16:creationId xmlns:a16="http://schemas.microsoft.com/office/drawing/2014/main" id="{8DAAE2AF-D058-471C-8CA4-8C5237E21AEF}"/>
                    </a:ext>
                  </a:extLst>
                </p:cNvPr>
                <p:cNvSpPr/>
                <p:nvPr/>
              </p:nvSpPr>
              <p:spPr>
                <a:xfrm>
                  <a:off x="1588254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41" y="6250"/>
                      </a:cubicBezTo>
                      <a:cubicBezTo>
                        <a:pt x="1425" y="6250"/>
                        <a:pt x="0" y="4858"/>
                        <a:pt x="0" y="3142"/>
                      </a:cubicBezTo>
                      <a:cubicBezTo>
                        <a:pt x="0" y="1393"/>
                        <a:pt x="1425" y="0"/>
                        <a:pt x="3141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6" name="Google Shape;1710;p47">
                  <a:extLst>
                    <a:ext uri="{FF2B5EF4-FFF2-40B4-BE49-F238E27FC236}">
                      <a16:creationId xmlns:a16="http://schemas.microsoft.com/office/drawing/2014/main" id="{5AF8DE30-C369-4190-A593-8A65BB3971BA}"/>
                    </a:ext>
                  </a:extLst>
                </p:cNvPr>
                <p:cNvSpPr/>
                <p:nvPr/>
              </p:nvSpPr>
              <p:spPr>
                <a:xfrm>
                  <a:off x="1721405" y="1975687"/>
                  <a:ext cx="76590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0" h="4341" extrusionOk="0">
                      <a:moveTo>
                        <a:pt x="4340" y="2171"/>
                      </a:moveTo>
                      <a:cubicBezTo>
                        <a:pt x="4340" y="3369"/>
                        <a:pt x="3368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68" y="1"/>
                        <a:pt x="4340" y="972"/>
                        <a:pt x="4340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7" name="Google Shape;1711;p47">
                  <a:extLst>
                    <a:ext uri="{FF2B5EF4-FFF2-40B4-BE49-F238E27FC236}">
                      <a16:creationId xmlns:a16="http://schemas.microsoft.com/office/drawing/2014/main" id="{57BE694C-DAB6-4004-ADF6-033E114F4935}"/>
                    </a:ext>
                  </a:extLst>
                </p:cNvPr>
                <p:cNvSpPr/>
                <p:nvPr/>
              </p:nvSpPr>
              <p:spPr>
                <a:xfrm>
                  <a:off x="3525561" y="1958552"/>
                  <a:ext cx="110315" cy="110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1" h="6251" extrusionOk="0">
                      <a:moveTo>
                        <a:pt x="6250" y="3142"/>
                      </a:moveTo>
                      <a:cubicBezTo>
                        <a:pt x="6250" y="4858"/>
                        <a:pt x="4858" y="6250"/>
                        <a:pt x="3109" y="6250"/>
                      </a:cubicBezTo>
                      <a:cubicBezTo>
                        <a:pt x="1393" y="6250"/>
                        <a:pt x="0" y="4858"/>
                        <a:pt x="0" y="3142"/>
                      </a:cubicBezTo>
                      <a:cubicBezTo>
                        <a:pt x="0" y="1393"/>
                        <a:pt x="1393" y="0"/>
                        <a:pt x="3109" y="0"/>
                      </a:cubicBezTo>
                      <a:cubicBezTo>
                        <a:pt x="4858" y="0"/>
                        <a:pt x="6250" y="1393"/>
                        <a:pt x="6250" y="3142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8" name="Google Shape;1712;p47">
                  <a:extLst>
                    <a:ext uri="{FF2B5EF4-FFF2-40B4-BE49-F238E27FC236}">
                      <a16:creationId xmlns:a16="http://schemas.microsoft.com/office/drawing/2014/main" id="{9FD5AD32-98C8-4A86-A262-DE813779091A}"/>
                    </a:ext>
                  </a:extLst>
                </p:cNvPr>
                <p:cNvSpPr/>
                <p:nvPr/>
              </p:nvSpPr>
              <p:spPr>
                <a:xfrm>
                  <a:off x="3426700" y="1975687"/>
                  <a:ext cx="76025" cy="76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4341" extrusionOk="0">
                      <a:moveTo>
                        <a:pt x="4307" y="2171"/>
                      </a:moveTo>
                      <a:cubicBezTo>
                        <a:pt x="4307" y="3369"/>
                        <a:pt x="3336" y="4340"/>
                        <a:pt x="2170" y="4340"/>
                      </a:cubicBezTo>
                      <a:cubicBezTo>
                        <a:pt x="972" y="4340"/>
                        <a:pt x="0" y="3369"/>
                        <a:pt x="0" y="2171"/>
                      </a:cubicBezTo>
                      <a:cubicBezTo>
                        <a:pt x="0" y="972"/>
                        <a:pt x="972" y="1"/>
                        <a:pt x="2170" y="1"/>
                      </a:cubicBezTo>
                      <a:cubicBezTo>
                        <a:pt x="3336" y="1"/>
                        <a:pt x="4307" y="972"/>
                        <a:pt x="4307" y="217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9" name="Google Shape;1713;p47">
                  <a:extLst>
                    <a:ext uri="{FF2B5EF4-FFF2-40B4-BE49-F238E27FC236}">
                      <a16:creationId xmlns:a16="http://schemas.microsoft.com/office/drawing/2014/main" id="{34E73192-3023-4989-BDEF-54DEB505FE41}"/>
                    </a:ext>
                  </a:extLst>
                </p:cNvPr>
                <p:cNvSpPr/>
                <p:nvPr/>
              </p:nvSpPr>
              <p:spPr>
                <a:xfrm>
                  <a:off x="1924845" y="1919127"/>
                  <a:ext cx="1375005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0752" extrusionOk="0">
                      <a:moveTo>
                        <a:pt x="77914" y="5376"/>
                      </a:moveTo>
                      <a:cubicBezTo>
                        <a:pt x="77914" y="8322"/>
                        <a:pt x="75485" y="10751"/>
                        <a:pt x="72539" y="10751"/>
                      </a:cubicBezTo>
                      <a:lnTo>
                        <a:pt x="5376" y="10751"/>
                      </a:lnTo>
                      <a:cubicBezTo>
                        <a:pt x="2397" y="10751"/>
                        <a:pt x="1" y="8322"/>
                        <a:pt x="1" y="5376"/>
                      </a:cubicBezTo>
                      <a:lnTo>
                        <a:pt x="1" y="5376"/>
                      </a:lnTo>
                      <a:cubicBezTo>
                        <a:pt x="1" y="2396"/>
                        <a:pt x="2397" y="0"/>
                        <a:pt x="5376" y="0"/>
                      </a:cubicBezTo>
                      <a:lnTo>
                        <a:pt x="72539" y="0"/>
                      </a:lnTo>
                      <a:cubicBezTo>
                        <a:pt x="75485" y="0"/>
                        <a:pt x="77914" y="2396"/>
                        <a:pt x="77914" y="5376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0" name="Google Shape;1714;p47">
                  <a:extLst>
                    <a:ext uri="{FF2B5EF4-FFF2-40B4-BE49-F238E27FC236}">
                      <a16:creationId xmlns:a16="http://schemas.microsoft.com/office/drawing/2014/main" id="{D3E8622D-E4E5-4A88-A257-7CDDBC12881C}"/>
                    </a:ext>
                  </a:extLst>
                </p:cNvPr>
                <p:cNvSpPr/>
                <p:nvPr/>
              </p:nvSpPr>
              <p:spPr>
                <a:xfrm>
                  <a:off x="1915139" y="1910550"/>
                  <a:ext cx="1394417" cy="206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15" h="11723" extrusionOk="0">
                      <a:moveTo>
                        <a:pt x="73089" y="11626"/>
                      </a:moveTo>
                      <a:lnTo>
                        <a:pt x="5926" y="11626"/>
                      </a:lnTo>
                      <a:cubicBezTo>
                        <a:pt x="2656" y="11723"/>
                        <a:pt x="0" y="9100"/>
                        <a:pt x="0" y="5862"/>
                      </a:cubicBezTo>
                      <a:cubicBezTo>
                        <a:pt x="0" y="2591"/>
                        <a:pt x="2656" y="0"/>
                        <a:pt x="5926" y="65"/>
                      </a:cubicBezTo>
                      <a:lnTo>
                        <a:pt x="73089" y="65"/>
                      </a:lnTo>
                      <a:cubicBezTo>
                        <a:pt x="76327" y="0"/>
                        <a:pt x="79015" y="2591"/>
                        <a:pt x="79015" y="5862"/>
                      </a:cubicBezTo>
                      <a:cubicBezTo>
                        <a:pt x="79015" y="9100"/>
                        <a:pt x="76327" y="11723"/>
                        <a:pt x="73089" y="11626"/>
                      </a:cubicBezTo>
                      <a:close/>
                      <a:moveTo>
                        <a:pt x="5926" y="875"/>
                      </a:moveTo>
                      <a:cubicBezTo>
                        <a:pt x="3109" y="810"/>
                        <a:pt x="810" y="3044"/>
                        <a:pt x="810" y="5862"/>
                      </a:cubicBezTo>
                      <a:cubicBezTo>
                        <a:pt x="810" y="8647"/>
                        <a:pt x="3109" y="10913"/>
                        <a:pt x="5926" y="10816"/>
                      </a:cubicBezTo>
                      <a:lnTo>
                        <a:pt x="73089" y="10816"/>
                      </a:lnTo>
                      <a:cubicBezTo>
                        <a:pt x="75873" y="10913"/>
                        <a:pt x="78205" y="8647"/>
                        <a:pt x="78205" y="5862"/>
                      </a:cubicBezTo>
                      <a:cubicBezTo>
                        <a:pt x="78205" y="3044"/>
                        <a:pt x="75873" y="810"/>
                        <a:pt x="73089" y="875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1" name="Google Shape;1715;p47">
                  <a:extLst>
                    <a:ext uri="{FF2B5EF4-FFF2-40B4-BE49-F238E27FC236}">
                      <a16:creationId xmlns:a16="http://schemas.microsoft.com/office/drawing/2014/main" id="{07E6FF76-27B9-4359-AB77-C88CF2E7AC05}"/>
                    </a:ext>
                  </a:extLst>
                </p:cNvPr>
                <p:cNvSpPr/>
                <p:nvPr/>
              </p:nvSpPr>
              <p:spPr>
                <a:xfrm>
                  <a:off x="1924845" y="1862549"/>
                  <a:ext cx="1375005" cy="27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55" extrusionOk="0">
                      <a:moveTo>
                        <a:pt x="77914" y="777"/>
                      </a:moveTo>
                      <a:cubicBezTo>
                        <a:pt x="77882" y="1198"/>
                        <a:pt x="77558" y="1555"/>
                        <a:pt x="77137" y="1555"/>
                      </a:cubicBezTo>
                      <a:lnTo>
                        <a:pt x="778" y="1555"/>
                      </a:lnTo>
                      <a:cubicBezTo>
                        <a:pt x="325" y="1555"/>
                        <a:pt x="1" y="1198"/>
                        <a:pt x="1" y="777"/>
                      </a:cubicBezTo>
                      <a:lnTo>
                        <a:pt x="1" y="777"/>
                      </a:lnTo>
                      <a:cubicBezTo>
                        <a:pt x="1" y="356"/>
                        <a:pt x="325" y="0"/>
                        <a:pt x="778" y="33"/>
                      </a:cubicBezTo>
                      <a:lnTo>
                        <a:pt x="77137" y="33"/>
                      </a:lnTo>
                      <a:cubicBezTo>
                        <a:pt x="77558" y="0"/>
                        <a:pt x="77914" y="356"/>
                        <a:pt x="77914" y="777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2" name="Google Shape;1716;p47">
                  <a:extLst>
                    <a:ext uri="{FF2B5EF4-FFF2-40B4-BE49-F238E27FC236}">
                      <a16:creationId xmlns:a16="http://schemas.microsoft.com/office/drawing/2014/main" id="{E8E91200-6C13-46F4-A2B4-5A4F274805A9}"/>
                    </a:ext>
                  </a:extLst>
                </p:cNvPr>
                <p:cNvSpPr/>
                <p:nvPr/>
              </p:nvSpPr>
              <p:spPr>
                <a:xfrm>
                  <a:off x="1924845" y="2137991"/>
                  <a:ext cx="1375005" cy="26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15" h="1523" extrusionOk="0">
                      <a:moveTo>
                        <a:pt x="77914" y="746"/>
                      </a:moveTo>
                      <a:cubicBezTo>
                        <a:pt x="77914" y="1199"/>
                        <a:pt x="77558" y="1523"/>
                        <a:pt x="77137" y="1523"/>
                      </a:cubicBezTo>
                      <a:lnTo>
                        <a:pt x="778" y="1523"/>
                      </a:lnTo>
                      <a:cubicBezTo>
                        <a:pt x="325" y="1523"/>
                        <a:pt x="1" y="1199"/>
                        <a:pt x="1" y="746"/>
                      </a:cubicBezTo>
                      <a:lnTo>
                        <a:pt x="1" y="746"/>
                      </a:lnTo>
                      <a:cubicBezTo>
                        <a:pt x="1" y="325"/>
                        <a:pt x="325" y="1"/>
                        <a:pt x="778" y="1"/>
                      </a:cubicBezTo>
                      <a:lnTo>
                        <a:pt x="77137" y="1"/>
                      </a:lnTo>
                      <a:cubicBezTo>
                        <a:pt x="77558" y="1"/>
                        <a:pt x="77914" y="325"/>
                        <a:pt x="77914" y="746"/>
                      </a:cubicBezTo>
                      <a:close/>
                    </a:path>
                  </a:pathLst>
                </a:custGeom>
                <a:solidFill>
                  <a:srgbClr val="606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3" name="Google Shape;1717;p47">
                  <a:extLst>
                    <a:ext uri="{FF2B5EF4-FFF2-40B4-BE49-F238E27FC236}">
                      <a16:creationId xmlns:a16="http://schemas.microsoft.com/office/drawing/2014/main" id="{F6061D49-CF02-4EAA-9F4E-BB210B1872D0}"/>
                    </a:ext>
                  </a:extLst>
                </p:cNvPr>
                <p:cNvSpPr/>
                <p:nvPr/>
              </p:nvSpPr>
              <p:spPr>
                <a:xfrm>
                  <a:off x="20975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96" y="6445"/>
                        <a:pt x="1847" y="6445"/>
                      </a:cubicBezTo>
                      <a:cubicBezTo>
                        <a:pt x="2786" y="6445"/>
                        <a:pt x="3304" y="5959"/>
                        <a:pt x="3304" y="5279"/>
                      </a:cubicBezTo>
                      <a:cubicBezTo>
                        <a:pt x="3304" y="4567"/>
                        <a:pt x="2948" y="4243"/>
                        <a:pt x="2008" y="3886"/>
                      </a:cubicBezTo>
                      <a:cubicBezTo>
                        <a:pt x="875" y="3465"/>
                        <a:pt x="163" y="2915"/>
                        <a:pt x="163" y="1911"/>
                      </a:cubicBezTo>
                      <a:cubicBezTo>
                        <a:pt x="163" y="842"/>
                        <a:pt x="1069" y="33"/>
                        <a:pt x="2429" y="33"/>
                      </a:cubicBezTo>
                      <a:cubicBezTo>
                        <a:pt x="2948" y="1"/>
                        <a:pt x="3466" y="130"/>
                        <a:pt x="3951" y="389"/>
                      </a:cubicBezTo>
                      <a:lnTo>
                        <a:pt x="3692" y="1102"/>
                      </a:lnTo>
                      <a:cubicBezTo>
                        <a:pt x="3304" y="875"/>
                        <a:pt x="2818" y="778"/>
                        <a:pt x="2365" y="778"/>
                      </a:cubicBezTo>
                      <a:cubicBezTo>
                        <a:pt x="1426" y="778"/>
                        <a:pt x="1069" y="1328"/>
                        <a:pt x="1069" y="1814"/>
                      </a:cubicBezTo>
                      <a:cubicBezTo>
                        <a:pt x="1069" y="2462"/>
                        <a:pt x="1458" y="2785"/>
                        <a:pt x="2429" y="3142"/>
                      </a:cubicBezTo>
                      <a:cubicBezTo>
                        <a:pt x="3595" y="3595"/>
                        <a:pt x="4211" y="4178"/>
                        <a:pt x="4211" y="5182"/>
                      </a:cubicBezTo>
                      <a:cubicBezTo>
                        <a:pt x="4211" y="6186"/>
                        <a:pt x="3401" y="7190"/>
                        <a:pt x="1782" y="7190"/>
                      </a:cubicBezTo>
                      <a:cubicBezTo>
                        <a:pt x="1167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4" name="Google Shape;1718;p47">
                  <a:extLst>
                    <a:ext uri="{FF2B5EF4-FFF2-40B4-BE49-F238E27FC236}">
                      <a16:creationId xmlns:a16="http://schemas.microsoft.com/office/drawing/2014/main" id="{9207B9A8-D54B-48B7-BF38-68FC978D9713}"/>
                    </a:ext>
                  </a:extLst>
                </p:cNvPr>
                <p:cNvSpPr/>
                <p:nvPr/>
              </p:nvSpPr>
              <p:spPr>
                <a:xfrm>
                  <a:off x="2190686" y="1951122"/>
                  <a:ext cx="93726" cy="1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1" h="7222" extrusionOk="0">
                      <a:moveTo>
                        <a:pt x="5279" y="6866"/>
                      </a:moveTo>
                      <a:cubicBezTo>
                        <a:pt x="4696" y="7092"/>
                        <a:pt x="4080" y="7222"/>
                        <a:pt x="3433" y="7190"/>
                      </a:cubicBezTo>
                      <a:cubicBezTo>
                        <a:pt x="1490" y="7190"/>
                        <a:pt x="0" y="5959"/>
                        <a:pt x="0" y="3692"/>
                      </a:cubicBezTo>
                      <a:cubicBezTo>
                        <a:pt x="0" y="1523"/>
                        <a:pt x="1490" y="33"/>
                        <a:pt x="3659" y="33"/>
                      </a:cubicBezTo>
                      <a:cubicBezTo>
                        <a:pt x="4210" y="1"/>
                        <a:pt x="4760" y="130"/>
                        <a:pt x="5311" y="357"/>
                      </a:cubicBezTo>
                      <a:lnTo>
                        <a:pt x="5084" y="1069"/>
                      </a:lnTo>
                      <a:cubicBezTo>
                        <a:pt x="4631" y="875"/>
                        <a:pt x="4178" y="778"/>
                        <a:pt x="3692" y="778"/>
                      </a:cubicBezTo>
                      <a:cubicBezTo>
                        <a:pt x="2073" y="778"/>
                        <a:pt x="972" y="1814"/>
                        <a:pt x="972" y="3660"/>
                      </a:cubicBezTo>
                      <a:cubicBezTo>
                        <a:pt x="972" y="5344"/>
                        <a:pt x="1943" y="6445"/>
                        <a:pt x="3627" y="6445"/>
                      </a:cubicBezTo>
                      <a:cubicBezTo>
                        <a:pt x="4145" y="6445"/>
                        <a:pt x="4631" y="6348"/>
                        <a:pt x="5117" y="61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5" name="Google Shape;1719;p47">
                  <a:extLst>
                    <a:ext uri="{FF2B5EF4-FFF2-40B4-BE49-F238E27FC236}">
                      <a16:creationId xmlns:a16="http://schemas.microsoft.com/office/drawing/2014/main" id="{A74C08A4-4A9F-4591-8FF4-7D2424CA0D11}"/>
                    </a:ext>
                  </a:extLst>
                </p:cNvPr>
                <p:cNvSpPr/>
                <p:nvPr/>
              </p:nvSpPr>
              <p:spPr>
                <a:xfrm>
                  <a:off x="2307830" y="1953981"/>
                  <a:ext cx="91449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2" h="6931" extrusionOk="0">
                      <a:moveTo>
                        <a:pt x="907" y="0"/>
                      </a:moveTo>
                      <a:lnTo>
                        <a:pt x="907" y="2883"/>
                      </a:lnTo>
                      <a:lnTo>
                        <a:pt x="4275" y="2883"/>
                      </a:lnTo>
                      <a:lnTo>
                        <a:pt x="4275" y="0"/>
                      </a:lnTo>
                      <a:lnTo>
                        <a:pt x="5182" y="0"/>
                      </a:lnTo>
                      <a:lnTo>
                        <a:pt x="5182" y="6930"/>
                      </a:lnTo>
                      <a:lnTo>
                        <a:pt x="4275" y="6930"/>
                      </a:lnTo>
                      <a:lnTo>
                        <a:pt x="4275" y="3692"/>
                      </a:lnTo>
                      <a:lnTo>
                        <a:pt x="907" y="3692"/>
                      </a:lnTo>
                      <a:lnTo>
                        <a:pt x="907" y="6930"/>
                      </a:lnTo>
                      <a:lnTo>
                        <a:pt x="1" y="69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6" name="Google Shape;1720;p47">
                  <a:extLst>
                    <a:ext uri="{FF2B5EF4-FFF2-40B4-BE49-F238E27FC236}">
                      <a16:creationId xmlns:a16="http://schemas.microsoft.com/office/drawing/2014/main" id="{AA7D17B3-941E-4403-8B2E-DA499C222ED4}"/>
                    </a:ext>
                  </a:extLst>
                </p:cNvPr>
                <p:cNvSpPr/>
                <p:nvPr/>
              </p:nvSpPr>
              <p:spPr>
                <a:xfrm>
                  <a:off x="2423844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5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64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7" name="Google Shape;1721;p47">
                  <a:extLst>
                    <a:ext uri="{FF2B5EF4-FFF2-40B4-BE49-F238E27FC236}">
                      <a16:creationId xmlns:a16="http://schemas.microsoft.com/office/drawing/2014/main" id="{ADE8025B-FDFB-42CB-A65D-AB834825973C}"/>
                    </a:ext>
                  </a:extLst>
                </p:cNvPr>
                <p:cNvSpPr/>
                <p:nvPr/>
              </p:nvSpPr>
              <p:spPr>
                <a:xfrm>
                  <a:off x="2553571" y="1951687"/>
                  <a:ext cx="112026" cy="126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8" h="7158" extrusionOk="0">
                      <a:moveTo>
                        <a:pt x="6347" y="3531"/>
                      </a:moveTo>
                      <a:cubicBezTo>
                        <a:pt x="6347" y="5895"/>
                        <a:pt x="4890" y="7158"/>
                        <a:pt x="3109" y="7158"/>
                      </a:cubicBezTo>
                      <a:cubicBezTo>
                        <a:pt x="1263" y="7158"/>
                        <a:pt x="0" y="5733"/>
                        <a:pt x="0" y="3628"/>
                      </a:cubicBezTo>
                      <a:cubicBezTo>
                        <a:pt x="0" y="1426"/>
                        <a:pt x="1360" y="1"/>
                        <a:pt x="3239" y="1"/>
                      </a:cubicBezTo>
                      <a:cubicBezTo>
                        <a:pt x="5084" y="1"/>
                        <a:pt x="6347" y="1458"/>
                        <a:pt x="6347" y="3531"/>
                      </a:cubicBezTo>
                      <a:close/>
                      <a:moveTo>
                        <a:pt x="972" y="3628"/>
                      </a:moveTo>
                      <a:cubicBezTo>
                        <a:pt x="972" y="5117"/>
                        <a:pt x="1781" y="6445"/>
                        <a:pt x="3174" y="6445"/>
                      </a:cubicBezTo>
                      <a:cubicBezTo>
                        <a:pt x="4566" y="6445"/>
                        <a:pt x="5408" y="5150"/>
                        <a:pt x="5408" y="3563"/>
                      </a:cubicBezTo>
                      <a:cubicBezTo>
                        <a:pt x="5408" y="2171"/>
                        <a:pt x="4696" y="713"/>
                        <a:pt x="3174" y="713"/>
                      </a:cubicBezTo>
                      <a:cubicBezTo>
                        <a:pt x="1684" y="713"/>
                        <a:pt x="972" y="2106"/>
                        <a:pt x="972" y="36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8" name="Google Shape;1722;p47">
                  <a:extLst>
                    <a:ext uri="{FF2B5EF4-FFF2-40B4-BE49-F238E27FC236}">
                      <a16:creationId xmlns:a16="http://schemas.microsoft.com/office/drawing/2014/main" id="{EEBBE9C3-6B5D-4EAE-BC79-3C3A1BD9E0EC}"/>
                    </a:ext>
                  </a:extLst>
                </p:cNvPr>
                <p:cNvSpPr/>
                <p:nvPr/>
              </p:nvSpPr>
              <p:spPr>
                <a:xfrm>
                  <a:off x="2690727" y="1953981"/>
                  <a:ext cx="68013" cy="122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" h="6931" extrusionOk="0">
                      <a:moveTo>
                        <a:pt x="0" y="0"/>
                      </a:moveTo>
                      <a:lnTo>
                        <a:pt x="907" y="0"/>
                      </a:lnTo>
                      <a:lnTo>
                        <a:pt x="907" y="6186"/>
                      </a:lnTo>
                      <a:lnTo>
                        <a:pt x="3854" y="6186"/>
                      </a:lnTo>
                      <a:lnTo>
                        <a:pt x="3854" y="6930"/>
                      </a:lnTo>
                      <a:lnTo>
                        <a:pt x="0" y="69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9" name="Google Shape;1723;p47">
                  <a:extLst>
                    <a:ext uri="{FF2B5EF4-FFF2-40B4-BE49-F238E27FC236}">
                      <a16:creationId xmlns:a16="http://schemas.microsoft.com/office/drawing/2014/main" id="{85CB6E73-E116-402A-8C5C-ED015738A044}"/>
                    </a:ext>
                  </a:extLst>
                </p:cNvPr>
                <p:cNvSpPr/>
                <p:nvPr/>
              </p:nvSpPr>
              <p:spPr>
                <a:xfrm>
                  <a:off x="2823878" y="1952834"/>
                  <a:ext cx="77173" cy="12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7061" extrusionOk="0">
                      <a:moveTo>
                        <a:pt x="0" y="130"/>
                      </a:moveTo>
                      <a:cubicBezTo>
                        <a:pt x="551" y="33"/>
                        <a:pt x="1101" y="1"/>
                        <a:pt x="1620" y="1"/>
                      </a:cubicBezTo>
                      <a:cubicBezTo>
                        <a:pt x="2526" y="1"/>
                        <a:pt x="3109" y="163"/>
                        <a:pt x="3530" y="519"/>
                      </a:cubicBezTo>
                      <a:cubicBezTo>
                        <a:pt x="3919" y="778"/>
                        <a:pt x="4145" y="1231"/>
                        <a:pt x="4113" y="1717"/>
                      </a:cubicBezTo>
                      <a:cubicBezTo>
                        <a:pt x="4081" y="2429"/>
                        <a:pt x="3627" y="3045"/>
                        <a:pt x="2947" y="3239"/>
                      </a:cubicBezTo>
                      <a:lnTo>
                        <a:pt x="2947" y="3271"/>
                      </a:lnTo>
                      <a:cubicBezTo>
                        <a:pt x="3757" y="3433"/>
                        <a:pt x="4372" y="4146"/>
                        <a:pt x="4372" y="5020"/>
                      </a:cubicBezTo>
                      <a:cubicBezTo>
                        <a:pt x="4372" y="5538"/>
                        <a:pt x="4178" y="6024"/>
                        <a:pt x="3789" y="6412"/>
                      </a:cubicBezTo>
                      <a:cubicBezTo>
                        <a:pt x="3304" y="6833"/>
                        <a:pt x="2526" y="7060"/>
                        <a:pt x="1393" y="7060"/>
                      </a:cubicBezTo>
                      <a:cubicBezTo>
                        <a:pt x="940" y="7060"/>
                        <a:pt x="454" y="7028"/>
                        <a:pt x="0" y="6963"/>
                      </a:cubicBezTo>
                      <a:close/>
                      <a:moveTo>
                        <a:pt x="907" y="2980"/>
                      </a:moveTo>
                      <a:lnTo>
                        <a:pt x="1717" y="2980"/>
                      </a:lnTo>
                      <a:cubicBezTo>
                        <a:pt x="2656" y="2980"/>
                        <a:pt x="3239" y="2494"/>
                        <a:pt x="3239" y="1814"/>
                      </a:cubicBezTo>
                      <a:cubicBezTo>
                        <a:pt x="3239" y="1005"/>
                        <a:pt x="2591" y="681"/>
                        <a:pt x="1684" y="681"/>
                      </a:cubicBezTo>
                      <a:cubicBezTo>
                        <a:pt x="1425" y="681"/>
                        <a:pt x="1166" y="681"/>
                        <a:pt x="875" y="745"/>
                      </a:cubicBezTo>
                      <a:close/>
                      <a:moveTo>
                        <a:pt x="907" y="6315"/>
                      </a:moveTo>
                      <a:cubicBezTo>
                        <a:pt x="1166" y="6348"/>
                        <a:pt x="1425" y="6348"/>
                        <a:pt x="1684" y="6348"/>
                      </a:cubicBezTo>
                      <a:cubicBezTo>
                        <a:pt x="2623" y="6348"/>
                        <a:pt x="3465" y="5992"/>
                        <a:pt x="3465" y="4988"/>
                      </a:cubicBezTo>
                      <a:cubicBezTo>
                        <a:pt x="3465" y="4049"/>
                        <a:pt x="2656" y="3660"/>
                        <a:pt x="1684" y="3660"/>
                      </a:cubicBezTo>
                      <a:lnTo>
                        <a:pt x="907" y="36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0" name="Google Shape;1724;p47">
                  <a:extLst>
                    <a:ext uri="{FF2B5EF4-FFF2-40B4-BE49-F238E27FC236}">
                      <a16:creationId xmlns:a16="http://schemas.microsoft.com/office/drawing/2014/main" id="{105C7447-BBF3-4862-9EFB-7E49B637E0E8}"/>
                    </a:ext>
                  </a:extLst>
                </p:cNvPr>
                <p:cNvSpPr/>
                <p:nvPr/>
              </p:nvSpPr>
              <p:spPr>
                <a:xfrm>
                  <a:off x="2927310" y="1953981"/>
                  <a:ext cx="90320" cy="12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" h="7060" extrusionOk="0">
                      <a:moveTo>
                        <a:pt x="908" y="0"/>
                      </a:moveTo>
                      <a:lnTo>
                        <a:pt x="908" y="4081"/>
                      </a:lnTo>
                      <a:cubicBezTo>
                        <a:pt x="908" y="5667"/>
                        <a:pt x="1588" y="6315"/>
                        <a:pt x="2527" y="6315"/>
                      </a:cubicBezTo>
                      <a:cubicBezTo>
                        <a:pt x="3531" y="6315"/>
                        <a:pt x="4211" y="5635"/>
                        <a:pt x="4211" y="4081"/>
                      </a:cubicBezTo>
                      <a:lnTo>
                        <a:pt x="4211" y="0"/>
                      </a:lnTo>
                      <a:lnTo>
                        <a:pt x="5117" y="0"/>
                      </a:lnTo>
                      <a:lnTo>
                        <a:pt x="5117" y="4048"/>
                      </a:lnTo>
                      <a:cubicBezTo>
                        <a:pt x="5117" y="6186"/>
                        <a:pt x="3984" y="7060"/>
                        <a:pt x="2494" y="7060"/>
                      </a:cubicBezTo>
                      <a:cubicBezTo>
                        <a:pt x="1069" y="7060"/>
                        <a:pt x="1" y="6250"/>
                        <a:pt x="1" y="4081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1" name="Google Shape;1725;p47">
                  <a:extLst>
                    <a:ext uri="{FF2B5EF4-FFF2-40B4-BE49-F238E27FC236}">
                      <a16:creationId xmlns:a16="http://schemas.microsoft.com/office/drawing/2014/main" id="{E6A97AF7-D827-4813-9766-DD6DEEF3C866}"/>
                    </a:ext>
                  </a:extLst>
                </p:cNvPr>
                <p:cNvSpPr/>
                <p:nvPr/>
              </p:nvSpPr>
              <p:spPr>
                <a:xfrm>
                  <a:off x="3043324" y="1951122"/>
                  <a:ext cx="74314" cy="126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1" h="7190" extrusionOk="0">
                      <a:moveTo>
                        <a:pt x="227" y="5991"/>
                      </a:moveTo>
                      <a:cubicBezTo>
                        <a:pt x="713" y="6283"/>
                        <a:pt x="1263" y="6445"/>
                        <a:pt x="1846" y="6445"/>
                      </a:cubicBezTo>
                      <a:cubicBezTo>
                        <a:pt x="2753" y="6445"/>
                        <a:pt x="3304" y="5959"/>
                        <a:pt x="3304" y="5279"/>
                      </a:cubicBezTo>
                      <a:cubicBezTo>
                        <a:pt x="3304" y="4567"/>
                        <a:pt x="2915" y="4243"/>
                        <a:pt x="1976" y="3886"/>
                      </a:cubicBezTo>
                      <a:cubicBezTo>
                        <a:pt x="842" y="3465"/>
                        <a:pt x="162" y="2915"/>
                        <a:pt x="162" y="1911"/>
                      </a:cubicBezTo>
                      <a:cubicBezTo>
                        <a:pt x="162" y="842"/>
                        <a:pt x="1037" y="33"/>
                        <a:pt x="2397" y="33"/>
                      </a:cubicBezTo>
                      <a:cubicBezTo>
                        <a:pt x="2915" y="1"/>
                        <a:pt x="3465" y="130"/>
                        <a:pt x="3919" y="389"/>
                      </a:cubicBezTo>
                      <a:lnTo>
                        <a:pt x="3692" y="1102"/>
                      </a:lnTo>
                      <a:cubicBezTo>
                        <a:pt x="3271" y="875"/>
                        <a:pt x="2818" y="778"/>
                        <a:pt x="2364" y="778"/>
                      </a:cubicBezTo>
                      <a:cubicBezTo>
                        <a:pt x="1425" y="778"/>
                        <a:pt x="1069" y="1361"/>
                        <a:pt x="1069" y="1814"/>
                      </a:cubicBezTo>
                      <a:cubicBezTo>
                        <a:pt x="1069" y="2462"/>
                        <a:pt x="1458" y="2785"/>
                        <a:pt x="2429" y="3174"/>
                      </a:cubicBezTo>
                      <a:cubicBezTo>
                        <a:pt x="3627" y="3627"/>
                        <a:pt x="4210" y="4178"/>
                        <a:pt x="4210" y="5182"/>
                      </a:cubicBezTo>
                      <a:cubicBezTo>
                        <a:pt x="4210" y="6186"/>
                        <a:pt x="3401" y="7190"/>
                        <a:pt x="1782" y="7190"/>
                      </a:cubicBezTo>
                      <a:cubicBezTo>
                        <a:pt x="1166" y="7190"/>
                        <a:pt x="551" y="7028"/>
                        <a:pt x="1" y="67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2" name="Google Shape;1726;p47">
                  <a:extLst>
                    <a:ext uri="{FF2B5EF4-FFF2-40B4-BE49-F238E27FC236}">
                      <a16:creationId xmlns:a16="http://schemas.microsoft.com/office/drawing/2014/main" id="{6E1DE6B7-2211-46BF-B99E-1F3394CE11B2}"/>
                    </a:ext>
                  </a:extLst>
                </p:cNvPr>
                <p:cNvSpPr/>
                <p:nvPr/>
              </p:nvSpPr>
              <p:spPr>
                <a:xfrm>
                  <a:off x="1635691" y="3849569"/>
                  <a:ext cx="533766" cy="787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625" extrusionOk="0">
                      <a:moveTo>
                        <a:pt x="28691" y="35525"/>
                      </a:moveTo>
                      <a:cubicBezTo>
                        <a:pt x="28367" y="36626"/>
                        <a:pt x="27979" y="37662"/>
                        <a:pt x="27428" y="38666"/>
                      </a:cubicBezTo>
                      <a:cubicBezTo>
                        <a:pt x="26554" y="40285"/>
                        <a:pt x="24967" y="42001"/>
                        <a:pt x="23348" y="42811"/>
                      </a:cubicBezTo>
                      <a:cubicBezTo>
                        <a:pt x="20110" y="44430"/>
                        <a:pt x="15350" y="44624"/>
                        <a:pt x="11885" y="44106"/>
                      </a:cubicBezTo>
                      <a:cubicBezTo>
                        <a:pt x="7869" y="43459"/>
                        <a:pt x="4404" y="40965"/>
                        <a:pt x="2493" y="37403"/>
                      </a:cubicBezTo>
                      <a:cubicBezTo>
                        <a:pt x="874" y="34294"/>
                        <a:pt x="518" y="30700"/>
                        <a:pt x="291" y="27202"/>
                      </a:cubicBezTo>
                      <a:cubicBezTo>
                        <a:pt x="32" y="23608"/>
                        <a:pt x="0" y="20046"/>
                        <a:pt x="130" y="16451"/>
                      </a:cubicBezTo>
                      <a:cubicBezTo>
                        <a:pt x="356" y="12824"/>
                        <a:pt x="777" y="8841"/>
                        <a:pt x="2591" y="5700"/>
                      </a:cubicBezTo>
                      <a:cubicBezTo>
                        <a:pt x="4793" y="1879"/>
                        <a:pt x="9197" y="195"/>
                        <a:pt x="13245" y="98"/>
                      </a:cubicBezTo>
                      <a:cubicBezTo>
                        <a:pt x="16515" y="1"/>
                        <a:pt x="20822" y="195"/>
                        <a:pt x="23737" y="1944"/>
                      </a:cubicBezTo>
                      <a:cubicBezTo>
                        <a:pt x="27105" y="3984"/>
                        <a:pt x="28691" y="7967"/>
                        <a:pt x="29242" y="11756"/>
                      </a:cubicBezTo>
                      <a:cubicBezTo>
                        <a:pt x="29987" y="16419"/>
                        <a:pt x="30246" y="21147"/>
                        <a:pt x="29987" y="25842"/>
                      </a:cubicBezTo>
                      <a:cubicBezTo>
                        <a:pt x="29760" y="28886"/>
                        <a:pt x="29566" y="32416"/>
                        <a:pt x="28691" y="35525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3" name="Google Shape;1727;p47">
                  <a:extLst>
                    <a:ext uri="{FF2B5EF4-FFF2-40B4-BE49-F238E27FC236}">
                      <a16:creationId xmlns:a16="http://schemas.microsoft.com/office/drawing/2014/main" id="{CDAD8813-D3D3-431C-B3C9-232AAB74C06A}"/>
                    </a:ext>
                  </a:extLst>
                </p:cNvPr>
                <p:cNvSpPr/>
                <p:nvPr/>
              </p:nvSpPr>
              <p:spPr>
                <a:xfrm>
                  <a:off x="1686551" y="4139888"/>
                  <a:ext cx="100026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8" h="25259" extrusionOk="0">
                      <a:moveTo>
                        <a:pt x="0" y="0"/>
                      </a:moveTo>
                      <a:lnTo>
                        <a:pt x="162" y="1101"/>
                      </a:lnTo>
                      <a:lnTo>
                        <a:pt x="292" y="2397"/>
                      </a:lnTo>
                      <a:lnTo>
                        <a:pt x="356" y="3174"/>
                      </a:lnTo>
                      <a:lnTo>
                        <a:pt x="486" y="4048"/>
                      </a:lnTo>
                      <a:lnTo>
                        <a:pt x="745" y="5991"/>
                      </a:lnTo>
                      <a:cubicBezTo>
                        <a:pt x="842" y="6671"/>
                        <a:pt x="1004" y="7383"/>
                        <a:pt x="1101" y="8128"/>
                      </a:cubicBezTo>
                      <a:cubicBezTo>
                        <a:pt x="1231" y="8873"/>
                        <a:pt x="1360" y="9650"/>
                        <a:pt x="1522" y="10427"/>
                      </a:cubicBezTo>
                      <a:lnTo>
                        <a:pt x="2008" y="12824"/>
                      </a:lnTo>
                      <a:lnTo>
                        <a:pt x="2558" y="15155"/>
                      </a:lnTo>
                      <a:cubicBezTo>
                        <a:pt x="2720" y="15933"/>
                        <a:pt x="2979" y="16710"/>
                        <a:pt x="3141" y="17422"/>
                      </a:cubicBezTo>
                      <a:cubicBezTo>
                        <a:pt x="3336" y="18135"/>
                        <a:pt x="3530" y="18879"/>
                        <a:pt x="3757" y="19527"/>
                      </a:cubicBezTo>
                      <a:lnTo>
                        <a:pt x="4339" y="21405"/>
                      </a:lnTo>
                      <a:lnTo>
                        <a:pt x="4598" y="22247"/>
                      </a:lnTo>
                      <a:lnTo>
                        <a:pt x="4858" y="22960"/>
                      </a:lnTo>
                      <a:lnTo>
                        <a:pt x="5279" y="24190"/>
                      </a:lnTo>
                      <a:lnTo>
                        <a:pt x="5667" y="25259"/>
                      </a:lnTo>
                      <a:lnTo>
                        <a:pt x="5181" y="24223"/>
                      </a:lnTo>
                      <a:lnTo>
                        <a:pt x="4663" y="23057"/>
                      </a:lnTo>
                      <a:lnTo>
                        <a:pt x="4339" y="22344"/>
                      </a:lnTo>
                      <a:lnTo>
                        <a:pt x="4016" y="21535"/>
                      </a:lnTo>
                      <a:lnTo>
                        <a:pt x="3303" y="19689"/>
                      </a:lnTo>
                      <a:cubicBezTo>
                        <a:pt x="3076" y="19041"/>
                        <a:pt x="2882" y="18329"/>
                        <a:pt x="2655" y="17584"/>
                      </a:cubicBezTo>
                      <a:cubicBezTo>
                        <a:pt x="2396" y="16872"/>
                        <a:pt x="2170" y="16095"/>
                        <a:pt x="2008" y="15317"/>
                      </a:cubicBezTo>
                      <a:lnTo>
                        <a:pt x="1393" y="12953"/>
                      </a:lnTo>
                      <a:lnTo>
                        <a:pt x="939" y="10557"/>
                      </a:lnTo>
                      <a:cubicBezTo>
                        <a:pt x="777" y="9780"/>
                        <a:pt x="680" y="9003"/>
                        <a:pt x="583" y="8225"/>
                      </a:cubicBezTo>
                      <a:cubicBezTo>
                        <a:pt x="453" y="7481"/>
                        <a:pt x="356" y="6768"/>
                        <a:pt x="292" y="6056"/>
                      </a:cubicBezTo>
                      <a:lnTo>
                        <a:pt x="130" y="4080"/>
                      </a:lnTo>
                      <a:lnTo>
                        <a:pt x="65" y="3206"/>
                      </a:lnTo>
                      <a:lnTo>
                        <a:pt x="65" y="2397"/>
                      </a:lnTo>
                      <a:lnTo>
                        <a:pt x="32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4" name="Google Shape;1728;p47">
                  <a:extLst>
                    <a:ext uri="{FF2B5EF4-FFF2-40B4-BE49-F238E27FC236}">
                      <a16:creationId xmlns:a16="http://schemas.microsoft.com/office/drawing/2014/main" id="{9C72913B-8C23-4F9A-95FF-7E684562AEEB}"/>
                    </a:ext>
                  </a:extLst>
                </p:cNvPr>
                <p:cNvSpPr/>
                <p:nvPr/>
              </p:nvSpPr>
              <p:spPr>
                <a:xfrm>
                  <a:off x="1759700" y="4089028"/>
                  <a:ext cx="58872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6" h="23575" extrusionOk="0">
                      <a:moveTo>
                        <a:pt x="97" y="0"/>
                      </a:moveTo>
                      <a:cubicBezTo>
                        <a:pt x="97" y="0"/>
                        <a:pt x="130" y="356"/>
                        <a:pt x="162" y="1036"/>
                      </a:cubicBezTo>
                      <a:lnTo>
                        <a:pt x="227" y="2202"/>
                      </a:lnTo>
                      <a:lnTo>
                        <a:pt x="259" y="2915"/>
                      </a:lnTo>
                      <a:lnTo>
                        <a:pt x="356" y="3724"/>
                      </a:lnTo>
                      <a:lnTo>
                        <a:pt x="518" y="5505"/>
                      </a:lnTo>
                      <a:cubicBezTo>
                        <a:pt x="551" y="6153"/>
                        <a:pt x="680" y="6833"/>
                        <a:pt x="745" y="7513"/>
                      </a:cubicBezTo>
                      <a:cubicBezTo>
                        <a:pt x="810" y="8193"/>
                        <a:pt x="907" y="8905"/>
                        <a:pt x="1036" y="9650"/>
                      </a:cubicBezTo>
                      <a:lnTo>
                        <a:pt x="1328" y="11820"/>
                      </a:lnTo>
                      <a:cubicBezTo>
                        <a:pt x="1587" y="13309"/>
                        <a:pt x="1814" y="14767"/>
                        <a:pt x="2040" y="16127"/>
                      </a:cubicBezTo>
                      <a:lnTo>
                        <a:pt x="2396" y="18135"/>
                      </a:lnTo>
                      <a:lnTo>
                        <a:pt x="2720" y="19916"/>
                      </a:lnTo>
                      <a:lnTo>
                        <a:pt x="3174" y="22571"/>
                      </a:lnTo>
                      <a:cubicBezTo>
                        <a:pt x="3271" y="23219"/>
                        <a:pt x="3336" y="23575"/>
                        <a:pt x="3336" y="23575"/>
                      </a:cubicBezTo>
                      <a:cubicBezTo>
                        <a:pt x="3336" y="23575"/>
                        <a:pt x="3238" y="23219"/>
                        <a:pt x="3044" y="22571"/>
                      </a:cubicBezTo>
                      <a:cubicBezTo>
                        <a:pt x="2882" y="21956"/>
                        <a:pt x="2623" y="21049"/>
                        <a:pt x="2364" y="19980"/>
                      </a:cubicBezTo>
                      <a:cubicBezTo>
                        <a:pt x="2105" y="18879"/>
                        <a:pt x="1814" y="17616"/>
                        <a:pt x="1522" y="16256"/>
                      </a:cubicBezTo>
                      <a:cubicBezTo>
                        <a:pt x="1393" y="15576"/>
                        <a:pt x="1231" y="14864"/>
                        <a:pt x="1134" y="14119"/>
                      </a:cubicBezTo>
                      <a:lnTo>
                        <a:pt x="745" y="11917"/>
                      </a:lnTo>
                      <a:lnTo>
                        <a:pt x="453" y="9715"/>
                      </a:lnTo>
                      <a:cubicBezTo>
                        <a:pt x="356" y="9003"/>
                        <a:pt x="292" y="8258"/>
                        <a:pt x="227" y="7578"/>
                      </a:cubicBezTo>
                      <a:cubicBezTo>
                        <a:pt x="162" y="6865"/>
                        <a:pt x="97" y="6185"/>
                        <a:pt x="65" y="5538"/>
                      </a:cubicBezTo>
                      <a:lnTo>
                        <a:pt x="0" y="3724"/>
                      </a:lnTo>
                      <a:lnTo>
                        <a:pt x="0" y="2915"/>
                      </a:lnTo>
                      <a:lnTo>
                        <a:pt x="32" y="2202"/>
                      </a:lnTo>
                      <a:lnTo>
                        <a:pt x="65" y="1004"/>
                      </a:lnTo>
                      <a:cubicBezTo>
                        <a:pt x="65" y="356"/>
                        <a:pt x="97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5" name="Google Shape;1729;p47">
                  <a:extLst>
                    <a:ext uri="{FF2B5EF4-FFF2-40B4-BE49-F238E27FC236}">
                      <a16:creationId xmlns:a16="http://schemas.microsoft.com/office/drawing/2014/main" id="{E966E27C-FCEF-48FA-87F3-7DC416BDBD38}"/>
                    </a:ext>
                  </a:extLst>
                </p:cNvPr>
                <p:cNvSpPr/>
                <p:nvPr/>
              </p:nvSpPr>
              <p:spPr>
                <a:xfrm>
                  <a:off x="1824837" y="4127305"/>
                  <a:ext cx="46889" cy="436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7" h="24742" extrusionOk="0">
                      <a:moveTo>
                        <a:pt x="1" y="1"/>
                      </a:moveTo>
                      <a:lnTo>
                        <a:pt x="130" y="1069"/>
                      </a:lnTo>
                      <a:cubicBezTo>
                        <a:pt x="195" y="1749"/>
                        <a:pt x="325" y="2689"/>
                        <a:pt x="422" y="3854"/>
                      </a:cubicBezTo>
                      <a:lnTo>
                        <a:pt x="584" y="5733"/>
                      </a:lnTo>
                      <a:cubicBezTo>
                        <a:pt x="648" y="6413"/>
                        <a:pt x="746" y="7093"/>
                        <a:pt x="810" y="7837"/>
                      </a:cubicBezTo>
                      <a:cubicBezTo>
                        <a:pt x="972" y="9295"/>
                        <a:pt x="1134" y="10817"/>
                        <a:pt x="1264" y="12371"/>
                      </a:cubicBezTo>
                      <a:cubicBezTo>
                        <a:pt x="1426" y="13925"/>
                        <a:pt x="1652" y="15480"/>
                        <a:pt x="1814" y="16905"/>
                      </a:cubicBezTo>
                      <a:cubicBezTo>
                        <a:pt x="1879" y="17649"/>
                        <a:pt x="1944" y="18330"/>
                        <a:pt x="2041" y="19010"/>
                      </a:cubicBezTo>
                      <a:lnTo>
                        <a:pt x="2268" y="20888"/>
                      </a:lnTo>
                      <a:cubicBezTo>
                        <a:pt x="2397" y="22021"/>
                        <a:pt x="2494" y="22993"/>
                        <a:pt x="2559" y="23673"/>
                      </a:cubicBezTo>
                      <a:lnTo>
                        <a:pt x="2656" y="24741"/>
                      </a:lnTo>
                      <a:lnTo>
                        <a:pt x="2429" y="23705"/>
                      </a:lnTo>
                      <a:cubicBezTo>
                        <a:pt x="2332" y="23025"/>
                        <a:pt x="2106" y="22086"/>
                        <a:pt x="1911" y="20920"/>
                      </a:cubicBezTo>
                      <a:lnTo>
                        <a:pt x="1588" y="19074"/>
                      </a:lnTo>
                      <a:cubicBezTo>
                        <a:pt x="1458" y="18427"/>
                        <a:pt x="1361" y="17714"/>
                        <a:pt x="1264" y="17002"/>
                      </a:cubicBezTo>
                      <a:cubicBezTo>
                        <a:pt x="1069" y="15545"/>
                        <a:pt x="875" y="13990"/>
                        <a:pt x="681" y="12436"/>
                      </a:cubicBezTo>
                      <a:cubicBezTo>
                        <a:pt x="487" y="10914"/>
                        <a:pt x="389" y="9327"/>
                        <a:pt x="260" y="7870"/>
                      </a:cubicBezTo>
                      <a:cubicBezTo>
                        <a:pt x="227" y="7157"/>
                        <a:pt x="163" y="6445"/>
                        <a:pt x="130" y="5765"/>
                      </a:cubicBezTo>
                      <a:lnTo>
                        <a:pt x="66" y="3887"/>
                      </a:lnTo>
                      <a:cubicBezTo>
                        <a:pt x="33" y="2721"/>
                        <a:pt x="33" y="1749"/>
                        <a:pt x="1" y="1037"/>
                      </a:cubicBezTo>
                      <a:cubicBezTo>
                        <a:pt x="1" y="357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6" name="Google Shape;1730;p47">
                  <a:extLst>
                    <a:ext uri="{FF2B5EF4-FFF2-40B4-BE49-F238E27FC236}">
                      <a16:creationId xmlns:a16="http://schemas.microsoft.com/office/drawing/2014/main" id="{B14C9533-78E0-4100-85B0-E888A9CD86BE}"/>
                    </a:ext>
                  </a:extLst>
                </p:cNvPr>
                <p:cNvSpPr/>
                <p:nvPr/>
              </p:nvSpPr>
              <p:spPr>
                <a:xfrm>
                  <a:off x="1907127" y="4091305"/>
                  <a:ext cx="20030" cy="478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27138" extrusionOk="0">
                      <a:moveTo>
                        <a:pt x="33" y="1"/>
                      </a:moveTo>
                      <a:lnTo>
                        <a:pt x="130" y="1166"/>
                      </a:lnTo>
                      <a:cubicBezTo>
                        <a:pt x="195" y="1879"/>
                        <a:pt x="292" y="2947"/>
                        <a:pt x="389" y="4210"/>
                      </a:cubicBezTo>
                      <a:cubicBezTo>
                        <a:pt x="454" y="5506"/>
                        <a:pt x="551" y="6963"/>
                        <a:pt x="649" y="8582"/>
                      </a:cubicBezTo>
                      <a:cubicBezTo>
                        <a:pt x="746" y="10169"/>
                        <a:pt x="810" y="11853"/>
                        <a:pt x="875" y="13569"/>
                      </a:cubicBezTo>
                      <a:cubicBezTo>
                        <a:pt x="940" y="15253"/>
                        <a:pt x="1005" y="16937"/>
                        <a:pt x="1037" y="18556"/>
                      </a:cubicBezTo>
                      <a:cubicBezTo>
                        <a:pt x="1070" y="20143"/>
                        <a:pt x="1102" y="21632"/>
                        <a:pt x="1102" y="22895"/>
                      </a:cubicBezTo>
                      <a:cubicBezTo>
                        <a:pt x="1134" y="24191"/>
                        <a:pt x="1102" y="25227"/>
                        <a:pt x="1102" y="25972"/>
                      </a:cubicBezTo>
                      <a:lnTo>
                        <a:pt x="1102" y="27138"/>
                      </a:lnTo>
                      <a:lnTo>
                        <a:pt x="1005" y="25972"/>
                      </a:lnTo>
                      <a:cubicBezTo>
                        <a:pt x="972" y="25259"/>
                        <a:pt x="843" y="24191"/>
                        <a:pt x="778" y="22895"/>
                      </a:cubicBezTo>
                      <a:cubicBezTo>
                        <a:pt x="713" y="21632"/>
                        <a:pt x="584" y="20143"/>
                        <a:pt x="519" y="18556"/>
                      </a:cubicBezTo>
                      <a:cubicBezTo>
                        <a:pt x="422" y="16969"/>
                        <a:pt x="357" y="15285"/>
                        <a:pt x="260" y="13569"/>
                      </a:cubicBezTo>
                      <a:cubicBezTo>
                        <a:pt x="195" y="11885"/>
                        <a:pt x="163" y="10169"/>
                        <a:pt x="98" y="8582"/>
                      </a:cubicBezTo>
                      <a:cubicBezTo>
                        <a:pt x="66" y="6995"/>
                        <a:pt x="66" y="5506"/>
                        <a:pt x="33" y="4243"/>
                      </a:cubicBezTo>
                      <a:cubicBezTo>
                        <a:pt x="1" y="2947"/>
                        <a:pt x="33" y="1879"/>
                        <a:pt x="33" y="1134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7" name="Google Shape;1731;p47">
                  <a:extLst>
                    <a:ext uri="{FF2B5EF4-FFF2-40B4-BE49-F238E27FC236}">
                      <a16:creationId xmlns:a16="http://schemas.microsoft.com/office/drawing/2014/main" id="{3FC9F986-E5D6-4610-9453-6E804CE1FEE6}"/>
                    </a:ext>
                  </a:extLst>
                </p:cNvPr>
                <p:cNvSpPr/>
                <p:nvPr/>
              </p:nvSpPr>
              <p:spPr>
                <a:xfrm>
                  <a:off x="1988288" y="4084457"/>
                  <a:ext cx="21724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1" h="26814" extrusionOk="0">
                      <a:moveTo>
                        <a:pt x="0" y="0"/>
                      </a:moveTo>
                      <a:lnTo>
                        <a:pt x="162" y="1166"/>
                      </a:lnTo>
                      <a:cubicBezTo>
                        <a:pt x="227" y="1878"/>
                        <a:pt x="389" y="2915"/>
                        <a:pt x="518" y="4177"/>
                      </a:cubicBezTo>
                      <a:lnTo>
                        <a:pt x="745" y="6185"/>
                      </a:lnTo>
                      <a:cubicBezTo>
                        <a:pt x="842" y="6930"/>
                        <a:pt x="875" y="7675"/>
                        <a:pt x="939" y="8452"/>
                      </a:cubicBezTo>
                      <a:cubicBezTo>
                        <a:pt x="1037" y="10039"/>
                        <a:pt x="1101" y="11690"/>
                        <a:pt x="1198" y="13407"/>
                      </a:cubicBezTo>
                      <a:cubicBezTo>
                        <a:pt x="1198" y="15090"/>
                        <a:pt x="1231" y="16742"/>
                        <a:pt x="1231" y="18329"/>
                      </a:cubicBezTo>
                      <a:lnTo>
                        <a:pt x="1231" y="20596"/>
                      </a:lnTo>
                      <a:lnTo>
                        <a:pt x="1166" y="22636"/>
                      </a:lnTo>
                      <a:cubicBezTo>
                        <a:pt x="1134" y="23899"/>
                        <a:pt x="1069" y="24935"/>
                        <a:pt x="1037" y="25680"/>
                      </a:cubicBezTo>
                      <a:lnTo>
                        <a:pt x="972" y="26813"/>
                      </a:lnTo>
                      <a:lnTo>
                        <a:pt x="939" y="25680"/>
                      </a:lnTo>
                      <a:cubicBezTo>
                        <a:pt x="907" y="24935"/>
                        <a:pt x="842" y="23899"/>
                        <a:pt x="842" y="22636"/>
                      </a:cubicBezTo>
                      <a:cubicBezTo>
                        <a:pt x="842" y="21988"/>
                        <a:pt x="810" y="21308"/>
                        <a:pt x="777" y="20596"/>
                      </a:cubicBezTo>
                      <a:cubicBezTo>
                        <a:pt x="777" y="19883"/>
                        <a:pt x="745" y="19106"/>
                        <a:pt x="713" y="18329"/>
                      </a:cubicBezTo>
                      <a:cubicBezTo>
                        <a:pt x="680" y="16774"/>
                        <a:pt x="648" y="15090"/>
                        <a:pt x="616" y="13407"/>
                      </a:cubicBezTo>
                      <a:cubicBezTo>
                        <a:pt x="551" y="11723"/>
                        <a:pt x="454" y="10071"/>
                        <a:pt x="421" y="8484"/>
                      </a:cubicBezTo>
                      <a:cubicBezTo>
                        <a:pt x="356" y="7707"/>
                        <a:pt x="389" y="6962"/>
                        <a:pt x="324" y="6250"/>
                      </a:cubicBezTo>
                      <a:lnTo>
                        <a:pt x="195" y="4210"/>
                      </a:lnTo>
                      <a:cubicBezTo>
                        <a:pt x="130" y="2947"/>
                        <a:pt x="97" y="1911"/>
                        <a:pt x="65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8" name="Google Shape;1732;p47">
                  <a:extLst>
                    <a:ext uri="{FF2B5EF4-FFF2-40B4-BE49-F238E27FC236}">
                      <a16:creationId xmlns:a16="http://schemas.microsoft.com/office/drawing/2014/main" id="{C4ECECF6-410F-4FB9-9994-832B748C5E2F}"/>
                    </a:ext>
                  </a:extLst>
                </p:cNvPr>
                <p:cNvSpPr/>
                <p:nvPr/>
              </p:nvSpPr>
              <p:spPr>
                <a:xfrm>
                  <a:off x="2068866" y="4137594"/>
                  <a:ext cx="25165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6" h="21503" extrusionOk="0">
                      <a:moveTo>
                        <a:pt x="486" y="1"/>
                      </a:moveTo>
                      <a:cubicBezTo>
                        <a:pt x="486" y="1"/>
                        <a:pt x="551" y="357"/>
                        <a:pt x="648" y="940"/>
                      </a:cubicBezTo>
                      <a:lnTo>
                        <a:pt x="777" y="1976"/>
                      </a:lnTo>
                      <a:cubicBezTo>
                        <a:pt x="842" y="2397"/>
                        <a:pt x="907" y="2850"/>
                        <a:pt x="972" y="3368"/>
                      </a:cubicBezTo>
                      <a:lnTo>
                        <a:pt x="1134" y="4988"/>
                      </a:lnTo>
                      <a:cubicBezTo>
                        <a:pt x="1198" y="5571"/>
                        <a:pt x="1231" y="6186"/>
                        <a:pt x="1263" y="6801"/>
                      </a:cubicBezTo>
                      <a:cubicBezTo>
                        <a:pt x="1328" y="7449"/>
                        <a:pt x="1360" y="8096"/>
                        <a:pt x="1360" y="8744"/>
                      </a:cubicBezTo>
                      <a:cubicBezTo>
                        <a:pt x="1360" y="9424"/>
                        <a:pt x="1393" y="10104"/>
                        <a:pt x="1425" y="10784"/>
                      </a:cubicBezTo>
                      <a:cubicBezTo>
                        <a:pt x="1425" y="11464"/>
                        <a:pt x="1360" y="12144"/>
                        <a:pt x="1360" y="12792"/>
                      </a:cubicBezTo>
                      <a:cubicBezTo>
                        <a:pt x="1328" y="13472"/>
                        <a:pt x="1263" y="14120"/>
                        <a:pt x="1231" y="14767"/>
                      </a:cubicBezTo>
                      <a:cubicBezTo>
                        <a:pt x="1166" y="15383"/>
                        <a:pt x="1134" y="15998"/>
                        <a:pt x="1037" y="16581"/>
                      </a:cubicBezTo>
                      <a:lnTo>
                        <a:pt x="777" y="18200"/>
                      </a:lnTo>
                      <a:lnTo>
                        <a:pt x="648" y="18912"/>
                      </a:lnTo>
                      <a:lnTo>
                        <a:pt x="486" y="19560"/>
                      </a:lnTo>
                      <a:lnTo>
                        <a:pt x="227" y="20596"/>
                      </a:lnTo>
                      <a:cubicBezTo>
                        <a:pt x="97" y="21179"/>
                        <a:pt x="0" y="21503"/>
                        <a:pt x="0" y="21503"/>
                      </a:cubicBezTo>
                      <a:cubicBezTo>
                        <a:pt x="0" y="21503"/>
                        <a:pt x="33" y="21179"/>
                        <a:pt x="130" y="20596"/>
                      </a:cubicBezTo>
                      <a:lnTo>
                        <a:pt x="259" y="19528"/>
                      </a:lnTo>
                      <a:lnTo>
                        <a:pt x="356" y="18880"/>
                      </a:lnTo>
                      <a:lnTo>
                        <a:pt x="421" y="18167"/>
                      </a:lnTo>
                      <a:lnTo>
                        <a:pt x="583" y="16548"/>
                      </a:lnTo>
                      <a:cubicBezTo>
                        <a:pt x="648" y="15965"/>
                        <a:pt x="648" y="15350"/>
                        <a:pt x="680" y="14735"/>
                      </a:cubicBezTo>
                      <a:cubicBezTo>
                        <a:pt x="713" y="14087"/>
                        <a:pt x="745" y="13440"/>
                        <a:pt x="745" y="12792"/>
                      </a:cubicBezTo>
                      <a:cubicBezTo>
                        <a:pt x="745" y="12112"/>
                        <a:pt x="777" y="11432"/>
                        <a:pt x="810" y="10752"/>
                      </a:cubicBezTo>
                      <a:cubicBezTo>
                        <a:pt x="810" y="10072"/>
                        <a:pt x="810" y="9392"/>
                        <a:pt x="810" y="8744"/>
                      </a:cubicBezTo>
                      <a:cubicBezTo>
                        <a:pt x="810" y="8064"/>
                        <a:pt x="777" y="7416"/>
                        <a:pt x="745" y="6769"/>
                      </a:cubicBezTo>
                      <a:cubicBezTo>
                        <a:pt x="745" y="6153"/>
                        <a:pt x="745" y="5538"/>
                        <a:pt x="713" y="4955"/>
                      </a:cubicBezTo>
                      <a:lnTo>
                        <a:pt x="648" y="3336"/>
                      </a:lnTo>
                      <a:cubicBezTo>
                        <a:pt x="616" y="2332"/>
                        <a:pt x="551" y="1490"/>
                        <a:pt x="551" y="907"/>
                      </a:cubicBezTo>
                      <a:cubicBezTo>
                        <a:pt x="518" y="357"/>
                        <a:pt x="486" y="1"/>
                        <a:pt x="486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9" name="Google Shape;1733;p47">
                  <a:extLst>
                    <a:ext uri="{FF2B5EF4-FFF2-40B4-BE49-F238E27FC236}">
                      <a16:creationId xmlns:a16="http://schemas.microsoft.com/office/drawing/2014/main" id="{D535B099-9B98-4258-8C42-897D5D0562E8}"/>
                    </a:ext>
                  </a:extLst>
                </p:cNvPr>
                <p:cNvSpPr/>
                <p:nvPr/>
              </p:nvSpPr>
              <p:spPr>
                <a:xfrm>
                  <a:off x="3055238" y="3850151"/>
                  <a:ext cx="533766" cy="78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46" h="44592" extrusionOk="0">
                      <a:moveTo>
                        <a:pt x="1555" y="35492"/>
                      </a:moveTo>
                      <a:cubicBezTo>
                        <a:pt x="1846" y="36593"/>
                        <a:pt x="2267" y="37629"/>
                        <a:pt x="2785" y="38633"/>
                      </a:cubicBezTo>
                      <a:cubicBezTo>
                        <a:pt x="3659" y="40252"/>
                        <a:pt x="5279" y="41968"/>
                        <a:pt x="6898" y="42778"/>
                      </a:cubicBezTo>
                      <a:cubicBezTo>
                        <a:pt x="10136" y="44397"/>
                        <a:pt x="14864" y="44591"/>
                        <a:pt x="18361" y="44073"/>
                      </a:cubicBezTo>
                      <a:cubicBezTo>
                        <a:pt x="22344" y="43426"/>
                        <a:pt x="25809" y="40932"/>
                        <a:pt x="27752" y="37370"/>
                      </a:cubicBezTo>
                      <a:cubicBezTo>
                        <a:pt x="29372" y="34261"/>
                        <a:pt x="29728" y="30667"/>
                        <a:pt x="29922" y="27169"/>
                      </a:cubicBezTo>
                      <a:cubicBezTo>
                        <a:pt x="30181" y="23607"/>
                        <a:pt x="30246" y="20013"/>
                        <a:pt x="30084" y="16418"/>
                      </a:cubicBezTo>
                      <a:cubicBezTo>
                        <a:pt x="29890" y="12824"/>
                        <a:pt x="29469" y="8808"/>
                        <a:pt x="27623" y="5667"/>
                      </a:cubicBezTo>
                      <a:cubicBezTo>
                        <a:pt x="25421" y="1846"/>
                        <a:pt x="21017" y="162"/>
                        <a:pt x="17001" y="65"/>
                      </a:cubicBezTo>
                      <a:cubicBezTo>
                        <a:pt x="13731" y="0"/>
                        <a:pt x="9424" y="162"/>
                        <a:pt x="6509" y="1943"/>
                      </a:cubicBezTo>
                      <a:cubicBezTo>
                        <a:pt x="3141" y="3951"/>
                        <a:pt x="1555" y="7934"/>
                        <a:pt x="1004" y="11723"/>
                      </a:cubicBezTo>
                      <a:cubicBezTo>
                        <a:pt x="259" y="16386"/>
                        <a:pt x="0" y="21114"/>
                        <a:pt x="259" y="25809"/>
                      </a:cubicBezTo>
                      <a:cubicBezTo>
                        <a:pt x="486" y="28853"/>
                        <a:pt x="680" y="32383"/>
                        <a:pt x="1555" y="3549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0" name="Google Shape;1734;p47">
                  <a:extLst>
                    <a:ext uri="{FF2B5EF4-FFF2-40B4-BE49-F238E27FC236}">
                      <a16:creationId xmlns:a16="http://schemas.microsoft.com/office/drawing/2014/main" id="{7B0974CD-10E3-416E-BF23-4BD19F15791A}"/>
                    </a:ext>
                  </a:extLst>
                </p:cNvPr>
                <p:cNvSpPr/>
                <p:nvPr/>
              </p:nvSpPr>
              <p:spPr>
                <a:xfrm>
                  <a:off x="3438118" y="4139888"/>
                  <a:ext cx="99461" cy="445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6" h="25259" extrusionOk="0">
                      <a:moveTo>
                        <a:pt x="5635" y="0"/>
                      </a:moveTo>
                      <a:lnTo>
                        <a:pt x="5635" y="1101"/>
                      </a:lnTo>
                      <a:cubicBezTo>
                        <a:pt x="5635" y="1457"/>
                        <a:pt x="5635" y="1911"/>
                        <a:pt x="5603" y="2397"/>
                      </a:cubicBezTo>
                      <a:lnTo>
                        <a:pt x="5603" y="3206"/>
                      </a:lnTo>
                      <a:lnTo>
                        <a:pt x="5538" y="4080"/>
                      </a:lnTo>
                      <a:lnTo>
                        <a:pt x="5376" y="6056"/>
                      </a:lnTo>
                      <a:cubicBezTo>
                        <a:pt x="5312" y="6768"/>
                        <a:pt x="5182" y="7481"/>
                        <a:pt x="5085" y="8225"/>
                      </a:cubicBezTo>
                      <a:cubicBezTo>
                        <a:pt x="4988" y="9003"/>
                        <a:pt x="4891" y="9780"/>
                        <a:pt x="4729" y="10557"/>
                      </a:cubicBezTo>
                      <a:lnTo>
                        <a:pt x="4243" y="12953"/>
                      </a:lnTo>
                      <a:lnTo>
                        <a:pt x="3660" y="15317"/>
                      </a:lnTo>
                      <a:cubicBezTo>
                        <a:pt x="3498" y="16095"/>
                        <a:pt x="3239" y="16872"/>
                        <a:pt x="3012" y="17584"/>
                      </a:cubicBezTo>
                      <a:cubicBezTo>
                        <a:pt x="2786" y="18329"/>
                        <a:pt x="2591" y="19041"/>
                        <a:pt x="2332" y="19689"/>
                      </a:cubicBezTo>
                      <a:lnTo>
                        <a:pt x="1652" y="21535"/>
                      </a:lnTo>
                      <a:lnTo>
                        <a:pt x="1328" y="22344"/>
                      </a:lnTo>
                      <a:lnTo>
                        <a:pt x="1005" y="23057"/>
                      </a:lnTo>
                      <a:lnTo>
                        <a:pt x="487" y="24223"/>
                      </a:lnTo>
                      <a:lnTo>
                        <a:pt x="1" y="25259"/>
                      </a:lnTo>
                      <a:lnTo>
                        <a:pt x="357" y="24190"/>
                      </a:lnTo>
                      <a:lnTo>
                        <a:pt x="810" y="22960"/>
                      </a:lnTo>
                      <a:lnTo>
                        <a:pt x="1069" y="22247"/>
                      </a:lnTo>
                      <a:lnTo>
                        <a:pt x="1328" y="21405"/>
                      </a:lnTo>
                      <a:lnTo>
                        <a:pt x="1911" y="19527"/>
                      </a:lnTo>
                      <a:cubicBezTo>
                        <a:pt x="2138" y="18879"/>
                        <a:pt x="2300" y="18135"/>
                        <a:pt x="2494" y="17422"/>
                      </a:cubicBezTo>
                      <a:cubicBezTo>
                        <a:pt x="2721" y="16677"/>
                        <a:pt x="2915" y="15933"/>
                        <a:pt x="3110" y="15155"/>
                      </a:cubicBezTo>
                      <a:lnTo>
                        <a:pt x="3660" y="12824"/>
                      </a:lnTo>
                      <a:lnTo>
                        <a:pt x="4146" y="10427"/>
                      </a:lnTo>
                      <a:cubicBezTo>
                        <a:pt x="4308" y="9650"/>
                        <a:pt x="4437" y="8873"/>
                        <a:pt x="4534" y="8128"/>
                      </a:cubicBezTo>
                      <a:cubicBezTo>
                        <a:pt x="4664" y="7383"/>
                        <a:pt x="4826" y="6671"/>
                        <a:pt x="4891" y="5991"/>
                      </a:cubicBezTo>
                      <a:lnTo>
                        <a:pt x="5182" y="4048"/>
                      </a:lnTo>
                      <a:lnTo>
                        <a:pt x="5279" y="3174"/>
                      </a:lnTo>
                      <a:lnTo>
                        <a:pt x="5376" y="2397"/>
                      </a:lnTo>
                      <a:lnTo>
                        <a:pt x="5506" y="1101"/>
                      </a:ln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1" name="Google Shape;1735;p47">
                  <a:extLst>
                    <a:ext uri="{FF2B5EF4-FFF2-40B4-BE49-F238E27FC236}">
                      <a16:creationId xmlns:a16="http://schemas.microsoft.com/office/drawing/2014/main" id="{AFDD212E-F6FF-4665-A580-852ED318E49C}"/>
                    </a:ext>
                  </a:extLst>
                </p:cNvPr>
                <p:cNvSpPr/>
                <p:nvPr/>
              </p:nvSpPr>
              <p:spPr>
                <a:xfrm>
                  <a:off x="3406123" y="4089028"/>
                  <a:ext cx="59454" cy="416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" h="23575" extrusionOk="0">
                      <a:moveTo>
                        <a:pt x="3239" y="0"/>
                      </a:moveTo>
                      <a:cubicBezTo>
                        <a:pt x="3239" y="0"/>
                        <a:pt x="3239" y="356"/>
                        <a:pt x="3271" y="1036"/>
                      </a:cubicBezTo>
                      <a:cubicBezTo>
                        <a:pt x="3271" y="1360"/>
                        <a:pt x="3303" y="1749"/>
                        <a:pt x="3303" y="2202"/>
                      </a:cubicBezTo>
                      <a:cubicBezTo>
                        <a:pt x="3303" y="2429"/>
                        <a:pt x="3336" y="2656"/>
                        <a:pt x="3336" y="2915"/>
                      </a:cubicBezTo>
                      <a:cubicBezTo>
                        <a:pt x="3368" y="3174"/>
                        <a:pt x="3336" y="3465"/>
                        <a:pt x="3303" y="3724"/>
                      </a:cubicBezTo>
                      <a:lnTo>
                        <a:pt x="3271" y="5538"/>
                      </a:lnTo>
                      <a:cubicBezTo>
                        <a:pt x="3239" y="6185"/>
                        <a:pt x="3174" y="6865"/>
                        <a:pt x="3109" y="7578"/>
                      </a:cubicBezTo>
                      <a:cubicBezTo>
                        <a:pt x="3044" y="8290"/>
                        <a:pt x="2980" y="9003"/>
                        <a:pt x="2882" y="9715"/>
                      </a:cubicBezTo>
                      <a:lnTo>
                        <a:pt x="2591" y="11917"/>
                      </a:lnTo>
                      <a:lnTo>
                        <a:pt x="2202" y="14119"/>
                      </a:lnTo>
                      <a:cubicBezTo>
                        <a:pt x="2105" y="14864"/>
                        <a:pt x="1943" y="15576"/>
                        <a:pt x="1814" y="16256"/>
                      </a:cubicBezTo>
                      <a:cubicBezTo>
                        <a:pt x="1522" y="17616"/>
                        <a:pt x="1231" y="18879"/>
                        <a:pt x="972" y="19980"/>
                      </a:cubicBezTo>
                      <a:cubicBezTo>
                        <a:pt x="680" y="21049"/>
                        <a:pt x="421" y="21956"/>
                        <a:pt x="259" y="22603"/>
                      </a:cubicBezTo>
                      <a:cubicBezTo>
                        <a:pt x="97" y="23219"/>
                        <a:pt x="0" y="23575"/>
                        <a:pt x="0" y="23575"/>
                      </a:cubicBezTo>
                      <a:cubicBezTo>
                        <a:pt x="0" y="23575"/>
                        <a:pt x="33" y="23219"/>
                        <a:pt x="162" y="22571"/>
                      </a:cubicBezTo>
                      <a:lnTo>
                        <a:pt x="616" y="19916"/>
                      </a:lnTo>
                      <a:lnTo>
                        <a:pt x="939" y="18135"/>
                      </a:lnTo>
                      <a:lnTo>
                        <a:pt x="1263" y="16127"/>
                      </a:lnTo>
                      <a:cubicBezTo>
                        <a:pt x="1522" y="14767"/>
                        <a:pt x="1749" y="13309"/>
                        <a:pt x="1976" y="11820"/>
                      </a:cubicBezTo>
                      <a:lnTo>
                        <a:pt x="2300" y="9650"/>
                      </a:lnTo>
                      <a:cubicBezTo>
                        <a:pt x="2429" y="8905"/>
                        <a:pt x="2494" y="8193"/>
                        <a:pt x="2591" y="7513"/>
                      </a:cubicBezTo>
                      <a:cubicBezTo>
                        <a:pt x="2656" y="6833"/>
                        <a:pt x="2753" y="6153"/>
                        <a:pt x="2818" y="5505"/>
                      </a:cubicBezTo>
                      <a:lnTo>
                        <a:pt x="2980" y="3724"/>
                      </a:lnTo>
                      <a:lnTo>
                        <a:pt x="3044" y="2915"/>
                      </a:lnTo>
                      <a:cubicBezTo>
                        <a:pt x="3044" y="2656"/>
                        <a:pt x="3077" y="2429"/>
                        <a:pt x="3077" y="2202"/>
                      </a:cubicBezTo>
                      <a:cubicBezTo>
                        <a:pt x="3109" y="1749"/>
                        <a:pt x="3141" y="1360"/>
                        <a:pt x="3174" y="1036"/>
                      </a:cubicBezTo>
                      <a:cubicBezTo>
                        <a:pt x="3206" y="356"/>
                        <a:pt x="3239" y="0"/>
                        <a:pt x="3239" y="0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2" name="Google Shape;1736;p47">
                  <a:extLst>
                    <a:ext uri="{FF2B5EF4-FFF2-40B4-BE49-F238E27FC236}">
                      <a16:creationId xmlns:a16="http://schemas.microsoft.com/office/drawing/2014/main" id="{0D43D1C3-AC25-42CF-8A1D-AB7287E8C354}"/>
                    </a:ext>
                  </a:extLst>
                </p:cNvPr>
                <p:cNvSpPr/>
                <p:nvPr/>
              </p:nvSpPr>
              <p:spPr>
                <a:xfrm>
                  <a:off x="3352969" y="4127305"/>
                  <a:ext cx="4630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4" h="24774" extrusionOk="0">
                      <a:moveTo>
                        <a:pt x="2624" y="1"/>
                      </a:moveTo>
                      <a:lnTo>
                        <a:pt x="2624" y="1069"/>
                      </a:lnTo>
                      <a:cubicBezTo>
                        <a:pt x="2624" y="1717"/>
                        <a:pt x="2624" y="2721"/>
                        <a:pt x="2591" y="3887"/>
                      </a:cubicBezTo>
                      <a:lnTo>
                        <a:pt x="2527" y="5797"/>
                      </a:lnTo>
                      <a:cubicBezTo>
                        <a:pt x="2494" y="6445"/>
                        <a:pt x="2429" y="7157"/>
                        <a:pt x="2365" y="7902"/>
                      </a:cubicBezTo>
                      <a:cubicBezTo>
                        <a:pt x="2268" y="9359"/>
                        <a:pt x="2106" y="10914"/>
                        <a:pt x="1976" y="12468"/>
                      </a:cubicBezTo>
                      <a:cubicBezTo>
                        <a:pt x="1814" y="14023"/>
                        <a:pt x="1555" y="15545"/>
                        <a:pt x="1361" y="17002"/>
                      </a:cubicBezTo>
                      <a:cubicBezTo>
                        <a:pt x="1264" y="17714"/>
                        <a:pt x="1167" y="18427"/>
                        <a:pt x="1069" y="19074"/>
                      </a:cubicBezTo>
                      <a:lnTo>
                        <a:pt x="746" y="20953"/>
                      </a:lnTo>
                      <a:cubicBezTo>
                        <a:pt x="519" y="22086"/>
                        <a:pt x="325" y="23057"/>
                        <a:pt x="195" y="23705"/>
                      </a:cubicBezTo>
                      <a:lnTo>
                        <a:pt x="1" y="24774"/>
                      </a:lnTo>
                      <a:lnTo>
                        <a:pt x="98" y="23705"/>
                      </a:lnTo>
                      <a:cubicBezTo>
                        <a:pt x="163" y="23025"/>
                        <a:pt x="260" y="22054"/>
                        <a:pt x="389" y="20888"/>
                      </a:cubicBezTo>
                      <a:lnTo>
                        <a:pt x="616" y="19010"/>
                      </a:lnTo>
                      <a:cubicBezTo>
                        <a:pt x="713" y="18362"/>
                        <a:pt x="746" y="17649"/>
                        <a:pt x="843" y="16937"/>
                      </a:cubicBezTo>
                      <a:cubicBezTo>
                        <a:pt x="1005" y="15480"/>
                        <a:pt x="1167" y="13925"/>
                        <a:pt x="1361" y="12403"/>
                      </a:cubicBezTo>
                      <a:cubicBezTo>
                        <a:pt x="1555" y="10849"/>
                        <a:pt x="1685" y="9295"/>
                        <a:pt x="1847" y="7837"/>
                      </a:cubicBezTo>
                      <a:cubicBezTo>
                        <a:pt x="1911" y="7125"/>
                        <a:pt x="2008" y="6413"/>
                        <a:pt x="2041" y="5765"/>
                      </a:cubicBezTo>
                      <a:lnTo>
                        <a:pt x="2235" y="3887"/>
                      </a:lnTo>
                      <a:cubicBezTo>
                        <a:pt x="2332" y="2721"/>
                        <a:pt x="2429" y="1749"/>
                        <a:pt x="2527" y="1069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3" name="Google Shape;1737;p47">
                  <a:extLst>
                    <a:ext uri="{FF2B5EF4-FFF2-40B4-BE49-F238E27FC236}">
                      <a16:creationId xmlns:a16="http://schemas.microsoft.com/office/drawing/2014/main" id="{FE95D5D6-6F67-4242-9892-B2A0C1382A18}"/>
                    </a:ext>
                  </a:extLst>
                </p:cNvPr>
                <p:cNvSpPr/>
                <p:nvPr/>
              </p:nvSpPr>
              <p:spPr>
                <a:xfrm>
                  <a:off x="3297538" y="4091305"/>
                  <a:ext cx="19448" cy="47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27170" extrusionOk="0">
                      <a:moveTo>
                        <a:pt x="1102" y="1"/>
                      </a:moveTo>
                      <a:lnTo>
                        <a:pt x="1102" y="1166"/>
                      </a:lnTo>
                      <a:lnTo>
                        <a:pt x="1102" y="4243"/>
                      </a:lnTo>
                      <a:cubicBezTo>
                        <a:pt x="1102" y="5506"/>
                        <a:pt x="1069" y="6995"/>
                        <a:pt x="1004" y="8582"/>
                      </a:cubicBezTo>
                      <a:cubicBezTo>
                        <a:pt x="972" y="10169"/>
                        <a:pt x="907" y="11885"/>
                        <a:pt x="843" y="13569"/>
                      </a:cubicBezTo>
                      <a:cubicBezTo>
                        <a:pt x="778" y="15285"/>
                        <a:pt x="713" y="16969"/>
                        <a:pt x="616" y="18556"/>
                      </a:cubicBezTo>
                      <a:cubicBezTo>
                        <a:pt x="519" y="20143"/>
                        <a:pt x="422" y="21632"/>
                        <a:pt x="357" y="22928"/>
                      </a:cubicBezTo>
                      <a:cubicBezTo>
                        <a:pt x="260" y="24191"/>
                        <a:pt x="163" y="25259"/>
                        <a:pt x="98" y="26004"/>
                      </a:cubicBezTo>
                      <a:lnTo>
                        <a:pt x="1" y="27170"/>
                      </a:lnTo>
                      <a:lnTo>
                        <a:pt x="1" y="26004"/>
                      </a:lnTo>
                      <a:lnTo>
                        <a:pt x="1" y="22895"/>
                      </a:lnTo>
                      <a:cubicBezTo>
                        <a:pt x="1" y="21632"/>
                        <a:pt x="33" y="20143"/>
                        <a:pt x="65" y="18556"/>
                      </a:cubicBezTo>
                      <a:cubicBezTo>
                        <a:pt x="130" y="16969"/>
                        <a:pt x="195" y="15253"/>
                        <a:pt x="227" y="13569"/>
                      </a:cubicBezTo>
                      <a:cubicBezTo>
                        <a:pt x="292" y="11853"/>
                        <a:pt x="389" y="10169"/>
                        <a:pt x="486" y="8582"/>
                      </a:cubicBezTo>
                      <a:cubicBezTo>
                        <a:pt x="551" y="6995"/>
                        <a:pt x="681" y="5506"/>
                        <a:pt x="745" y="4243"/>
                      </a:cubicBezTo>
                      <a:cubicBezTo>
                        <a:pt x="810" y="2947"/>
                        <a:pt x="907" y="1911"/>
                        <a:pt x="97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4" name="Google Shape;1738;p47">
                  <a:extLst>
                    <a:ext uri="{FF2B5EF4-FFF2-40B4-BE49-F238E27FC236}">
                      <a16:creationId xmlns:a16="http://schemas.microsoft.com/office/drawing/2014/main" id="{E38D6103-BBC2-44B2-9E8A-2D6A82252541}"/>
                    </a:ext>
                  </a:extLst>
                </p:cNvPr>
                <p:cNvSpPr/>
                <p:nvPr/>
              </p:nvSpPr>
              <p:spPr>
                <a:xfrm>
                  <a:off x="3214101" y="4084457"/>
                  <a:ext cx="21742" cy="47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" h="26814" extrusionOk="0">
                      <a:moveTo>
                        <a:pt x="1231" y="0"/>
                      </a:moveTo>
                      <a:lnTo>
                        <a:pt x="1199" y="1166"/>
                      </a:lnTo>
                      <a:cubicBezTo>
                        <a:pt x="1166" y="1911"/>
                        <a:pt x="1134" y="2947"/>
                        <a:pt x="1069" y="4210"/>
                      </a:cubicBezTo>
                      <a:lnTo>
                        <a:pt x="940" y="6218"/>
                      </a:lnTo>
                      <a:cubicBezTo>
                        <a:pt x="875" y="6962"/>
                        <a:pt x="875" y="7707"/>
                        <a:pt x="843" y="8484"/>
                      </a:cubicBezTo>
                      <a:cubicBezTo>
                        <a:pt x="810" y="10071"/>
                        <a:pt x="745" y="11723"/>
                        <a:pt x="648" y="13407"/>
                      </a:cubicBezTo>
                      <a:cubicBezTo>
                        <a:pt x="584" y="15090"/>
                        <a:pt x="584" y="16742"/>
                        <a:pt x="551" y="18329"/>
                      </a:cubicBezTo>
                      <a:cubicBezTo>
                        <a:pt x="551" y="19106"/>
                        <a:pt x="486" y="19883"/>
                        <a:pt x="454" y="20596"/>
                      </a:cubicBezTo>
                      <a:cubicBezTo>
                        <a:pt x="454" y="21308"/>
                        <a:pt x="454" y="21988"/>
                        <a:pt x="422" y="22636"/>
                      </a:cubicBezTo>
                      <a:cubicBezTo>
                        <a:pt x="422" y="23866"/>
                        <a:pt x="357" y="24935"/>
                        <a:pt x="325" y="25647"/>
                      </a:cubicBezTo>
                      <a:lnTo>
                        <a:pt x="292" y="26813"/>
                      </a:lnTo>
                      <a:lnTo>
                        <a:pt x="227" y="25647"/>
                      </a:lnTo>
                      <a:cubicBezTo>
                        <a:pt x="195" y="24935"/>
                        <a:pt x="130" y="23866"/>
                        <a:pt x="98" y="22636"/>
                      </a:cubicBezTo>
                      <a:lnTo>
                        <a:pt x="33" y="20596"/>
                      </a:lnTo>
                      <a:cubicBezTo>
                        <a:pt x="1" y="19883"/>
                        <a:pt x="1" y="19106"/>
                        <a:pt x="33" y="18329"/>
                      </a:cubicBezTo>
                      <a:cubicBezTo>
                        <a:pt x="33" y="16742"/>
                        <a:pt x="33" y="15090"/>
                        <a:pt x="65" y="13407"/>
                      </a:cubicBezTo>
                      <a:cubicBezTo>
                        <a:pt x="163" y="11723"/>
                        <a:pt x="227" y="10039"/>
                        <a:pt x="325" y="8452"/>
                      </a:cubicBezTo>
                      <a:cubicBezTo>
                        <a:pt x="389" y="7675"/>
                        <a:pt x="422" y="6898"/>
                        <a:pt x="519" y="6185"/>
                      </a:cubicBezTo>
                      <a:lnTo>
                        <a:pt x="745" y="4177"/>
                      </a:lnTo>
                      <a:cubicBezTo>
                        <a:pt x="875" y="2915"/>
                        <a:pt x="1005" y="1878"/>
                        <a:pt x="1102" y="1166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5" name="Google Shape;1739;p47">
                  <a:extLst>
                    <a:ext uri="{FF2B5EF4-FFF2-40B4-BE49-F238E27FC236}">
                      <a16:creationId xmlns:a16="http://schemas.microsoft.com/office/drawing/2014/main" id="{96F1C9D4-83DB-4A96-9DBD-86BA7540D559}"/>
                    </a:ext>
                  </a:extLst>
                </p:cNvPr>
                <p:cNvSpPr/>
                <p:nvPr/>
              </p:nvSpPr>
              <p:spPr>
                <a:xfrm>
                  <a:off x="3130099" y="4137594"/>
                  <a:ext cx="25730" cy="3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" h="21536" extrusionOk="0">
                      <a:moveTo>
                        <a:pt x="972" y="1"/>
                      </a:moveTo>
                      <a:cubicBezTo>
                        <a:pt x="972" y="1"/>
                        <a:pt x="972" y="357"/>
                        <a:pt x="939" y="940"/>
                      </a:cubicBezTo>
                      <a:cubicBezTo>
                        <a:pt x="907" y="1523"/>
                        <a:pt x="875" y="2365"/>
                        <a:pt x="842" y="3368"/>
                      </a:cubicBezTo>
                      <a:lnTo>
                        <a:pt x="745" y="4988"/>
                      </a:lnTo>
                      <a:cubicBezTo>
                        <a:pt x="713" y="5571"/>
                        <a:pt x="745" y="6186"/>
                        <a:pt x="713" y="6801"/>
                      </a:cubicBezTo>
                      <a:cubicBezTo>
                        <a:pt x="680" y="7449"/>
                        <a:pt x="648" y="8096"/>
                        <a:pt x="680" y="8744"/>
                      </a:cubicBezTo>
                      <a:cubicBezTo>
                        <a:pt x="680" y="9424"/>
                        <a:pt x="680" y="10104"/>
                        <a:pt x="680" y="10784"/>
                      </a:cubicBezTo>
                      <a:cubicBezTo>
                        <a:pt x="680" y="11464"/>
                        <a:pt x="680" y="12112"/>
                        <a:pt x="713" y="12792"/>
                      </a:cubicBezTo>
                      <a:cubicBezTo>
                        <a:pt x="713" y="13472"/>
                        <a:pt x="745" y="14120"/>
                        <a:pt x="778" y="14735"/>
                      </a:cubicBezTo>
                      <a:cubicBezTo>
                        <a:pt x="810" y="15383"/>
                        <a:pt x="842" y="15998"/>
                        <a:pt x="875" y="16548"/>
                      </a:cubicBezTo>
                      <a:lnTo>
                        <a:pt x="1037" y="18167"/>
                      </a:lnTo>
                      <a:lnTo>
                        <a:pt x="1101" y="18912"/>
                      </a:lnTo>
                      <a:lnTo>
                        <a:pt x="1199" y="19560"/>
                      </a:lnTo>
                      <a:lnTo>
                        <a:pt x="1328" y="20596"/>
                      </a:lnTo>
                      <a:cubicBezTo>
                        <a:pt x="1425" y="21211"/>
                        <a:pt x="1458" y="21535"/>
                        <a:pt x="1458" y="21535"/>
                      </a:cubicBezTo>
                      <a:cubicBezTo>
                        <a:pt x="1458" y="21535"/>
                        <a:pt x="1360" y="21211"/>
                        <a:pt x="1231" y="20629"/>
                      </a:cubicBezTo>
                      <a:lnTo>
                        <a:pt x="972" y="19592"/>
                      </a:lnTo>
                      <a:lnTo>
                        <a:pt x="778" y="18945"/>
                      </a:lnTo>
                      <a:lnTo>
                        <a:pt x="680" y="18232"/>
                      </a:lnTo>
                      <a:lnTo>
                        <a:pt x="421" y="16613"/>
                      </a:lnTo>
                      <a:cubicBezTo>
                        <a:pt x="324" y="16030"/>
                        <a:pt x="292" y="15415"/>
                        <a:pt x="227" y="14800"/>
                      </a:cubicBezTo>
                      <a:cubicBezTo>
                        <a:pt x="162" y="14152"/>
                        <a:pt x="98" y="13504"/>
                        <a:pt x="98" y="12824"/>
                      </a:cubicBezTo>
                      <a:cubicBezTo>
                        <a:pt x="98" y="12177"/>
                        <a:pt x="65" y="11497"/>
                        <a:pt x="33" y="10817"/>
                      </a:cubicBezTo>
                      <a:cubicBezTo>
                        <a:pt x="0" y="10137"/>
                        <a:pt x="65" y="9456"/>
                        <a:pt x="65" y="8776"/>
                      </a:cubicBezTo>
                      <a:cubicBezTo>
                        <a:pt x="98" y="8129"/>
                        <a:pt x="130" y="7449"/>
                        <a:pt x="162" y="6833"/>
                      </a:cubicBezTo>
                      <a:cubicBezTo>
                        <a:pt x="195" y="6186"/>
                        <a:pt x="259" y="5571"/>
                        <a:pt x="292" y="5020"/>
                      </a:cubicBezTo>
                      <a:lnTo>
                        <a:pt x="486" y="3401"/>
                      </a:lnTo>
                      <a:cubicBezTo>
                        <a:pt x="519" y="2883"/>
                        <a:pt x="583" y="2429"/>
                        <a:pt x="648" y="2008"/>
                      </a:cubicBezTo>
                      <a:lnTo>
                        <a:pt x="810" y="972"/>
                      </a:lnTo>
                      <a:cubicBezTo>
                        <a:pt x="907" y="324"/>
                        <a:pt x="972" y="1"/>
                        <a:pt x="972" y="1"/>
                      </a:cubicBezTo>
                      <a:close/>
                    </a:path>
                  </a:pathLst>
                </a:custGeom>
                <a:solidFill>
                  <a:srgbClr val="F9F3E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6" name="Google Shape;1741;p47">
                  <a:extLst>
                    <a:ext uri="{FF2B5EF4-FFF2-40B4-BE49-F238E27FC236}">
                      <a16:creationId xmlns:a16="http://schemas.microsoft.com/office/drawing/2014/main" id="{4CD11082-73EE-403F-B465-A1B1611650F7}"/>
                    </a:ext>
                  </a:extLst>
                </p:cNvPr>
                <p:cNvSpPr/>
                <p:nvPr/>
              </p:nvSpPr>
              <p:spPr>
                <a:xfrm>
                  <a:off x="2329449" y="4321040"/>
                  <a:ext cx="624651" cy="90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6" h="5118" extrusionOk="0">
                      <a:moveTo>
                        <a:pt x="35007" y="1"/>
                      </a:moveTo>
                      <a:lnTo>
                        <a:pt x="389" y="1"/>
                      </a:lnTo>
                      <a:cubicBezTo>
                        <a:pt x="1" y="907"/>
                        <a:pt x="260" y="3077"/>
                        <a:pt x="584" y="4858"/>
                      </a:cubicBezTo>
                      <a:lnTo>
                        <a:pt x="1588" y="4858"/>
                      </a:lnTo>
                      <a:cubicBezTo>
                        <a:pt x="8777" y="4988"/>
                        <a:pt x="14962" y="5052"/>
                        <a:pt x="20370" y="5117"/>
                      </a:cubicBezTo>
                      <a:lnTo>
                        <a:pt x="34845" y="4793"/>
                      </a:lnTo>
                      <a:cubicBezTo>
                        <a:pt x="35169" y="3012"/>
                        <a:pt x="35395" y="875"/>
                        <a:pt x="3500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7" name="Google Shape;1743;p47">
                  <a:extLst>
                    <a:ext uri="{FF2B5EF4-FFF2-40B4-BE49-F238E27FC236}">
                      <a16:creationId xmlns:a16="http://schemas.microsoft.com/office/drawing/2014/main" id="{9B67BFAF-AE19-4951-AB86-021311CAE94D}"/>
                    </a:ext>
                  </a:extLst>
                </p:cNvPr>
                <p:cNvSpPr/>
                <p:nvPr/>
              </p:nvSpPr>
              <p:spPr>
                <a:xfrm>
                  <a:off x="1962575" y="2895210"/>
                  <a:ext cx="1317262" cy="500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43" h="28336" extrusionOk="0">
                      <a:moveTo>
                        <a:pt x="12467" y="26878"/>
                      </a:moveTo>
                      <a:cubicBezTo>
                        <a:pt x="5149" y="25486"/>
                        <a:pt x="0" y="22636"/>
                        <a:pt x="3562" y="16904"/>
                      </a:cubicBezTo>
                      <a:cubicBezTo>
                        <a:pt x="7999" y="9780"/>
                        <a:pt x="18782" y="4372"/>
                        <a:pt x="26781" y="2623"/>
                      </a:cubicBezTo>
                      <a:cubicBezTo>
                        <a:pt x="38827" y="0"/>
                        <a:pt x="53043" y="907"/>
                        <a:pt x="63114" y="8711"/>
                      </a:cubicBezTo>
                      <a:cubicBezTo>
                        <a:pt x="66612" y="11399"/>
                        <a:pt x="74643" y="19818"/>
                        <a:pt x="69591" y="23834"/>
                      </a:cubicBezTo>
                      <a:cubicBezTo>
                        <a:pt x="65284" y="27267"/>
                        <a:pt x="59585" y="27720"/>
                        <a:pt x="54306" y="27882"/>
                      </a:cubicBezTo>
                      <a:cubicBezTo>
                        <a:pt x="48283" y="28011"/>
                        <a:pt x="42227" y="28076"/>
                        <a:pt x="36204" y="28173"/>
                      </a:cubicBezTo>
                      <a:cubicBezTo>
                        <a:pt x="28335" y="28238"/>
                        <a:pt x="20239" y="28335"/>
                        <a:pt x="12467" y="26878"/>
                      </a:cubicBezTo>
                      <a:close/>
                    </a:path>
                  </a:pathLst>
                </a:custGeom>
                <a:solidFill>
                  <a:srgbClr val="F0B01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8" name="Google Shape;1744;p47">
                  <a:extLst>
                    <a:ext uri="{FF2B5EF4-FFF2-40B4-BE49-F238E27FC236}">
                      <a16:creationId xmlns:a16="http://schemas.microsoft.com/office/drawing/2014/main" id="{A23D5B40-D3F3-47DC-8EFB-9383A5CDB02A}"/>
                    </a:ext>
                  </a:extLst>
                </p:cNvPr>
                <p:cNvSpPr/>
                <p:nvPr/>
              </p:nvSpPr>
              <p:spPr>
                <a:xfrm>
                  <a:off x="2605474" y="2922634"/>
                  <a:ext cx="13747" cy="437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774" extrusionOk="0">
                      <a:moveTo>
                        <a:pt x="389" y="1"/>
                      </a:moveTo>
                      <a:cubicBezTo>
                        <a:pt x="389" y="1"/>
                        <a:pt x="519" y="1555"/>
                        <a:pt x="616" y="3854"/>
                      </a:cubicBezTo>
                      <a:cubicBezTo>
                        <a:pt x="681" y="5020"/>
                        <a:pt x="713" y="6380"/>
                        <a:pt x="746" y="7837"/>
                      </a:cubicBezTo>
                      <a:cubicBezTo>
                        <a:pt x="746" y="8550"/>
                        <a:pt x="778" y="9327"/>
                        <a:pt x="778" y="10072"/>
                      </a:cubicBezTo>
                      <a:cubicBezTo>
                        <a:pt x="778" y="10849"/>
                        <a:pt x="778" y="11626"/>
                        <a:pt x="778" y="12371"/>
                      </a:cubicBezTo>
                      <a:lnTo>
                        <a:pt x="778" y="14702"/>
                      </a:lnTo>
                      <a:cubicBezTo>
                        <a:pt x="778" y="15447"/>
                        <a:pt x="746" y="16224"/>
                        <a:pt x="746" y="16937"/>
                      </a:cubicBezTo>
                      <a:cubicBezTo>
                        <a:pt x="713" y="18394"/>
                        <a:pt x="681" y="19754"/>
                        <a:pt x="616" y="20920"/>
                      </a:cubicBezTo>
                      <a:cubicBezTo>
                        <a:pt x="519" y="23219"/>
                        <a:pt x="389" y="24773"/>
                        <a:pt x="389" y="24773"/>
                      </a:cubicBezTo>
                      <a:cubicBezTo>
                        <a:pt x="389" y="24773"/>
                        <a:pt x="260" y="23219"/>
                        <a:pt x="163" y="20920"/>
                      </a:cubicBezTo>
                      <a:cubicBezTo>
                        <a:pt x="98" y="19754"/>
                        <a:pt x="66" y="18394"/>
                        <a:pt x="33" y="16937"/>
                      </a:cubicBezTo>
                      <a:cubicBezTo>
                        <a:pt x="33" y="16224"/>
                        <a:pt x="1" y="15447"/>
                        <a:pt x="1" y="14702"/>
                      </a:cubicBezTo>
                      <a:lnTo>
                        <a:pt x="1" y="12371"/>
                      </a:lnTo>
                      <a:lnTo>
                        <a:pt x="1" y="10072"/>
                      </a:lnTo>
                      <a:cubicBezTo>
                        <a:pt x="1" y="9327"/>
                        <a:pt x="33" y="8550"/>
                        <a:pt x="33" y="7837"/>
                      </a:cubicBezTo>
                      <a:cubicBezTo>
                        <a:pt x="66" y="6380"/>
                        <a:pt x="98" y="5020"/>
                        <a:pt x="163" y="3854"/>
                      </a:cubicBezTo>
                      <a:cubicBezTo>
                        <a:pt x="260" y="1555"/>
                        <a:pt x="389" y="1"/>
                        <a:pt x="3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9" name="Google Shape;1745;p47">
                  <a:extLst>
                    <a:ext uri="{FF2B5EF4-FFF2-40B4-BE49-F238E27FC236}">
                      <a16:creationId xmlns:a16="http://schemas.microsoft.com/office/drawing/2014/main" id="{4F2F4368-4386-4CD2-AEE1-FE5EF52F82BA}"/>
                    </a:ext>
                  </a:extLst>
                </p:cNvPr>
                <p:cNvSpPr/>
                <p:nvPr/>
              </p:nvSpPr>
              <p:spPr>
                <a:xfrm>
                  <a:off x="2027148" y="3346104"/>
                  <a:ext cx="1170400" cy="76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21" h="43297" extrusionOk="0">
                      <a:moveTo>
                        <a:pt x="66321" y="36334"/>
                      </a:moveTo>
                      <a:cubicBezTo>
                        <a:pt x="66321" y="40188"/>
                        <a:pt x="63082" y="43296"/>
                        <a:pt x="59099" y="43296"/>
                      </a:cubicBezTo>
                      <a:lnTo>
                        <a:pt x="7222" y="43296"/>
                      </a:lnTo>
                      <a:cubicBezTo>
                        <a:pt x="3239" y="43296"/>
                        <a:pt x="0" y="40188"/>
                        <a:pt x="0" y="36334"/>
                      </a:cubicBezTo>
                      <a:lnTo>
                        <a:pt x="0" y="6963"/>
                      </a:lnTo>
                      <a:cubicBezTo>
                        <a:pt x="0" y="3141"/>
                        <a:pt x="3239" y="0"/>
                        <a:pt x="7222" y="0"/>
                      </a:cubicBezTo>
                      <a:lnTo>
                        <a:pt x="59099" y="0"/>
                      </a:lnTo>
                      <a:cubicBezTo>
                        <a:pt x="63082" y="0"/>
                        <a:pt x="66321" y="3141"/>
                        <a:pt x="66321" y="696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0" name="Google Shape;1746;p47">
                  <a:extLst>
                    <a:ext uri="{FF2B5EF4-FFF2-40B4-BE49-F238E27FC236}">
                      <a16:creationId xmlns:a16="http://schemas.microsoft.com/office/drawing/2014/main" id="{D25881B8-BA75-4453-B8DB-47D04ECD840B}"/>
                    </a:ext>
                  </a:extLst>
                </p:cNvPr>
                <p:cNvSpPr/>
                <p:nvPr/>
              </p:nvSpPr>
              <p:spPr>
                <a:xfrm>
                  <a:off x="2156874" y="3435259"/>
                  <a:ext cx="910381" cy="68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4" extrusionOk="0">
                      <a:moveTo>
                        <a:pt x="51586" y="1943"/>
                      </a:moveTo>
                      <a:cubicBezTo>
                        <a:pt x="51586" y="3012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2"/>
                        <a:pt x="0" y="1943"/>
                      </a:cubicBezTo>
                      <a:lnTo>
                        <a:pt x="0" y="1943"/>
                      </a:lnTo>
                      <a:cubicBezTo>
                        <a:pt x="0" y="874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74"/>
                        <a:pt x="51586" y="1943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1" name="Google Shape;1747;p47">
                  <a:extLst>
                    <a:ext uri="{FF2B5EF4-FFF2-40B4-BE49-F238E27FC236}">
                      <a16:creationId xmlns:a16="http://schemas.microsoft.com/office/drawing/2014/main" id="{036369EE-0AC2-404D-9F22-CFB3E891058B}"/>
                    </a:ext>
                  </a:extLst>
                </p:cNvPr>
                <p:cNvSpPr/>
                <p:nvPr/>
              </p:nvSpPr>
              <p:spPr>
                <a:xfrm>
                  <a:off x="2156874" y="3545538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44"/>
                      </a:moveTo>
                      <a:cubicBezTo>
                        <a:pt x="51586" y="3013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3013"/>
                        <a:pt x="0" y="1944"/>
                      </a:cubicBezTo>
                      <a:lnTo>
                        <a:pt x="0" y="1944"/>
                      </a:lnTo>
                      <a:cubicBezTo>
                        <a:pt x="0" y="875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75"/>
                        <a:pt x="51586" y="1944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2" name="Google Shape;1748;p47">
                  <a:extLst>
                    <a:ext uri="{FF2B5EF4-FFF2-40B4-BE49-F238E27FC236}">
                      <a16:creationId xmlns:a16="http://schemas.microsoft.com/office/drawing/2014/main" id="{7952551F-9E06-4F1A-90D7-94F96BC0579E}"/>
                    </a:ext>
                  </a:extLst>
                </p:cNvPr>
                <p:cNvSpPr/>
                <p:nvPr/>
              </p:nvSpPr>
              <p:spPr>
                <a:xfrm>
                  <a:off x="2156874" y="3647841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3" name="Google Shape;1749;p47">
                  <a:extLst>
                    <a:ext uri="{FF2B5EF4-FFF2-40B4-BE49-F238E27FC236}">
                      <a16:creationId xmlns:a16="http://schemas.microsoft.com/office/drawing/2014/main" id="{6C8C2045-0F31-4398-99D3-7560BA145235}"/>
                    </a:ext>
                  </a:extLst>
                </p:cNvPr>
                <p:cNvSpPr/>
                <p:nvPr/>
              </p:nvSpPr>
              <p:spPr>
                <a:xfrm>
                  <a:off x="2156874" y="3749561"/>
                  <a:ext cx="910381" cy="680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55" extrusionOk="0">
                      <a:moveTo>
                        <a:pt x="51586" y="1911"/>
                      </a:moveTo>
                      <a:cubicBezTo>
                        <a:pt x="51586" y="2980"/>
                        <a:pt x="50712" y="3854"/>
                        <a:pt x="49676" y="3854"/>
                      </a:cubicBezTo>
                      <a:lnTo>
                        <a:pt x="1943" y="3854"/>
                      </a:lnTo>
                      <a:cubicBezTo>
                        <a:pt x="875" y="3854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4" name="Google Shape;1750;p47">
                  <a:extLst>
                    <a:ext uri="{FF2B5EF4-FFF2-40B4-BE49-F238E27FC236}">
                      <a16:creationId xmlns:a16="http://schemas.microsoft.com/office/drawing/2014/main" id="{44FF2BBE-7028-4DBE-BCCE-71328D8D682E}"/>
                    </a:ext>
                  </a:extLst>
                </p:cNvPr>
                <p:cNvSpPr/>
                <p:nvPr/>
              </p:nvSpPr>
              <p:spPr>
                <a:xfrm>
                  <a:off x="2156874" y="3855852"/>
                  <a:ext cx="910381" cy="67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3" extrusionOk="0">
                      <a:moveTo>
                        <a:pt x="51586" y="1911"/>
                      </a:moveTo>
                      <a:cubicBezTo>
                        <a:pt x="51586" y="2980"/>
                        <a:pt x="50712" y="3822"/>
                        <a:pt x="49676" y="3822"/>
                      </a:cubicBezTo>
                      <a:lnTo>
                        <a:pt x="1943" y="3822"/>
                      </a:lnTo>
                      <a:cubicBezTo>
                        <a:pt x="875" y="3822"/>
                        <a:pt x="0" y="2980"/>
                        <a:pt x="0" y="1911"/>
                      </a:cubicBezTo>
                      <a:lnTo>
                        <a:pt x="0" y="1911"/>
                      </a:lnTo>
                      <a:cubicBezTo>
                        <a:pt x="0" y="843"/>
                        <a:pt x="875" y="1"/>
                        <a:pt x="1943" y="1"/>
                      </a:cubicBezTo>
                      <a:lnTo>
                        <a:pt x="49676" y="1"/>
                      </a:lnTo>
                      <a:cubicBezTo>
                        <a:pt x="50712" y="1"/>
                        <a:pt x="51586" y="843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5" name="Google Shape;1751;p47">
                  <a:extLst>
                    <a:ext uri="{FF2B5EF4-FFF2-40B4-BE49-F238E27FC236}">
                      <a16:creationId xmlns:a16="http://schemas.microsoft.com/office/drawing/2014/main" id="{1E910AB0-12EA-42F3-8387-75645DDACD6C}"/>
                    </a:ext>
                  </a:extLst>
                </p:cNvPr>
                <p:cNvSpPr/>
                <p:nvPr/>
              </p:nvSpPr>
              <p:spPr>
                <a:xfrm>
                  <a:off x="2156874" y="3957589"/>
                  <a:ext cx="910381" cy="6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87" h="3822" extrusionOk="0">
                      <a:moveTo>
                        <a:pt x="51586" y="1911"/>
                      </a:moveTo>
                      <a:cubicBezTo>
                        <a:pt x="51586" y="2979"/>
                        <a:pt x="50712" y="3821"/>
                        <a:pt x="49676" y="3821"/>
                      </a:cubicBezTo>
                      <a:lnTo>
                        <a:pt x="1943" y="3821"/>
                      </a:lnTo>
                      <a:cubicBezTo>
                        <a:pt x="875" y="3821"/>
                        <a:pt x="0" y="2979"/>
                        <a:pt x="0" y="1911"/>
                      </a:cubicBezTo>
                      <a:lnTo>
                        <a:pt x="0" y="1911"/>
                      </a:lnTo>
                      <a:cubicBezTo>
                        <a:pt x="0" y="842"/>
                        <a:pt x="875" y="0"/>
                        <a:pt x="1943" y="0"/>
                      </a:cubicBezTo>
                      <a:lnTo>
                        <a:pt x="49676" y="0"/>
                      </a:lnTo>
                      <a:cubicBezTo>
                        <a:pt x="50712" y="0"/>
                        <a:pt x="51586" y="842"/>
                        <a:pt x="51586" y="1911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6" name="Google Shape;1752;p47">
                  <a:extLst>
                    <a:ext uri="{FF2B5EF4-FFF2-40B4-BE49-F238E27FC236}">
                      <a16:creationId xmlns:a16="http://schemas.microsoft.com/office/drawing/2014/main" id="{7BC3D59F-41FE-4DE4-90E4-822D78F03B04}"/>
                    </a:ext>
                  </a:extLst>
                </p:cNvPr>
                <p:cNvSpPr/>
                <p:nvPr/>
              </p:nvSpPr>
              <p:spPr>
                <a:xfrm>
                  <a:off x="3547850" y="3512978"/>
                  <a:ext cx="77155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2" h="28368" extrusionOk="0">
                      <a:moveTo>
                        <a:pt x="4113" y="0"/>
                      </a:moveTo>
                      <a:cubicBezTo>
                        <a:pt x="4113" y="0"/>
                        <a:pt x="4145" y="453"/>
                        <a:pt x="4210" y="1231"/>
                      </a:cubicBezTo>
                      <a:cubicBezTo>
                        <a:pt x="4242" y="2040"/>
                        <a:pt x="4307" y="3174"/>
                        <a:pt x="4340" y="4534"/>
                      </a:cubicBezTo>
                      <a:cubicBezTo>
                        <a:pt x="4372" y="5894"/>
                        <a:pt x="4372" y="7481"/>
                        <a:pt x="4340" y="9164"/>
                      </a:cubicBezTo>
                      <a:cubicBezTo>
                        <a:pt x="4307" y="10006"/>
                        <a:pt x="4275" y="10881"/>
                        <a:pt x="4210" y="11787"/>
                      </a:cubicBezTo>
                      <a:cubicBezTo>
                        <a:pt x="4145" y="12662"/>
                        <a:pt x="4081" y="13569"/>
                        <a:pt x="4016" y="14475"/>
                      </a:cubicBezTo>
                      <a:cubicBezTo>
                        <a:pt x="3919" y="15382"/>
                        <a:pt x="3789" y="16289"/>
                        <a:pt x="3627" y="17163"/>
                      </a:cubicBezTo>
                      <a:cubicBezTo>
                        <a:pt x="3465" y="18070"/>
                        <a:pt x="3303" y="18912"/>
                        <a:pt x="3141" y="19754"/>
                      </a:cubicBezTo>
                      <a:cubicBezTo>
                        <a:pt x="2980" y="20596"/>
                        <a:pt x="2753" y="21373"/>
                        <a:pt x="2526" y="22150"/>
                      </a:cubicBezTo>
                      <a:lnTo>
                        <a:pt x="2202" y="23219"/>
                      </a:lnTo>
                      <a:cubicBezTo>
                        <a:pt x="2073" y="23575"/>
                        <a:pt x="1943" y="23899"/>
                        <a:pt x="1846" y="24223"/>
                      </a:cubicBezTo>
                      <a:cubicBezTo>
                        <a:pt x="1717" y="24546"/>
                        <a:pt x="1619" y="24870"/>
                        <a:pt x="1490" y="25162"/>
                      </a:cubicBezTo>
                      <a:lnTo>
                        <a:pt x="1134" y="25971"/>
                      </a:lnTo>
                      <a:lnTo>
                        <a:pt x="842" y="26684"/>
                      </a:lnTo>
                      <a:lnTo>
                        <a:pt x="551" y="27267"/>
                      </a:lnTo>
                      <a:cubicBezTo>
                        <a:pt x="195" y="27979"/>
                        <a:pt x="0" y="28368"/>
                        <a:pt x="0" y="28368"/>
                      </a:cubicBezTo>
                      <a:cubicBezTo>
                        <a:pt x="0" y="28368"/>
                        <a:pt x="130" y="27947"/>
                        <a:pt x="389" y="27202"/>
                      </a:cubicBezTo>
                      <a:lnTo>
                        <a:pt x="616" y="26586"/>
                      </a:lnTo>
                      <a:lnTo>
                        <a:pt x="842" y="25842"/>
                      </a:lnTo>
                      <a:cubicBezTo>
                        <a:pt x="1037" y="25324"/>
                        <a:pt x="1198" y="24741"/>
                        <a:pt x="1393" y="24093"/>
                      </a:cubicBezTo>
                      <a:cubicBezTo>
                        <a:pt x="1458" y="23769"/>
                        <a:pt x="1587" y="23413"/>
                        <a:pt x="1652" y="23057"/>
                      </a:cubicBezTo>
                      <a:lnTo>
                        <a:pt x="1911" y="21988"/>
                      </a:lnTo>
                      <a:cubicBezTo>
                        <a:pt x="2008" y="21600"/>
                        <a:pt x="2105" y="21211"/>
                        <a:pt x="2170" y="20822"/>
                      </a:cubicBezTo>
                      <a:lnTo>
                        <a:pt x="2429" y="19592"/>
                      </a:lnTo>
                      <a:cubicBezTo>
                        <a:pt x="2591" y="18782"/>
                        <a:pt x="2720" y="17908"/>
                        <a:pt x="2850" y="17034"/>
                      </a:cubicBezTo>
                      <a:cubicBezTo>
                        <a:pt x="2947" y="16159"/>
                        <a:pt x="3077" y="15285"/>
                        <a:pt x="3174" y="14378"/>
                      </a:cubicBezTo>
                      <a:cubicBezTo>
                        <a:pt x="3271" y="13504"/>
                        <a:pt x="3368" y="12597"/>
                        <a:pt x="3433" y="11723"/>
                      </a:cubicBezTo>
                      <a:cubicBezTo>
                        <a:pt x="3498" y="10848"/>
                        <a:pt x="3562" y="9974"/>
                        <a:pt x="3595" y="9132"/>
                      </a:cubicBezTo>
                      <a:cubicBezTo>
                        <a:pt x="3660" y="8290"/>
                        <a:pt x="3692" y="7481"/>
                        <a:pt x="3724" y="6703"/>
                      </a:cubicBezTo>
                      <a:cubicBezTo>
                        <a:pt x="3757" y="5926"/>
                        <a:pt x="3822" y="5181"/>
                        <a:pt x="3822" y="4501"/>
                      </a:cubicBezTo>
                      <a:lnTo>
                        <a:pt x="4016" y="1231"/>
                      </a:lnTo>
                      <a:cubicBezTo>
                        <a:pt x="4081" y="453"/>
                        <a:pt x="4113" y="0"/>
                        <a:pt x="41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7" name="Google Shape;1753;p47">
                  <a:extLst>
                    <a:ext uri="{FF2B5EF4-FFF2-40B4-BE49-F238E27FC236}">
                      <a16:creationId xmlns:a16="http://schemas.microsoft.com/office/drawing/2014/main" id="{CB32ED75-D1AA-4DAB-9FDF-8F7D9F0B6B75}"/>
                    </a:ext>
                  </a:extLst>
                </p:cNvPr>
                <p:cNvSpPr/>
                <p:nvPr/>
              </p:nvSpPr>
              <p:spPr>
                <a:xfrm>
                  <a:off x="1599108" y="3512978"/>
                  <a:ext cx="77173" cy="500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3" h="28368" extrusionOk="0">
                      <a:moveTo>
                        <a:pt x="260" y="0"/>
                      </a:moveTo>
                      <a:cubicBezTo>
                        <a:pt x="260" y="0"/>
                        <a:pt x="292" y="453"/>
                        <a:pt x="357" y="1231"/>
                      </a:cubicBezTo>
                      <a:lnTo>
                        <a:pt x="519" y="4501"/>
                      </a:lnTo>
                      <a:lnTo>
                        <a:pt x="616" y="6703"/>
                      </a:lnTo>
                      <a:lnTo>
                        <a:pt x="745" y="9132"/>
                      </a:lnTo>
                      <a:cubicBezTo>
                        <a:pt x="810" y="9974"/>
                        <a:pt x="875" y="10848"/>
                        <a:pt x="940" y="11723"/>
                      </a:cubicBezTo>
                      <a:cubicBezTo>
                        <a:pt x="1004" y="12597"/>
                        <a:pt x="1102" y="13504"/>
                        <a:pt x="1166" y="14378"/>
                      </a:cubicBezTo>
                      <a:cubicBezTo>
                        <a:pt x="1263" y="15285"/>
                        <a:pt x="1361" y="16192"/>
                        <a:pt x="1522" y="17034"/>
                      </a:cubicBezTo>
                      <a:cubicBezTo>
                        <a:pt x="1652" y="17908"/>
                        <a:pt x="1782" y="18782"/>
                        <a:pt x="1911" y="19592"/>
                      </a:cubicBezTo>
                      <a:lnTo>
                        <a:pt x="2170" y="20822"/>
                      </a:lnTo>
                      <a:cubicBezTo>
                        <a:pt x="2267" y="21211"/>
                        <a:pt x="2332" y="21600"/>
                        <a:pt x="2429" y="21988"/>
                      </a:cubicBezTo>
                      <a:lnTo>
                        <a:pt x="2688" y="23057"/>
                      </a:lnTo>
                      <a:cubicBezTo>
                        <a:pt x="2785" y="23413"/>
                        <a:pt x="2883" y="23769"/>
                        <a:pt x="2980" y="24093"/>
                      </a:cubicBezTo>
                      <a:cubicBezTo>
                        <a:pt x="3142" y="24741"/>
                        <a:pt x="3336" y="25324"/>
                        <a:pt x="3498" y="25842"/>
                      </a:cubicBezTo>
                      <a:lnTo>
                        <a:pt x="3725" y="26586"/>
                      </a:lnTo>
                      <a:lnTo>
                        <a:pt x="3951" y="27202"/>
                      </a:lnTo>
                      <a:cubicBezTo>
                        <a:pt x="4210" y="27947"/>
                        <a:pt x="4372" y="28368"/>
                        <a:pt x="4372" y="28368"/>
                      </a:cubicBezTo>
                      <a:cubicBezTo>
                        <a:pt x="4372" y="28368"/>
                        <a:pt x="4146" y="27979"/>
                        <a:pt x="3789" y="27267"/>
                      </a:cubicBezTo>
                      <a:lnTo>
                        <a:pt x="3530" y="26684"/>
                      </a:lnTo>
                      <a:lnTo>
                        <a:pt x="3206" y="25971"/>
                      </a:lnTo>
                      <a:lnTo>
                        <a:pt x="2850" y="25162"/>
                      </a:lnTo>
                      <a:cubicBezTo>
                        <a:pt x="2753" y="24870"/>
                        <a:pt x="2656" y="24546"/>
                        <a:pt x="2526" y="24223"/>
                      </a:cubicBezTo>
                      <a:cubicBezTo>
                        <a:pt x="2397" y="23899"/>
                        <a:pt x="2267" y="23575"/>
                        <a:pt x="2170" y="23219"/>
                      </a:cubicBezTo>
                      <a:lnTo>
                        <a:pt x="1846" y="22150"/>
                      </a:lnTo>
                      <a:cubicBezTo>
                        <a:pt x="1587" y="21405"/>
                        <a:pt x="1425" y="20596"/>
                        <a:pt x="1231" y="19754"/>
                      </a:cubicBezTo>
                      <a:cubicBezTo>
                        <a:pt x="1004" y="18912"/>
                        <a:pt x="842" y="18070"/>
                        <a:pt x="713" y="17163"/>
                      </a:cubicBezTo>
                      <a:cubicBezTo>
                        <a:pt x="583" y="16289"/>
                        <a:pt x="454" y="15382"/>
                        <a:pt x="357" y="14475"/>
                      </a:cubicBezTo>
                      <a:cubicBezTo>
                        <a:pt x="227" y="13569"/>
                        <a:pt x="195" y="12662"/>
                        <a:pt x="130" y="11787"/>
                      </a:cubicBezTo>
                      <a:cubicBezTo>
                        <a:pt x="98" y="10881"/>
                        <a:pt x="65" y="10006"/>
                        <a:pt x="33" y="9164"/>
                      </a:cubicBezTo>
                      <a:cubicBezTo>
                        <a:pt x="0" y="7481"/>
                        <a:pt x="0" y="5894"/>
                        <a:pt x="33" y="4534"/>
                      </a:cubicBezTo>
                      <a:cubicBezTo>
                        <a:pt x="65" y="3174"/>
                        <a:pt x="130" y="2040"/>
                        <a:pt x="162" y="1231"/>
                      </a:cubicBezTo>
                      <a:cubicBezTo>
                        <a:pt x="195" y="453"/>
                        <a:pt x="260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8" name="Google Shape;1754;p47">
                  <a:extLst>
                    <a:ext uri="{FF2B5EF4-FFF2-40B4-BE49-F238E27FC236}">
                      <a16:creationId xmlns:a16="http://schemas.microsoft.com/office/drawing/2014/main" id="{04F0AB23-21F1-4A66-AF47-A1418AC9B813}"/>
                    </a:ext>
                  </a:extLst>
                </p:cNvPr>
                <p:cNvSpPr/>
                <p:nvPr/>
              </p:nvSpPr>
              <p:spPr>
                <a:xfrm>
                  <a:off x="1459092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59" y="23349"/>
                      </a:cubicBezTo>
                      <a:cubicBezTo>
                        <a:pt x="5214" y="23349"/>
                        <a:pt x="1" y="18135"/>
                        <a:pt x="1" y="11691"/>
                      </a:cubicBezTo>
                      <a:cubicBezTo>
                        <a:pt x="1" y="5247"/>
                        <a:pt x="5214" y="1"/>
                        <a:pt x="11659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9" name="Google Shape;1755;p47">
                  <a:extLst>
                    <a:ext uri="{FF2B5EF4-FFF2-40B4-BE49-F238E27FC236}">
                      <a16:creationId xmlns:a16="http://schemas.microsoft.com/office/drawing/2014/main" id="{E929252C-5904-428C-8A74-D554BAE2BD94}"/>
                    </a:ext>
                  </a:extLst>
                </p:cNvPr>
                <p:cNvSpPr/>
                <p:nvPr/>
              </p:nvSpPr>
              <p:spPr>
                <a:xfrm>
                  <a:off x="1467104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422" y="22409"/>
                        <a:pt x="11205" y="22409"/>
                      </a:cubicBezTo>
                      <a:cubicBezTo>
                        <a:pt x="5019" y="22409"/>
                        <a:pt x="0" y="17390"/>
                        <a:pt x="0" y="11205"/>
                      </a:cubicBezTo>
                      <a:cubicBezTo>
                        <a:pt x="0" y="5020"/>
                        <a:pt x="5019" y="0"/>
                        <a:pt x="11205" y="0"/>
                      </a:cubicBezTo>
                      <a:cubicBezTo>
                        <a:pt x="17422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0" name="Google Shape;1756;p47">
                  <a:extLst>
                    <a:ext uri="{FF2B5EF4-FFF2-40B4-BE49-F238E27FC236}">
                      <a16:creationId xmlns:a16="http://schemas.microsoft.com/office/drawing/2014/main" id="{D8AA137B-B009-4DD9-BDDA-A247480240CC}"/>
                    </a:ext>
                  </a:extLst>
                </p:cNvPr>
                <p:cNvSpPr/>
                <p:nvPr/>
              </p:nvSpPr>
              <p:spPr>
                <a:xfrm>
                  <a:off x="1475663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20" y="21503"/>
                      </a:cubicBezTo>
                      <a:cubicBezTo>
                        <a:pt x="4793" y="21503"/>
                        <a:pt x="1" y="16678"/>
                        <a:pt x="1" y="10752"/>
                      </a:cubicBezTo>
                      <a:cubicBezTo>
                        <a:pt x="1" y="4826"/>
                        <a:pt x="4793" y="1"/>
                        <a:pt x="10720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1" name="Google Shape;1757;p47">
                  <a:extLst>
                    <a:ext uri="{FF2B5EF4-FFF2-40B4-BE49-F238E27FC236}">
                      <a16:creationId xmlns:a16="http://schemas.microsoft.com/office/drawing/2014/main" id="{8E79DF31-020E-4148-9E9C-80B098A3E652}"/>
                    </a:ext>
                  </a:extLst>
                </p:cNvPr>
                <p:cNvSpPr/>
                <p:nvPr/>
              </p:nvSpPr>
              <p:spPr>
                <a:xfrm>
                  <a:off x="1483675" y="3294097"/>
                  <a:ext cx="362903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64" h="20532" extrusionOk="0">
                      <a:moveTo>
                        <a:pt x="20563" y="10266"/>
                      </a:moveTo>
                      <a:cubicBezTo>
                        <a:pt x="20563" y="15933"/>
                        <a:pt x="15965" y="20531"/>
                        <a:pt x="10266" y="20531"/>
                      </a:cubicBezTo>
                      <a:cubicBezTo>
                        <a:pt x="4599" y="20531"/>
                        <a:pt x="0" y="15933"/>
                        <a:pt x="0" y="10266"/>
                      </a:cubicBezTo>
                      <a:cubicBezTo>
                        <a:pt x="0" y="4599"/>
                        <a:pt x="4599" y="0"/>
                        <a:pt x="10266" y="0"/>
                      </a:cubicBezTo>
                      <a:cubicBezTo>
                        <a:pt x="15965" y="0"/>
                        <a:pt x="20563" y="4599"/>
                        <a:pt x="20563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2" name="Google Shape;1758;p47">
                  <a:extLst>
                    <a:ext uri="{FF2B5EF4-FFF2-40B4-BE49-F238E27FC236}">
                      <a16:creationId xmlns:a16="http://schemas.microsoft.com/office/drawing/2014/main" id="{B19F2753-4C37-4303-8C7A-07AFB9F322F5}"/>
                    </a:ext>
                  </a:extLst>
                </p:cNvPr>
                <p:cNvSpPr/>
                <p:nvPr/>
              </p:nvSpPr>
              <p:spPr>
                <a:xfrm>
                  <a:off x="1492234" y="3302091"/>
                  <a:ext cx="345767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93" h="19625" extrusionOk="0">
                      <a:moveTo>
                        <a:pt x="19593" y="9813"/>
                      </a:moveTo>
                      <a:cubicBezTo>
                        <a:pt x="19593" y="15221"/>
                        <a:pt x="15221" y="19625"/>
                        <a:pt x="9781" y="19625"/>
                      </a:cubicBezTo>
                      <a:cubicBezTo>
                        <a:pt x="4373" y="19625"/>
                        <a:pt x="1" y="15221"/>
                        <a:pt x="1" y="9813"/>
                      </a:cubicBezTo>
                      <a:cubicBezTo>
                        <a:pt x="1" y="4405"/>
                        <a:pt x="4373" y="1"/>
                        <a:pt x="9781" y="1"/>
                      </a:cubicBezTo>
                      <a:cubicBezTo>
                        <a:pt x="15221" y="1"/>
                        <a:pt x="19593" y="4405"/>
                        <a:pt x="19593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3" name="Google Shape;1759;p47">
                  <a:extLst>
                    <a:ext uri="{FF2B5EF4-FFF2-40B4-BE49-F238E27FC236}">
                      <a16:creationId xmlns:a16="http://schemas.microsoft.com/office/drawing/2014/main" id="{578FDF40-52D3-4D4C-AAAA-E7D831A7D7AC}"/>
                    </a:ext>
                  </a:extLst>
                </p:cNvPr>
                <p:cNvSpPr/>
                <p:nvPr/>
              </p:nvSpPr>
              <p:spPr>
                <a:xfrm>
                  <a:off x="1500246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27" y="18653"/>
                      </a:cubicBezTo>
                      <a:cubicBezTo>
                        <a:pt x="4178" y="18653"/>
                        <a:pt x="0" y="14476"/>
                        <a:pt x="0" y="9327"/>
                      </a:cubicBezTo>
                      <a:cubicBezTo>
                        <a:pt x="0" y="4178"/>
                        <a:pt x="4178" y="1"/>
                        <a:pt x="9327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4" name="Google Shape;1760;p47">
                  <a:extLst>
                    <a:ext uri="{FF2B5EF4-FFF2-40B4-BE49-F238E27FC236}">
                      <a16:creationId xmlns:a16="http://schemas.microsoft.com/office/drawing/2014/main" id="{063FC0EE-66C0-4252-A751-8B1584798D15}"/>
                    </a:ext>
                  </a:extLst>
                </p:cNvPr>
                <p:cNvSpPr/>
                <p:nvPr/>
              </p:nvSpPr>
              <p:spPr>
                <a:xfrm>
                  <a:off x="1508241" y="3318662"/>
                  <a:ext cx="313190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7" h="17747" extrusionOk="0">
                      <a:moveTo>
                        <a:pt x="17746" y="8874"/>
                      </a:moveTo>
                      <a:cubicBezTo>
                        <a:pt x="17746" y="13764"/>
                        <a:pt x="13796" y="17747"/>
                        <a:pt x="8874" y="17747"/>
                      </a:cubicBezTo>
                      <a:cubicBezTo>
                        <a:pt x="3984" y="17747"/>
                        <a:pt x="1" y="13764"/>
                        <a:pt x="1" y="8874"/>
                      </a:cubicBezTo>
                      <a:cubicBezTo>
                        <a:pt x="1" y="3984"/>
                        <a:pt x="3984" y="1"/>
                        <a:pt x="8874" y="1"/>
                      </a:cubicBezTo>
                      <a:cubicBezTo>
                        <a:pt x="13796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5" name="Google Shape;1761;p47">
                  <a:extLst>
                    <a:ext uri="{FF2B5EF4-FFF2-40B4-BE49-F238E27FC236}">
                      <a16:creationId xmlns:a16="http://schemas.microsoft.com/office/drawing/2014/main" id="{5E35715F-E67C-45A9-8FBC-4C868FCB8ED3}"/>
                    </a:ext>
                  </a:extLst>
                </p:cNvPr>
                <p:cNvSpPr/>
                <p:nvPr/>
              </p:nvSpPr>
              <p:spPr>
                <a:xfrm>
                  <a:off x="1516817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388" y="16807"/>
                      </a:cubicBezTo>
                      <a:cubicBezTo>
                        <a:pt x="3757" y="16807"/>
                        <a:pt x="0" y="13051"/>
                        <a:pt x="0" y="8420"/>
                      </a:cubicBezTo>
                      <a:cubicBezTo>
                        <a:pt x="0" y="3789"/>
                        <a:pt x="3757" y="0"/>
                        <a:pt x="8388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6" name="Google Shape;1762;p47">
                  <a:extLst>
                    <a:ext uri="{FF2B5EF4-FFF2-40B4-BE49-F238E27FC236}">
                      <a16:creationId xmlns:a16="http://schemas.microsoft.com/office/drawing/2014/main" id="{DA7D77FB-5637-418B-A00E-9CE77C809B20}"/>
                    </a:ext>
                  </a:extLst>
                </p:cNvPr>
                <p:cNvSpPr/>
                <p:nvPr/>
              </p:nvSpPr>
              <p:spPr>
                <a:xfrm>
                  <a:off x="1524812" y="3335250"/>
                  <a:ext cx="280613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01" h="15868" extrusionOk="0">
                      <a:moveTo>
                        <a:pt x="15901" y="7934"/>
                      </a:moveTo>
                      <a:cubicBezTo>
                        <a:pt x="15901" y="12306"/>
                        <a:pt x="12339" y="15868"/>
                        <a:pt x="7935" y="15868"/>
                      </a:cubicBezTo>
                      <a:cubicBezTo>
                        <a:pt x="3563" y="15868"/>
                        <a:pt x="1" y="12306"/>
                        <a:pt x="1" y="7934"/>
                      </a:cubicBezTo>
                      <a:cubicBezTo>
                        <a:pt x="1" y="3562"/>
                        <a:pt x="3563" y="0"/>
                        <a:pt x="7935" y="0"/>
                      </a:cubicBezTo>
                      <a:cubicBezTo>
                        <a:pt x="12339" y="0"/>
                        <a:pt x="15901" y="3562"/>
                        <a:pt x="15901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7" name="Google Shape;1763;p47">
                  <a:extLst>
                    <a:ext uri="{FF2B5EF4-FFF2-40B4-BE49-F238E27FC236}">
                      <a16:creationId xmlns:a16="http://schemas.microsoft.com/office/drawing/2014/main" id="{315DF05F-15B4-4B43-8276-8DD0CBA809AB}"/>
                    </a:ext>
                  </a:extLst>
                </p:cNvPr>
                <p:cNvSpPr/>
                <p:nvPr/>
              </p:nvSpPr>
              <p:spPr>
                <a:xfrm>
                  <a:off x="1533388" y="3343245"/>
                  <a:ext cx="263459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9" h="14962" extrusionOk="0">
                      <a:moveTo>
                        <a:pt x="14929" y="7481"/>
                      </a:moveTo>
                      <a:cubicBezTo>
                        <a:pt x="14929" y="11593"/>
                        <a:pt x="11594" y="14961"/>
                        <a:pt x="7449" y="14961"/>
                      </a:cubicBezTo>
                      <a:cubicBezTo>
                        <a:pt x="3336" y="14961"/>
                        <a:pt x="0" y="11593"/>
                        <a:pt x="0" y="7481"/>
                      </a:cubicBezTo>
                      <a:cubicBezTo>
                        <a:pt x="0" y="3368"/>
                        <a:pt x="3336" y="0"/>
                        <a:pt x="7449" y="0"/>
                      </a:cubicBezTo>
                      <a:cubicBezTo>
                        <a:pt x="11594" y="0"/>
                        <a:pt x="14929" y="3368"/>
                        <a:pt x="14929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8" name="Google Shape;1764;p47">
                  <a:extLst>
                    <a:ext uri="{FF2B5EF4-FFF2-40B4-BE49-F238E27FC236}">
                      <a16:creationId xmlns:a16="http://schemas.microsoft.com/office/drawing/2014/main" id="{4052413E-D4B3-40BB-933A-86C3D7EADCF7}"/>
                    </a:ext>
                  </a:extLst>
                </p:cNvPr>
                <p:cNvSpPr/>
                <p:nvPr/>
              </p:nvSpPr>
              <p:spPr>
                <a:xfrm>
                  <a:off x="1541383" y="3351821"/>
                  <a:ext cx="247471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3990" extrusionOk="0">
                      <a:moveTo>
                        <a:pt x="14023" y="6995"/>
                      </a:moveTo>
                      <a:cubicBezTo>
                        <a:pt x="14023" y="10848"/>
                        <a:pt x="10881" y="13990"/>
                        <a:pt x="6996" y="13990"/>
                      </a:cubicBezTo>
                      <a:cubicBezTo>
                        <a:pt x="3142" y="13990"/>
                        <a:pt x="1" y="10848"/>
                        <a:pt x="1" y="6995"/>
                      </a:cubicBezTo>
                      <a:cubicBezTo>
                        <a:pt x="1" y="3141"/>
                        <a:pt x="3142" y="0"/>
                        <a:pt x="6996" y="0"/>
                      </a:cubicBezTo>
                      <a:cubicBezTo>
                        <a:pt x="10881" y="0"/>
                        <a:pt x="14023" y="3141"/>
                        <a:pt x="14023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9" name="Google Shape;1765;p47">
                  <a:extLst>
                    <a:ext uri="{FF2B5EF4-FFF2-40B4-BE49-F238E27FC236}">
                      <a16:creationId xmlns:a16="http://schemas.microsoft.com/office/drawing/2014/main" id="{0807D707-8D70-4303-AE34-ABE36D9DA06A}"/>
                    </a:ext>
                  </a:extLst>
                </p:cNvPr>
                <p:cNvSpPr/>
                <p:nvPr/>
              </p:nvSpPr>
              <p:spPr>
                <a:xfrm>
                  <a:off x="1549959" y="3359816"/>
                  <a:ext cx="230317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3084" extrusionOk="0">
                      <a:moveTo>
                        <a:pt x="13051" y="6542"/>
                      </a:moveTo>
                      <a:cubicBezTo>
                        <a:pt x="13051" y="10136"/>
                        <a:pt x="10136" y="13083"/>
                        <a:pt x="6510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10" y="0"/>
                      </a:cubicBezTo>
                      <a:cubicBezTo>
                        <a:pt x="10136" y="0"/>
                        <a:pt x="13051" y="2947"/>
                        <a:pt x="13051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0" name="Google Shape;1766;p47">
                  <a:extLst>
                    <a:ext uri="{FF2B5EF4-FFF2-40B4-BE49-F238E27FC236}">
                      <a16:creationId xmlns:a16="http://schemas.microsoft.com/office/drawing/2014/main" id="{8FAAA6E4-65C9-4AB2-A843-C0590CE347CC}"/>
                    </a:ext>
                  </a:extLst>
                </p:cNvPr>
                <p:cNvSpPr/>
                <p:nvPr/>
              </p:nvSpPr>
              <p:spPr>
                <a:xfrm>
                  <a:off x="1557954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57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57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1" name="Google Shape;1767;p47">
                  <a:extLst>
                    <a:ext uri="{FF2B5EF4-FFF2-40B4-BE49-F238E27FC236}">
                      <a16:creationId xmlns:a16="http://schemas.microsoft.com/office/drawing/2014/main" id="{28EAE706-7E6C-4DC6-AFA8-34F9A60F12BE}"/>
                    </a:ext>
                  </a:extLst>
                </p:cNvPr>
                <p:cNvSpPr/>
                <p:nvPr/>
              </p:nvSpPr>
              <p:spPr>
                <a:xfrm>
                  <a:off x="1565966" y="3376387"/>
                  <a:ext cx="197740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5" h="11206" extrusionOk="0">
                      <a:moveTo>
                        <a:pt x="11205" y="5603"/>
                      </a:moveTo>
                      <a:cubicBezTo>
                        <a:pt x="11205" y="8712"/>
                        <a:pt x="8711" y="11205"/>
                        <a:pt x="5603" y="11205"/>
                      </a:cubicBezTo>
                      <a:cubicBezTo>
                        <a:pt x="2526" y="11205"/>
                        <a:pt x="0" y="8712"/>
                        <a:pt x="0" y="5603"/>
                      </a:cubicBezTo>
                      <a:cubicBezTo>
                        <a:pt x="0" y="2494"/>
                        <a:pt x="2526" y="1"/>
                        <a:pt x="5603" y="1"/>
                      </a:cubicBezTo>
                      <a:cubicBezTo>
                        <a:pt x="8711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2" name="Google Shape;1768;p47">
                  <a:extLst>
                    <a:ext uri="{FF2B5EF4-FFF2-40B4-BE49-F238E27FC236}">
                      <a16:creationId xmlns:a16="http://schemas.microsoft.com/office/drawing/2014/main" id="{8C2CE09B-1307-4888-9A53-64C20C3E3CA9}"/>
                    </a:ext>
                  </a:extLst>
                </p:cNvPr>
                <p:cNvSpPr/>
                <p:nvPr/>
              </p:nvSpPr>
              <p:spPr>
                <a:xfrm>
                  <a:off x="1574542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17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17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3" name="Google Shape;1769;p47">
                  <a:extLst>
                    <a:ext uri="{FF2B5EF4-FFF2-40B4-BE49-F238E27FC236}">
                      <a16:creationId xmlns:a16="http://schemas.microsoft.com/office/drawing/2014/main" id="{96316A2D-2D4F-4063-A485-7EDB5112E531}"/>
                    </a:ext>
                  </a:extLst>
                </p:cNvPr>
                <p:cNvSpPr/>
                <p:nvPr/>
              </p:nvSpPr>
              <p:spPr>
                <a:xfrm>
                  <a:off x="1582537" y="3392958"/>
                  <a:ext cx="165181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0" h="9327" extrusionOk="0">
                      <a:moveTo>
                        <a:pt x="9359" y="4664"/>
                      </a:moveTo>
                      <a:cubicBezTo>
                        <a:pt x="9359" y="7254"/>
                        <a:pt x="7254" y="9327"/>
                        <a:pt x="4664" y="9327"/>
                      </a:cubicBezTo>
                      <a:cubicBezTo>
                        <a:pt x="2105" y="9327"/>
                        <a:pt x="0" y="7254"/>
                        <a:pt x="0" y="4664"/>
                      </a:cubicBezTo>
                      <a:cubicBezTo>
                        <a:pt x="0" y="2073"/>
                        <a:pt x="2105" y="1"/>
                        <a:pt x="4664" y="1"/>
                      </a:cubicBezTo>
                      <a:cubicBezTo>
                        <a:pt x="7254" y="1"/>
                        <a:pt x="9359" y="2073"/>
                        <a:pt x="9359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4" name="Google Shape;1770;p47">
                  <a:extLst>
                    <a:ext uri="{FF2B5EF4-FFF2-40B4-BE49-F238E27FC236}">
                      <a16:creationId xmlns:a16="http://schemas.microsoft.com/office/drawing/2014/main" id="{05CD4226-DFB3-47D0-B792-EB7392AFDCB7}"/>
                    </a:ext>
                  </a:extLst>
                </p:cNvPr>
                <p:cNvSpPr/>
                <p:nvPr/>
              </p:nvSpPr>
              <p:spPr>
                <a:xfrm>
                  <a:off x="1591113" y="3400970"/>
                  <a:ext cx="148027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8" h="8420" extrusionOk="0">
                      <a:moveTo>
                        <a:pt x="8387" y="4210"/>
                      </a:moveTo>
                      <a:cubicBezTo>
                        <a:pt x="8387" y="6541"/>
                        <a:pt x="6509" y="8420"/>
                        <a:pt x="4178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178" y="0"/>
                      </a:cubicBezTo>
                      <a:cubicBezTo>
                        <a:pt x="6509" y="0"/>
                        <a:pt x="8387" y="1878"/>
                        <a:pt x="8387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5" name="Google Shape;1771;p47">
                  <a:extLst>
                    <a:ext uri="{FF2B5EF4-FFF2-40B4-BE49-F238E27FC236}">
                      <a16:creationId xmlns:a16="http://schemas.microsoft.com/office/drawing/2014/main" id="{939629F9-6FD2-425E-ABDE-C6D57BA2A88D}"/>
                    </a:ext>
                  </a:extLst>
                </p:cNvPr>
                <p:cNvSpPr/>
                <p:nvPr/>
              </p:nvSpPr>
              <p:spPr>
                <a:xfrm>
                  <a:off x="1599108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797" y="7449"/>
                        <a:pt x="3725" y="7449"/>
                      </a:cubicBezTo>
                      <a:cubicBezTo>
                        <a:pt x="1684" y="7449"/>
                        <a:pt x="0" y="5797"/>
                        <a:pt x="0" y="3725"/>
                      </a:cubicBezTo>
                      <a:cubicBezTo>
                        <a:pt x="0" y="1652"/>
                        <a:pt x="1684" y="1"/>
                        <a:pt x="3725" y="1"/>
                      </a:cubicBezTo>
                      <a:cubicBezTo>
                        <a:pt x="5797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6" name="Google Shape;1772;p47">
                  <a:extLst>
                    <a:ext uri="{FF2B5EF4-FFF2-40B4-BE49-F238E27FC236}">
                      <a16:creationId xmlns:a16="http://schemas.microsoft.com/office/drawing/2014/main" id="{5A689F5E-0B1C-4E22-B3B8-79A77C1C7012}"/>
                    </a:ext>
                  </a:extLst>
                </p:cNvPr>
                <p:cNvSpPr/>
                <p:nvPr/>
              </p:nvSpPr>
              <p:spPr>
                <a:xfrm>
                  <a:off x="1607684" y="3417541"/>
                  <a:ext cx="114885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6542" extrusionOk="0">
                      <a:moveTo>
                        <a:pt x="6509" y="3271"/>
                      </a:moveTo>
                      <a:cubicBezTo>
                        <a:pt x="6509" y="5084"/>
                        <a:pt x="5052" y="6541"/>
                        <a:pt x="3239" y="6541"/>
                      </a:cubicBezTo>
                      <a:cubicBezTo>
                        <a:pt x="1457" y="6541"/>
                        <a:pt x="0" y="5084"/>
                        <a:pt x="0" y="3271"/>
                      </a:cubicBezTo>
                      <a:cubicBezTo>
                        <a:pt x="0" y="1457"/>
                        <a:pt x="1457" y="0"/>
                        <a:pt x="3239" y="0"/>
                      </a:cubicBezTo>
                      <a:cubicBezTo>
                        <a:pt x="5052" y="0"/>
                        <a:pt x="6509" y="1457"/>
                        <a:pt x="6509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7" name="Google Shape;1773;p47">
                  <a:extLst>
                    <a:ext uri="{FF2B5EF4-FFF2-40B4-BE49-F238E27FC236}">
                      <a16:creationId xmlns:a16="http://schemas.microsoft.com/office/drawing/2014/main" id="{66810F4D-6448-4A71-8668-2827A65E57EE}"/>
                    </a:ext>
                  </a:extLst>
                </p:cNvPr>
                <p:cNvSpPr/>
                <p:nvPr/>
              </p:nvSpPr>
              <p:spPr>
                <a:xfrm>
                  <a:off x="1615679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40" y="5603"/>
                        <a:pt x="2786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786" y="1"/>
                      </a:cubicBezTo>
                      <a:cubicBezTo>
                        <a:pt x="4340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8" name="Google Shape;1774;p47">
                  <a:extLst>
                    <a:ext uri="{FF2B5EF4-FFF2-40B4-BE49-F238E27FC236}">
                      <a16:creationId xmlns:a16="http://schemas.microsoft.com/office/drawing/2014/main" id="{17907248-B300-4D65-AC0C-876FD5D0B126}"/>
                    </a:ext>
                  </a:extLst>
                </p:cNvPr>
                <p:cNvSpPr/>
                <p:nvPr/>
              </p:nvSpPr>
              <p:spPr>
                <a:xfrm>
                  <a:off x="1623673" y="3434112"/>
                  <a:ext cx="82890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7" h="4664" extrusionOk="0">
                      <a:moveTo>
                        <a:pt x="4696" y="2332"/>
                      </a:moveTo>
                      <a:cubicBezTo>
                        <a:pt x="4696" y="3627"/>
                        <a:pt x="3628" y="4663"/>
                        <a:pt x="2333" y="4663"/>
                      </a:cubicBezTo>
                      <a:cubicBezTo>
                        <a:pt x="1070" y="4663"/>
                        <a:pt x="1" y="3627"/>
                        <a:pt x="1" y="2332"/>
                      </a:cubicBezTo>
                      <a:cubicBezTo>
                        <a:pt x="1" y="1037"/>
                        <a:pt x="1070" y="0"/>
                        <a:pt x="2333" y="0"/>
                      </a:cubicBezTo>
                      <a:cubicBezTo>
                        <a:pt x="3628" y="0"/>
                        <a:pt x="4696" y="1037"/>
                        <a:pt x="4696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9" name="Google Shape;1775;p47">
                  <a:extLst>
                    <a:ext uri="{FF2B5EF4-FFF2-40B4-BE49-F238E27FC236}">
                      <a16:creationId xmlns:a16="http://schemas.microsoft.com/office/drawing/2014/main" id="{E0B67FD6-9D74-4693-A921-C0991E48EF94}"/>
                    </a:ext>
                  </a:extLst>
                </p:cNvPr>
                <p:cNvSpPr/>
                <p:nvPr/>
              </p:nvSpPr>
              <p:spPr>
                <a:xfrm>
                  <a:off x="1632250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883" y="3757"/>
                        <a:pt x="1847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47" y="1"/>
                      </a:cubicBezTo>
                      <a:cubicBezTo>
                        <a:pt x="2883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0" name="Google Shape;1776;p47">
                  <a:extLst>
                    <a:ext uri="{FF2B5EF4-FFF2-40B4-BE49-F238E27FC236}">
                      <a16:creationId xmlns:a16="http://schemas.microsoft.com/office/drawing/2014/main" id="{D38D4F61-AC03-46A4-B12A-7B2C170CF9D5}"/>
                    </a:ext>
                  </a:extLst>
                </p:cNvPr>
                <p:cNvSpPr/>
                <p:nvPr/>
              </p:nvSpPr>
              <p:spPr>
                <a:xfrm>
                  <a:off x="1640261" y="3450683"/>
                  <a:ext cx="49731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2786" extrusionOk="0">
                      <a:moveTo>
                        <a:pt x="2817" y="1393"/>
                      </a:moveTo>
                      <a:cubicBezTo>
                        <a:pt x="2817" y="2170"/>
                        <a:pt x="2170" y="2785"/>
                        <a:pt x="1393" y="2785"/>
                      </a:cubicBezTo>
                      <a:cubicBezTo>
                        <a:pt x="648" y="2785"/>
                        <a:pt x="0" y="2170"/>
                        <a:pt x="0" y="1393"/>
                      </a:cubicBezTo>
                      <a:cubicBezTo>
                        <a:pt x="0" y="616"/>
                        <a:pt x="648" y="0"/>
                        <a:pt x="1393" y="0"/>
                      </a:cubicBezTo>
                      <a:cubicBezTo>
                        <a:pt x="2170" y="0"/>
                        <a:pt x="2817" y="616"/>
                        <a:pt x="2817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1" name="Google Shape;1777;p47">
                  <a:extLst>
                    <a:ext uri="{FF2B5EF4-FFF2-40B4-BE49-F238E27FC236}">
                      <a16:creationId xmlns:a16="http://schemas.microsoft.com/office/drawing/2014/main" id="{0DA59348-F256-4260-BE7E-7B3AC0B1D434}"/>
                    </a:ext>
                  </a:extLst>
                </p:cNvPr>
                <p:cNvSpPr/>
                <p:nvPr/>
              </p:nvSpPr>
              <p:spPr>
                <a:xfrm>
                  <a:off x="1648821" y="3458677"/>
                  <a:ext cx="32595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" h="1879" extrusionOk="0">
                      <a:moveTo>
                        <a:pt x="1847" y="940"/>
                      </a:moveTo>
                      <a:cubicBezTo>
                        <a:pt x="1847" y="1458"/>
                        <a:pt x="1426" y="1879"/>
                        <a:pt x="908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08" y="1"/>
                      </a:cubicBezTo>
                      <a:cubicBezTo>
                        <a:pt x="1426" y="1"/>
                        <a:pt x="1847" y="422"/>
                        <a:pt x="1847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2" name="Google Shape;1778;p47">
                  <a:extLst>
                    <a:ext uri="{FF2B5EF4-FFF2-40B4-BE49-F238E27FC236}">
                      <a16:creationId xmlns:a16="http://schemas.microsoft.com/office/drawing/2014/main" id="{6AC7BC27-950F-4936-BE18-4CAA15506B59}"/>
                    </a:ext>
                  </a:extLst>
                </p:cNvPr>
                <p:cNvSpPr/>
                <p:nvPr/>
              </p:nvSpPr>
              <p:spPr>
                <a:xfrm>
                  <a:off x="1656832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13" y="907"/>
                        <a:pt x="454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54" y="0"/>
                      </a:cubicBezTo>
                      <a:cubicBezTo>
                        <a:pt x="713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3" name="Google Shape;1779;p47">
                  <a:extLst>
                    <a:ext uri="{FF2B5EF4-FFF2-40B4-BE49-F238E27FC236}">
                      <a16:creationId xmlns:a16="http://schemas.microsoft.com/office/drawing/2014/main" id="{2C7C068F-2143-4F42-9CCF-96492C256FFA}"/>
                    </a:ext>
                  </a:extLst>
                </p:cNvPr>
                <p:cNvSpPr/>
                <p:nvPr/>
              </p:nvSpPr>
              <p:spPr>
                <a:xfrm>
                  <a:off x="3352969" y="3268949"/>
                  <a:ext cx="412051" cy="412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9" h="23349" extrusionOk="0">
                      <a:moveTo>
                        <a:pt x="23349" y="11691"/>
                      </a:moveTo>
                      <a:cubicBezTo>
                        <a:pt x="23349" y="18135"/>
                        <a:pt x="18135" y="23349"/>
                        <a:pt x="11691" y="23349"/>
                      </a:cubicBezTo>
                      <a:cubicBezTo>
                        <a:pt x="5247" y="23349"/>
                        <a:pt x="1" y="18135"/>
                        <a:pt x="1" y="11691"/>
                      </a:cubicBezTo>
                      <a:cubicBezTo>
                        <a:pt x="1" y="5247"/>
                        <a:pt x="5247" y="1"/>
                        <a:pt x="11691" y="1"/>
                      </a:cubicBezTo>
                      <a:cubicBezTo>
                        <a:pt x="18135" y="1"/>
                        <a:pt x="23349" y="5247"/>
                        <a:pt x="23349" y="11691"/>
                      </a:cubicBezTo>
                      <a:close/>
                    </a:path>
                  </a:pathLst>
                </a:custGeom>
                <a:solidFill>
                  <a:srgbClr val="F7DA7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4" name="Google Shape;1780;p47">
                  <a:extLst>
                    <a:ext uri="{FF2B5EF4-FFF2-40B4-BE49-F238E27FC236}">
                      <a16:creationId xmlns:a16="http://schemas.microsoft.com/office/drawing/2014/main" id="{FC1DF288-744C-4E86-915A-64EB77EB86E7}"/>
                    </a:ext>
                  </a:extLst>
                </p:cNvPr>
                <p:cNvSpPr/>
                <p:nvPr/>
              </p:nvSpPr>
              <p:spPr>
                <a:xfrm>
                  <a:off x="3361546" y="3277526"/>
                  <a:ext cx="395480" cy="395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10" h="22410" extrusionOk="0">
                      <a:moveTo>
                        <a:pt x="22409" y="11205"/>
                      </a:moveTo>
                      <a:cubicBezTo>
                        <a:pt x="22409" y="17390"/>
                        <a:pt x="17390" y="22409"/>
                        <a:pt x="11205" y="22409"/>
                      </a:cubicBezTo>
                      <a:cubicBezTo>
                        <a:pt x="5020" y="22409"/>
                        <a:pt x="0" y="17390"/>
                        <a:pt x="0" y="11205"/>
                      </a:cubicBezTo>
                      <a:cubicBezTo>
                        <a:pt x="0" y="5020"/>
                        <a:pt x="5020" y="0"/>
                        <a:pt x="11205" y="0"/>
                      </a:cubicBezTo>
                      <a:cubicBezTo>
                        <a:pt x="17390" y="0"/>
                        <a:pt x="22409" y="5020"/>
                        <a:pt x="22409" y="11205"/>
                      </a:cubicBezTo>
                      <a:close/>
                    </a:path>
                  </a:pathLst>
                </a:custGeom>
                <a:solidFill>
                  <a:srgbClr val="F7DB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5" name="Google Shape;1781;p47">
                  <a:extLst>
                    <a:ext uri="{FF2B5EF4-FFF2-40B4-BE49-F238E27FC236}">
                      <a16:creationId xmlns:a16="http://schemas.microsoft.com/office/drawing/2014/main" id="{C7AE771F-E067-494E-AED8-71A32631938E}"/>
                    </a:ext>
                  </a:extLst>
                </p:cNvPr>
                <p:cNvSpPr/>
                <p:nvPr/>
              </p:nvSpPr>
              <p:spPr>
                <a:xfrm>
                  <a:off x="3369540" y="3285520"/>
                  <a:ext cx="378909" cy="379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71" h="21503" extrusionOk="0">
                      <a:moveTo>
                        <a:pt x="21471" y="10752"/>
                      </a:moveTo>
                      <a:cubicBezTo>
                        <a:pt x="21471" y="16678"/>
                        <a:pt x="16678" y="21503"/>
                        <a:pt x="10752" y="21503"/>
                      </a:cubicBezTo>
                      <a:cubicBezTo>
                        <a:pt x="4826" y="21503"/>
                        <a:pt x="1" y="16678"/>
                        <a:pt x="1" y="10752"/>
                      </a:cubicBezTo>
                      <a:cubicBezTo>
                        <a:pt x="1" y="4826"/>
                        <a:pt x="4826" y="1"/>
                        <a:pt x="10752" y="1"/>
                      </a:cubicBezTo>
                      <a:cubicBezTo>
                        <a:pt x="16678" y="1"/>
                        <a:pt x="21471" y="4826"/>
                        <a:pt x="21471" y="10752"/>
                      </a:cubicBezTo>
                      <a:close/>
                    </a:path>
                  </a:pathLst>
                </a:custGeom>
                <a:solidFill>
                  <a:srgbClr val="F8DC8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6" name="Google Shape;1782;p47">
                  <a:extLst>
                    <a:ext uri="{FF2B5EF4-FFF2-40B4-BE49-F238E27FC236}">
                      <a16:creationId xmlns:a16="http://schemas.microsoft.com/office/drawing/2014/main" id="{B312A77D-C2D4-487A-B40B-4534DD25A89D}"/>
                    </a:ext>
                  </a:extLst>
                </p:cNvPr>
                <p:cNvSpPr/>
                <p:nvPr/>
              </p:nvSpPr>
              <p:spPr>
                <a:xfrm>
                  <a:off x="3378117" y="3294097"/>
                  <a:ext cx="362338" cy="362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2" h="20532" extrusionOk="0">
                      <a:moveTo>
                        <a:pt x="20531" y="10266"/>
                      </a:moveTo>
                      <a:cubicBezTo>
                        <a:pt x="20531" y="15933"/>
                        <a:pt x="15933" y="20531"/>
                        <a:pt x="10266" y="20531"/>
                      </a:cubicBezTo>
                      <a:cubicBezTo>
                        <a:pt x="4599" y="20531"/>
                        <a:pt x="1" y="15933"/>
                        <a:pt x="1" y="10266"/>
                      </a:cubicBezTo>
                      <a:cubicBezTo>
                        <a:pt x="1" y="4599"/>
                        <a:pt x="4599" y="0"/>
                        <a:pt x="10266" y="0"/>
                      </a:cubicBezTo>
                      <a:cubicBezTo>
                        <a:pt x="15933" y="0"/>
                        <a:pt x="20531" y="4599"/>
                        <a:pt x="20531" y="10266"/>
                      </a:cubicBezTo>
                      <a:close/>
                    </a:path>
                  </a:pathLst>
                </a:custGeom>
                <a:solidFill>
                  <a:srgbClr val="F8DD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7" name="Google Shape;1783;p47">
                  <a:extLst>
                    <a:ext uri="{FF2B5EF4-FFF2-40B4-BE49-F238E27FC236}">
                      <a16:creationId xmlns:a16="http://schemas.microsoft.com/office/drawing/2014/main" id="{C7B66056-A67A-41D0-AFCC-3D5E90DC53D2}"/>
                    </a:ext>
                  </a:extLst>
                </p:cNvPr>
                <p:cNvSpPr/>
                <p:nvPr/>
              </p:nvSpPr>
              <p:spPr>
                <a:xfrm>
                  <a:off x="3386111" y="3302091"/>
                  <a:ext cx="346332" cy="3463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25" h="19625" extrusionOk="0">
                      <a:moveTo>
                        <a:pt x="19625" y="9813"/>
                      </a:moveTo>
                      <a:cubicBezTo>
                        <a:pt x="19625" y="15221"/>
                        <a:pt x="15221" y="19625"/>
                        <a:pt x="9813" y="19625"/>
                      </a:cubicBezTo>
                      <a:cubicBezTo>
                        <a:pt x="4405" y="19625"/>
                        <a:pt x="1" y="15221"/>
                        <a:pt x="1" y="9813"/>
                      </a:cubicBezTo>
                      <a:cubicBezTo>
                        <a:pt x="1" y="4405"/>
                        <a:pt x="4405" y="1"/>
                        <a:pt x="9813" y="1"/>
                      </a:cubicBezTo>
                      <a:cubicBezTo>
                        <a:pt x="15221" y="1"/>
                        <a:pt x="19625" y="4405"/>
                        <a:pt x="19625" y="9813"/>
                      </a:cubicBezTo>
                      <a:close/>
                    </a:path>
                  </a:pathLst>
                </a:custGeom>
                <a:solidFill>
                  <a:srgbClr val="F8DE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8" name="Google Shape;1784;p47">
                  <a:extLst>
                    <a:ext uri="{FF2B5EF4-FFF2-40B4-BE49-F238E27FC236}">
                      <a16:creationId xmlns:a16="http://schemas.microsoft.com/office/drawing/2014/main" id="{DF271E4E-F8BB-4EE6-B051-D118478CB693}"/>
                    </a:ext>
                  </a:extLst>
                </p:cNvPr>
                <p:cNvSpPr/>
                <p:nvPr/>
              </p:nvSpPr>
              <p:spPr>
                <a:xfrm>
                  <a:off x="3394123" y="3310668"/>
                  <a:ext cx="329761" cy="32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6" h="18654" extrusionOk="0">
                      <a:moveTo>
                        <a:pt x="18685" y="9327"/>
                      </a:moveTo>
                      <a:cubicBezTo>
                        <a:pt x="18685" y="14476"/>
                        <a:pt x="14508" y="18653"/>
                        <a:pt x="9359" y="18653"/>
                      </a:cubicBezTo>
                      <a:cubicBezTo>
                        <a:pt x="4210" y="18653"/>
                        <a:pt x="0" y="14476"/>
                        <a:pt x="0" y="9327"/>
                      </a:cubicBezTo>
                      <a:cubicBezTo>
                        <a:pt x="0" y="4178"/>
                        <a:pt x="4210" y="1"/>
                        <a:pt x="9359" y="1"/>
                      </a:cubicBezTo>
                      <a:cubicBezTo>
                        <a:pt x="14508" y="1"/>
                        <a:pt x="18685" y="4178"/>
                        <a:pt x="18685" y="9327"/>
                      </a:cubicBezTo>
                      <a:close/>
                    </a:path>
                  </a:pathLst>
                </a:custGeom>
                <a:solidFill>
                  <a:srgbClr val="F9DF8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9" name="Google Shape;1785;p47">
                  <a:extLst>
                    <a:ext uri="{FF2B5EF4-FFF2-40B4-BE49-F238E27FC236}">
                      <a16:creationId xmlns:a16="http://schemas.microsoft.com/office/drawing/2014/main" id="{64F2BCD6-1A25-4C6C-A169-14C9B4A41C14}"/>
                    </a:ext>
                  </a:extLst>
                </p:cNvPr>
                <p:cNvSpPr/>
                <p:nvPr/>
              </p:nvSpPr>
              <p:spPr>
                <a:xfrm>
                  <a:off x="3402699" y="3318662"/>
                  <a:ext cx="313172" cy="31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46" h="17747" extrusionOk="0">
                      <a:moveTo>
                        <a:pt x="17746" y="8874"/>
                      </a:moveTo>
                      <a:cubicBezTo>
                        <a:pt x="17746" y="13764"/>
                        <a:pt x="13763" y="17747"/>
                        <a:pt x="8873" y="17747"/>
                      </a:cubicBezTo>
                      <a:cubicBezTo>
                        <a:pt x="3983" y="17747"/>
                        <a:pt x="0" y="13764"/>
                        <a:pt x="0" y="8874"/>
                      </a:cubicBezTo>
                      <a:cubicBezTo>
                        <a:pt x="0" y="3984"/>
                        <a:pt x="3983" y="1"/>
                        <a:pt x="8873" y="1"/>
                      </a:cubicBezTo>
                      <a:cubicBezTo>
                        <a:pt x="13763" y="1"/>
                        <a:pt x="17746" y="3984"/>
                        <a:pt x="17746" y="8874"/>
                      </a:cubicBezTo>
                      <a:close/>
                    </a:path>
                  </a:pathLst>
                </a:custGeom>
                <a:solidFill>
                  <a:srgbClr val="F9E0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0" name="Google Shape;1786;p47">
                  <a:extLst>
                    <a:ext uri="{FF2B5EF4-FFF2-40B4-BE49-F238E27FC236}">
                      <a16:creationId xmlns:a16="http://schemas.microsoft.com/office/drawing/2014/main" id="{84ABCC28-01A2-4F3F-9C95-AE314BBD0345}"/>
                    </a:ext>
                  </a:extLst>
                </p:cNvPr>
                <p:cNvSpPr/>
                <p:nvPr/>
              </p:nvSpPr>
              <p:spPr>
                <a:xfrm>
                  <a:off x="3410694" y="3326674"/>
                  <a:ext cx="296619" cy="296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6807" extrusionOk="0">
                      <a:moveTo>
                        <a:pt x="16807" y="8420"/>
                      </a:moveTo>
                      <a:cubicBezTo>
                        <a:pt x="16807" y="13051"/>
                        <a:pt x="13051" y="16807"/>
                        <a:pt x="8420" y="16807"/>
                      </a:cubicBezTo>
                      <a:cubicBezTo>
                        <a:pt x="3789" y="16807"/>
                        <a:pt x="0" y="13051"/>
                        <a:pt x="0" y="8420"/>
                      </a:cubicBezTo>
                      <a:cubicBezTo>
                        <a:pt x="0" y="3789"/>
                        <a:pt x="3789" y="0"/>
                        <a:pt x="8420" y="0"/>
                      </a:cubicBezTo>
                      <a:cubicBezTo>
                        <a:pt x="13051" y="0"/>
                        <a:pt x="16807" y="3789"/>
                        <a:pt x="16807" y="8420"/>
                      </a:cubicBezTo>
                      <a:close/>
                    </a:path>
                  </a:pathLst>
                </a:custGeom>
                <a:solidFill>
                  <a:srgbClr val="F9E18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1" name="Google Shape;1787;p47">
                  <a:extLst>
                    <a:ext uri="{FF2B5EF4-FFF2-40B4-BE49-F238E27FC236}">
                      <a16:creationId xmlns:a16="http://schemas.microsoft.com/office/drawing/2014/main" id="{57EEAC9D-B276-45E0-8B50-BCE6F2665B2E}"/>
                    </a:ext>
                  </a:extLst>
                </p:cNvPr>
                <p:cNvSpPr/>
                <p:nvPr/>
              </p:nvSpPr>
              <p:spPr>
                <a:xfrm>
                  <a:off x="3419270" y="3335250"/>
                  <a:ext cx="280030" cy="280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68" h="15868" extrusionOk="0">
                      <a:moveTo>
                        <a:pt x="15868" y="7934"/>
                      </a:moveTo>
                      <a:cubicBezTo>
                        <a:pt x="15868" y="12306"/>
                        <a:pt x="12306" y="15868"/>
                        <a:pt x="7934" y="15868"/>
                      </a:cubicBezTo>
                      <a:cubicBezTo>
                        <a:pt x="3530" y="15868"/>
                        <a:pt x="0" y="12306"/>
                        <a:pt x="0" y="7934"/>
                      </a:cubicBezTo>
                      <a:cubicBezTo>
                        <a:pt x="0" y="3562"/>
                        <a:pt x="3530" y="0"/>
                        <a:pt x="7934" y="0"/>
                      </a:cubicBezTo>
                      <a:cubicBezTo>
                        <a:pt x="12306" y="0"/>
                        <a:pt x="15868" y="3562"/>
                        <a:pt x="15868" y="7934"/>
                      </a:cubicBezTo>
                      <a:close/>
                    </a:path>
                  </a:pathLst>
                </a:custGeom>
                <a:solidFill>
                  <a:srgbClr val="FAE2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2" name="Google Shape;1788;p47">
                  <a:extLst>
                    <a:ext uri="{FF2B5EF4-FFF2-40B4-BE49-F238E27FC236}">
                      <a16:creationId xmlns:a16="http://schemas.microsoft.com/office/drawing/2014/main" id="{646D249F-4322-4E68-B6BB-CE023E912382}"/>
                    </a:ext>
                  </a:extLst>
                </p:cNvPr>
                <p:cNvSpPr/>
                <p:nvPr/>
              </p:nvSpPr>
              <p:spPr>
                <a:xfrm>
                  <a:off x="3427265" y="3343245"/>
                  <a:ext cx="264042" cy="2640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62" h="14962" extrusionOk="0">
                      <a:moveTo>
                        <a:pt x="14961" y="7481"/>
                      </a:moveTo>
                      <a:cubicBezTo>
                        <a:pt x="14961" y="11593"/>
                        <a:pt x="11594" y="14961"/>
                        <a:pt x="7481" y="14961"/>
                      </a:cubicBezTo>
                      <a:cubicBezTo>
                        <a:pt x="3336" y="14961"/>
                        <a:pt x="1" y="11593"/>
                        <a:pt x="1" y="7481"/>
                      </a:cubicBezTo>
                      <a:cubicBezTo>
                        <a:pt x="1" y="3368"/>
                        <a:pt x="3336" y="0"/>
                        <a:pt x="7481" y="0"/>
                      </a:cubicBezTo>
                      <a:cubicBezTo>
                        <a:pt x="11594" y="0"/>
                        <a:pt x="14961" y="3368"/>
                        <a:pt x="14961" y="7481"/>
                      </a:cubicBezTo>
                      <a:close/>
                    </a:path>
                  </a:pathLst>
                </a:custGeom>
                <a:solidFill>
                  <a:srgbClr val="FAE3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3" name="Google Shape;1789;p47">
                  <a:extLst>
                    <a:ext uri="{FF2B5EF4-FFF2-40B4-BE49-F238E27FC236}">
                      <a16:creationId xmlns:a16="http://schemas.microsoft.com/office/drawing/2014/main" id="{849F96B7-E032-4673-8F32-6ADF33AE47D7}"/>
                    </a:ext>
                  </a:extLst>
                </p:cNvPr>
                <p:cNvSpPr/>
                <p:nvPr/>
              </p:nvSpPr>
              <p:spPr>
                <a:xfrm>
                  <a:off x="3435841" y="3351821"/>
                  <a:ext cx="246888" cy="246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0" h="13990" extrusionOk="0">
                      <a:moveTo>
                        <a:pt x="13990" y="6995"/>
                      </a:moveTo>
                      <a:cubicBezTo>
                        <a:pt x="13990" y="10848"/>
                        <a:pt x="10849" y="13990"/>
                        <a:pt x="6995" y="13990"/>
                      </a:cubicBezTo>
                      <a:cubicBezTo>
                        <a:pt x="3109" y="13990"/>
                        <a:pt x="0" y="10848"/>
                        <a:pt x="0" y="6995"/>
                      </a:cubicBezTo>
                      <a:cubicBezTo>
                        <a:pt x="0" y="3141"/>
                        <a:pt x="3109" y="0"/>
                        <a:pt x="6995" y="0"/>
                      </a:cubicBezTo>
                      <a:cubicBezTo>
                        <a:pt x="10849" y="0"/>
                        <a:pt x="13990" y="3141"/>
                        <a:pt x="13990" y="6995"/>
                      </a:cubicBezTo>
                      <a:close/>
                    </a:path>
                  </a:pathLst>
                </a:custGeom>
                <a:solidFill>
                  <a:srgbClr val="FAE48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4" name="Google Shape;1790;p47">
                  <a:extLst>
                    <a:ext uri="{FF2B5EF4-FFF2-40B4-BE49-F238E27FC236}">
                      <a16:creationId xmlns:a16="http://schemas.microsoft.com/office/drawing/2014/main" id="{E615D84F-71C9-4B0F-BC23-161025683B19}"/>
                    </a:ext>
                  </a:extLst>
                </p:cNvPr>
                <p:cNvSpPr/>
                <p:nvPr/>
              </p:nvSpPr>
              <p:spPr>
                <a:xfrm>
                  <a:off x="3443836" y="3359816"/>
                  <a:ext cx="230900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13084" extrusionOk="0">
                      <a:moveTo>
                        <a:pt x="13083" y="6542"/>
                      </a:moveTo>
                      <a:cubicBezTo>
                        <a:pt x="13083" y="10136"/>
                        <a:pt x="10136" y="13083"/>
                        <a:pt x="6542" y="13083"/>
                      </a:cubicBezTo>
                      <a:cubicBezTo>
                        <a:pt x="2915" y="13083"/>
                        <a:pt x="1" y="10136"/>
                        <a:pt x="1" y="6542"/>
                      </a:cubicBezTo>
                      <a:cubicBezTo>
                        <a:pt x="1" y="2947"/>
                        <a:pt x="2915" y="0"/>
                        <a:pt x="6542" y="0"/>
                      </a:cubicBezTo>
                      <a:cubicBezTo>
                        <a:pt x="10136" y="0"/>
                        <a:pt x="13083" y="2947"/>
                        <a:pt x="13083" y="6542"/>
                      </a:cubicBezTo>
                      <a:close/>
                    </a:path>
                  </a:pathLst>
                </a:custGeom>
                <a:solidFill>
                  <a:srgbClr val="FBE5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5" name="Google Shape;1791;p47">
                  <a:extLst>
                    <a:ext uri="{FF2B5EF4-FFF2-40B4-BE49-F238E27FC236}">
                      <a16:creationId xmlns:a16="http://schemas.microsoft.com/office/drawing/2014/main" id="{D81874A5-5B70-4D09-862C-9E09E6D968AA}"/>
                    </a:ext>
                  </a:extLst>
                </p:cNvPr>
                <p:cNvSpPr/>
                <p:nvPr/>
              </p:nvSpPr>
              <p:spPr>
                <a:xfrm>
                  <a:off x="3451830" y="3367810"/>
                  <a:ext cx="214329" cy="214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12145" extrusionOk="0">
                      <a:moveTo>
                        <a:pt x="12145" y="6089"/>
                      </a:moveTo>
                      <a:cubicBezTo>
                        <a:pt x="12145" y="9457"/>
                        <a:pt x="9424" y="12144"/>
                        <a:pt x="6089" y="12144"/>
                      </a:cubicBezTo>
                      <a:cubicBezTo>
                        <a:pt x="2721" y="12144"/>
                        <a:pt x="1" y="9457"/>
                        <a:pt x="1" y="6089"/>
                      </a:cubicBezTo>
                      <a:cubicBezTo>
                        <a:pt x="1" y="2721"/>
                        <a:pt x="2721" y="1"/>
                        <a:pt x="6089" y="1"/>
                      </a:cubicBezTo>
                      <a:cubicBezTo>
                        <a:pt x="9424" y="1"/>
                        <a:pt x="12145" y="2721"/>
                        <a:pt x="12145" y="6089"/>
                      </a:cubicBezTo>
                      <a:close/>
                    </a:path>
                  </a:pathLst>
                </a:custGeom>
                <a:solidFill>
                  <a:srgbClr val="FBE7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6" name="Google Shape;1792;p47">
                  <a:extLst>
                    <a:ext uri="{FF2B5EF4-FFF2-40B4-BE49-F238E27FC236}">
                      <a16:creationId xmlns:a16="http://schemas.microsoft.com/office/drawing/2014/main" id="{56B72039-0798-4F4F-B035-87BBE1272EA0}"/>
                    </a:ext>
                  </a:extLst>
                </p:cNvPr>
                <p:cNvSpPr/>
                <p:nvPr/>
              </p:nvSpPr>
              <p:spPr>
                <a:xfrm>
                  <a:off x="3460407" y="3376387"/>
                  <a:ext cx="197758" cy="197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6" h="11206" extrusionOk="0">
                      <a:moveTo>
                        <a:pt x="11205" y="5603"/>
                      </a:moveTo>
                      <a:cubicBezTo>
                        <a:pt x="11205" y="8712"/>
                        <a:pt x="8679" y="11205"/>
                        <a:pt x="5603" y="11205"/>
                      </a:cubicBezTo>
                      <a:cubicBezTo>
                        <a:pt x="2494" y="11205"/>
                        <a:pt x="1" y="8712"/>
                        <a:pt x="1" y="5603"/>
                      </a:cubicBezTo>
                      <a:cubicBezTo>
                        <a:pt x="1" y="2494"/>
                        <a:pt x="2494" y="1"/>
                        <a:pt x="5603" y="1"/>
                      </a:cubicBezTo>
                      <a:cubicBezTo>
                        <a:pt x="8679" y="1"/>
                        <a:pt x="11205" y="2494"/>
                        <a:pt x="11205" y="5603"/>
                      </a:cubicBezTo>
                      <a:close/>
                    </a:path>
                  </a:pathLst>
                </a:custGeom>
                <a:solidFill>
                  <a:srgbClr val="FBE8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7" name="Google Shape;1793;p47">
                  <a:extLst>
                    <a:ext uri="{FF2B5EF4-FFF2-40B4-BE49-F238E27FC236}">
                      <a16:creationId xmlns:a16="http://schemas.microsoft.com/office/drawing/2014/main" id="{A836B60E-C4D2-45E6-86D9-82D333294E2B}"/>
                    </a:ext>
                  </a:extLst>
                </p:cNvPr>
                <p:cNvSpPr/>
                <p:nvPr/>
              </p:nvSpPr>
              <p:spPr>
                <a:xfrm>
                  <a:off x="3468419" y="3384381"/>
                  <a:ext cx="181169" cy="181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6" h="10299" extrusionOk="0">
                      <a:moveTo>
                        <a:pt x="10265" y="5150"/>
                      </a:moveTo>
                      <a:cubicBezTo>
                        <a:pt x="10265" y="8000"/>
                        <a:pt x="7966" y="10299"/>
                        <a:pt x="5149" y="10299"/>
                      </a:cubicBezTo>
                      <a:cubicBezTo>
                        <a:pt x="2299" y="10299"/>
                        <a:pt x="0" y="8000"/>
                        <a:pt x="0" y="5150"/>
                      </a:cubicBezTo>
                      <a:cubicBezTo>
                        <a:pt x="0" y="2300"/>
                        <a:pt x="2299" y="1"/>
                        <a:pt x="5149" y="1"/>
                      </a:cubicBezTo>
                      <a:cubicBezTo>
                        <a:pt x="7966" y="1"/>
                        <a:pt x="10265" y="2300"/>
                        <a:pt x="10265" y="5150"/>
                      </a:cubicBezTo>
                      <a:close/>
                    </a:path>
                  </a:pathLst>
                </a:custGeom>
                <a:solidFill>
                  <a:srgbClr val="FCE98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8" name="Google Shape;1794;p47">
                  <a:extLst>
                    <a:ext uri="{FF2B5EF4-FFF2-40B4-BE49-F238E27FC236}">
                      <a16:creationId xmlns:a16="http://schemas.microsoft.com/office/drawing/2014/main" id="{C315281C-FD33-42F8-A002-FA8D46F11556}"/>
                    </a:ext>
                  </a:extLst>
                </p:cNvPr>
                <p:cNvSpPr/>
                <p:nvPr/>
              </p:nvSpPr>
              <p:spPr>
                <a:xfrm>
                  <a:off x="3476978" y="3392958"/>
                  <a:ext cx="164616" cy="16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8" h="9327" extrusionOk="0">
                      <a:moveTo>
                        <a:pt x="9327" y="4664"/>
                      </a:moveTo>
                      <a:cubicBezTo>
                        <a:pt x="9327" y="7254"/>
                        <a:pt x="7255" y="9327"/>
                        <a:pt x="4664" y="9327"/>
                      </a:cubicBezTo>
                      <a:cubicBezTo>
                        <a:pt x="2073" y="9327"/>
                        <a:pt x="1" y="7254"/>
                        <a:pt x="1" y="4664"/>
                      </a:cubicBezTo>
                      <a:cubicBezTo>
                        <a:pt x="1" y="2073"/>
                        <a:pt x="2073" y="1"/>
                        <a:pt x="4664" y="1"/>
                      </a:cubicBezTo>
                      <a:cubicBezTo>
                        <a:pt x="7255" y="1"/>
                        <a:pt x="9327" y="2073"/>
                        <a:pt x="9327" y="4664"/>
                      </a:cubicBezTo>
                      <a:close/>
                    </a:path>
                  </a:pathLst>
                </a:custGeom>
                <a:solidFill>
                  <a:srgbClr val="FCEA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9" name="Google Shape;1795;p47">
                  <a:extLst>
                    <a:ext uri="{FF2B5EF4-FFF2-40B4-BE49-F238E27FC236}">
                      <a16:creationId xmlns:a16="http://schemas.microsoft.com/office/drawing/2014/main" id="{50A31A3C-A1FE-4F7D-A2CA-78BD3BFCFD0E}"/>
                    </a:ext>
                  </a:extLst>
                </p:cNvPr>
                <p:cNvSpPr/>
                <p:nvPr/>
              </p:nvSpPr>
              <p:spPr>
                <a:xfrm>
                  <a:off x="3484990" y="3400970"/>
                  <a:ext cx="148592" cy="14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0" h="8420" extrusionOk="0">
                      <a:moveTo>
                        <a:pt x="8420" y="4210"/>
                      </a:moveTo>
                      <a:cubicBezTo>
                        <a:pt x="8420" y="6541"/>
                        <a:pt x="6542" y="8420"/>
                        <a:pt x="4210" y="8420"/>
                      </a:cubicBezTo>
                      <a:cubicBezTo>
                        <a:pt x="1878" y="8420"/>
                        <a:pt x="0" y="6541"/>
                        <a:pt x="0" y="4210"/>
                      </a:cubicBezTo>
                      <a:cubicBezTo>
                        <a:pt x="0" y="1878"/>
                        <a:pt x="1878" y="0"/>
                        <a:pt x="4210" y="0"/>
                      </a:cubicBezTo>
                      <a:cubicBezTo>
                        <a:pt x="6542" y="0"/>
                        <a:pt x="8420" y="1878"/>
                        <a:pt x="8420" y="4210"/>
                      </a:cubicBezTo>
                      <a:close/>
                    </a:path>
                  </a:pathLst>
                </a:custGeom>
                <a:solidFill>
                  <a:srgbClr val="FCEB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0" name="Google Shape;1796;p47">
                  <a:extLst>
                    <a:ext uri="{FF2B5EF4-FFF2-40B4-BE49-F238E27FC236}">
                      <a16:creationId xmlns:a16="http://schemas.microsoft.com/office/drawing/2014/main" id="{90082C9F-90D8-42D2-8671-F1D714C14A7E}"/>
                    </a:ext>
                  </a:extLst>
                </p:cNvPr>
                <p:cNvSpPr/>
                <p:nvPr/>
              </p:nvSpPr>
              <p:spPr>
                <a:xfrm>
                  <a:off x="3492984" y="3409529"/>
                  <a:ext cx="132021" cy="131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1" h="7449" extrusionOk="0">
                      <a:moveTo>
                        <a:pt x="7481" y="3725"/>
                      </a:moveTo>
                      <a:cubicBezTo>
                        <a:pt x="7481" y="5797"/>
                        <a:pt x="5829" y="7449"/>
                        <a:pt x="3757" y="7449"/>
                      </a:cubicBezTo>
                      <a:cubicBezTo>
                        <a:pt x="1684" y="7449"/>
                        <a:pt x="1" y="5797"/>
                        <a:pt x="1" y="3725"/>
                      </a:cubicBezTo>
                      <a:cubicBezTo>
                        <a:pt x="1" y="1652"/>
                        <a:pt x="1684" y="1"/>
                        <a:pt x="3757" y="1"/>
                      </a:cubicBezTo>
                      <a:cubicBezTo>
                        <a:pt x="5829" y="1"/>
                        <a:pt x="7481" y="1652"/>
                        <a:pt x="7481" y="3725"/>
                      </a:cubicBezTo>
                      <a:close/>
                    </a:path>
                  </a:pathLst>
                </a:custGeom>
                <a:solidFill>
                  <a:srgbClr val="FDEC9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1" name="Google Shape;1797;p47">
                  <a:extLst>
                    <a:ext uri="{FF2B5EF4-FFF2-40B4-BE49-F238E27FC236}">
                      <a16:creationId xmlns:a16="http://schemas.microsoft.com/office/drawing/2014/main" id="{C05A0ABE-2557-494D-8189-8615D514C4E3}"/>
                    </a:ext>
                  </a:extLst>
                </p:cNvPr>
                <p:cNvSpPr/>
                <p:nvPr/>
              </p:nvSpPr>
              <p:spPr>
                <a:xfrm>
                  <a:off x="3501561" y="3417541"/>
                  <a:ext cx="115450" cy="1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2" h="6542" extrusionOk="0">
                      <a:moveTo>
                        <a:pt x="6542" y="3271"/>
                      </a:moveTo>
                      <a:cubicBezTo>
                        <a:pt x="6542" y="5084"/>
                        <a:pt x="5084" y="6541"/>
                        <a:pt x="3271" y="6541"/>
                      </a:cubicBezTo>
                      <a:cubicBezTo>
                        <a:pt x="1458" y="6541"/>
                        <a:pt x="0" y="5084"/>
                        <a:pt x="0" y="3271"/>
                      </a:cubicBezTo>
                      <a:cubicBezTo>
                        <a:pt x="0" y="1457"/>
                        <a:pt x="1458" y="0"/>
                        <a:pt x="3271" y="0"/>
                      </a:cubicBezTo>
                      <a:cubicBezTo>
                        <a:pt x="5084" y="0"/>
                        <a:pt x="6542" y="1457"/>
                        <a:pt x="6542" y="3271"/>
                      </a:cubicBezTo>
                      <a:close/>
                    </a:path>
                  </a:pathLst>
                </a:custGeom>
                <a:solidFill>
                  <a:srgbClr val="FDED9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2" name="Google Shape;1798;p47">
                  <a:extLst>
                    <a:ext uri="{FF2B5EF4-FFF2-40B4-BE49-F238E27FC236}">
                      <a16:creationId xmlns:a16="http://schemas.microsoft.com/office/drawing/2014/main" id="{1F1EFD12-66BC-4C08-89A0-1D1AF3ADE422}"/>
                    </a:ext>
                  </a:extLst>
                </p:cNvPr>
                <p:cNvSpPr/>
                <p:nvPr/>
              </p:nvSpPr>
              <p:spPr>
                <a:xfrm>
                  <a:off x="3509555" y="3425535"/>
                  <a:ext cx="98879" cy="9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5603" extrusionOk="0">
                      <a:moveTo>
                        <a:pt x="5603" y="2818"/>
                      </a:moveTo>
                      <a:cubicBezTo>
                        <a:pt x="5603" y="4372"/>
                        <a:pt x="4372" y="5603"/>
                        <a:pt x="2818" y="5603"/>
                      </a:cubicBezTo>
                      <a:cubicBezTo>
                        <a:pt x="1264" y="5603"/>
                        <a:pt x="1" y="4372"/>
                        <a:pt x="1" y="2818"/>
                      </a:cubicBezTo>
                      <a:cubicBezTo>
                        <a:pt x="1" y="1263"/>
                        <a:pt x="1264" y="1"/>
                        <a:pt x="2818" y="1"/>
                      </a:cubicBezTo>
                      <a:cubicBezTo>
                        <a:pt x="4372" y="1"/>
                        <a:pt x="5603" y="1263"/>
                        <a:pt x="5603" y="2818"/>
                      </a:cubicBezTo>
                      <a:close/>
                    </a:path>
                  </a:pathLst>
                </a:custGeom>
                <a:solidFill>
                  <a:srgbClr val="FDEE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3" name="Google Shape;1799;p47">
                  <a:extLst>
                    <a:ext uri="{FF2B5EF4-FFF2-40B4-BE49-F238E27FC236}">
                      <a16:creationId xmlns:a16="http://schemas.microsoft.com/office/drawing/2014/main" id="{B28AAC57-3D38-4473-B093-E7C2AB388C14}"/>
                    </a:ext>
                  </a:extLst>
                </p:cNvPr>
                <p:cNvSpPr/>
                <p:nvPr/>
              </p:nvSpPr>
              <p:spPr>
                <a:xfrm>
                  <a:off x="3518132" y="3434112"/>
                  <a:ext cx="82308" cy="823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4" h="4664" extrusionOk="0">
                      <a:moveTo>
                        <a:pt x="4664" y="2332"/>
                      </a:moveTo>
                      <a:cubicBezTo>
                        <a:pt x="4664" y="3627"/>
                        <a:pt x="3627" y="4663"/>
                        <a:pt x="2332" y="4663"/>
                      </a:cubicBezTo>
                      <a:cubicBezTo>
                        <a:pt x="1037" y="4663"/>
                        <a:pt x="0" y="3627"/>
                        <a:pt x="0" y="2332"/>
                      </a:cubicBezTo>
                      <a:cubicBezTo>
                        <a:pt x="0" y="1037"/>
                        <a:pt x="1037" y="0"/>
                        <a:pt x="2332" y="0"/>
                      </a:cubicBezTo>
                      <a:cubicBezTo>
                        <a:pt x="3627" y="0"/>
                        <a:pt x="4664" y="1037"/>
                        <a:pt x="4664" y="2332"/>
                      </a:cubicBezTo>
                      <a:close/>
                    </a:path>
                  </a:pathLst>
                </a:custGeom>
                <a:solidFill>
                  <a:srgbClr val="FEE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4" name="Google Shape;1800;p47">
                  <a:extLst>
                    <a:ext uri="{FF2B5EF4-FFF2-40B4-BE49-F238E27FC236}">
                      <a16:creationId xmlns:a16="http://schemas.microsoft.com/office/drawing/2014/main" id="{061839C6-8592-4552-B6C8-37229791AF27}"/>
                    </a:ext>
                  </a:extLst>
                </p:cNvPr>
                <p:cNvSpPr/>
                <p:nvPr/>
              </p:nvSpPr>
              <p:spPr>
                <a:xfrm>
                  <a:off x="3526126" y="3442106"/>
                  <a:ext cx="65737" cy="663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" h="3758" extrusionOk="0">
                      <a:moveTo>
                        <a:pt x="3725" y="1879"/>
                      </a:moveTo>
                      <a:cubicBezTo>
                        <a:pt x="3725" y="2915"/>
                        <a:pt x="2915" y="3757"/>
                        <a:pt x="1879" y="3757"/>
                      </a:cubicBezTo>
                      <a:cubicBezTo>
                        <a:pt x="843" y="3757"/>
                        <a:pt x="1" y="2915"/>
                        <a:pt x="1" y="1879"/>
                      </a:cubicBezTo>
                      <a:cubicBezTo>
                        <a:pt x="1" y="843"/>
                        <a:pt x="843" y="1"/>
                        <a:pt x="1879" y="1"/>
                      </a:cubicBezTo>
                      <a:cubicBezTo>
                        <a:pt x="2915" y="1"/>
                        <a:pt x="3725" y="843"/>
                        <a:pt x="3725" y="1879"/>
                      </a:cubicBezTo>
                      <a:close/>
                    </a:path>
                  </a:pathLst>
                </a:custGeom>
                <a:solidFill>
                  <a:srgbClr val="FEF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5" name="Google Shape;1801;p47">
                  <a:extLst>
                    <a:ext uri="{FF2B5EF4-FFF2-40B4-BE49-F238E27FC236}">
                      <a16:creationId xmlns:a16="http://schemas.microsoft.com/office/drawing/2014/main" id="{317735E9-7643-4276-BB7A-E2020A022F4C}"/>
                    </a:ext>
                  </a:extLst>
                </p:cNvPr>
                <p:cNvSpPr/>
                <p:nvPr/>
              </p:nvSpPr>
              <p:spPr>
                <a:xfrm>
                  <a:off x="3534703" y="3450683"/>
                  <a:ext cx="49166" cy="49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786" extrusionOk="0">
                      <a:moveTo>
                        <a:pt x="2785" y="1393"/>
                      </a:moveTo>
                      <a:cubicBezTo>
                        <a:pt x="2785" y="2170"/>
                        <a:pt x="2170" y="2785"/>
                        <a:pt x="1393" y="2785"/>
                      </a:cubicBezTo>
                      <a:cubicBezTo>
                        <a:pt x="616" y="2785"/>
                        <a:pt x="1" y="2170"/>
                        <a:pt x="1" y="1393"/>
                      </a:cubicBezTo>
                      <a:cubicBezTo>
                        <a:pt x="1" y="616"/>
                        <a:pt x="616" y="0"/>
                        <a:pt x="1393" y="0"/>
                      </a:cubicBezTo>
                      <a:cubicBezTo>
                        <a:pt x="2170" y="0"/>
                        <a:pt x="2785" y="616"/>
                        <a:pt x="2785" y="1393"/>
                      </a:cubicBezTo>
                      <a:close/>
                    </a:path>
                  </a:pathLst>
                </a:custGeom>
                <a:solidFill>
                  <a:srgbClr val="FEF1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6" name="Google Shape;1802;p47">
                  <a:extLst>
                    <a:ext uri="{FF2B5EF4-FFF2-40B4-BE49-F238E27FC236}">
                      <a16:creationId xmlns:a16="http://schemas.microsoft.com/office/drawing/2014/main" id="{7ACA37D9-4CDA-42F3-98BA-D3168AAB65C1}"/>
                    </a:ext>
                  </a:extLst>
                </p:cNvPr>
                <p:cNvSpPr/>
                <p:nvPr/>
              </p:nvSpPr>
              <p:spPr>
                <a:xfrm>
                  <a:off x="3542697" y="3458677"/>
                  <a:ext cx="33177" cy="33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0" h="1879" extrusionOk="0">
                      <a:moveTo>
                        <a:pt x="1879" y="940"/>
                      </a:moveTo>
                      <a:cubicBezTo>
                        <a:pt x="1879" y="1458"/>
                        <a:pt x="1458" y="1879"/>
                        <a:pt x="940" y="1879"/>
                      </a:cubicBezTo>
                      <a:cubicBezTo>
                        <a:pt x="422" y="1879"/>
                        <a:pt x="1" y="1458"/>
                        <a:pt x="1" y="940"/>
                      </a:cubicBezTo>
                      <a:cubicBezTo>
                        <a:pt x="1" y="422"/>
                        <a:pt x="422" y="1"/>
                        <a:pt x="940" y="1"/>
                      </a:cubicBezTo>
                      <a:cubicBezTo>
                        <a:pt x="1458" y="1"/>
                        <a:pt x="1879" y="422"/>
                        <a:pt x="1879" y="940"/>
                      </a:cubicBezTo>
                      <a:close/>
                    </a:path>
                  </a:pathLst>
                </a:custGeom>
                <a:solidFill>
                  <a:srgbClr val="FFF2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7" name="Google Shape;1803;p47">
                  <a:extLst>
                    <a:ext uri="{FF2B5EF4-FFF2-40B4-BE49-F238E27FC236}">
                      <a16:creationId xmlns:a16="http://schemas.microsoft.com/office/drawing/2014/main" id="{3775FE57-3ABE-4C1E-B28D-0817A859548F}"/>
                    </a:ext>
                  </a:extLst>
                </p:cNvPr>
                <p:cNvSpPr/>
                <p:nvPr/>
              </p:nvSpPr>
              <p:spPr>
                <a:xfrm>
                  <a:off x="3550709" y="3467254"/>
                  <a:ext cx="16589" cy="1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908" extrusionOk="0">
                      <a:moveTo>
                        <a:pt x="939" y="454"/>
                      </a:moveTo>
                      <a:cubicBezTo>
                        <a:pt x="939" y="713"/>
                        <a:pt x="745" y="907"/>
                        <a:pt x="486" y="907"/>
                      </a:cubicBezTo>
                      <a:cubicBezTo>
                        <a:pt x="227" y="907"/>
                        <a:pt x="0" y="713"/>
                        <a:pt x="0" y="454"/>
                      </a:cubicBezTo>
                      <a:cubicBezTo>
                        <a:pt x="0" y="195"/>
                        <a:pt x="227" y="0"/>
                        <a:pt x="486" y="0"/>
                      </a:cubicBezTo>
                      <a:cubicBezTo>
                        <a:pt x="745" y="0"/>
                        <a:pt x="939" y="195"/>
                        <a:pt x="939" y="454"/>
                      </a:cubicBezTo>
                      <a:close/>
                    </a:path>
                  </a:pathLst>
                </a:custGeom>
                <a:solidFill>
                  <a:srgbClr val="FFF39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8" name="Google Shape;1804;p47">
                  <a:extLst>
                    <a:ext uri="{FF2B5EF4-FFF2-40B4-BE49-F238E27FC236}">
                      <a16:creationId xmlns:a16="http://schemas.microsoft.com/office/drawing/2014/main" id="{1C5FDFF8-8239-41C5-AE64-05D1BE489037}"/>
                    </a:ext>
                  </a:extLst>
                </p:cNvPr>
                <p:cNvSpPr/>
                <p:nvPr/>
              </p:nvSpPr>
              <p:spPr>
                <a:xfrm>
                  <a:off x="1571101" y="3272372"/>
                  <a:ext cx="310914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5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7617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9" name="Google Shape;1805;p47">
                  <a:extLst>
                    <a:ext uri="{FF2B5EF4-FFF2-40B4-BE49-F238E27FC236}">
                      <a16:creationId xmlns:a16="http://schemas.microsoft.com/office/drawing/2014/main" id="{1EFAA38B-7680-4C09-81FA-1D6E3A55BC7C}"/>
                    </a:ext>
                  </a:extLst>
                </p:cNvPr>
                <p:cNvSpPr/>
                <p:nvPr/>
              </p:nvSpPr>
              <p:spPr>
                <a:xfrm>
                  <a:off x="1640826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3342" y="10460"/>
                      </a:lnTo>
                      <a:lnTo>
                        <a:pt x="13083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0" name="Google Shape;1806;p47">
                  <a:extLst>
                    <a:ext uri="{FF2B5EF4-FFF2-40B4-BE49-F238E27FC236}">
                      <a16:creationId xmlns:a16="http://schemas.microsoft.com/office/drawing/2014/main" id="{645DC0E5-55FC-4B07-88DA-CBEEB793582D}"/>
                    </a:ext>
                  </a:extLst>
                </p:cNvPr>
                <p:cNvSpPr/>
                <p:nvPr/>
              </p:nvSpPr>
              <p:spPr>
                <a:xfrm>
                  <a:off x="1533953" y="3307244"/>
                  <a:ext cx="310914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8" h="14184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7617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1" name="Google Shape;1807;p47">
                  <a:extLst>
                    <a:ext uri="{FF2B5EF4-FFF2-40B4-BE49-F238E27FC236}">
                      <a16:creationId xmlns:a16="http://schemas.microsoft.com/office/drawing/2014/main" id="{94FCB76E-AC76-42BB-B829-11220A8125C1}"/>
                    </a:ext>
                  </a:extLst>
                </p:cNvPr>
                <p:cNvSpPr/>
                <p:nvPr/>
              </p:nvSpPr>
              <p:spPr>
                <a:xfrm>
                  <a:off x="1453957" y="3445530"/>
                  <a:ext cx="286895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7" h="13084" extrusionOk="0">
                      <a:moveTo>
                        <a:pt x="0" y="325"/>
                      </a:moveTo>
                      <a:lnTo>
                        <a:pt x="259" y="1"/>
                      </a:lnTo>
                      <a:lnTo>
                        <a:pt x="16256" y="12760"/>
                      </a:lnTo>
                      <a:lnTo>
                        <a:pt x="15997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2" name="Google Shape;1808;p47">
                  <a:extLst>
                    <a:ext uri="{FF2B5EF4-FFF2-40B4-BE49-F238E27FC236}">
                      <a16:creationId xmlns:a16="http://schemas.microsoft.com/office/drawing/2014/main" id="{6C8DEA5E-492C-445D-9AFB-A24D83F76809}"/>
                    </a:ext>
                  </a:extLst>
                </p:cNvPr>
                <p:cNvSpPr/>
                <p:nvPr/>
              </p:nvSpPr>
              <p:spPr>
                <a:xfrm>
                  <a:off x="1456816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49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3" name="Google Shape;1809;p47">
                  <a:extLst>
                    <a:ext uri="{FF2B5EF4-FFF2-40B4-BE49-F238E27FC236}">
                      <a16:creationId xmlns:a16="http://schemas.microsoft.com/office/drawing/2014/main" id="{A5D7A14C-FD8A-49DC-9B33-078FA1361E43}"/>
                    </a:ext>
                  </a:extLst>
                </p:cNvPr>
                <p:cNvSpPr/>
                <p:nvPr/>
              </p:nvSpPr>
              <p:spPr>
                <a:xfrm>
                  <a:off x="1504817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59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4" name="Google Shape;1810;p47">
                  <a:extLst>
                    <a:ext uri="{FF2B5EF4-FFF2-40B4-BE49-F238E27FC236}">
                      <a16:creationId xmlns:a16="http://schemas.microsoft.com/office/drawing/2014/main" id="{0EB2CB7B-5790-4545-8B29-67C982F21516}"/>
                    </a:ext>
                  </a:extLst>
                </p:cNvPr>
                <p:cNvSpPr/>
                <p:nvPr/>
              </p:nvSpPr>
              <p:spPr>
                <a:xfrm>
                  <a:off x="1469381" y="3385528"/>
                  <a:ext cx="321767" cy="258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671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8232" y="14346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5" name="Google Shape;1811;p47">
                  <a:extLst>
                    <a:ext uri="{FF2B5EF4-FFF2-40B4-BE49-F238E27FC236}">
                      <a16:creationId xmlns:a16="http://schemas.microsoft.com/office/drawing/2014/main" id="{79515F18-ED78-4BF1-A828-B5B6787553BB}"/>
                    </a:ext>
                  </a:extLst>
                </p:cNvPr>
                <p:cNvSpPr/>
                <p:nvPr/>
              </p:nvSpPr>
              <p:spPr>
                <a:xfrm>
                  <a:off x="1456816" y="3267237"/>
                  <a:ext cx="296601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7" h="15156" extrusionOk="0">
                      <a:moveTo>
                        <a:pt x="0" y="14832"/>
                      </a:moveTo>
                      <a:lnTo>
                        <a:pt x="16548" y="0"/>
                      </a:lnTo>
                      <a:lnTo>
                        <a:pt x="16807" y="292"/>
                      </a:lnTo>
                      <a:lnTo>
                        <a:pt x="292" y="151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6" name="Google Shape;1812;p47">
                  <a:extLst>
                    <a:ext uri="{FF2B5EF4-FFF2-40B4-BE49-F238E27FC236}">
                      <a16:creationId xmlns:a16="http://schemas.microsoft.com/office/drawing/2014/main" id="{406BDA10-AE76-4CC8-B29C-D92D4A8434B4}"/>
                    </a:ext>
                  </a:extLst>
                </p:cNvPr>
                <p:cNvSpPr/>
                <p:nvPr/>
              </p:nvSpPr>
              <p:spPr>
                <a:xfrm>
                  <a:off x="1458528" y="3264378"/>
                  <a:ext cx="225182" cy="20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0" h="11497" extrusionOk="0">
                      <a:moveTo>
                        <a:pt x="0" y="11173"/>
                      </a:moveTo>
                      <a:lnTo>
                        <a:pt x="12500" y="1"/>
                      </a:lnTo>
                      <a:lnTo>
                        <a:pt x="12759" y="292"/>
                      </a:lnTo>
                      <a:lnTo>
                        <a:pt x="292" y="114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7" name="Google Shape;1813;p47">
                  <a:extLst>
                    <a:ext uri="{FF2B5EF4-FFF2-40B4-BE49-F238E27FC236}">
                      <a16:creationId xmlns:a16="http://schemas.microsoft.com/office/drawing/2014/main" id="{AA9FB8E3-3FD0-4E73-8585-3554EFE74298}"/>
                    </a:ext>
                  </a:extLst>
                </p:cNvPr>
                <p:cNvSpPr/>
                <p:nvPr/>
              </p:nvSpPr>
              <p:spPr>
                <a:xfrm>
                  <a:off x="1496240" y="3299814"/>
                  <a:ext cx="296037" cy="267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5" h="15156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775" y="324"/>
                      </a:lnTo>
                      <a:lnTo>
                        <a:pt x="260" y="15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8" name="Google Shape;1814;p47">
                  <a:extLst>
                    <a:ext uri="{FF2B5EF4-FFF2-40B4-BE49-F238E27FC236}">
                      <a16:creationId xmlns:a16="http://schemas.microsoft.com/office/drawing/2014/main" id="{CCC57F2B-AF4C-45C7-9CD7-1E2BAE08DDE7}"/>
                    </a:ext>
                  </a:extLst>
                </p:cNvPr>
                <p:cNvSpPr/>
                <p:nvPr/>
              </p:nvSpPr>
              <p:spPr>
                <a:xfrm>
                  <a:off x="1607102" y="3433529"/>
                  <a:ext cx="273183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0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9" name="Google Shape;1815;p47">
                  <a:extLst>
                    <a:ext uri="{FF2B5EF4-FFF2-40B4-BE49-F238E27FC236}">
                      <a16:creationId xmlns:a16="http://schemas.microsoft.com/office/drawing/2014/main" id="{68E2FA8C-CF8B-4BF3-BD57-47511DD6E90E}"/>
                    </a:ext>
                  </a:extLst>
                </p:cNvPr>
                <p:cNvSpPr/>
                <p:nvPr/>
              </p:nvSpPr>
              <p:spPr>
                <a:xfrm>
                  <a:off x="1676262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0" name="Google Shape;1816;p47">
                  <a:extLst>
                    <a:ext uri="{FF2B5EF4-FFF2-40B4-BE49-F238E27FC236}">
                      <a16:creationId xmlns:a16="http://schemas.microsoft.com/office/drawing/2014/main" id="{B154596E-4A13-4F72-B8F1-259FB1E8BDD1}"/>
                    </a:ext>
                  </a:extLst>
                </p:cNvPr>
                <p:cNvSpPr/>
                <p:nvPr/>
              </p:nvSpPr>
              <p:spPr>
                <a:xfrm>
                  <a:off x="1516817" y="334324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0" y="15382"/>
                      </a:moveTo>
                      <a:lnTo>
                        <a:pt x="17163" y="0"/>
                      </a:lnTo>
                      <a:lnTo>
                        <a:pt x="17422" y="292"/>
                      </a:lnTo>
                      <a:lnTo>
                        <a:pt x="259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1" name="Google Shape;1817;p47">
                  <a:extLst>
                    <a:ext uri="{FF2B5EF4-FFF2-40B4-BE49-F238E27FC236}">
                      <a16:creationId xmlns:a16="http://schemas.microsoft.com/office/drawing/2014/main" id="{2E3CCB62-EF6D-4DAB-BA66-01FCE5375E93}"/>
                    </a:ext>
                  </a:extLst>
                </p:cNvPr>
                <p:cNvSpPr/>
                <p:nvPr/>
              </p:nvSpPr>
              <p:spPr>
                <a:xfrm>
                  <a:off x="1554530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60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2" name="Google Shape;1818;p47">
                  <a:extLst>
                    <a:ext uri="{FF2B5EF4-FFF2-40B4-BE49-F238E27FC236}">
                      <a16:creationId xmlns:a16="http://schemas.microsoft.com/office/drawing/2014/main" id="{813DAB73-56EA-4C89-8782-7D1315F03CF9}"/>
                    </a:ext>
                  </a:extLst>
                </p:cNvPr>
                <p:cNvSpPr/>
                <p:nvPr/>
              </p:nvSpPr>
              <p:spPr>
                <a:xfrm>
                  <a:off x="3462701" y="3272372"/>
                  <a:ext cx="310331" cy="250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5" extrusionOk="0">
                      <a:moveTo>
                        <a:pt x="0" y="325"/>
                      </a:moveTo>
                      <a:lnTo>
                        <a:pt x="227" y="1"/>
                      </a:lnTo>
                      <a:lnTo>
                        <a:pt x="17584" y="13861"/>
                      </a:lnTo>
                      <a:lnTo>
                        <a:pt x="17358" y="141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3" name="Google Shape;1819;p47">
                  <a:extLst>
                    <a:ext uri="{FF2B5EF4-FFF2-40B4-BE49-F238E27FC236}">
                      <a16:creationId xmlns:a16="http://schemas.microsoft.com/office/drawing/2014/main" id="{6AD61004-DB79-43D2-8A4F-C4F6DB636D52}"/>
                    </a:ext>
                  </a:extLst>
                </p:cNvPr>
                <p:cNvSpPr/>
                <p:nvPr/>
              </p:nvSpPr>
              <p:spPr>
                <a:xfrm>
                  <a:off x="3531844" y="3265525"/>
                  <a:ext cx="235471" cy="189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3" h="10752" extrusionOk="0">
                      <a:moveTo>
                        <a:pt x="1" y="324"/>
                      </a:moveTo>
                      <a:lnTo>
                        <a:pt x="260" y="0"/>
                      </a:lnTo>
                      <a:lnTo>
                        <a:pt x="13342" y="10460"/>
                      </a:lnTo>
                      <a:lnTo>
                        <a:pt x="13116" y="107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4" name="Google Shape;1820;p47">
                  <a:extLst>
                    <a:ext uri="{FF2B5EF4-FFF2-40B4-BE49-F238E27FC236}">
                      <a16:creationId xmlns:a16="http://schemas.microsoft.com/office/drawing/2014/main" id="{4E82E8A4-74CD-4FF4-8BBD-B1E00DE84205}"/>
                    </a:ext>
                  </a:extLst>
                </p:cNvPr>
                <p:cNvSpPr/>
                <p:nvPr/>
              </p:nvSpPr>
              <p:spPr>
                <a:xfrm>
                  <a:off x="3425553" y="3307244"/>
                  <a:ext cx="310331" cy="25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5" h="14184" extrusionOk="0">
                      <a:moveTo>
                        <a:pt x="0" y="324"/>
                      </a:moveTo>
                      <a:lnTo>
                        <a:pt x="227" y="0"/>
                      </a:lnTo>
                      <a:lnTo>
                        <a:pt x="17584" y="13860"/>
                      </a:lnTo>
                      <a:lnTo>
                        <a:pt x="17358" y="141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5" name="Google Shape;1821;p47">
                  <a:extLst>
                    <a:ext uri="{FF2B5EF4-FFF2-40B4-BE49-F238E27FC236}">
                      <a16:creationId xmlns:a16="http://schemas.microsoft.com/office/drawing/2014/main" id="{5B112C63-416B-4407-97F7-10FD73E70A5B}"/>
                    </a:ext>
                  </a:extLst>
                </p:cNvPr>
                <p:cNvSpPr/>
                <p:nvPr/>
              </p:nvSpPr>
              <p:spPr>
                <a:xfrm>
                  <a:off x="3345539" y="3445530"/>
                  <a:ext cx="286331" cy="2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3084" extrusionOk="0">
                      <a:moveTo>
                        <a:pt x="1" y="325"/>
                      </a:moveTo>
                      <a:lnTo>
                        <a:pt x="260" y="1"/>
                      </a:lnTo>
                      <a:lnTo>
                        <a:pt x="16225" y="12760"/>
                      </a:lnTo>
                      <a:lnTo>
                        <a:pt x="15998" y="1308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6" name="Google Shape;1822;p47">
                  <a:extLst>
                    <a:ext uri="{FF2B5EF4-FFF2-40B4-BE49-F238E27FC236}">
                      <a16:creationId xmlns:a16="http://schemas.microsoft.com/office/drawing/2014/main" id="{02957675-6EC6-4CC9-9E8A-896018E4B04A}"/>
                    </a:ext>
                  </a:extLst>
                </p:cNvPr>
                <p:cNvSpPr/>
                <p:nvPr/>
              </p:nvSpPr>
              <p:spPr>
                <a:xfrm>
                  <a:off x="3347833" y="3514108"/>
                  <a:ext cx="215458" cy="1777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9" h="10072" extrusionOk="0">
                      <a:moveTo>
                        <a:pt x="0" y="292"/>
                      </a:moveTo>
                      <a:lnTo>
                        <a:pt x="259" y="1"/>
                      </a:lnTo>
                      <a:lnTo>
                        <a:pt x="12209" y="9748"/>
                      </a:lnTo>
                      <a:lnTo>
                        <a:pt x="11950" y="100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7" name="Google Shape;1823;p47">
                  <a:extLst>
                    <a:ext uri="{FF2B5EF4-FFF2-40B4-BE49-F238E27FC236}">
                      <a16:creationId xmlns:a16="http://schemas.microsoft.com/office/drawing/2014/main" id="{4105CCFF-7269-43C5-B81F-E35542CA5382}"/>
                    </a:ext>
                  </a:extLst>
                </p:cNvPr>
                <p:cNvSpPr/>
                <p:nvPr/>
              </p:nvSpPr>
              <p:spPr>
                <a:xfrm>
                  <a:off x="3395835" y="3351821"/>
                  <a:ext cx="322332" cy="258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5" h="14670" extrusionOk="0">
                      <a:moveTo>
                        <a:pt x="0" y="324"/>
                      </a:moveTo>
                      <a:lnTo>
                        <a:pt x="260" y="0"/>
                      </a:lnTo>
                      <a:lnTo>
                        <a:pt x="18264" y="14378"/>
                      </a:lnTo>
                      <a:lnTo>
                        <a:pt x="18005" y="14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8" name="Google Shape;1824;p47">
                  <a:extLst>
                    <a:ext uri="{FF2B5EF4-FFF2-40B4-BE49-F238E27FC236}">
                      <a16:creationId xmlns:a16="http://schemas.microsoft.com/office/drawing/2014/main" id="{A0BD46F2-3C22-4247-B594-442FAA10F62A}"/>
                    </a:ext>
                  </a:extLst>
                </p:cNvPr>
                <p:cNvSpPr/>
                <p:nvPr/>
              </p:nvSpPr>
              <p:spPr>
                <a:xfrm>
                  <a:off x="3344392" y="3385528"/>
                  <a:ext cx="321767" cy="257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3" h="14574" extrusionOk="0">
                      <a:moveTo>
                        <a:pt x="1" y="292"/>
                      </a:moveTo>
                      <a:lnTo>
                        <a:pt x="260" y="1"/>
                      </a:lnTo>
                      <a:lnTo>
                        <a:pt x="18233" y="14249"/>
                      </a:lnTo>
                      <a:lnTo>
                        <a:pt x="17974" y="145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9" name="Google Shape;1825;p47">
                  <a:extLst>
                    <a:ext uri="{FF2B5EF4-FFF2-40B4-BE49-F238E27FC236}">
                      <a16:creationId xmlns:a16="http://schemas.microsoft.com/office/drawing/2014/main" id="{E7FC098C-CE85-4B4F-9C41-2B303ACE0475}"/>
                    </a:ext>
                  </a:extLst>
                </p:cNvPr>
                <p:cNvSpPr/>
                <p:nvPr/>
              </p:nvSpPr>
              <p:spPr>
                <a:xfrm>
                  <a:off x="3338110" y="3252378"/>
                  <a:ext cx="294907" cy="268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1" h="15189" extrusionOk="0">
                      <a:moveTo>
                        <a:pt x="1" y="14864"/>
                      </a:moveTo>
                      <a:lnTo>
                        <a:pt x="16451" y="0"/>
                      </a:lnTo>
                      <a:lnTo>
                        <a:pt x="16710" y="292"/>
                      </a:lnTo>
                      <a:lnTo>
                        <a:pt x="292" y="15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0" name="Google Shape;1826;p47">
                  <a:extLst>
                    <a:ext uri="{FF2B5EF4-FFF2-40B4-BE49-F238E27FC236}">
                      <a16:creationId xmlns:a16="http://schemas.microsoft.com/office/drawing/2014/main" id="{164257ED-C7D6-4606-9B82-C7FBA57589A1}"/>
                    </a:ext>
                  </a:extLst>
                </p:cNvPr>
                <p:cNvSpPr/>
                <p:nvPr/>
              </p:nvSpPr>
              <p:spPr>
                <a:xfrm>
                  <a:off x="3387258" y="3299814"/>
                  <a:ext cx="296619" cy="266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8" h="15124" extrusionOk="0">
                      <a:moveTo>
                        <a:pt x="1" y="14832"/>
                      </a:moveTo>
                      <a:lnTo>
                        <a:pt x="16516" y="0"/>
                      </a:lnTo>
                      <a:lnTo>
                        <a:pt x="16807" y="292"/>
                      </a:lnTo>
                      <a:lnTo>
                        <a:pt x="260" y="151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1" name="Google Shape;1827;p47">
                  <a:extLst>
                    <a:ext uri="{FF2B5EF4-FFF2-40B4-BE49-F238E27FC236}">
                      <a16:creationId xmlns:a16="http://schemas.microsoft.com/office/drawing/2014/main" id="{A721E209-A93A-49D8-B254-1F4325919746}"/>
                    </a:ext>
                  </a:extLst>
                </p:cNvPr>
                <p:cNvSpPr/>
                <p:nvPr/>
              </p:nvSpPr>
              <p:spPr>
                <a:xfrm>
                  <a:off x="3498119" y="3433529"/>
                  <a:ext cx="273201" cy="246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1" h="13958" extrusionOk="0">
                      <a:moveTo>
                        <a:pt x="1" y="13666"/>
                      </a:moveTo>
                      <a:lnTo>
                        <a:pt x="15221" y="1"/>
                      </a:lnTo>
                      <a:lnTo>
                        <a:pt x="15480" y="292"/>
                      </a:lnTo>
                      <a:lnTo>
                        <a:pt x="260" y="13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2" name="Google Shape;1828;p47">
                  <a:extLst>
                    <a:ext uri="{FF2B5EF4-FFF2-40B4-BE49-F238E27FC236}">
                      <a16:creationId xmlns:a16="http://schemas.microsoft.com/office/drawing/2014/main" id="{4AEA7BBD-6FAE-4FFF-ABEF-4D7A1F80800A}"/>
                    </a:ext>
                  </a:extLst>
                </p:cNvPr>
                <p:cNvSpPr/>
                <p:nvPr/>
              </p:nvSpPr>
              <p:spPr>
                <a:xfrm>
                  <a:off x="3567280" y="3502108"/>
                  <a:ext cx="205170" cy="189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6" h="10720" extrusionOk="0">
                      <a:moveTo>
                        <a:pt x="0" y="10428"/>
                      </a:moveTo>
                      <a:lnTo>
                        <a:pt x="11367" y="1"/>
                      </a:lnTo>
                      <a:lnTo>
                        <a:pt x="11626" y="292"/>
                      </a:lnTo>
                      <a:lnTo>
                        <a:pt x="259" y="1072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3" name="Google Shape;1829;p47">
                  <a:extLst>
                    <a:ext uri="{FF2B5EF4-FFF2-40B4-BE49-F238E27FC236}">
                      <a16:creationId xmlns:a16="http://schemas.microsoft.com/office/drawing/2014/main" id="{E8BF2FF9-DBAD-449B-A885-19B49BEA65AC}"/>
                    </a:ext>
                  </a:extLst>
                </p:cNvPr>
                <p:cNvSpPr/>
                <p:nvPr/>
              </p:nvSpPr>
              <p:spPr>
                <a:xfrm>
                  <a:off x="3408400" y="3342662"/>
                  <a:ext cx="306908" cy="277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1" h="15707" extrusionOk="0">
                      <a:moveTo>
                        <a:pt x="1" y="15383"/>
                      </a:moveTo>
                      <a:lnTo>
                        <a:pt x="17131" y="1"/>
                      </a:lnTo>
                      <a:lnTo>
                        <a:pt x="17391" y="292"/>
                      </a:lnTo>
                      <a:lnTo>
                        <a:pt x="260" y="157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4" name="Google Shape;1830;p47">
                  <a:extLst>
                    <a:ext uri="{FF2B5EF4-FFF2-40B4-BE49-F238E27FC236}">
                      <a16:creationId xmlns:a16="http://schemas.microsoft.com/office/drawing/2014/main" id="{281518B3-F63F-4D6E-966E-156770FBC9B1}"/>
                    </a:ext>
                  </a:extLst>
                </p:cNvPr>
                <p:cNvSpPr/>
                <p:nvPr/>
              </p:nvSpPr>
              <p:spPr>
                <a:xfrm>
                  <a:off x="3445548" y="3374675"/>
                  <a:ext cx="307472" cy="276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23" h="15674" extrusionOk="0">
                      <a:moveTo>
                        <a:pt x="1" y="15382"/>
                      </a:moveTo>
                      <a:lnTo>
                        <a:pt x="17131" y="0"/>
                      </a:lnTo>
                      <a:lnTo>
                        <a:pt x="17423" y="292"/>
                      </a:lnTo>
                      <a:lnTo>
                        <a:pt x="292" y="15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5" name="Google Shape;1832;p47">
                  <a:extLst>
                    <a:ext uri="{FF2B5EF4-FFF2-40B4-BE49-F238E27FC236}">
                      <a16:creationId xmlns:a16="http://schemas.microsoft.com/office/drawing/2014/main" id="{8FE87E9B-5D4F-44F3-804D-FA56F06E1DEE}"/>
                    </a:ext>
                  </a:extLst>
                </p:cNvPr>
                <p:cNvSpPr/>
                <p:nvPr/>
              </p:nvSpPr>
              <p:spPr>
                <a:xfrm>
                  <a:off x="3307262" y="3233513"/>
                  <a:ext cx="476059" cy="465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76" h="26393" extrusionOk="0">
                      <a:moveTo>
                        <a:pt x="14281" y="26393"/>
                      </a:moveTo>
                      <a:cubicBezTo>
                        <a:pt x="9132" y="26393"/>
                        <a:pt x="4501" y="23317"/>
                        <a:pt x="2526" y="18556"/>
                      </a:cubicBezTo>
                      <a:cubicBezTo>
                        <a:pt x="583" y="13828"/>
                        <a:pt x="1652" y="8356"/>
                        <a:pt x="5311" y="4729"/>
                      </a:cubicBezTo>
                      <a:cubicBezTo>
                        <a:pt x="8938" y="1069"/>
                        <a:pt x="14378" y="1"/>
                        <a:pt x="19138" y="1976"/>
                      </a:cubicBezTo>
                      <a:cubicBezTo>
                        <a:pt x="23899" y="3919"/>
                        <a:pt x="26975" y="8550"/>
                        <a:pt x="26975" y="13699"/>
                      </a:cubicBezTo>
                      <a:cubicBezTo>
                        <a:pt x="26975" y="20726"/>
                        <a:pt x="21276" y="26393"/>
                        <a:pt x="14281" y="26393"/>
                      </a:cubicBezTo>
                      <a:close/>
                      <a:moveTo>
                        <a:pt x="14281" y="3012"/>
                      </a:moveTo>
                      <a:cubicBezTo>
                        <a:pt x="4760" y="3012"/>
                        <a:pt x="0" y="14541"/>
                        <a:pt x="6736" y="21244"/>
                      </a:cubicBezTo>
                      <a:cubicBezTo>
                        <a:pt x="9780" y="24320"/>
                        <a:pt x="14378" y="25227"/>
                        <a:pt x="18361" y="23576"/>
                      </a:cubicBezTo>
                      <a:cubicBezTo>
                        <a:pt x="22344" y="21924"/>
                        <a:pt x="24967" y="18006"/>
                        <a:pt x="24967" y="13699"/>
                      </a:cubicBezTo>
                      <a:cubicBezTo>
                        <a:pt x="24935" y="7805"/>
                        <a:pt x="20175" y="3045"/>
                        <a:pt x="14281" y="3012"/>
                      </a:cubicBezTo>
                      <a:close/>
                    </a:path>
                  </a:pathLst>
                </a:custGeom>
                <a:solidFill>
                  <a:srgbClr val="3B3B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6" name="Google Shape;1833;p47">
                  <a:extLst>
                    <a:ext uri="{FF2B5EF4-FFF2-40B4-BE49-F238E27FC236}">
                      <a16:creationId xmlns:a16="http://schemas.microsoft.com/office/drawing/2014/main" id="{112319A2-03DE-45D8-82AC-17FFA5F4C723}"/>
                    </a:ext>
                  </a:extLst>
                </p:cNvPr>
                <p:cNvSpPr/>
                <p:nvPr/>
              </p:nvSpPr>
              <p:spPr>
                <a:xfrm>
                  <a:off x="1662119" y="2243150"/>
                  <a:ext cx="912025" cy="7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81" h="31908" extrusionOk="0">
                      <a:moveTo>
                        <a:pt x="36481" y="285"/>
                      </a:moveTo>
                      <a:lnTo>
                        <a:pt x="381" y="31908"/>
                      </a:lnTo>
                      <a:lnTo>
                        <a:pt x="0" y="25146"/>
                      </a:lnTo>
                      <a:lnTo>
                        <a:pt x="0" y="18097"/>
                      </a:lnTo>
                      <a:lnTo>
                        <a:pt x="762" y="9525"/>
                      </a:lnTo>
                      <a:lnTo>
                        <a:pt x="2191" y="762"/>
                      </a:lnTo>
                      <a:lnTo>
                        <a:pt x="15716" y="190"/>
                      </a:lnTo>
                      <a:lnTo>
                        <a:pt x="3181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  <p:sp>
              <p:nvSpPr>
                <p:cNvPr id="557" name="Google Shape;1834;p47">
                  <a:extLst>
                    <a:ext uri="{FF2B5EF4-FFF2-40B4-BE49-F238E27FC236}">
                      <a16:creationId xmlns:a16="http://schemas.microsoft.com/office/drawing/2014/main" id="{8B36FD98-9D5B-4AA3-8920-ED1E9F2F5D02}"/>
                    </a:ext>
                  </a:extLst>
                </p:cNvPr>
                <p:cNvSpPr/>
                <p:nvPr/>
              </p:nvSpPr>
              <p:spPr>
                <a:xfrm>
                  <a:off x="2643200" y="2247900"/>
                  <a:ext cx="866775" cy="6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1" h="27146" extrusionOk="0">
                      <a:moveTo>
                        <a:pt x="34671" y="762"/>
                      </a:moveTo>
                      <a:lnTo>
                        <a:pt x="5619" y="27146"/>
                      </a:lnTo>
                      <a:lnTo>
                        <a:pt x="2571" y="26956"/>
                      </a:lnTo>
                      <a:lnTo>
                        <a:pt x="285" y="27051"/>
                      </a:lnTo>
                      <a:lnTo>
                        <a:pt x="0" y="0"/>
                      </a:lnTo>
                      <a:lnTo>
                        <a:pt x="15811" y="95"/>
                      </a:lnTo>
                      <a:lnTo>
                        <a:pt x="31432" y="66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</p:sp>
          </p:grpSp>
        </p:grpSp>
      </p:grpSp>
      <p:sp>
        <p:nvSpPr>
          <p:cNvPr id="558" name="Rectangle 557">
            <a:extLst>
              <a:ext uri="{FF2B5EF4-FFF2-40B4-BE49-F238E27FC236}">
                <a16:creationId xmlns:a16="http://schemas.microsoft.com/office/drawing/2014/main" id="{0B7D715D-57B1-46B9-AB1D-78DFF8BA9484}"/>
              </a:ext>
            </a:extLst>
          </p:cNvPr>
          <p:cNvSpPr/>
          <p:nvPr/>
        </p:nvSpPr>
        <p:spPr>
          <a:xfrm>
            <a:off x="5151955" y="974049"/>
            <a:ext cx="2723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Front"/>
              <a:lightRig rig="threePt" dir="t"/>
            </a:scene3d>
            <a:sp3d/>
          </a:bodyPr>
          <a:lstStyle/>
          <a:p>
            <a:pPr algn="ctr"/>
            <a:r>
              <a:rPr lang="en-GB" sz="4400" b="1" dirty="0">
                <a:ln w="9525">
                  <a:noFill/>
                  <a:prstDash val="solid"/>
                </a:ln>
                <a:solidFill>
                  <a:srgbClr val="F0B0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 1</a:t>
            </a:r>
            <a:endParaRPr lang="en-US" sz="4400" b="1" cap="none" spc="0" dirty="0">
              <a:ln w="9525">
                <a:noFill/>
                <a:prstDash val="solid"/>
              </a:ln>
              <a:solidFill>
                <a:srgbClr val="F0B01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23457E-7 L -0.02431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FCF007-6014-4F0B-93AE-5B0D13D1A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-1508450" y="-1008079"/>
            <a:ext cx="12176450" cy="700882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5ECDCE1-4EAC-4720-81A3-50245A7B52C3}"/>
              </a:ext>
            </a:extLst>
          </p:cNvPr>
          <p:cNvSpPr/>
          <p:nvPr/>
        </p:nvSpPr>
        <p:spPr>
          <a:xfrm>
            <a:off x="3397039" y="4248152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73216-67F8-4DE5-A201-AF2D1CED6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00" y="-476250"/>
            <a:ext cx="60022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DD0A4-1666-41B1-A9C8-15ACC8BE1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2" y="96377"/>
            <a:ext cx="3731075" cy="4608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DC050-B6BE-4257-B34C-3B9A08984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-95249"/>
            <a:ext cx="5657578" cy="5913633"/>
          </a:xfrm>
          <a:prstGeom prst="rect">
            <a:avLst/>
          </a:prstGeom>
        </p:spPr>
      </p:pic>
      <p:pic>
        <p:nvPicPr>
          <p:cNvPr id="7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872C6459-7CEF-4657-96A9-693294DB4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-317883"/>
            <a:ext cx="828517" cy="828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CC905-B85F-4AC0-A93D-AA46CFC9E80D}"/>
              </a:ext>
            </a:extLst>
          </p:cNvPr>
          <p:cNvSpPr txBox="1"/>
          <p:nvPr/>
        </p:nvSpPr>
        <p:spPr>
          <a:xfrm>
            <a:off x="-1753067" y="742952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84399294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C5B0-E1F7-4A0A-9BD0-9F58044A5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-1495750" y="-857250"/>
            <a:ext cx="1217645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18B67C-4066-4529-AE7E-E5F074A762F0}"/>
              </a:ext>
            </a:extLst>
          </p:cNvPr>
          <p:cNvGrpSpPr/>
          <p:nvPr/>
        </p:nvGrpSpPr>
        <p:grpSpPr>
          <a:xfrm>
            <a:off x="-414546" y="-300774"/>
            <a:ext cx="9973091" cy="5920525"/>
            <a:chOff x="-113416" y="656520"/>
            <a:chExt cx="7468320" cy="4433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15A5D8B-A198-45BF-B414-E9CFEB144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BE8ED7-96F7-4BFF-AED7-D6C8657C9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D0EA8-F1DB-4A72-9DB9-8A7C65BF3AF5}"/>
                </a:ext>
              </a:extLst>
            </p:cNvPr>
            <p:cNvSpPr txBox="1"/>
            <p:nvPr/>
          </p:nvSpPr>
          <p:spPr>
            <a:xfrm>
              <a:off x="2417347" y="810427"/>
              <a:ext cx="2759969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CHƠI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D49CE5-DD28-4F55-8E01-C63265467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1848419" y="3774639"/>
            <a:ext cx="2467586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3EF302-173E-4F1E-A09A-A34DD4D05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4394440"/>
            <a:ext cx="1533886" cy="18948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E18F1-439B-499A-A695-70036228D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5021976" y="3974569"/>
            <a:ext cx="2325893" cy="243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8A656-725A-40A9-850C-C5D7A1C9E58F}"/>
              </a:ext>
            </a:extLst>
          </p:cNvPr>
          <p:cNvSpPr txBox="1"/>
          <p:nvPr/>
        </p:nvSpPr>
        <p:spPr>
          <a:xfrm>
            <a:off x="32251" y="1276351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KÉO - BÚA - BAO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camera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9280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0" y="-148282"/>
            <a:ext cx="9144000" cy="530659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29705" y="52398"/>
            <a:ext cx="7566757" cy="1485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121516" y="248886"/>
            <a:ext cx="1447991" cy="1040101"/>
            <a:chOff x="381000" y="596363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596363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59404" y="990600"/>
              <a:ext cx="1780954" cy="8256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533218" y="147321"/>
            <a:ext cx="681840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bao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bao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47538" y="1458664"/>
            <a:ext cx="7794644" cy="1339414"/>
            <a:chOff x="490264" y="2136963"/>
            <a:chExt cx="8886224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1" y="2743200"/>
              <a:ext cx="8081087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12 </a:t>
              </a:r>
              <a:r>
                <a:rPr 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8 </a:t>
              </a:r>
              <a:r>
                <a:rPr lang="en-US" sz="3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endPara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452215" y="2742672"/>
            <a:ext cx="7689965" cy="1122849"/>
            <a:chOff x="609600" y="3935022"/>
            <a:chExt cx="8766886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3"/>
              <a:ext cx="8081086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cạnh, 8 đỉnh, 6 mặt 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368893" y="3775461"/>
            <a:ext cx="7773287" cy="1259125"/>
            <a:chOff x="537589" y="5248510"/>
            <a:chExt cx="8861876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8104065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cạnh, 12 đỉnh, 6 mặt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40767" y="1145679"/>
            <a:ext cx="1214332" cy="107121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1001824" y="57370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1969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-1196758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1457" y="74783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734421" y="2474953"/>
            <a:ext cx="11436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-94134" y="-178406"/>
            <a:ext cx="9238134" cy="53219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1880" y="82075"/>
            <a:ext cx="7857844" cy="1544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21050" y="560700"/>
            <a:ext cx="1547306" cy="839095"/>
            <a:chOff x="381000" y="449490"/>
            <a:chExt cx="2133600" cy="20311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408780" y="990600"/>
              <a:ext cx="2082200" cy="14900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1265200" y="165448"/>
            <a:ext cx="70766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mặt của hình lập phương có đặc điểm gì?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47614" y="1378499"/>
            <a:ext cx="8154637" cy="1292034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 là các hình vuông bằng nhau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09922" y="2606712"/>
            <a:ext cx="8068094" cy="996506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 là hình chữ nhật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90085" y="3370091"/>
            <a:ext cx="7963829" cy="1670315"/>
            <a:chOff x="558699" y="5248729"/>
            <a:chExt cx="11176100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399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 mặt đáy là hình vuông, các mặt xung quanh là hình chữ nhật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6719">
              <a:off x="558699" y="5248729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37776" y="1002564"/>
            <a:ext cx="1042506" cy="10425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802183" y="55847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1001821" y="57289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8209" y="74783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1446</TotalTime>
  <Words>753</Words>
  <Application>Microsoft Office PowerPoint</Application>
  <PresentationFormat>On-screen Show (16:9)</PresentationFormat>
  <Paragraphs>136</Paragraphs>
  <Slides>25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HP001 4 hàng</vt:lpstr>
      <vt:lpstr>Mouse Memoirs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102</cp:revision>
  <dcterms:created xsi:type="dcterms:W3CDTF">2017-06-28T04:21:00Z</dcterms:created>
  <dcterms:modified xsi:type="dcterms:W3CDTF">2023-02-12T04:44:41Z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