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6" r:id="rId1"/>
    <p:sldMasterId id="2147483754" r:id="rId2"/>
    <p:sldMasterId id="2147483787" r:id="rId3"/>
  </p:sldMasterIdLst>
  <p:notesMasterIdLst>
    <p:notesMasterId r:id="rId19"/>
  </p:notesMasterIdLst>
  <p:sldIdLst>
    <p:sldId id="333" r:id="rId4"/>
    <p:sldId id="258" r:id="rId5"/>
    <p:sldId id="259" r:id="rId6"/>
    <p:sldId id="317" r:id="rId7"/>
    <p:sldId id="319" r:id="rId8"/>
    <p:sldId id="322" r:id="rId9"/>
    <p:sldId id="321" r:id="rId10"/>
    <p:sldId id="323" r:id="rId11"/>
    <p:sldId id="324" r:id="rId12"/>
    <p:sldId id="325" r:id="rId13"/>
    <p:sldId id="271" r:id="rId14"/>
    <p:sldId id="329" r:id="rId15"/>
    <p:sldId id="331" r:id="rId16"/>
    <p:sldId id="332" r:id="rId17"/>
    <p:sldId id="272" r:id="rId18"/>
  </p:sldIdLst>
  <p:sldSz cx="12192000" cy="6858000"/>
  <p:notesSz cx="6858000" cy="9144000"/>
  <p:embeddedFontLst>
    <p:embeddedFont>
      <p:font typeface="Barlow" panose="020B0604020202020204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Raleway" panose="020B0604020202020204" pitchFamily="2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D86"/>
    <a:srgbClr val="17375E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8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7A09-3FE8-4534-9B74-6A86009D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A6E60-0BBD-41A5-B4F8-65CD9BB0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FF5D-3656-49A7-89B4-DD99E4F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D9A5-6922-427E-9660-26AA65BA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42B6-ECB9-4714-8D70-32D386F6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CC8D-6218-475E-AAE2-B0BAAA97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D0E05-B373-4CA5-9A5D-77A0B1244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6CB3-C83B-45EF-8875-317F34D1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A98-7964-437C-95A1-C362605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B36B-CF2E-4A98-BBA5-D04C29E1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04D09-D04F-49C3-9319-9BE06C5B7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3C07-3A3F-469E-9EFF-564C0E6B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A179-102C-4941-A63A-8B679909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F08-E739-43E5-92F2-026DEBE8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A666-2312-4F2A-B8BD-F2A6B89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A5A-02EC-4B68-8B71-147B24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A9A7-E19A-44A4-A8AA-ACA1E87F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5CD1-CFAB-4A5D-AC36-2972B20B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D11-514F-4CF3-9086-0772E61B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FAB5-55D3-4E28-8B05-DDFCE090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7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651-B4D1-46CC-82B7-C2E7D31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2C18-E01F-4FA2-ACB0-DAE957DE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925C-8F93-4BBA-A03D-A0695A08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272-C72C-4261-B89F-C43C1404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95B0-CF51-4B45-A7B8-0229D6C4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9260-5325-41B9-9C77-494014B7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42A0E-75AD-4794-9C1F-97E2A723D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0B893-5C51-4BF6-9AEE-0AC126F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5BE0-7DF9-4E82-A790-0957C57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6067-1687-4817-BD7C-1750269F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F729-A485-4C0C-82A1-E4880EBD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B304-B030-42BE-ACFF-AFEFFE4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F61B-7E3A-43EA-9E15-94B2BBE4E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A52A-FDE0-4C97-B98F-7BE1A2C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94E5C-5759-4A38-9CC5-52E7F7AC5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E07E-D4B7-49E5-8321-D9AC2E86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B5538-3D0F-4944-A1E7-16185A4F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1AE-76D3-4166-AD74-97958871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FFFDA-0B8A-443E-9787-DF9F230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3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2B33-45D5-470D-AD3A-83F09F09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5A6A-A6B2-47A3-A0FA-C62DFD1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E540-4DEE-42ED-BF1E-806AF33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BBE-6FB3-417C-956C-00EBF23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932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869F8-C274-49CF-B1F6-47F381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655E2-04D9-4AAC-B23D-0A32C11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DBEF-BE05-4DDE-BA5E-9C69BFBB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7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9DA-3B18-4625-AC48-55CB2D5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5B8-1086-4823-A514-6899C11E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16E06-4AE0-44D0-AED7-7E731B26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06B2-B437-4439-87B0-DFA90EC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95B7-45FC-49F4-8E83-4846D2C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A15B-8B35-4ECF-8FEE-108174D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1F1D-A110-43D8-BDB9-247CD53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1904-2E16-4219-AFE5-4C997506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AB54-AFBC-4B73-8F52-95C23E6B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CDE-0087-4DE3-B1F8-29657368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3A2B-8AF9-4EC8-869F-E0B6A94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B51E-A980-47D3-9CDF-CC9123D0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CDE59B5-03EA-446D-9E08-4BDEB107F9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3FB7-93FD-405C-91E7-CA5CD59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24F5-FACD-44CE-AD41-3188FEB7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4E93-3AFC-430B-8D54-7EEDC84DF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2/12/2023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2F6A-B387-4989-AA4E-0A8C5CA3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DECF-D530-4C0F-9AAD-9248FA305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59D0DC-4E86-4BC0-BB3A-5EADEEA5F4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D270355-F81F-4898-A629-1453B003BF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C74459-71A7-492F-9380-02C6E53D0C36}"/>
              </a:ext>
            </a:extLst>
          </p:cNvPr>
          <p:cNvSpPr txBox="1"/>
          <p:nvPr/>
        </p:nvSpPr>
        <p:spPr>
          <a:xfrm>
            <a:off x="2664618" y="442913"/>
            <a:ext cx="6862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UBND QUẬN LONG BIÊN</a:t>
            </a:r>
          </a:p>
          <a:p>
            <a:pPr algn="ctr"/>
            <a:r>
              <a:rPr lang="en-US" sz="2800" b="1" dirty="0"/>
              <a:t>TRƯỜNG TIỂU HỌC ÁI MỘ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3DC21-1BA4-428F-8908-B9B50B80DD43}"/>
              </a:ext>
            </a:extLst>
          </p:cNvPr>
          <p:cNvSpPr txBox="1"/>
          <p:nvPr/>
        </p:nvSpPr>
        <p:spPr>
          <a:xfrm>
            <a:off x="4521992" y="3648082"/>
            <a:ext cx="3148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TOÁN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979A0-FC21-4D15-8283-0314BBE69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42" y="1528766"/>
            <a:ext cx="1890713" cy="18907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52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91" y="1928358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786" y="5028928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altLang="en-US" sz="2800" b="1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số: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just"/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150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2588573" y="2554965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ACAEE85-5524-4154-8651-6D847D6341D4}"/>
              </a:ext>
            </a:extLst>
          </p:cNvPr>
          <p:cNvSpPr/>
          <p:nvPr/>
        </p:nvSpPr>
        <p:spPr>
          <a:xfrm>
            <a:off x="4241799" y="3215357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53CACC9-CE82-477D-8356-47BD4A1BB09C}"/>
              </a:ext>
            </a:extLst>
          </p:cNvPr>
          <p:cNvSpPr/>
          <p:nvPr/>
        </p:nvSpPr>
        <p:spPr>
          <a:xfrm>
            <a:off x="4178244" y="4499051"/>
            <a:ext cx="529987" cy="50032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2537831" y="3852368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68" y="2526910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4 = 100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" y="3823143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6 = 150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4" grpId="0" animBg="1"/>
      <p:bldP spid="165" grpId="0" animBg="1"/>
      <p:bldP spid="166" grpId="0" animBg="1"/>
      <p:bldP spid="1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408758" y="3706029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1682957" y="5356878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517557" y="5407911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648" y="1916135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43" y="5016705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số: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13,5m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270B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4146130" y="2542742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4095388" y="3840145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66" y="2500317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(1,5 x 1,5) x 4 = </a:t>
            </a: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508" y="3859320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(1,5 x 1,5) x 6 = 13,5 (m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7E93B26-A589-40CD-995E-7F1006A4186C}"/>
              </a:ext>
            </a:extLst>
          </p:cNvPr>
          <p:cNvSpPr/>
          <p:nvPr/>
        </p:nvSpPr>
        <p:spPr>
          <a:xfrm>
            <a:off x="4246518" y="1293134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1,5m.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pic>
        <p:nvPicPr>
          <p:cNvPr id="126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" y="4000817"/>
            <a:ext cx="2272738" cy="27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7" grpId="0" animBg="1"/>
      <p:bldP spid="122" grpId="0" animBg="1"/>
      <p:bldP spid="123" grpId="0" animBg="1"/>
      <p:bldP spid="124" grpId="0" animBg="1"/>
      <p:bldP spid="1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108097" y="3812104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20" name="Google Shape;6520;p41"/>
          <p:cNvSpPr/>
          <p:nvPr/>
        </p:nvSpPr>
        <p:spPr>
          <a:xfrm>
            <a:off x="11382296" y="5462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216896" y="5513986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38" y="400887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5600296" y="720818"/>
            <a:ext cx="2776134" cy="372753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7E93B26-A589-40CD-995E-7F1006A4186C}"/>
              </a:ext>
            </a:extLst>
          </p:cNvPr>
          <p:cNvSpPr/>
          <p:nvPr/>
        </p:nvSpPr>
        <p:spPr>
          <a:xfrm>
            <a:off x="7284229" y="1156729"/>
            <a:ext cx="3294871" cy="372753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BCDB144-F5AA-4E9A-B193-B32514335DEB}"/>
              </a:ext>
            </a:extLst>
          </p:cNvPr>
          <p:cNvSpPr/>
          <p:nvPr/>
        </p:nvSpPr>
        <p:spPr>
          <a:xfrm>
            <a:off x="1327651" y="1613947"/>
            <a:ext cx="5824016" cy="364373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5246208" y="1152631"/>
            <a:ext cx="1905459" cy="399801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4EAD6E-5098-4E2D-8375-3821DA4D134B}"/>
              </a:ext>
            </a:extLst>
          </p:cNvPr>
          <p:cNvGrpSpPr/>
          <p:nvPr/>
        </p:nvGrpSpPr>
        <p:grpSpPr>
          <a:xfrm>
            <a:off x="1052780" y="2761527"/>
            <a:ext cx="2981914" cy="2571810"/>
            <a:chOff x="3749828" y="2497846"/>
            <a:chExt cx="2981914" cy="2571810"/>
          </a:xfrm>
        </p:grpSpPr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45510E66-4567-4383-820A-EB8E48A1150C}"/>
                </a:ext>
              </a:extLst>
            </p:cNvPr>
            <p:cNvSpPr/>
            <p:nvPr/>
          </p:nvSpPr>
          <p:spPr bwMode="auto">
            <a:xfrm rot="18833929">
              <a:off x="3256284" y="3140037"/>
              <a:ext cx="2320295" cy="1333207"/>
            </a:xfrm>
            <a:prstGeom prst="parallelogram">
              <a:avLst>
                <a:gd name="adj" fmla="val 10633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06A54F0-2735-40C1-BC53-6F8553BDA977}"/>
                </a:ext>
              </a:extLst>
            </p:cNvPr>
            <p:cNvSpPr/>
            <p:nvPr/>
          </p:nvSpPr>
          <p:spPr bwMode="auto">
            <a:xfrm>
              <a:off x="4715157" y="2525118"/>
              <a:ext cx="2016585" cy="19148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2" name="Parallelogram 141">
              <a:extLst>
                <a:ext uri="{FF2B5EF4-FFF2-40B4-BE49-F238E27FC236}">
                  <a16:creationId xmlns:a16="http://schemas.microsoft.com/office/drawing/2014/main" id="{7B9BDA6A-ACC6-41C9-8ED8-DA227E683B9F}"/>
                </a:ext>
              </a:extLst>
            </p:cNvPr>
            <p:cNvSpPr/>
            <p:nvPr/>
          </p:nvSpPr>
          <p:spPr bwMode="auto">
            <a:xfrm>
              <a:off x="4151722" y="4437573"/>
              <a:ext cx="2492236" cy="625153"/>
            </a:xfrm>
            <a:prstGeom prst="parallelogram">
              <a:avLst>
                <a:gd name="adj" fmla="val 98788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BF5BCA-B686-438D-8A69-223EC8A08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5436" y="2497846"/>
              <a:ext cx="2589483" cy="2571810"/>
              <a:chOff x="1810" y="1152"/>
              <a:chExt cx="2510" cy="1886"/>
            </a:xfrm>
            <a:noFill/>
          </p:grpSpPr>
          <p:sp>
            <p:nvSpPr>
              <p:cNvPr id="154" name="AutoShape 20">
                <a:extLst>
                  <a:ext uri="{FF2B5EF4-FFF2-40B4-BE49-F238E27FC236}">
                    <a16:creationId xmlns:a16="http://schemas.microsoft.com/office/drawing/2014/main" id="{CEBF8681-201B-4428-89C3-E1CAAFDCD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5" name="Line 21">
                <a:extLst>
                  <a:ext uri="{FF2B5EF4-FFF2-40B4-BE49-F238E27FC236}">
                    <a16:creationId xmlns:a16="http://schemas.microsoft.com/office/drawing/2014/main" id="{BEF550D4-8B6E-4DD1-AF92-30AADF4BE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4" y="1172"/>
                <a:ext cx="8" cy="1392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7" name="Line 22">
                <a:extLst>
                  <a:ext uri="{FF2B5EF4-FFF2-40B4-BE49-F238E27FC236}">
                    <a16:creationId xmlns:a16="http://schemas.microsoft.com/office/drawing/2014/main" id="{8172CF41-B791-4E90-A49D-D3E56DF67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8" y="2558"/>
                <a:ext cx="1938" cy="6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8" name="Line 23">
                <a:extLst>
                  <a:ext uri="{FF2B5EF4-FFF2-40B4-BE49-F238E27FC236}">
                    <a16:creationId xmlns:a16="http://schemas.microsoft.com/office/drawing/2014/main" id="{E562841D-0B58-4ECC-9AE0-4066E5569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70"/>
                <a:ext cx="592" cy="468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2B1078B-E2C7-404E-B9CC-A64799C03C22}"/>
                </a:ext>
              </a:extLst>
            </p:cNvPr>
            <p:cNvSpPr/>
            <p:nvPr/>
          </p:nvSpPr>
          <p:spPr bwMode="auto">
            <a:xfrm>
              <a:off x="6096000" y="2552972"/>
              <a:ext cx="601533" cy="2460584"/>
            </a:xfrm>
            <a:custGeom>
              <a:avLst/>
              <a:gdLst>
                <a:gd name="connsiteX0" fmla="*/ 0 w 1038403"/>
                <a:gd name="connsiteY0" fmla="*/ 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0 w 1038403"/>
                <a:gd name="connsiteY4" fmla="*/ 0 h 2220180"/>
                <a:gd name="connsiteX0" fmla="*/ 25400 w 1038403"/>
                <a:gd name="connsiteY0" fmla="*/ 38100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25400 w 1038403"/>
                <a:gd name="connsiteY4" fmla="*/ 381000 h 2220180"/>
                <a:gd name="connsiteX0" fmla="*/ 25400 w 1038403"/>
                <a:gd name="connsiteY0" fmla="*/ 596900 h 2436080"/>
                <a:gd name="connsiteX1" fmla="*/ 695503 w 1038403"/>
                <a:gd name="connsiteY1" fmla="*/ 0 h 2436080"/>
                <a:gd name="connsiteX2" fmla="*/ 1038403 w 1038403"/>
                <a:gd name="connsiteY2" fmla="*/ 2436080 h 2436080"/>
                <a:gd name="connsiteX3" fmla="*/ 0 w 1038403"/>
                <a:gd name="connsiteY3" fmla="*/ 2436080 h 2436080"/>
                <a:gd name="connsiteX4" fmla="*/ 25400 w 1038403"/>
                <a:gd name="connsiteY4" fmla="*/ 596900 h 2436080"/>
                <a:gd name="connsiteX0" fmla="*/ 25400 w 695503"/>
                <a:gd name="connsiteY0" fmla="*/ 596900 h 2436080"/>
                <a:gd name="connsiteX1" fmla="*/ 695503 w 695503"/>
                <a:gd name="connsiteY1" fmla="*/ 0 h 2436080"/>
                <a:gd name="connsiteX2" fmla="*/ 657403 w 695503"/>
                <a:gd name="connsiteY2" fmla="*/ 1915380 h 2436080"/>
                <a:gd name="connsiteX3" fmla="*/ 0 w 695503"/>
                <a:gd name="connsiteY3" fmla="*/ 2436080 h 2436080"/>
                <a:gd name="connsiteX4" fmla="*/ 25400 w 695503"/>
                <a:gd name="connsiteY4" fmla="*/ 596900 h 2436080"/>
                <a:gd name="connsiteX0" fmla="*/ 0 w 670103"/>
                <a:gd name="connsiteY0" fmla="*/ 596900 h 2613880"/>
                <a:gd name="connsiteX1" fmla="*/ 670103 w 670103"/>
                <a:gd name="connsiteY1" fmla="*/ 0 h 2613880"/>
                <a:gd name="connsiteX2" fmla="*/ 632003 w 670103"/>
                <a:gd name="connsiteY2" fmla="*/ 1915380 h 2613880"/>
                <a:gd name="connsiteX3" fmla="*/ 12700 w 670103"/>
                <a:gd name="connsiteY3" fmla="*/ 2613880 h 2613880"/>
                <a:gd name="connsiteX4" fmla="*/ 0 w 670103"/>
                <a:gd name="connsiteY4" fmla="*/ 596900 h 2613880"/>
                <a:gd name="connsiteX0" fmla="*/ 13262 w 683365"/>
                <a:gd name="connsiteY0" fmla="*/ 596900 h 2512280"/>
                <a:gd name="connsiteX1" fmla="*/ 683365 w 683365"/>
                <a:gd name="connsiteY1" fmla="*/ 0 h 2512280"/>
                <a:gd name="connsiteX2" fmla="*/ 645265 w 683365"/>
                <a:gd name="connsiteY2" fmla="*/ 1915380 h 2512280"/>
                <a:gd name="connsiteX3" fmla="*/ 562 w 683365"/>
                <a:gd name="connsiteY3" fmla="*/ 2512280 h 2512280"/>
                <a:gd name="connsiteX4" fmla="*/ 13262 w 683365"/>
                <a:gd name="connsiteY4" fmla="*/ 596900 h 2512280"/>
                <a:gd name="connsiteX0" fmla="*/ 13262 w 721421"/>
                <a:gd name="connsiteY0" fmla="*/ 596900 h 2512280"/>
                <a:gd name="connsiteX1" fmla="*/ 683365 w 721421"/>
                <a:gd name="connsiteY1" fmla="*/ 0 h 2512280"/>
                <a:gd name="connsiteX2" fmla="*/ 721421 w 721421"/>
                <a:gd name="connsiteY2" fmla="*/ 1863513 h 2512280"/>
                <a:gd name="connsiteX3" fmla="*/ 562 w 721421"/>
                <a:gd name="connsiteY3" fmla="*/ 2512280 h 2512280"/>
                <a:gd name="connsiteX4" fmla="*/ 13262 w 721421"/>
                <a:gd name="connsiteY4" fmla="*/ 596900 h 251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421" h="2512280">
                  <a:moveTo>
                    <a:pt x="13262" y="596900"/>
                  </a:moveTo>
                  <a:lnTo>
                    <a:pt x="683365" y="0"/>
                  </a:lnTo>
                  <a:lnTo>
                    <a:pt x="721421" y="1863513"/>
                  </a:lnTo>
                  <a:lnTo>
                    <a:pt x="562" y="2512280"/>
                  </a:lnTo>
                  <a:cubicBezTo>
                    <a:pt x="-3671" y="1839953"/>
                    <a:pt x="17495" y="1269227"/>
                    <a:pt x="13262" y="59690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4A0C842F-83D3-4F9B-9C64-941040D5A7A1}"/>
                </a:ext>
              </a:extLst>
            </p:cNvPr>
            <p:cNvSpPr/>
            <p:nvPr/>
          </p:nvSpPr>
          <p:spPr bwMode="auto">
            <a:xfrm>
              <a:off x="4162909" y="3172112"/>
              <a:ext cx="1882533" cy="187302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61" name="Text Box 69">
            <a:extLst>
              <a:ext uri="{FF2B5EF4-FFF2-40B4-BE49-F238E27FC236}">
                <a16:creationId xmlns:a16="http://schemas.microsoft.com/office/drawing/2014/main" id="{C4F7DA7F-5726-435C-9C7A-6012AEF0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830" y="4450855"/>
            <a:ext cx="3006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số: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31,25 dm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270B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6" name="Text Box 69">
            <a:extLst>
              <a:ext uri="{FF2B5EF4-FFF2-40B4-BE49-F238E27FC236}">
                <a16:creationId xmlns:a16="http://schemas.microsoft.com/office/drawing/2014/main" id="{C2C89099-ADF9-4E3D-A4A7-B04335D5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667" y="2553087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930" y="621589"/>
            <a:ext cx="94290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2,5 dm.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20370246-ABF9-4B7F-9D28-46A3DC3EC8A7}"/>
              </a:ext>
            </a:extLst>
          </p:cNvPr>
          <p:cNvSpPr/>
          <p:nvPr/>
        </p:nvSpPr>
        <p:spPr>
          <a:xfrm>
            <a:off x="7742436" y="3888506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Text Box 69">
            <a:extLst>
              <a:ext uri="{FF2B5EF4-FFF2-40B4-BE49-F238E27FC236}">
                <a16:creationId xmlns:a16="http://schemas.microsoft.com/office/drawing/2014/main" id="{C949A9F4-1E86-458F-83A5-D5E67959F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31" y="3230722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270B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(2,5 x </a:t>
            </a: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,5) x 5 = </a:t>
            </a: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31,25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(dm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0160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4" grpId="0" animBg="1"/>
      <p:bldP spid="112" grpId="0" animBg="1"/>
      <p:bldP spid="123" grpId="0" animBg="1"/>
      <p:bldP spid="144" grpId="0"/>
      <p:bldP spid="1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186543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395663" y="1485628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Dặn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dò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831797" y="2202012"/>
            <a:ext cx="8288377" cy="2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Học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thuộc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quy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tắc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xung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quanh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và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toàn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phần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của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hình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lập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phương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: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6"/>
          <a:stretch/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A31A6273-2AA1-4EE5-A5BC-7715C55C9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348" y="-373502"/>
            <a:ext cx="6442850" cy="1644303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075" name="Picture 3074">
            <a:extLst>
              <a:ext uri="{FF2B5EF4-FFF2-40B4-BE49-F238E27FC236}">
                <a16:creationId xmlns:a16="http://schemas.microsoft.com/office/drawing/2014/main" id="{A2B4D9F8-A935-4CC3-A59A-D1E8FDB4D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5751" y="3748125"/>
            <a:ext cx="4842637" cy="1138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33D87-B802-4904-BB44-7CCD46A03063}"/>
              </a:ext>
            </a:extLst>
          </p:cNvPr>
          <p:cNvSpPr txBox="1"/>
          <p:nvPr/>
        </p:nvSpPr>
        <p:spPr>
          <a:xfrm>
            <a:off x="1363016" y="2016942"/>
            <a:ext cx="9799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ysClr val="windowText" lastClr="000000"/>
                </a:solidFill>
                <a:latin typeface="+mj-lt"/>
              </a:rPr>
              <a:t>Diện tích xung quanh và diện tích toàn phần của hình lập phương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2D633D-04FD-4F70-9CD9-48B8B6661A2C}"/>
              </a:ext>
            </a:extLst>
          </p:cNvPr>
          <p:cNvSpPr txBox="1"/>
          <p:nvPr/>
        </p:nvSpPr>
        <p:spPr>
          <a:xfrm>
            <a:off x="1400953" y="2012908"/>
            <a:ext cx="9799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Diện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tích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xung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quanh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và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diện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tích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toàn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phần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của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hình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lập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phương</a:t>
            </a:r>
            <a:endParaRPr lang="en-US" sz="4800" dirty="0">
              <a:ln w="12700">
                <a:solidFill>
                  <a:schemeClr val="bg2"/>
                </a:solidFill>
              </a:ln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2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>
            <a:extLst>
              <a:ext uri="{FF2B5EF4-FFF2-40B4-BE49-F238E27FC236}">
                <a16:creationId xmlns:a16="http://schemas.microsoft.com/office/drawing/2014/main" id="{B92204BD-FA13-4B47-9461-63185BCC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D05BD40-5B85-4616-ADA9-3DD877E3A4D4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6CAB9BC-03F0-4C20-82D7-5BBCF5AC9F39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EC8EAE03-9255-4ED4-ADA6-0A1D482028E6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: Rounded Corners 35">
              <a:extLst>
                <a:ext uri="{FF2B5EF4-FFF2-40B4-BE49-F238E27FC236}">
                  <a16:creationId xmlns:a16="http://schemas.microsoft.com/office/drawing/2014/main" id="{34B78B9D-C8ED-479D-A96D-5B07B051A1C5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FAF5242-AA48-434C-BDBD-B2268F4FA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141" name="Picture 6">
            <a:extLst>
              <a:ext uri="{FF2B5EF4-FFF2-40B4-BE49-F238E27FC236}">
                <a16:creationId xmlns:a16="http://schemas.microsoft.com/office/drawing/2014/main" id="{86B6E92F-466D-47EB-B2D6-37469EC8A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grpSp>
        <p:nvGrpSpPr>
          <p:cNvPr id="142" name="Google Shape;2240;p62">
            <a:extLst>
              <a:ext uri="{FF2B5EF4-FFF2-40B4-BE49-F238E27FC236}">
                <a16:creationId xmlns:a16="http://schemas.microsoft.com/office/drawing/2014/main" id="{DB568BE7-C33C-4532-BD6E-92B3FD0B1F7F}"/>
              </a:ext>
            </a:extLst>
          </p:cNvPr>
          <p:cNvGrpSpPr/>
          <p:nvPr/>
        </p:nvGrpSpPr>
        <p:grpSpPr>
          <a:xfrm>
            <a:off x="1423812" y="1916278"/>
            <a:ext cx="976488" cy="1246450"/>
            <a:chOff x="5500512" y="1480236"/>
            <a:chExt cx="400439" cy="595535"/>
          </a:xfrm>
        </p:grpSpPr>
        <p:sp>
          <p:nvSpPr>
            <p:cNvPr id="143" name="Google Shape;2241;p62">
              <a:extLst>
                <a:ext uri="{FF2B5EF4-FFF2-40B4-BE49-F238E27FC236}">
                  <a16:creationId xmlns:a16="http://schemas.microsoft.com/office/drawing/2014/main" id="{F15FA6A2-DA7B-4203-850C-5FF703AAC30F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242;p62">
              <a:extLst>
                <a:ext uri="{FF2B5EF4-FFF2-40B4-BE49-F238E27FC236}">
                  <a16:creationId xmlns:a16="http://schemas.microsoft.com/office/drawing/2014/main" id="{6615F5D7-BD3D-4297-B6D8-3B7047863F38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243;p62">
              <a:extLst>
                <a:ext uri="{FF2B5EF4-FFF2-40B4-BE49-F238E27FC236}">
                  <a16:creationId xmlns:a16="http://schemas.microsoft.com/office/drawing/2014/main" id="{ADF37437-1911-4EB8-A757-0D5F31486B12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244;p62">
              <a:extLst>
                <a:ext uri="{FF2B5EF4-FFF2-40B4-BE49-F238E27FC236}">
                  <a16:creationId xmlns:a16="http://schemas.microsoft.com/office/drawing/2014/main" id="{DE21632A-BC39-4A9D-B84C-C55DFF645F1B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245;p62">
              <a:extLst>
                <a:ext uri="{FF2B5EF4-FFF2-40B4-BE49-F238E27FC236}">
                  <a16:creationId xmlns:a16="http://schemas.microsoft.com/office/drawing/2014/main" id="{A8936CB6-44E9-4606-A05B-60AFB722A832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246;p62">
              <a:extLst>
                <a:ext uri="{FF2B5EF4-FFF2-40B4-BE49-F238E27FC236}">
                  <a16:creationId xmlns:a16="http://schemas.microsoft.com/office/drawing/2014/main" id="{C72D8806-A5A8-4216-8D41-313C770AB4DB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247;p62">
              <a:extLst>
                <a:ext uri="{FF2B5EF4-FFF2-40B4-BE49-F238E27FC236}">
                  <a16:creationId xmlns:a16="http://schemas.microsoft.com/office/drawing/2014/main" id="{EA0F4EE5-F895-4A66-B201-ED6766E77C6A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248;p62">
              <a:extLst>
                <a:ext uri="{FF2B5EF4-FFF2-40B4-BE49-F238E27FC236}">
                  <a16:creationId xmlns:a16="http://schemas.microsoft.com/office/drawing/2014/main" id="{1D0CC529-0981-4DB7-9FD0-1F119EC2ED31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249;p62">
              <a:extLst>
                <a:ext uri="{FF2B5EF4-FFF2-40B4-BE49-F238E27FC236}">
                  <a16:creationId xmlns:a16="http://schemas.microsoft.com/office/drawing/2014/main" id="{5E7DBBD6-5730-4827-8BDA-A8528C3271B1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250;p62">
              <a:extLst>
                <a:ext uri="{FF2B5EF4-FFF2-40B4-BE49-F238E27FC236}">
                  <a16:creationId xmlns:a16="http://schemas.microsoft.com/office/drawing/2014/main" id="{07540F1F-D9FC-47F9-B63D-785DCA93D32E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251;p62">
              <a:extLst>
                <a:ext uri="{FF2B5EF4-FFF2-40B4-BE49-F238E27FC236}">
                  <a16:creationId xmlns:a16="http://schemas.microsoft.com/office/drawing/2014/main" id="{BD54A3E4-C583-4982-8236-04666E58C2A1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252;p62">
              <a:extLst>
                <a:ext uri="{FF2B5EF4-FFF2-40B4-BE49-F238E27FC236}">
                  <a16:creationId xmlns:a16="http://schemas.microsoft.com/office/drawing/2014/main" id="{629013F7-AC9F-4D31-BBF7-4DFE2E3E5C86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253;p62">
              <a:extLst>
                <a:ext uri="{FF2B5EF4-FFF2-40B4-BE49-F238E27FC236}">
                  <a16:creationId xmlns:a16="http://schemas.microsoft.com/office/drawing/2014/main" id="{018B5FE5-2827-4293-8A25-97926FE1CEB3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254;p62">
              <a:extLst>
                <a:ext uri="{FF2B5EF4-FFF2-40B4-BE49-F238E27FC236}">
                  <a16:creationId xmlns:a16="http://schemas.microsoft.com/office/drawing/2014/main" id="{5B18F36D-29F8-4CDD-8A7A-E0B6E0EBA21B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255;p62">
              <a:extLst>
                <a:ext uri="{FF2B5EF4-FFF2-40B4-BE49-F238E27FC236}">
                  <a16:creationId xmlns:a16="http://schemas.microsoft.com/office/drawing/2014/main" id="{4BAB97F2-EB64-400A-8DCC-DC2713552486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256;p62">
              <a:extLst>
                <a:ext uri="{FF2B5EF4-FFF2-40B4-BE49-F238E27FC236}">
                  <a16:creationId xmlns:a16="http://schemas.microsoft.com/office/drawing/2014/main" id="{79CDDF0D-B8CE-49A9-BA90-E470177216BA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257;p62">
              <a:extLst>
                <a:ext uri="{FF2B5EF4-FFF2-40B4-BE49-F238E27FC236}">
                  <a16:creationId xmlns:a16="http://schemas.microsoft.com/office/drawing/2014/main" id="{783F50F3-C94A-4F8B-BD1C-A8F2E85B3A7E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258;p62">
              <a:extLst>
                <a:ext uri="{FF2B5EF4-FFF2-40B4-BE49-F238E27FC236}">
                  <a16:creationId xmlns:a16="http://schemas.microsoft.com/office/drawing/2014/main" id="{19CD7DEE-E233-4189-B275-A9793C315981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259;p62">
              <a:extLst>
                <a:ext uri="{FF2B5EF4-FFF2-40B4-BE49-F238E27FC236}">
                  <a16:creationId xmlns:a16="http://schemas.microsoft.com/office/drawing/2014/main" id="{52963DC2-A5D2-47F9-87EB-0E9D29100C30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260;p62">
              <a:extLst>
                <a:ext uri="{FF2B5EF4-FFF2-40B4-BE49-F238E27FC236}">
                  <a16:creationId xmlns:a16="http://schemas.microsoft.com/office/drawing/2014/main" id="{4BC6C2F0-FC72-44FB-B9CB-8D0ADBDAC8D2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261;p62">
              <a:extLst>
                <a:ext uri="{FF2B5EF4-FFF2-40B4-BE49-F238E27FC236}">
                  <a16:creationId xmlns:a16="http://schemas.microsoft.com/office/drawing/2014/main" id="{CF971DB5-A21E-4D45-8E94-BBE31CA198C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262;p62">
              <a:extLst>
                <a:ext uri="{FF2B5EF4-FFF2-40B4-BE49-F238E27FC236}">
                  <a16:creationId xmlns:a16="http://schemas.microsoft.com/office/drawing/2014/main" id="{10C6F4F0-504A-41D0-BC2B-95A1CD0930CE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263;p62">
              <a:extLst>
                <a:ext uri="{FF2B5EF4-FFF2-40B4-BE49-F238E27FC236}">
                  <a16:creationId xmlns:a16="http://schemas.microsoft.com/office/drawing/2014/main" id="{EC4AE134-663D-4076-B359-57313392EB1D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264;p62">
              <a:extLst>
                <a:ext uri="{FF2B5EF4-FFF2-40B4-BE49-F238E27FC236}">
                  <a16:creationId xmlns:a16="http://schemas.microsoft.com/office/drawing/2014/main" id="{C1346774-EF73-4B0D-9248-36FE9512070C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2240;p62">
            <a:extLst>
              <a:ext uri="{FF2B5EF4-FFF2-40B4-BE49-F238E27FC236}">
                <a16:creationId xmlns:a16="http://schemas.microsoft.com/office/drawing/2014/main" id="{280172AC-C125-4076-9F35-F48477632AAC}"/>
              </a:ext>
            </a:extLst>
          </p:cNvPr>
          <p:cNvGrpSpPr/>
          <p:nvPr/>
        </p:nvGrpSpPr>
        <p:grpSpPr>
          <a:xfrm>
            <a:off x="1352915" y="4037653"/>
            <a:ext cx="976488" cy="1246450"/>
            <a:chOff x="5500512" y="1480236"/>
            <a:chExt cx="400439" cy="595535"/>
          </a:xfrm>
        </p:grpSpPr>
        <p:sp>
          <p:nvSpPr>
            <p:cNvPr id="168" name="Google Shape;2241;p62">
              <a:extLst>
                <a:ext uri="{FF2B5EF4-FFF2-40B4-BE49-F238E27FC236}">
                  <a16:creationId xmlns:a16="http://schemas.microsoft.com/office/drawing/2014/main" id="{7CA23BCA-DAFB-49C9-ABDA-09499A57B032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242;p62">
              <a:extLst>
                <a:ext uri="{FF2B5EF4-FFF2-40B4-BE49-F238E27FC236}">
                  <a16:creationId xmlns:a16="http://schemas.microsoft.com/office/drawing/2014/main" id="{E0735884-F103-4121-B6AB-1340C74CB4EE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243;p62">
              <a:extLst>
                <a:ext uri="{FF2B5EF4-FFF2-40B4-BE49-F238E27FC236}">
                  <a16:creationId xmlns:a16="http://schemas.microsoft.com/office/drawing/2014/main" id="{B8B781E9-BCED-4899-9739-F2F73AAAF745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244;p62">
              <a:extLst>
                <a:ext uri="{FF2B5EF4-FFF2-40B4-BE49-F238E27FC236}">
                  <a16:creationId xmlns:a16="http://schemas.microsoft.com/office/drawing/2014/main" id="{758D6BA8-B0CA-47E2-834E-AE2F9BDC41E0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245;p62">
              <a:extLst>
                <a:ext uri="{FF2B5EF4-FFF2-40B4-BE49-F238E27FC236}">
                  <a16:creationId xmlns:a16="http://schemas.microsoft.com/office/drawing/2014/main" id="{FB4C02D9-F7E9-4B10-AA08-98347272B715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246;p62">
              <a:extLst>
                <a:ext uri="{FF2B5EF4-FFF2-40B4-BE49-F238E27FC236}">
                  <a16:creationId xmlns:a16="http://schemas.microsoft.com/office/drawing/2014/main" id="{46D8D12B-6C07-477D-AEF2-1AB6259E3F71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247;p62">
              <a:extLst>
                <a:ext uri="{FF2B5EF4-FFF2-40B4-BE49-F238E27FC236}">
                  <a16:creationId xmlns:a16="http://schemas.microsoft.com/office/drawing/2014/main" id="{1A0B9BB8-0F40-4B91-9B9C-2A05DAF5AE08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248;p62">
              <a:extLst>
                <a:ext uri="{FF2B5EF4-FFF2-40B4-BE49-F238E27FC236}">
                  <a16:creationId xmlns:a16="http://schemas.microsoft.com/office/drawing/2014/main" id="{1874CE59-4D92-445D-B16A-4B056F3BFD25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249;p62">
              <a:extLst>
                <a:ext uri="{FF2B5EF4-FFF2-40B4-BE49-F238E27FC236}">
                  <a16:creationId xmlns:a16="http://schemas.microsoft.com/office/drawing/2014/main" id="{CD1FA422-ED1E-4A36-9A7A-42524C51862A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250;p62">
              <a:extLst>
                <a:ext uri="{FF2B5EF4-FFF2-40B4-BE49-F238E27FC236}">
                  <a16:creationId xmlns:a16="http://schemas.microsoft.com/office/drawing/2014/main" id="{4263D09B-7BF3-4BAF-902A-8BDA27B94D1A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251;p62">
              <a:extLst>
                <a:ext uri="{FF2B5EF4-FFF2-40B4-BE49-F238E27FC236}">
                  <a16:creationId xmlns:a16="http://schemas.microsoft.com/office/drawing/2014/main" id="{829A31F9-B1A5-47CE-AD2C-DE1242D6DF16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252;p62">
              <a:extLst>
                <a:ext uri="{FF2B5EF4-FFF2-40B4-BE49-F238E27FC236}">
                  <a16:creationId xmlns:a16="http://schemas.microsoft.com/office/drawing/2014/main" id="{2B0B183A-00AD-424F-B689-14ED4C7BDF35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253;p62">
              <a:extLst>
                <a:ext uri="{FF2B5EF4-FFF2-40B4-BE49-F238E27FC236}">
                  <a16:creationId xmlns:a16="http://schemas.microsoft.com/office/drawing/2014/main" id="{66F432DC-C5D5-4105-A06E-17A8E0FFD86A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254;p62">
              <a:extLst>
                <a:ext uri="{FF2B5EF4-FFF2-40B4-BE49-F238E27FC236}">
                  <a16:creationId xmlns:a16="http://schemas.microsoft.com/office/drawing/2014/main" id="{F1D431FE-C4CB-4482-8397-92FF8AC0A037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255;p62">
              <a:extLst>
                <a:ext uri="{FF2B5EF4-FFF2-40B4-BE49-F238E27FC236}">
                  <a16:creationId xmlns:a16="http://schemas.microsoft.com/office/drawing/2014/main" id="{180711AC-51DE-401F-B46A-4F12524B008B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256;p62">
              <a:extLst>
                <a:ext uri="{FF2B5EF4-FFF2-40B4-BE49-F238E27FC236}">
                  <a16:creationId xmlns:a16="http://schemas.microsoft.com/office/drawing/2014/main" id="{854D8634-AF9F-47B6-BFE2-CB8F5CB06A13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257;p62">
              <a:extLst>
                <a:ext uri="{FF2B5EF4-FFF2-40B4-BE49-F238E27FC236}">
                  <a16:creationId xmlns:a16="http://schemas.microsoft.com/office/drawing/2014/main" id="{D88C73B8-D60F-41C8-82A2-7A6A0C6ACE5A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258;p62">
              <a:extLst>
                <a:ext uri="{FF2B5EF4-FFF2-40B4-BE49-F238E27FC236}">
                  <a16:creationId xmlns:a16="http://schemas.microsoft.com/office/drawing/2014/main" id="{D0DC4883-2332-4EEC-B08E-4D6A1DDC75DF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259;p62">
              <a:extLst>
                <a:ext uri="{FF2B5EF4-FFF2-40B4-BE49-F238E27FC236}">
                  <a16:creationId xmlns:a16="http://schemas.microsoft.com/office/drawing/2014/main" id="{014AEBEF-A32A-4C31-826F-5E0EBA27953E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260;p62">
              <a:extLst>
                <a:ext uri="{FF2B5EF4-FFF2-40B4-BE49-F238E27FC236}">
                  <a16:creationId xmlns:a16="http://schemas.microsoft.com/office/drawing/2014/main" id="{9100B121-1FD3-4021-B188-A9CDB9B06864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261;p62">
              <a:extLst>
                <a:ext uri="{FF2B5EF4-FFF2-40B4-BE49-F238E27FC236}">
                  <a16:creationId xmlns:a16="http://schemas.microsoft.com/office/drawing/2014/main" id="{C1958F4C-C8FD-4F0E-BF26-46F555FB084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262;p62">
              <a:extLst>
                <a:ext uri="{FF2B5EF4-FFF2-40B4-BE49-F238E27FC236}">
                  <a16:creationId xmlns:a16="http://schemas.microsoft.com/office/drawing/2014/main" id="{F2CBF023-225F-4365-A25E-7CB1006AC4D0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263;p62">
              <a:extLst>
                <a:ext uri="{FF2B5EF4-FFF2-40B4-BE49-F238E27FC236}">
                  <a16:creationId xmlns:a16="http://schemas.microsoft.com/office/drawing/2014/main" id="{E06A2AD3-9A93-43ED-98B9-06EEC71CC1D1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264;p62">
              <a:extLst>
                <a:ext uri="{FF2B5EF4-FFF2-40B4-BE49-F238E27FC236}">
                  <a16:creationId xmlns:a16="http://schemas.microsoft.com/office/drawing/2014/main" id="{65B87AA4-2893-4B9B-9C1D-450B2B1B7827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20C9B4F0-4181-4321-B521-E9BD8C305D6B}"/>
              </a:ext>
            </a:extLst>
          </p:cNvPr>
          <p:cNvSpPr txBox="1"/>
          <p:nvPr/>
        </p:nvSpPr>
        <p:spPr>
          <a:xfrm>
            <a:off x="2690438" y="2166543"/>
            <a:ext cx="807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Nắm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quy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tắc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xung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quanh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và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toàn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phần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của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hình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lập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phương</a:t>
            </a:r>
            <a:r>
              <a:rPr lang="en-US" sz="2800" b="1" i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3486080-3647-4CCE-998E-16167B7082C1}"/>
              </a:ext>
            </a:extLst>
          </p:cNvPr>
          <p:cNvSpPr txBox="1"/>
          <p:nvPr/>
        </p:nvSpPr>
        <p:spPr>
          <a:xfrm>
            <a:off x="2733732" y="4370498"/>
            <a:ext cx="726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Vận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dụng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7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192" grpId="0"/>
          <p:bldP spid="1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7A74B2-12B8-47B9-B72A-41F2FC20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454B4-76FE-49DC-861C-58865FC1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021743"/>
            <a:ext cx="6205544" cy="5043168"/>
          </a:xfrm>
          <a:prstGeom prst="rect">
            <a:avLst/>
          </a:prstGeom>
        </p:spPr>
      </p:pic>
      <p:grpSp>
        <p:nvGrpSpPr>
          <p:cNvPr id="9" name="Group 35">
            <a:extLst>
              <a:ext uri="{FF2B5EF4-FFF2-40B4-BE49-F238E27FC236}">
                <a16:creationId xmlns:a16="http://schemas.microsoft.com/office/drawing/2014/main" id="{B61A394F-33F9-4AAE-A32E-CF8668BE5DAC}"/>
              </a:ext>
            </a:extLst>
          </p:cNvPr>
          <p:cNvGrpSpPr>
            <a:grpSpLocks/>
          </p:cNvGrpSpPr>
          <p:nvPr/>
        </p:nvGrpSpPr>
        <p:grpSpPr bwMode="auto">
          <a:xfrm>
            <a:off x="1643670" y="2822618"/>
            <a:ext cx="3614332" cy="3435921"/>
            <a:chOff x="6091242" y="301624"/>
            <a:chExt cx="2235631" cy="1984377"/>
          </a:xfrm>
        </p:grpSpPr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49D31687-C57A-40BE-9DD6-6DD2C89FBC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1242" y="301624"/>
              <a:ext cx="2224525" cy="1984377"/>
              <a:chOff x="5007933" y="1444624"/>
              <a:chExt cx="2154290" cy="1984377"/>
            </a:xfrm>
          </p:grpSpPr>
          <p:sp>
            <p:nvSpPr>
              <p:cNvPr id="15" name="Freeform 40">
                <a:extLst>
                  <a:ext uri="{FF2B5EF4-FFF2-40B4-BE49-F238E27FC236}">
                    <a16:creationId xmlns:a16="http://schemas.microsoft.com/office/drawing/2014/main" id="{5ADD247F-253E-4607-8B20-5C1CC2961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028" y="1447800"/>
                <a:ext cx="533195" cy="19812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0" y="1248"/>
                  </a:cxn>
                  <a:cxn ang="0">
                    <a:pos x="336" y="912"/>
                  </a:cxn>
                  <a:cxn ang="0">
                    <a:pos x="336" y="0"/>
                  </a:cxn>
                </a:cxnLst>
                <a:rect l="0" t="0" r="r" b="b"/>
                <a:pathLst>
                  <a:path w="336" h="1248">
                    <a:moveTo>
                      <a:pt x="336" y="0"/>
                    </a:moveTo>
                    <a:lnTo>
                      <a:pt x="0" y="336"/>
                    </a:lnTo>
                    <a:lnTo>
                      <a:pt x="0" y="1248"/>
                    </a:lnTo>
                    <a:lnTo>
                      <a:pt x="336" y="912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E52B9803-1CB5-40CF-8162-EAF076ABC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446" y="1981201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39">
                <a:extLst>
                  <a:ext uri="{FF2B5EF4-FFF2-40B4-BE49-F238E27FC236}">
                    <a16:creationId xmlns:a16="http://schemas.microsoft.com/office/drawing/2014/main" id="{6E70DEC8-E308-4C0F-B1FD-63B229ABC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447800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EE6096DA-25EE-4273-B5F6-17775EF9E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978025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id="{2A07920B-736A-4B82-85CB-0F4754301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933" y="1444624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 37">
              <a:extLst>
                <a:ext uri="{FF2B5EF4-FFF2-40B4-BE49-F238E27FC236}">
                  <a16:creationId xmlns:a16="http://schemas.microsoft.com/office/drawing/2014/main" id="{9ADDB6D8-4423-4DA5-9DC9-AE4A32F62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0617" y="328450"/>
              <a:ext cx="2186256" cy="1954752"/>
              <a:chOff x="6140617" y="328450"/>
              <a:chExt cx="2186256" cy="195475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6D2D9AD-BD5E-4F70-B57E-B65C59DEBA18}"/>
                  </a:ext>
                </a:extLst>
              </p:cNvPr>
              <p:cNvCxnSpPr/>
              <p:nvPr/>
            </p:nvCxnSpPr>
            <p:spPr bwMode="auto">
              <a:xfrm>
                <a:off x="6667207" y="328613"/>
                <a:ext cx="0" cy="14366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B0ED4FC-7498-41AB-BCEC-2F5F2E0139BE}"/>
                  </a:ext>
                </a:extLst>
              </p:cNvPr>
              <p:cNvCxnSpPr/>
              <p:nvPr/>
            </p:nvCxnSpPr>
            <p:spPr bwMode="auto">
              <a:xfrm>
                <a:off x="6698940" y="1752600"/>
                <a:ext cx="162793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BB8BA8D-982D-4112-980E-73FE1F3AA867}"/>
                  </a:ext>
                </a:extLst>
              </p:cNvPr>
              <p:cNvCxnSpPr/>
              <p:nvPr/>
            </p:nvCxnSpPr>
            <p:spPr bwMode="auto">
              <a:xfrm flipH="1">
                <a:off x="6140429" y="1765300"/>
                <a:ext cx="526777" cy="517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9D9221-CA53-4531-9238-A9806A8B23E2}"/>
              </a:ext>
            </a:extLst>
          </p:cNvPr>
          <p:cNvSpPr/>
          <p:nvPr/>
        </p:nvSpPr>
        <p:spPr>
          <a:xfrm>
            <a:off x="1331332" y="471944"/>
            <a:ext cx="9926223" cy="92356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CÁC BẠN HÃY CHO BIẾT CHIẾC HÒM NÀY LÀ HÌNH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B4316AA-8EB2-4224-B242-016A775DB48F}"/>
              </a:ext>
            </a:extLst>
          </p:cNvPr>
          <p:cNvSpPr/>
          <p:nvPr/>
        </p:nvSpPr>
        <p:spPr>
          <a:xfrm>
            <a:off x="2597659" y="477443"/>
            <a:ext cx="7393568" cy="92356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HÌNH LẬP PHƯƠNG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7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3946 -0.002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6D71EE-5894-4714-8D83-9817E168DE60}"/>
              </a:ext>
            </a:extLst>
          </p:cNvPr>
          <p:cNvSpPr/>
          <p:nvPr/>
        </p:nvSpPr>
        <p:spPr>
          <a:xfrm>
            <a:off x="3778759" y="759391"/>
            <a:ext cx="7717439" cy="5339218"/>
          </a:xfrm>
          <a:prstGeom prst="roundRect">
            <a:avLst/>
          </a:prstGeom>
          <a:solidFill>
            <a:schemeClr val="bg1"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Dựa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vào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đặc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điểm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,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hãy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tìm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cách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xung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quanh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toàn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phần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01A6F-F299-4E5D-8A11-E41FB7032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1502" y="856861"/>
            <a:ext cx="3355498" cy="58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3618302" y="2465875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7063" y="737714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7" name="Group 46"/>
          <p:cNvGrpSpPr/>
          <p:nvPr/>
        </p:nvGrpSpPr>
        <p:grpSpPr>
          <a:xfrm>
            <a:off x="7784171" y="1000841"/>
            <a:ext cx="2368206" cy="2257081"/>
            <a:chOff x="5740413" y="419100"/>
            <a:chExt cx="1973505" cy="1880901"/>
          </a:xfrm>
        </p:grpSpPr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6107024" y="1946058"/>
              <a:ext cx="86201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 rot="16200000">
              <a:off x="7139606" y="772703"/>
              <a:ext cx="79468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 rot="18889261">
              <a:off x="6919100" y="1663439"/>
              <a:ext cx="78189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5740413" y="419100"/>
              <a:ext cx="1600200" cy="1504069"/>
              <a:chOff x="6102349" y="304800"/>
              <a:chExt cx="2224524" cy="1981200"/>
            </a:xfrm>
          </p:grpSpPr>
          <p:grpSp>
            <p:nvGrpSpPr>
              <p:cNvPr id="29" name="Group 36"/>
              <p:cNvGrpSpPr>
                <a:grpSpLocks/>
              </p:cNvGrpSpPr>
              <p:nvPr/>
            </p:nvGrpSpPr>
            <p:grpSpPr bwMode="auto">
              <a:xfrm>
                <a:off x="6102349" y="304800"/>
                <a:ext cx="2214013" cy="1981200"/>
                <a:chOff x="5018690" y="1447800"/>
                <a:chExt cx="2144110" cy="1981200"/>
              </a:xfrm>
            </p:grpSpPr>
            <p:sp>
              <p:nvSpPr>
                <p:cNvPr id="34" name="Freeform 40"/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Freeform 37"/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Freeform 39"/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37"/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5913120" y="1039110"/>
            <a:ext cx="0" cy="5412490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69"/>
          <p:cNvSpPr txBox="1">
            <a:spLocks noChangeArrowheads="1"/>
          </p:cNvSpPr>
          <p:nvPr/>
        </p:nvSpPr>
        <p:spPr bwMode="auto">
          <a:xfrm>
            <a:off x="6004569" y="3989694"/>
            <a:ext cx="5303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</a:p>
        </p:txBody>
      </p:sp>
      <p:sp>
        <p:nvSpPr>
          <p:cNvPr id="46" name="Text Box 69"/>
          <p:cNvSpPr txBox="1">
            <a:spLocks noChangeArrowheads="1"/>
          </p:cNvSpPr>
          <p:nvPr/>
        </p:nvSpPr>
        <p:spPr bwMode="auto">
          <a:xfrm>
            <a:off x="6057122" y="5207960"/>
            <a:ext cx="54363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  <a:endParaRPr lang="en-US" altLang="en-US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6D39D9-BD55-4A07-8785-119575767D46}"/>
              </a:ext>
            </a:extLst>
          </p:cNvPr>
          <p:cNvSpPr/>
          <p:nvPr/>
        </p:nvSpPr>
        <p:spPr>
          <a:xfrm>
            <a:off x="7334747" y="124777"/>
            <a:ext cx="3083954" cy="52489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LẬP PHƯƠNG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1570500" y="95077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1144842" y="3422895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9703735-2D01-4385-846C-1361F9B71143}"/>
              </a:ext>
            </a:extLst>
          </p:cNvPr>
          <p:cNvSpPr/>
          <p:nvPr/>
        </p:nvSpPr>
        <p:spPr>
          <a:xfrm>
            <a:off x="6626997" y="3395926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2299928" y="3422894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7096DF7-2580-4365-BCDB-141954E3BD4E}"/>
              </a:ext>
            </a:extLst>
          </p:cNvPr>
          <p:cNvSpPr/>
          <p:nvPr/>
        </p:nvSpPr>
        <p:spPr>
          <a:xfrm>
            <a:off x="8382052" y="3379996"/>
            <a:ext cx="3111437" cy="458495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2135988" y="4426436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2074557" y="5689496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503491" y="6095189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415195" y="3433037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2" name="Text Box 69"/>
          <p:cNvSpPr txBox="1">
            <a:spLocks noChangeArrowheads="1"/>
          </p:cNvSpPr>
          <p:nvPr/>
        </p:nvSpPr>
        <p:spPr bwMode="auto">
          <a:xfrm>
            <a:off x="5913120" y="3376826"/>
            <a:ext cx="5838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vuông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nhau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415195" y="3985525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423893" y="5251271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41" grpId="0"/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887</TotalTime>
  <Words>622</Words>
  <Application>Microsoft Office PowerPoint</Application>
  <PresentationFormat>Widescreen</PresentationFormat>
  <Paragraphs>97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Calibri</vt:lpstr>
      <vt:lpstr>Arial</vt:lpstr>
      <vt:lpstr>Fredoka One</vt:lpstr>
      <vt:lpstr>Times New Roman</vt:lpstr>
      <vt:lpstr>Calibri Light</vt:lpstr>
      <vt:lpstr>Raleway</vt:lpstr>
      <vt:lpstr>Anaheim</vt:lpstr>
      <vt:lpstr>Barlow</vt:lpstr>
      <vt:lpstr>Tahoma</vt:lpstr>
      <vt:lpstr>Ranchers</vt:lpstr>
      <vt:lpstr>Nunito</vt:lpstr>
      <vt:lpstr>Office Theme</vt:lpstr>
      <vt:lpstr>Romeo and Juliet Slideshow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30</cp:revision>
  <dcterms:created xsi:type="dcterms:W3CDTF">2022-01-19T05:02:48Z</dcterms:created>
  <dcterms:modified xsi:type="dcterms:W3CDTF">2023-02-12T04:25:33Z</dcterms:modified>
  <cp:category>9Slide.vn</cp:category>
</cp:coreProperties>
</file>