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6" r:id="rId3"/>
    <p:sldId id="271" r:id="rId4"/>
    <p:sldId id="257" r:id="rId5"/>
    <p:sldId id="260" r:id="rId6"/>
    <p:sldId id="261" r:id="rId7"/>
    <p:sldId id="264" r:id="rId8"/>
    <p:sldId id="262" r:id="rId9"/>
    <p:sldId id="263" r:id="rId10"/>
    <p:sldId id="265" r:id="rId11"/>
    <p:sldId id="266" r:id="rId12"/>
    <p:sldId id="268" r:id="rId13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10" Type="http://schemas.openxmlformats.org/officeDocument/2006/relationships/image" Target="../media/image9.gif"/><Relationship Id="rId4" Type="http://schemas.openxmlformats.org/officeDocument/2006/relationships/image" Target="../media/image3.gif"/><Relationship Id="rId9" Type="http://schemas.openxmlformats.org/officeDocument/2006/relationships/image" Target="../media/image8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66063" y="5584825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4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048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5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812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6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9" name="Picture 10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0" name="Picture 1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15200" y="46482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1" name="Picture 12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96200" y="5410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2" name="Picture 1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029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3" name="Picture 1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572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4" name="Picture 15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47244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5" name="Picture 1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325" y="6172200"/>
            <a:ext cx="68580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6" name="Picture 1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5761038"/>
            <a:ext cx="10668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7" name="Picture 1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6173788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8" name="Picture 1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60960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9" name="Picture 20" descr="j031805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46735">
            <a:off x="3810000" y="4724400"/>
            <a:ext cx="67945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0" name="Picture 21" descr="j031805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02527">
            <a:off x="4443413" y="4800600"/>
            <a:ext cx="890587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1" name="Picture 22" descr="1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52724">
            <a:off x="6096000" y="38862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2" name="Picture 2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44958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3" name="Picture 24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4" name="Picture 25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5" name="Picture 26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486400"/>
            <a:ext cx="1524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6" name="Picture 27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7" name="Picture 28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8" name="Picture 2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9" name="Picture 30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0" name="Picture 31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8006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1" name="Picture 32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2" name="Picture 33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3" name="Picture 34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4" name="Picture 3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5" name="Picture 3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181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6" name="Picture 3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3340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7" name="Picture 3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8" name="Picture 39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9" name="Picture 40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0" name="Picture 41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0386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1" name="Picture 42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5517">
            <a:off x="7391400" y="43434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2" name="Picture 4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470357">
            <a:off x="762001" y="44196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3" name="Picture 44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724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4" name="Picture 45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622935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5" name="Picture 46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0292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6" name="Picture 47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4724400" y="4953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7" name="Picture 48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796223">
            <a:off x="1947863" y="4605337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8" name="Picture 49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6629400" y="3429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9" name="Picture 50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334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0" name="Picture 5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532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1" name="Picture 52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6769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2" name="Picture 5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72200" y="4953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3" name="Picture 5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562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4" name="Picture 56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5" name="Picture 57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004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6" name="Picture 58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048000" y="49530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7" name="Picture 5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8" name="Picture 60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99" name="Group 61"/>
          <p:cNvGrpSpPr>
            <a:grpSpLocks/>
          </p:cNvGrpSpPr>
          <p:nvPr/>
        </p:nvGrpSpPr>
        <p:grpSpPr bwMode="auto">
          <a:xfrm>
            <a:off x="4800600" y="4648200"/>
            <a:ext cx="1905000" cy="2209800"/>
            <a:chOff x="-216" y="3820"/>
            <a:chExt cx="648" cy="281"/>
          </a:xfrm>
        </p:grpSpPr>
        <p:pic>
          <p:nvPicPr>
            <p:cNvPr id="10338" name="Picture 62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39" name="Picture 63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40" name="Picture 64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300" name="Picture 6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7912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1" name="Picture 6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2" name="Picture 6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3" name="Picture 68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2766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4" name="Picture 6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305" name="Group 70"/>
          <p:cNvGrpSpPr>
            <a:grpSpLocks/>
          </p:cNvGrpSpPr>
          <p:nvPr/>
        </p:nvGrpSpPr>
        <p:grpSpPr bwMode="auto">
          <a:xfrm>
            <a:off x="3505200" y="4648200"/>
            <a:ext cx="1905000" cy="2209800"/>
            <a:chOff x="-216" y="3820"/>
            <a:chExt cx="648" cy="281"/>
          </a:xfrm>
        </p:grpSpPr>
        <p:pic>
          <p:nvPicPr>
            <p:cNvPr id="10335" name="Picture 71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36" name="Picture 72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37" name="Picture 73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306" name="Picture 74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7912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7" name="Picture 75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95130">
            <a:off x="4038600" y="4114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8" name="Picture 76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819223">
            <a:off x="1" y="50292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9" name="Picture 77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5257800" y="4495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0" name="Picture 78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343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1" name="Picture 79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267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2" name="Picture 80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876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3" name="Picture 81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4" name="Picture 82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4102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5" name="Picture 83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410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6" name="Picture 84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95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7" name="Picture 85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5105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8" name="Picture 86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9" name="Picture 87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0" name="Picture 88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8006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1" name="Picture 89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2" name="Picture 90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6482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3" name="Picture 91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114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4" name="Picture 92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8006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5" name="Picture 93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572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6" name="Picture 94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8768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7" name="Picture 95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648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8" name="Picture 96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4864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9" name="Picture 9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0" name="Picture 9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8288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1" name="Picture 99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286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2" name="WordArt 101"/>
          <p:cNvSpPr>
            <a:spLocks noChangeArrowheads="1" noChangeShapeType="1" noTextEdit="1"/>
          </p:cNvSpPr>
          <p:nvPr/>
        </p:nvSpPr>
        <p:spPr bwMode="auto">
          <a:xfrm>
            <a:off x="381000" y="2925763"/>
            <a:ext cx="8362950" cy="1295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vi-VN" sz="4000" kern="1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+mj-lt"/>
                <a:cs typeface="Times New Roman"/>
              </a:rPr>
              <a:t>Chào mừng quý thầy cô </a:t>
            </a:r>
          </a:p>
          <a:p>
            <a:pPr algn="ctr"/>
            <a:r>
              <a:rPr lang="vi-VN" sz="4000" kern="1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+mj-lt"/>
                <a:cs typeface="Times New Roman"/>
              </a:rPr>
              <a:t>về thăm lớp</a:t>
            </a:r>
            <a:endParaRPr lang="en-US" sz="4000" kern="10">
              <a:ln w="9525">
                <a:solidFill>
                  <a:srgbClr val="6600CC"/>
                </a:solidFill>
                <a:round/>
                <a:headEnd/>
                <a:tailEnd/>
              </a:ln>
              <a:solidFill>
                <a:srgbClr val="FF0000"/>
              </a:solidFill>
              <a:latin typeface="+mj-lt"/>
              <a:cs typeface="Times New Roman"/>
            </a:endParaRPr>
          </a:p>
        </p:txBody>
      </p:sp>
      <p:sp>
        <p:nvSpPr>
          <p:cNvPr id="10333" name="Text Box 102"/>
          <p:cNvSpPr txBox="1">
            <a:spLocks noChangeArrowheads="1"/>
          </p:cNvSpPr>
          <p:nvPr/>
        </p:nvSpPr>
        <p:spPr bwMode="auto">
          <a:xfrm>
            <a:off x="2778125" y="3429000"/>
            <a:ext cx="3151188" cy="588963"/>
          </a:xfrm>
          <a:prstGeom prst="rect">
            <a:avLst/>
          </a:prstGeom>
          <a:solidFill>
            <a:srgbClr val="FFFF66"/>
          </a:solidFill>
          <a:ln w="9525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rgbClr val="800000"/>
                </a:solidFill>
                <a:latin typeface="+mj-lt"/>
                <a:cs typeface="Arial" charset="0"/>
              </a:rPr>
              <a:t>MÔN:</a:t>
            </a:r>
            <a:r>
              <a:rPr lang="en-US" b="1">
                <a:solidFill>
                  <a:srgbClr val="800000"/>
                </a:solidFill>
                <a:latin typeface="+mj-lt"/>
                <a:cs typeface="Arial" charset="0"/>
              </a:rPr>
              <a:t> </a:t>
            </a:r>
            <a:r>
              <a:rPr lang="en-US" sz="3200" b="1">
                <a:solidFill>
                  <a:srgbClr val="800000"/>
                </a:solidFill>
                <a:latin typeface="+mj-lt"/>
                <a:cs typeface="Arial" charset="0"/>
              </a:rPr>
              <a:t>TOÁN</a:t>
            </a:r>
          </a:p>
        </p:txBody>
      </p:sp>
      <p:sp>
        <p:nvSpPr>
          <p:cNvPr id="10334" name="Text Box 19"/>
          <p:cNvSpPr txBox="1">
            <a:spLocks noChangeArrowheads="1"/>
          </p:cNvSpPr>
          <p:nvPr/>
        </p:nvSpPr>
        <p:spPr bwMode="auto">
          <a:xfrm>
            <a:off x="1371600" y="115888"/>
            <a:ext cx="67818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99"/>
                </a:solidFill>
                <a:latin typeface="+mj-lt"/>
              </a:rPr>
              <a:t>PHÒNG GIÁO DỤC VÀ ĐÀO TẠO QUẬN LONG BIÊN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99"/>
                </a:solidFill>
                <a:latin typeface="+mj-lt"/>
              </a:rPr>
              <a:t>TRƯỜNG TIỂU HỌC ÁI MỘ B</a:t>
            </a:r>
          </a:p>
        </p:txBody>
      </p:sp>
    </p:spTree>
    <p:extLst>
      <p:ext uri="{BB962C8B-B14F-4D97-AF65-F5344CB8AC3E}">
        <p14:creationId xmlns:p14="http://schemas.microsoft.com/office/powerpoint/2010/main" val="1463633688"/>
      </p:ext>
    </p:extLst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Description: Giải bài Luyện tập chung - sgk toán 5 trang 89 - 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65463"/>
            <a:ext cx="5562600" cy="2603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5632" y="2971800"/>
            <a:ext cx="8305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Chiều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rộng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chữ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nhật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ABCD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AD = BC = 25 + 15 = 40 (cm)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Chiều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dài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chữ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nhật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ABCD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AB = CD = 2400 : 40 = 60 (cm)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Bây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giờ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ta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thấy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tam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giác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MDC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Cạnh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CD = 60 cm</a:t>
            </a:r>
            <a:endParaRPr lang="en-US" sz="3600" baseline="30000" dirty="0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Cạnh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MD = 25 cm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Vậy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diện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tích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tam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giác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MDC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60× 25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2  = 750 (cm2)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                              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Đáp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750 cm2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94630" y="2438400"/>
            <a:ext cx="11833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giải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703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09800" y="3225225"/>
            <a:ext cx="39260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X= 3,91; 3,92; …;4….</a:t>
            </a:r>
          </a:p>
        </p:txBody>
      </p:sp>
      <p:sp>
        <p:nvSpPr>
          <p:cNvPr id="7" name="Rectangle 6"/>
          <p:cNvSpPr/>
          <p:nvPr/>
        </p:nvSpPr>
        <p:spPr>
          <a:xfrm>
            <a:off x="829886" y="1828800"/>
            <a:ext cx="640911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x,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3,9 &lt; x &lt; 4,1</a:t>
            </a:r>
          </a:p>
        </p:txBody>
      </p:sp>
    </p:spTree>
    <p:extLst>
      <p:ext uri="{BB962C8B-B14F-4D97-AF65-F5344CB8AC3E}">
        <p14:creationId xmlns:p14="http://schemas.microsoft.com/office/powerpoint/2010/main" val="216461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60" name="Picture 24" descr="Picture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965" name="Text Box 29"/>
          <p:cNvSpPr txBox="1">
            <a:spLocks noChangeArrowheads="1"/>
          </p:cNvSpPr>
          <p:nvPr/>
        </p:nvSpPr>
        <p:spPr bwMode="auto">
          <a:xfrm>
            <a:off x="2209800" y="1295400"/>
            <a:ext cx="8305800" cy="823913"/>
          </a:xfrm>
          <a:prstGeom prst="rect">
            <a:avLst/>
          </a:prstGeom>
          <a:noFill/>
          <a:ln>
            <a:noFill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4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4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pic>
        <p:nvPicPr>
          <p:cNvPr id="39966" name="Picture 30" descr="Entertainment-02-june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648200"/>
            <a:ext cx="1905000" cy="1833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6086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6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57600" y="533400"/>
            <a:ext cx="11095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2247" y="1256390"/>
            <a:ext cx="74680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dện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304800" y="2133600"/>
            <a:ext cx="8610600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1.Tính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10 cm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15 cm.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2,5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1,7 dm.</a:t>
            </a:r>
          </a:p>
          <a:p>
            <a:pPr eaLnBrk="1" hangingPunct="1">
              <a:spcBef>
                <a:spcPct val="50000"/>
              </a:spcBef>
            </a:pP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457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390900" y="762000"/>
            <a:ext cx="1981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36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41445" y="1510521"/>
            <a:ext cx="7696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5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CHUNG</a:t>
            </a:r>
          </a:p>
        </p:txBody>
      </p:sp>
    </p:spTree>
    <p:extLst>
      <p:ext uri="{BB962C8B-B14F-4D97-AF65-F5344CB8AC3E}">
        <p14:creationId xmlns:p14="http://schemas.microsoft.com/office/powerpoint/2010/main" val="8109925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990600"/>
            <a:ext cx="838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1.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72,364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Oval 5"/>
          <p:cNvSpPr/>
          <p:nvPr/>
        </p:nvSpPr>
        <p:spPr>
          <a:xfrm>
            <a:off x="1298864" y="2594264"/>
            <a:ext cx="533400" cy="484909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343891" y="2149081"/>
            <a:ext cx="6629400" cy="3108543"/>
            <a:chOff x="1343891" y="2149081"/>
            <a:chExt cx="6629400" cy="3108543"/>
          </a:xfrm>
        </p:grpSpPr>
        <p:sp>
          <p:nvSpPr>
            <p:cNvPr id="5" name="Rectangle 4"/>
            <p:cNvSpPr/>
            <p:nvPr/>
          </p:nvSpPr>
          <p:spPr>
            <a:xfrm>
              <a:off x="1343891" y="2149081"/>
              <a:ext cx="6629400" cy="31085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A.  3          </a:t>
              </a:r>
            </a:p>
            <a:p>
              <a:r>
                <a:rPr lang="en-US" sz="28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B.  3</a:t>
              </a:r>
            </a:p>
            <a:p>
              <a:r>
                <a:rPr lang="en-US" sz="28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  10      </a:t>
              </a:r>
            </a:p>
            <a:p>
              <a:r>
                <a:rPr lang="en-US" sz="28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C.  3</a:t>
              </a:r>
            </a:p>
            <a:p>
              <a:r>
                <a:rPr lang="en-US" sz="28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  100      </a:t>
              </a:r>
            </a:p>
            <a:p>
              <a:r>
                <a:rPr lang="en-US" sz="28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D.   3</a:t>
              </a:r>
            </a:p>
            <a:p>
              <a:r>
                <a:rPr lang="en-US" sz="28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  1000</a:t>
              </a: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1905000" y="3048000"/>
              <a:ext cx="304800" cy="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884218" y="3886200"/>
              <a:ext cx="477982" cy="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808018" y="4724400"/>
              <a:ext cx="554182" cy="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/>
          <p:cNvSpPr txBox="1"/>
          <p:nvPr/>
        </p:nvSpPr>
        <p:spPr>
          <a:xfrm>
            <a:off x="381000" y="457200"/>
            <a:ext cx="1427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873495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1674674"/>
            <a:ext cx="8534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25 con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20 con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A.5%       B.20%         C.80%            D.100%</a:t>
            </a:r>
          </a:p>
        </p:txBody>
      </p:sp>
      <p:sp>
        <p:nvSpPr>
          <p:cNvPr id="12" name="Oval 11"/>
          <p:cNvSpPr/>
          <p:nvPr/>
        </p:nvSpPr>
        <p:spPr>
          <a:xfrm>
            <a:off x="4343400" y="3449598"/>
            <a:ext cx="533400" cy="484909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628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1676400"/>
            <a:ext cx="876299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3.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 2800g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-gam ?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A.280 kg           B.28 kg         C.2,8 kg      D.0,28 kg</a:t>
            </a:r>
          </a:p>
        </p:txBody>
      </p:sp>
      <p:sp>
        <p:nvSpPr>
          <p:cNvPr id="5" name="Oval 4"/>
          <p:cNvSpPr/>
          <p:nvPr/>
        </p:nvSpPr>
        <p:spPr>
          <a:xfrm>
            <a:off x="4876800" y="2286000"/>
            <a:ext cx="609600" cy="408709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642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838200"/>
            <a:ext cx="12538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" y="1389129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1: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" y="2133600"/>
            <a:ext cx="8763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39,72 + 46,18     b) 95,64 - 27,35      c) 31.05 x 26       d) 77,5 : 2,5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2415659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 descr="Giải bài Luyện tập chung - sgk toán 5 trang 89 - 9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971800"/>
            <a:ext cx="8915400" cy="2667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87974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1447800"/>
            <a:ext cx="7696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thập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thích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hợp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chỗ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chấm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a) 8m5dm = ......m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lang="en-US" sz="36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8</a:t>
            </a:r>
            <a:r>
              <a:rPr lang="en-US" sz="36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aseline="30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5d</a:t>
            </a:r>
            <a:r>
              <a:rPr lang="en-US" sz="36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aseline="30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......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93660" y="3090894"/>
            <a:ext cx="697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8,5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05200" y="3606225"/>
            <a:ext cx="9028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8,05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642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Description: Giải bài Luyện tập chung - sgk toán 5 trang 89 - 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595" y="3581400"/>
            <a:ext cx="4495800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20965" y="1524000"/>
            <a:ext cx="851823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chữ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nhật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ABCD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2400 cm</a:t>
            </a:r>
            <a:r>
              <a:rPr lang="en-US" sz="32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xem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tam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MDC.</a:t>
            </a:r>
            <a:endParaRPr lang="en-US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642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2&quot;/&gt;&lt;property id=&quot;20307&quot; value=&quot;256&quot;/&gt;&lt;/object&gt;&lt;object type=&quot;3&quot; unique_id=&quot;10005&quot;&gt;&lt;property id=&quot;20148&quot; value=&quot;5&quot;/&gt;&lt;property id=&quot;20300&quot; value=&quot;Slide 3&quot;/&gt;&lt;property id=&quot;20307&quot; value=&quot;271&quot;/&gt;&lt;/object&gt;&lt;object type=&quot;3&quot; unique_id=&quot;10006&quot;&gt;&lt;property id=&quot;20148&quot; value=&quot;5&quot;/&gt;&lt;property id=&quot;20300&quot; value=&quot;Slide 4&quot;/&gt;&lt;property id=&quot;20307&quot; value=&quot;257&quot;/&gt;&lt;/object&gt;&lt;object type=&quot;3&quot; unique_id=&quot;10007&quot;&gt;&lt;property id=&quot;20148&quot; value=&quot;5&quot;/&gt;&lt;property id=&quot;20300&quot; value=&quot;Slide 5&quot;/&gt;&lt;property id=&quot;20307&quot; value=&quot;260&quot;/&gt;&lt;/object&gt;&lt;object type=&quot;3&quot; unique_id=&quot;10008&quot;&gt;&lt;property id=&quot;20148&quot; value=&quot;5&quot;/&gt;&lt;property id=&quot;20300&quot; value=&quot;Slide 6&quot;/&gt;&lt;property id=&quot;20307&quot; value=&quot;261&quot;/&gt;&lt;/object&gt;&lt;object type=&quot;3&quot; unique_id=&quot;10009&quot;&gt;&lt;property id=&quot;20148&quot; value=&quot;5&quot;/&gt;&lt;property id=&quot;20300&quot; value=&quot;Slide 7&quot;/&gt;&lt;property id=&quot;20307&quot; value=&quot;264&quot;/&gt;&lt;/object&gt;&lt;object type=&quot;3&quot; unique_id=&quot;10010&quot;&gt;&lt;property id=&quot;20148&quot; value=&quot;5&quot;/&gt;&lt;property id=&quot;20300&quot; value=&quot;Slide 8&quot;/&gt;&lt;property id=&quot;20307&quot; value=&quot;262&quot;/&gt;&lt;/object&gt;&lt;object type=&quot;3&quot; unique_id=&quot;10011&quot;&gt;&lt;property id=&quot;20148&quot; value=&quot;5&quot;/&gt;&lt;property id=&quot;20300&quot; value=&quot;Slide 9&quot;/&gt;&lt;property id=&quot;20307&quot; value=&quot;263&quot;/&gt;&lt;/object&gt;&lt;object type=&quot;3&quot; unique_id=&quot;10012&quot;&gt;&lt;property id=&quot;20148&quot; value=&quot;5&quot;/&gt;&lt;property id=&quot;20300&quot; value=&quot;Slide 10&quot;/&gt;&lt;property id=&quot;20307&quot; value=&quot;265&quot;/&gt;&lt;/object&gt;&lt;object type=&quot;3&quot; unique_id=&quot;10013&quot;&gt;&lt;property id=&quot;20148&quot; value=&quot;5&quot;/&gt;&lt;property id=&quot;20300&quot; value=&quot;Slide 11&quot;/&gt;&lt;property id=&quot;20307&quot; value=&quot;266&quot;/&gt;&lt;/object&gt;&lt;object type=&quot;3&quot; unique_id=&quot;10014&quot;&gt;&lt;property id=&quot;20148&quot; value=&quot;5&quot;/&gt;&lt;property id=&quot;20300&quot; value=&quot;Slide 12&quot;/&gt;&lt;property id=&quot;20307&quot; value=&quot;268&quot;/&gt;&lt;/object&gt;&lt;object type=&quot;3&quot; unique_id=&quot;10920&quot;&gt;&lt;property id=&quot;20148&quot; value=&quot;5&quot;/&gt;&lt;property id=&quot;20300&quot; value=&quot;Slide 1&quot;/&gt;&lt;property id=&quot;20307&quot; value=&quot;272&quot;/&gt;&lt;/object&gt;&lt;/object&gt;&lt;object type=&quot;8&quot; unique_id=&quot;1002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397</Words>
  <Application>Microsoft Office PowerPoint</Application>
  <PresentationFormat>On-screen Show (4:3)</PresentationFormat>
  <Paragraphs>50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Luong</dc:creator>
  <cp:lastModifiedBy>Admin</cp:lastModifiedBy>
  <cp:revision>11</cp:revision>
  <dcterms:created xsi:type="dcterms:W3CDTF">2006-08-16T00:00:00Z</dcterms:created>
  <dcterms:modified xsi:type="dcterms:W3CDTF">2023-12-28T05:37:58Z</dcterms:modified>
</cp:coreProperties>
</file>