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7" r:id="rId14"/>
    <p:sldId id="266" r:id="rId15"/>
    <p:sldId id="279" r:id="rId16"/>
    <p:sldId id="268" r:id="rId17"/>
    <p:sldId id="280" r:id="rId18"/>
    <p:sldId id="271" r:id="rId19"/>
    <p:sldId id="272" r:id="rId20"/>
    <p:sldId id="273" r:id="rId21"/>
    <p:sldId id="274" r:id="rId22"/>
    <p:sldId id="275" r:id="rId23"/>
    <p:sldId id="296" r:id="rId24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8C13A-3D39-40F1-B3DA-A09EDAD2BBD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47DC6-952C-4476-9E41-9803B580BB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C8C1B4-77F3-4A38-9721-E50E918F8345}" type="slidenum">
              <a:rPr lang="en-US" altLang="en-US" b="0" smtClean="0"/>
            </a:fld>
            <a:endParaRPr lang="en-US" altLang="en-US" b="0" smtClean="0"/>
          </a:p>
        </p:txBody>
      </p:sp>
      <p:sp>
        <p:nvSpPr>
          <p:cNvPr id="1536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53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B611E95-FAA3-4516-825A-581B97FBAD3F}" type="slidenum">
              <a:rPr lang="en-US" altLang="en-US" sz="1200" b="0">
                <a:latin typeface="Times New Roman" panose="02020603050405020304" pitchFamily="18" charset="0"/>
              </a:rPr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04D6-D70A-4405-96A7-55C4ADAD47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87C-3DEC-488F-BE38-E94E741CD3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04D6-D70A-4405-96A7-55C4ADAD47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87C-3DEC-488F-BE38-E94E741CD3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04D6-D70A-4405-96A7-55C4ADAD47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87C-3DEC-488F-BE38-E94E741CD3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04D6-D70A-4405-96A7-55C4ADAD47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87C-3DEC-488F-BE38-E94E741CD3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04D6-D70A-4405-96A7-55C4ADAD47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87C-3DEC-488F-BE38-E94E741CD3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04D6-D70A-4405-96A7-55C4ADAD47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87C-3DEC-488F-BE38-E94E741CD3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04D6-D70A-4405-96A7-55C4ADAD47D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87C-3DEC-488F-BE38-E94E741CD3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04D6-D70A-4405-96A7-55C4ADAD47D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87C-3DEC-488F-BE38-E94E741CD3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04D6-D70A-4405-96A7-55C4ADAD47D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87C-3DEC-488F-BE38-E94E741CD3A2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04D6-D70A-4405-96A7-55C4ADAD47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87C-3DEC-488F-BE38-E94E741CD3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04D6-D70A-4405-96A7-55C4ADAD47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C87C-3DEC-488F-BE38-E94E741CD3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04D6-D70A-4405-96A7-55C4ADAD47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C87C-3DEC-488F-BE38-E94E741CD3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111 (14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0"/>
          <p:cNvSpPr>
            <a:spLocks noChangeArrowheads="1" noChangeShapeType="1" noTextEdit="1"/>
          </p:cNvSpPr>
          <p:nvPr/>
        </p:nvSpPr>
        <p:spPr bwMode="auto">
          <a:xfrm>
            <a:off x="838200" y="1600200"/>
            <a:ext cx="7696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F0C50"/>
                  </a:solidFill>
                  <a:round/>
                </a:ln>
                <a:solidFill>
                  <a:srgbClr val="0F0C5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</a:t>
            </a:r>
            <a:r>
              <a:rPr lang="en-US" sz="3600" kern="10" dirty="0" err="1" smtClean="0">
                <a:ln w="12700">
                  <a:solidFill>
                    <a:srgbClr val="0F0C50"/>
                  </a:solidFill>
                  <a:round/>
                </a:ln>
                <a:solidFill>
                  <a:srgbClr val="0F0C5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vi-VN" sz="3600" kern="10" dirty="0" smtClean="0">
                <a:ln w="12700">
                  <a:solidFill>
                    <a:srgbClr val="0F0C50"/>
                  </a:solidFill>
                  <a:round/>
                </a:ln>
                <a:solidFill>
                  <a:srgbClr val="0F0C5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vi-VN" sz="3600" kern="10" dirty="0">
                <a:ln w="12700">
                  <a:solidFill>
                    <a:srgbClr val="0F0C50"/>
                  </a:solidFill>
                  <a:round/>
                </a:ln>
                <a:solidFill>
                  <a:srgbClr val="0F0C5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thầy, cô đến dự </a:t>
            </a:r>
            <a:r>
              <a:rPr lang="vi-VN" sz="3600" kern="10" dirty="0" smtClean="0">
                <a:ln w="12700">
                  <a:solidFill>
                    <a:srgbClr val="0F0C50"/>
                  </a:solidFill>
                  <a:round/>
                </a:ln>
                <a:solidFill>
                  <a:srgbClr val="0F0C5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3600" kern="10" dirty="0" smtClean="0">
                <a:ln w="12700">
                  <a:solidFill>
                    <a:srgbClr val="0F0C50"/>
                  </a:solidFill>
                  <a:round/>
                </a:ln>
                <a:solidFill>
                  <a:srgbClr val="0F0C5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endParaRPr lang="en-US" sz="3600" kern="10" dirty="0">
              <a:ln w="12700">
                <a:solidFill>
                  <a:srgbClr val="0F0C50"/>
                </a:solidFill>
                <a:round/>
              </a:ln>
              <a:solidFill>
                <a:srgbClr val="0F0C5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2033588" y="2908300"/>
            <a:ext cx="50768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 </a:t>
            </a:r>
            <a:r>
              <a:rPr lang="en-US" sz="3600" kern="10" dirty="0" err="1" smtClean="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3600" kern="10" dirty="0">
              <a:ln w="9525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85"/>
          <p:cNvSpPr txBox="1">
            <a:spLocks noChangeArrowheads="1"/>
          </p:cNvSpPr>
          <p:nvPr/>
        </p:nvSpPr>
        <p:spPr bwMode="auto">
          <a:xfrm>
            <a:off x="3181798" y="2098104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 0 </a:t>
            </a: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30 68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Line 786"/>
          <p:cNvSpPr>
            <a:spLocks noChangeShapeType="1"/>
          </p:cNvSpPr>
          <p:nvPr/>
        </p:nvSpPr>
        <p:spPr bwMode="auto">
          <a:xfrm flipH="1">
            <a:off x="4626021" y="2134915"/>
            <a:ext cx="6350" cy="106045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3" name="Text Box 789"/>
          <p:cNvSpPr txBox="1">
            <a:spLocks noChangeArrowheads="1"/>
          </p:cNvSpPr>
          <p:nvPr/>
        </p:nvSpPr>
        <p:spPr bwMode="auto">
          <a:xfrm>
            <a:off x="4644243" y="2070589"/>
            <a:ext cx="1433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0 </a:t>
            </a: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26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14" name="Line 787"/>
          <p:cNvSpPr>
            <a:spLocks noChangeShapeType="1"/>
          </p:cNvSpPr>
          <p:nvPr/>
        </p:nvSpPr>
        <p:spPr bwMode="auto">
          <a:xfrm>
            <a:off x="4632371" y="2588940"/>
            <a:ext cx="9017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8844" y="2032442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8860" y="2011805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94913" y="213491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791"/>
          <p:cNvSpPr>
            <a:spLocks noChangeShapeType="1"/>
          </p:cNvSpPr>
          <p:nvPr/>
        </p:nvSpPr>
        <p:spPr bwMode="auto">
          <a:xfrm>
            <a:off x="4902123" y="2388567"/>
            <a:ext cx="120732" cy="13503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" name="Line 791"/>
          <p:cNvSpPr>
            <a:spLocks noChangeShapeType="1"/>
          </p:cNvSpPr>
          <p:nvPr/>
        </p:nvSpPr>
        <p:spPr bwMode="auto">
          <a:xfrm>
            <a:off x="3520577" y="2423122"/>
            <a:ext cx="205525" cy="1207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9" name="Text Box 794"/>
          <p:cNvSpPr txBox="1">
            <a:spLocks noChangeArrowheads="1"/>
          </p:cNvSpPr>
          <p:nvPr/>
        </p:nvSpPr>
        <p:spPr bwMode="auto">
          <a:xfrm>
            <a:off x="4697443" y="2652184"/>
            <a:ext cx="9413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1,18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2" name="Text Box 794"/>
          <p:cNvSpPr txBox="1">
            <a:spLocks noChangeArrowheads="1"/>
          </p:cNvSpPr>
          <p:nvPr/>
        </p:nvSpPr>
        <p:spPr bwMode="auto">
          <a:xfrm>
            <a:off x="3748911" y="2678757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4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5" name="Text Box 794"/>
          <p:cNvSpPr txBox="1">
            <a:spLocks noChangeArrowheads="1"/>
          </p:cNvSpPr>
          <p:nvPr/>
        </p:nvSpPr>
        <p:spPr bwMode="auto">
          <a:xfrm>
            <a:off x="3981898" y="2660750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6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8" name="Text Box 794"/>
          <p:cNvSpPr txBox="1">
            <a:spLocks noChangeArrowheads="1"/>
          </p:cNvSpPr>
          <p:nvPr/>
        </p:nvSpPr>
        <p:spPr bwMode="auto">
          <a:xfrm>
            <a:off x="4191537" y="3694518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0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9" name="Text Box 794"/>
          <p:cNvSpPr txBox="1">
            <a:spLocks noChangeArrowheads="1"/>
          </p:cNvSpPr>
          <p:nvPr/>
        </p:nvSpPr>
        <p:spPr bwMode="auto">
          <a:xfrm>
            <a:off x="3748911" y="3182034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2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7636" y="1295400"/>
            <a:ext cx="289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0,3068 : 0,26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794"/>
          <p:cNvSpPr txBox="1">
            <a:spLocks noChangeArrowheads="1"/>
          </p:cNvSpPr>
          <p:nvPr/>
        </p:nvSpPr>
        <p:spPr bwMode="auto">
          <a:xfrm>
            <a:off x="3981898" y="3175405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0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32" name="Text Box 794"/>
          <p:cNvSpPr txBox="1">
            <a:spLocks noChangeArrowheads="1"/>
          </p:cNvSpPr>
          <p:nvPr/>
        </p:nvSpPr>
        <p:spPr bwMode="auto">
          <a:xfrm>
            <a:off x="4156523" y="3182034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8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33" name="Text Box 794"/>
          <p:cNvSpPr txBox="1">
            <a:spLocks noChangeArrowheads="1"/>
          </p:cNvSpPr>
          <p:nvPr/>
        </p:nvSpPr>
        <p:spPr bwMode="auto">
          <a:xfrm>
            <a:off x="3981898" y="3701147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0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pic>
        <p:nvPicPr>
          <p:cNvPr id="21" name="Picture 9" descr="index_image4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015"/>
            <a:ext cx="9144000" cy="6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3" grpId="0"/>
      <p:bldP spid="15" grpId="0"/>
      <p:bldP spid="16" grpId="0"/>
      <p:bldP spid="17" grpId="0" animBg="1"/>
      <p:bldP spid="18" grpId="0" animBg="1"/>
      <p:bldP spid="19" grpId="0"/>
      <p:bldP spid="22" grpId="0"/>
      <p:bldP spid="25" grpId="0"/>
      <p:bldP spid="28" grpId="0"/>
      <p:bldP spid="29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85"/>
          <p:cNvSpPr txBox="1">
            <a:spLocks noChangeArrowheads="1"/>
          </p:cNvSpPr>
          <p:nvPr/>
        </p:nvSpPr>
        <p:spPr bwMode="auto">
          <a:xfrm>
            <a:off x="3124200" y="2835279"/>
            <a:ext cx="181019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98 156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Line 786"/>
          <p:cNvSpPr>
            <a:spLocks noChangeShapeType="1"/>
          </p:cNvSpPr>
          <p:nvPr/>
        </p:nvSpPr>
        <p:spPr bwMode="auto">
          <a:xfrm flipH="1">
            <a:off x="4778421" y="2872090"/>
            <a:ext cx="6350" cy="106045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3" name="Text Box 789"/>
          <p:cNvSpPr txBox="1">
            <a:spLocks noChangeArrowheads="1"/>
          </p:cNvSpPr>
          <p:nvPr/>
        </p:nvSpPr>
        <p:spPr bwMode="auto">
          <a:xfrm>
            <a:off x="4796643" y="2807764"/>
            <a:ext cx="1433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4 63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14" name="Line 787"/>
          <p:cNvSpPr>
            <a:spLocks noChangeShapeType="1"/>
          </p:cNvSpPr>
          <p:nvPr/>
        </p:nvSpPr>
        <p:spPr bwMode="auto">
          <a:xfrm>
            <a:off x="4784771" y="3326115"/>
            <a:ext cx="9017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1244" y="2769617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71260" y="2748980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6200" y="287209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791"/>
          <p:cNvSpPr>
            <a:spLocks noChangeShapeType="1"/>
          </p:cNvSpPr>
          <p:nvPr/>
        </p:nvSpPr>
        <p:spPr bwMode="auto">
          <a:xfrm>
            <a:off x="5054523" y="3125742"/>
            <a:ext cx="120732" cy="13503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" name="Line 791"/>
          <p:cNvSpPr>
            <a:spLocks noChangeShapeType="1"/>
          </p:cNvSpPr>
          <p:nvPr/>
        </p:nvSpPr>
        <p:spPr bwMode="auto">
          <a:xfrm>
            <a:off x="3672977" y="3160297"/>
            <a:ext cx="205525" cy="1207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9" name="Text Box 794"/>
          <p:cNvSpPr txBox="1">
            <a:spLocks noChangeArrowheads="1"/>
          </p:cNvSpPr>
          <p:nvPr/>
        </p:nvSpPr>
        <p:spPr bwMode="auto">
          <a:xfrm>
            <a:off x="4840204" y="3409320"/>
            <a:ext cx="8366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21,2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2" name="Text Box 794"/>
          <p:cNvSpPr txBox="1">
            <a:spLocks noChangeArrowheads="1"/>
          </p:cNvSpPr>
          <p:nvPr/>
        </p:nvSpPr>
        <p:spPr bwMode="auto">
          <a:xfrm>
            <a:off x="3657600" y="3401645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5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5" name="Text Box 794"/>
          <p:cNvSpPr txBox="1">
            <a:spLocks noChangeArrowheads="1"/>
          </p:cNvSpPr>
          <p:nvPr/>
        </p:nvSpPr>
        <p:spPr bwMode="auto">
          <a:xfrm>
            <a:off x="3886200" y="3397925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5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8" name="Text Box 794"/>
          <p:cNvSpPr txBox="1">
            <a:spLocks noChangeArrowheads="1"/>
          </p:cNvSpPr>
          <p:nvPr/>
        </p:nvSpPr>
        <p:spPr bwMode="auto">
          <a:xfrm>
            <a:off x="4114800" y="4431693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0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9" name="Text Box 794"/>
          <p:cNvSpPr txBox="1">
            <a:spLocks noChangeArrowheads="1"/>
          </p:cNvSpPr>
          <p:nvPr/>
        </p:nvSpPr>
        <p:spPr bwMode="auto">
          <a:xfrm>
            <a:off x="3901311" y="3919209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2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1966" y="1447800"/>
            <a:ext cx="342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98,156 : 4,636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794"/>
          <p:cNvSpPr txBox="1">
            <a:spLocks noChangeArrowheads="1"/>
          </p:cNvSpPr>
          <p:nvPr/>
        </p:nvSpPr>
        <p:spPr bwMode="auto">
          <a:xfrm>
            <a:off x="4134298" y="3912580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6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33" name="Text Box 794"/>
          <p:cNvSpPr txBox="1">
            <a:spLocks noChangeArrowheads="1"/>
          </p:cNvSpPr>
          <p:nvPr/>
        </p:nvSpPr>
        <p:spPr bwMode="auto">
          <a:xfrm>
            <a:off x="3886200" y="4438322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0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1" name="Text Box 794"/>
          <p:cNvSpPr txBox="1">
            <a:spLocks noChangeArrowheads="1"/>
          </p:cNvSpPr>
          <p:nvPr/>
        </p:nvSpPr>
        <p:spPr bwMode="auto">
          <a:xfrm>
            <a:off x="3429000" y="3401645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5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4" name="Text Box 794"/>
          <p:cNvSpPr txBox="1">
            <a:spLocks noChangeArrowheads="1"/>
          </p:cNvSpPr>
          <p:nvPr/>
        </p:nvSpPr>
        <p:spPr bwMode="auto">
          <a:xfrm>
            <a:off x="3657600" y="3912252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9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pic>
        <p:nvPicPr>
          <p:cNvPr id="26" name="Picture 9" descr="index_image4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3815"/>
            <a:ext cx="9144000" cy="6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3" grpId="0"/>
      <p:bldP spid="15" grpId="0"/>
      <p:bldP spid="16" grpId="0"/>
      <p:bldP spid="17" grpId="0" animBg="1"/>
      <p:bldP spid="18" grpId="0" animBg="1"/>
      <p:bldP spid="19" grpId="0"/>
      <p:bldP spid="22" grpId="0"/>
      <p:bldP spid="25" grpId="0"/>
      <p:bldP spid="28" grpId="0"/>
      <p:bldP spid="29" grpId="0"/>
      <p:bldP spid="31" grpId="0"/>
      <p:bldP spid="33" grpId="0"/>
      <p:bldP spid="21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381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991644"/>
            <a:ext cx="325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1,8 = 72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6467" y="1905000"/>
            <a:ext cx="6915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0,34 = 1,19 x 1,02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1" y="2819400"/>
            <a:ext cx="613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1,36 = 4,76 x 4,08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 descr="index_image4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7615"/>
            <a:ext cx="9144000" cy="6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524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082" y="878795"/>
            <a:ext cx="325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1,8 = 72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10" y="1600200"/>
            <a:ext cx="325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= 72 : 1,8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876" y="2286000"/>
            <a:ext cx="325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=    40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3067" y="769203"/>
            <a:ext cx="462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0,34 = 1,19 x 1,02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0267" y="1538644"/>
            <a:ext cx="462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0,34 = 1,2138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1" y="218771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1,2138 : 0,34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279731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3,57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267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" y="4285287"/>
            <a:ext cx="613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1,36 = 4,76 x 4,08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869359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1,36 = 19,4208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5478959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19,4208 : 1,36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6019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14,28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6" grpId="0"/>
      <p:bldP spid="9" grpId="0"/>
      <p:bldP spid="10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3048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 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3,952 kg.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5,32 kg?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4356" y="762000"/>
            <a:ext cx="1447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95600" y="838200"/>
            <a:ext cx="2819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466556" y="803006"/>
            <a:ext cx="1371600" cy="62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8600" y="1295400"/>
            <a:ext cx="9906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23156" y="1295400"/>
            <a:ext cx="2743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0" y="1828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6510" y="2819400"/>
            <a:ext cx="4704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3,952 kg : 5,2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5,32 kg   :  ? 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9" descr="index_image4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87615"/>
            <a:ext cx="9144000" cy="6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62000" y="533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6235" y="622830"/>
            <a:ext cx="4704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3,952 kg : 5,2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9526" y="120760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5,32 kg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2469178"/>
            <a:ext cx="4540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1lít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6240" y="3053953"/>
            <a:ext cx="3927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3,952 : 5,2 = 0,76 (kg)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3569805"/>
            <a:ext cx="64287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5,32 k</a:t>
            </a:r>
            <a:r>
              <a:rPr lang="vi-V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i-lô-</a:t>
            </a:r>
            <a:r>
              <a:rPr lang="vi-V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dầu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3305" y="4154580"/>
            <a:ext cx="3095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5,32 : 0,76 = 7 (l)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1031" y="1892588"/>
            <a:ext cx="167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217" y="4965413"/>
            <a:ext cx="312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lít dầu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85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3,952 kg.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5,32 kg?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43400" y="2020907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25450" y="2658077"/>
            <a:ext cx="134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205623"/>
            <a:ext cx="441960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3,952 : 5,2 = 0,76 (kg)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5,32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i-lô-gam dầu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5,32 : 0,76 = 7 (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dầu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6450" y="2633751"/>
            <a:ext cx="134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3544907"/>
            <a:ext cx="44196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5,32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i-lô-gam dầ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5,32 :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(3,952 : 5,2) =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(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dầu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438243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index_image4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7615"/>
            <a:ext cx="9144000" cy="6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476" y="1173255"/>
            <a:ext cx="3246549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vi-VN" alt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vi-VN" alt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vi-VN" altLang="en-US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838200" y="2133600"/>
            <a:ext cx="7391400" cy="2514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index_image4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7615"/>
            <a:ext cx="9144000" cy="6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87"/>
          <p:cNvSpPr>
            <a:spLocks noChangeShapeType="1"/>
          </p:cNvSpPr>
          <p:nvPr/>
        </p:nvSpPr>
        <p:spPr bwMode="auto">
          <a:xfrm>
            <a:off x="1702306" y="4023720"/>
            <a:ext cx="9017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794"/>
          <p:cNvSpPr txBox="1">
            <a:spLocks noChangeArrowheads="1"/>
          </p:cNvSpPr>
          <p:nvPr/>
        </p:nvSpPr>
        <p:spPr bwMode="auto">
          <a:xfrm>
            <a:off x="796658" y="35005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10,4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10" name="Text Box 794"/>
          <p:cNvSpPr txBox="1">
            <a:spLocks noChangeArrowheads="1"/>
          </p:cNvSpPr>
          <p:nvPr/>
        </p:nvSpPr>
        <p:spPr bwMode="auto">
          <a:xfrm>
            <a:off x="1728074" y="3497348"/>
            <a:ext cx="901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0,2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Text Box 794"/>
          <p:cNvSpPr txBox="1">
            <a:spLocks noChangeArrowheads="1"/>
          </p:cNvSpPr>
          <p:nvPr/>
        </p:nvSpPr>
        <p:spPr bwMode="auto">
          <a:xfrm>
            <a:off x="1813164" y="4118262"/>
            <a:ext cx="901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52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Text Box 794"/>
          <p:cNvSpPr txBox="1">
            <a:spLocks noChangeArrowheads="1"/>
          </p:cNvSpPr>
          <p:nvPr/>
        </p:nvSpPr>
        <p:spPr bwMode="auto">
          <a:xfrm>
            <a:off x="995933" y="4106041"/>
            <a:ext cx="1236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 0 4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Text Box 794"/>
          <p:cNvSpPr txBox="1">
            <a:spLocks noChangeArrowheads="1"/>
          </p:cNvSpPr>
          <p:nvPr/>
        </p:nvSpPr>
        <p:spPr bwMode="auto">
          <a:xfrm>
            <a:off x="1265297" y="4577730"/>
            <a:ext cx="502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 0 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14" name="Line 791"/>
          <p:cNvSpPr>
            <a:spLocks noChangeShapeType="1"/>
          </p:cNvSpPr>
          <p:nvPr/>
        </p:nvSpPr>
        <p:spPr bwMode="auto">
          <a:xfrm>
            <a:off x="1265297" y="3825919"/>
            <a:ext cx="198235" cy="14929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Line 791"/>
          <p:cNvSpPr>
            <a:spLocks noChangeShapeType="1"/>
          </p:cNvSpPr>
          <p:nvPr/>
        </p:nvSpPr>
        <p:spPr bwMode="auto">
          <a:xfrm>
            <a:off x="1987039" y="3797350"/>
            <a:ext cx="198235" cy="14929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2" name="Line 786"/>
          <p:cNvSpPr>
            <a:spLocks noChangeShapeType="1"/>
          </p:cNvSpPr>
          <p:nvPr/>
        </p:nvSpPr>
        <p:spPr bwMode="auto">
          <a:xfrm flipH="1">
            <a:off x="1724899" y="3702261"/>
            <a:ext cx="6350" cy="106045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2654" y="229142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10,4 : 0,2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9" descr="index_image4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7615"/>
            <a:ext cx="9144000" cy="6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22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429000" y="279097"/>
            <a:ext cx="4572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Ôn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bài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cũ :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</a:endParaRPr>
          </a:p>
        </p:txBody>
      </p:sp>
      <p:pic>
        <p:nvPicPr>
          <p:cNvPr id="4102" name="Picture 9" descr="index_image4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817975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668" y="1895193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536" y="2992224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sang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561884"/>
            <a:ext cx="8375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794"/>
          <p:cNvSpPr txBox="1">
            <a:spLocks noChangeArrowheads="1"/>
          </p:cNvSpPr>
          <p:nvPr/>
        </p:nvSpPr>
        <p:spPr bwMode="auto">
          <a:xfrm>
            <a:off x="4273550" y="3941046"/>
            <a:ext cx="901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5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19" name="Text Box 794"/>
          <p:cNvSpPr txBox="1">
            <a:spLocks noChangeArrowheads="1"/>
          </p:cNvSpPr>
          <p:nvPr/>
        </p:nvSpPr>
        <p:spPr bwMode="auto">
          <a:xfrm>
            <a:off x="3352684" y="3923698"/>
            <a:ext cx="12362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 0 0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8" name="Line 786"/>
          <p:cNvSpPr>
            <a:spLocks noChangeShapeType="1"/>
          </p:cNvSpPr>
          <p:nvPr/>
        </p:nvSpPr>
        <p:spPr bwMode="auto">
          <a:xfrm flipH="1">
            <a:off x="4166745" y="3541778"/>
            <a:ext cx="6350" cy="106045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6" name="Text Box 794"/>
          <p:cNvSpPr txBox="1">
            <a:spLocks noChangeArrowheads="1"/>
          </p:cNvSpPr>
          <p:nvPr/>
        </p:nvSpPr>
        <p:spPr bwMode="auto">
          <a:xfrm>
            <a:off x="3261875" y="3461246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25,5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17" name="Text Box 794"/>
          <p:cNvSpPr txBox="1">
            <a:spLocks noChangeArrowheads="1"/>
          </p:cNvSpPr>
          <p:nvPr/>
        </p:nvSpPr>
        <p:spPr bwMode="auto">
          <a:xfrm>
            <a:off x="4193291" y="3458094"/>
            <a:ext cx="901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5,1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1" name="Line 787"/>
          <p:cNvSpPr>
            <a:spLocks noChangeShapeType="1"/>
          </p:cNvSpPr>
          <p:nvPr/>
        </p:nvSpPr>
        <p:spPr bwMode="auto">
          <a:xfrm>
            <a:off x="4164587" y="3941046"/>
            <a:ext cx="9017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Line 791"/>
          <p:cNvSpPr>
            <a:spLocks noChangeShapeType="1"/>
          </p:cNvSpPr>
          <p:nvPr/>
        </p:nvSpPr>
        <p:spPr bwMode="auto">
          <a:xfrm>
            <a:off x="3724164" y="3780820"/>
            <a:ext cx="198235" cy="14929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4" name="Line 791"/>
          <p:cNvSpPr>
            <a:spLocks noChangeShapeType="1"/>
          </p:cNvSpPr>
          <p:nvPr/>
        </p:nvSpPr>
        <p:spPr bwMode="auto">
          <a:xfrm>
            <a:off x="4445906" y="3782216"/>
            <a:ext cx="198235" cy="14929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7106" y="237923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25,5 : 5,1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9" descr="index_image4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7615"/>
            <a:ext cx="9144000" cy="6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8" grpId="0" animBg="1"/>
      <p:bldP spid="16" grpId="0"/>
      <p:bldP spid="17" grpId="0"/>
      <p:bldP spid="21" grpId="0" animBg="1"/>
      <p:bldP spid="23" grpId="0" animBg="1"/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2" descr="rainbow,_big_sky,_mt"/>
          <p:cNvPicPr>
            <a:picLocks noChangeAspect="1"/>
          </p:cNvPicPr>
          <p:nvPr/>
        </p:nvPicPr>
        <p:blipFill>
          <a:blip r:embed="rId1">
            <a:lum bright="12000" contrast="17999"/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54" name="Group 3"/>
          <p:cNvGrpSpPr/>
          <p:nvPr/>
        </p:nvGrpSpPr>
        <p:grpSpPr>
          <a:xfrm>
            <a:off x="0" y="0"/>
            <a:ext cx="1676400" cy="990600"/>
            <a:chOff x="2928" y="384"/>
            <a:chExt cx="1789" cy="1403"/>
          </a:xfrm>
        </p:grpSpPr>
        <p:sp>
          <p:nvSpPr>
            <p:cNvPr id="23555" name="Oval 4"/>
            <p:cNvSpPr/>
            <p:nvPr/>
          </p:nvSpPr>
          <p:spPr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p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3556" name="Oval 5"/>
            <p:cNvSpPr/>
            <p:nvPr/>
          </p:nvSpPr>
          <p:spPr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p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3557" name="Freeform 6"/>
            <p:cNvSpPr/>
            <p:nvPr/>
          </p:nvSpPr>
          <p:spPr>
            <a:xfrm rot="2711884">
              <a:off x="3845" y="1096"/>
              <a:ext cx="556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58" name="Freeform 7"/>
            <p:cNvSpPr/>
            <p:nvPr/>
          </p:nvSpPr>
          <p:spPr>
            <a:xfrm rot="2711884">
              <a:off x="4250" y="1391"/>
              <a:ext cx="299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59" name="Freeform 8"/>
            <p:cNvSpPr/>
            <p:nvPr/>
          </p:nvSpPr>
          <p:spPr>
            <a:xfrm rot="2104081">
              <a:off x="3878" y="1028"/>
              <a:ext cx="586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60" name="Freeform 9"/>
            <p:cNvSpPr/>
            <p:nvPr/>
          </p:nvSpPr>
          <p:spPr>
            <a:xfrm rot="2104081">
              <a:off x="4359" y="1282"/>
              <a:ext cx="315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61" name="Freeform 10"/>
            <p:cNvSpPr/>
            <p:nvPr/>
          </p:nvSpPr>
          <p:spPr>
            <a:xfrm rot="1582915">
              <a:off x="3888" y="967"/>
              <a:ext cx="561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62" name="Freeform 11"/>
            <p:cNvSpPr/>
            <p:nvPr/>
          </p:nvSpPr>
          <p:spPr>
            <a:xfrm rot="1582915">
              <a:off x="4388" y="1157"/>
              <a:ext cx="301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63" name="Freeform 12"/>
            <p:cNvSpPr/>
            <p:nvPr/>
          </p:nvSpPr>
          <p:spPr>
            <a:xfrm rot="1080363">
              <a:off x="3897" y="903"/>
              <a:ext cx="542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64" name="Freeform 13"/>
            <p:cNvSpPr/>
            <p:nvPr/>
          </p:nvSpPr>
          <p:spPr>
            <a:xfrm rot="1080363">
              <a:off x="4405" y="1033"/>
              <a:ext cx="291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65" name="Freeform 14"/>
            <p:cNvSpPr/>
            <p:nvPr/>
          </p:nvSpPr>
          <p:spPr>
            <a:xfrm rot="463793">
              <a:off x="3908" y="832"/>
              <a:ext cx="499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66" name="Freeform 15"/>
            <p:cNvSpPr/>
            <p:nvPr/>
          </p:nvSpPr>
          <p:spPr>
            <a:xfrm rot="463793">
              <a:off x="4397" y="886"/>
              <a:ext cx="268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67" name="Freeform 16"/>
            <p:cNvSpPr/>
            <p:nvPr/>
          </p:nvSpPr>
          <p:spPr>
            <a:xfrm rot="-84182">
              <a:off x="3916" y="791"/>
              <a:ext cx="45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68" name="Freeform 17"/>
            <p:cNvSpPr/>
            <p:nvPr/>
          </p:nvSpPr>
          <p:spPr>
            <a:xfrm rot="-84182">
              <a:off x="4367" y="785"/>
              <a:ext cx="244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69" name="Freeform 18"/>
            <p:cNvSpPr/>
            <p:nvPr/>
          </p:nvSpPr>
          <p:spPr>
            <a:xfrm rot="-802576">
              <a:off x="3901" y="740"/>
              <a:ext cx="399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0" name="Freeform 19"/>
            <p:cNvSpPr/>
            <p:nvPr/>
          </p:nvSpPr>
          <p:spPr>
            <a:xfrm rot="-802576">
              <a:off x="4295" y="672"/>
              <a:ext cx="214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1" name="Freeform 20"/>
            <p:cNvSpPr/>
            <p:nvPr/>
          </p:nvSpPr>
          <p:spPr>
            <a:xfrm rot="-2711884" flipH="1">
              <a:off x="3234" y="1136"/>
              <a:ext cx="557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2" name="Freeform 21"/>
            <p:cNvSpPr/>
            <p:nvPr/>
          </p:nvSpPr>
          <p:spPr>
            <a:xfrm rot="-2711884" flipH="1">
              <a:off x="3086" y="1431"/>
              <a:ext cx="299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3" name="Freeform 22"/>
            <p:cNvSpPr/>
            <p:nvPr/>
          </p:nvSpPr>
          <p:spPr>
            <a:xfrm rot="-2104081" flipH="1">
              <a:off x="3160" y="1085"/>
              <a:ext cx="586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4" name="Freeform 23"/>
            <p:cNvSpPr/>
            <p:nvPr/>
          </p:nvSpPr>
          <p:spPr>
            <a:xfrm rot="-2104081" flipH="1">
              <a:off x="2950" y="1339"/>
              <a:ext cx="315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5" name="Freeform 24"/>
            <p:cNvSpPr/>
            <p:nvPr/>
          </p:nvSpPr>
          <p:spPr>
            <a:xfrm rot="-1582915" flipH="1">
              <a:off x="3175" y="1025"/>
              <a:ext cx="561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6" name="Freeform 25"/>
            <p:cNvSpPr/>
            <p:nvPr/>
          </p:nvSpPr>
          <p:spPr>
            <a:xfrm rot="-1582915" flipH="1">
              <a:off x="2935" y="1215"/>
              <a:ext cx="301" cy="1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7" name="Freeform 26"/>
            <p:cNvSpPr/>
            <p:nvPr/>
          </p:nvSpPr>
          <p:spPr>
            <a:xfrm rot="-1080363" flipH="1">
              <a:off x="3185" y="961"/>
              <a:ext cx="542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8" name="Freeform 27"/>
            <p:cNvSpPr/>
            <p:nvPr/>
          </p:nvSpPr>
          <p:spPr>
            <a:xfrm rot="-1080363" flipH="1">
              <a:off x="2928" y="1090"/>
              <a:ext cx="291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9" name="Freeform 28"/>
            <p:cNvSpPr/>
            <p:nvPr/>
          </p:nvSpPr>
          <p:spPr>
            <a:xfrm rot="-463793" flipH="1">
              <a:off x="3217" y="889"/>
              <a:ext cx="499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80" name="Freeform 29"/>
            <p:cNvSpPr/>
            <p:nvPr/>
          </p:nvSpPr>
          <p:spPr>
            <a:xfrm rot="-463793" flipH="1">
              <a:off x="2959" y="943"/>
              <a:ext cx="268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81" name="Freeform 30"/>
            <p:cNvSpPr/>
            <p:nvPr/>
          </p:nvSpPr>
          <p:spPr>
            <a:xfrm rot="84182" flipH="1">
              <a:off x="3254" y="848"/>
              <a:ext cx="45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82" name="Freeform 31"/>
            <p:cNvSpPr/>
            <p:nvPr/>
          </p:nvSpPr>
          <p:spPr>
            <a:xfrm rot="84182" flipH="1">
              <a:off x="3013" y="842"/>
              <a:ext cx="244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83" name="Freeform 32"/>
            <p:cNvSpPr/>
            <p:nvPr/>
          </p:nvSpPr>
          <p:spPr>
            <a:xfrm rot="802576" flipH="1">
              <a:off x="3324" y="797"/>
              <a:ext cx="399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84" name="Freeform 33"/>
            <p:cNvSpPr/>
            <p:nvPr/>
          </p:nvSpPr>
          <p:spPr>
            <a:xfrm rot="802576" flipH="1">
              <a:off x="3115" y="729"/>
              <a:ext cx="214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85" name="Freeform 34"/>
            <p:cNvSpPr/>
            <p:nvPr/>
          </p:nvSpPr>
          <p:spPr>
            <a:xfrm rot="1277471" flipH="1">
              <a:off x="3350" y="775"/>
              <a:ext cx="399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86" name="Freeform 35"/>
            <p:cNvSpPr/>
            <p:nvPr/>
          </p:nvSpPr>
          <p:spPr>
            <a:xfrm rot="1277471" flipH="1">
              <a:off x="3151" y="665"/>
              <a:ext cx="214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87" name="Freeform 36"/>
            <p:cNvSpPr/>
            <p:nvPr/>
          </p:nvSpPr>
          <p:spPr>
            <a:xfrm rot="2028410" flipH="1">
              <a:off x="3394" y="745"/>
              <a:ext cx="399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88" name="Freeform 37"/>
            <p:cNvSpPr/>
            <p:nvPr/>
          </p:nvSpPr>
          <p:spPr>
            <a:xfrm rot="2028410" flipH="1">
              <a:off x="3222" y="574"/>
              <a:ext cx="214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89" name="Freeform 38"/>
            <p:cNvSpPr/>
            <p:nvPr/>
          </p:nvSpPr>
          <p:spPr>
            <a:xfrm rot="2664424" flipH="1">
              <a:off x="3433" y="700"/>
              <a:ext cx="40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90" name="Freeform 39"/>
            <p:cNvSpPr/>
            <p:nvPr/>
          </p:nvSpPr>
          <p:spPr>
            <a:xfrm rot="2664424" flipH="1">
              <a:off x="3290" y="481"/>
              <a:ext cx="217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91" name="Freeform 40"/>
            <p:cNvSpPr/>
            <p:nvPr/>
          </p:nvSpPr>
          <p:spPr>
            <a:xfrm rot="3473776" flipH="1">
              <a:off x="3518" y="685"/>
              <a:ext cx="356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92" name="Freeform 41"/>
            <p:cNvSpPr/>
            <p:nvPr/>
          </p:nvSpPr>
          <p:spPr>
            <a:xfrm rot="3473776" flipH="1">
              <a:off x="3437" y="449"/>
              <a:ext cx="191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93" name="Freeform 42"/>
            <p:cNvSpPr/>
            <p:nvPr/>
          </p:nvSpPr>
          <p:spPr>
            <a:xfrm rot="4126480" flipH="1">
              <a:off x="3575" y="672"/>
              <a:ext cx="342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94" name="Freeform 43"/>
            <p:cNvSpPr/>
            <p:nvPr/>
          </p:nvSpPr>
          <p:spPr>
            <a:xfrm rot="4126480" flipH="1">
              <a:off x="3539" y="420"/>
              <a:ext cx="184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95" name="Freeform 44"/>
            <p:cNvSpPr/>
            <p:nvPr/>
          </p:nvSpPr>
          <p:spPr>
            <a:xfrm rot="-1325434">
              <a:off x="3864" y="705"/>
              <a:ext cx="398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96" name="Freeform 45"/>
            <p:cNvSpPr/>
            <p:nvPr/>
          </p:nvSpPr>
          <p:spPr>
            <a:xfrm rot="-1325434">
              <a:off x="4246" y="592"/>
              <a:ext cx="214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97" name="Freeform 46"/>
            <p:cNvSpPr/>
            <p:nvPr/>
          </p:nvSpPr>
          <p:spPr>
            <a:xfrm rot="-1921064">
              <a:off x="3819" y="681"/>
              <a:ext cx="399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98" name="Freeform 47"/>
            <p:cNvSpPr/>
            <p:nvPr/>
          </p:nvSpPr>
          <p:spPr>
            <a:xfrm rot="-1921064">
              <a:off x="4181" y="518"/>
              <a:ext cx="214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99" name="Freeform 48"/>
            <p:cNvSpPr/>
            <p:nvPr/>
          </p:nvSpPr>
          <p:spPr>
            <a:xfrm rot="4578755" flipH="1">
              <a:off x="3630" y="689"/>
              <a:ext cx="332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00" name="Freeform 49"/>
            <p:cNvSpPr/>
            <p:nvPr/>
          </p:nvSpPr>
          <p:spPr>
            <a:xfrm rot="4578755" flipH="1">
              <a:off x="3637" y="446"/>
              <a:ext cx="17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01" name="Freeform 50"/>
            <p:cNvSpPr/>
            <p:nvPr/>
          </p:nvSpPr>
          <p:spPr>
            <a:xfrm rot="-3857755">
              <a:off x="3714" y="676"/>
              <a:ext cx="343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02" name="Freeform 51"/>
            <p:cNvSpPr/>
            <p:nvPr/>
          </p:nvSpPr>
          <p:spPr>
            <a:xfrm rot="-3857755">
              <a:off x="3924" y="432"/>
              <a:ext cx="184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03" name="Freeform 52"/>
            <p:cNvSpPr/>
            <p:nvPr/>
          </p:nvSpPr>
          <p:spPr>
            <a:xfrm rot="-2777260">
              <a:off x="3757" y="670"/>
              <a:ext cx="373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04" name="Freeform 53"/>
            <p:cNvSpPr/>
            <p:nvPr/>
          </p:nvSpPr>
          <p:spPr>
            <a:xfrm rot="-2777260">
              <a:off x="4061" y="460"/>
              <a:ext cx="200" cy="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05" name="Freeform 54"/>
            <p:cNvSpPr/>
            <p:nvPr/>
          </p:nvSpPr>
          <p:spPr>
            <a:xfrm rot="-4903748">
              <a:off x="3695" y="685"/>
              <a:ext cx="30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06" name="Freeform 55"/>
            <p:cNvSpPr/>
            <p:nvPr/>
          </p:nvSpPr>
          <p:spPr>
            <a:xfrm rot="-4903748">
              <a:off x="3808" y="446"/>
              <a:ext cx="165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07" name="Freeform 56"/>
            <p:cNvSpPr/>
            <p:nvPr/>
          </p:nvSpPr>
          <p:spPr>
            <a:xfrm rot="-3264308" flipH="1">
              <a:off x="3277" y="1174"/>
              <a:ext cx="557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08" name="Freeform 57"/>
            <p:cNvSpPr/>
            <p:nvPr/>
          </p:nvSpPr>
          <p:spPr>
            <a:xfrm rot="-3264308" flipH="1">
              <a:off x="3185" y="1508"/>
              <a:ext cx="299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09" name="Freeform 58"/>
            <p:cNvSpPr/>
            <p:nvPr/>
          </p:nvSpPr>
          <p:spPr>
            <a:xfrm rot="-4057115" flipH="1">
              <a:off x="3361" y="1207"/>
              <a:ext cx="515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10" name="Freeform 59"/>
            <p:cNvSpPr/>
            <p:nvPr/>
          </p:nvSpPr>
          <p:spPr>
            <a:xfrm rot="-4057115" flipH="1">
              <a:off x="3364" y="1550"/>
              <a:ext cx="276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11" name="Freeform 60"/>
            <p:cNvSpPr/>
            <p:nvPr/>
          </p:nvSpPr>
          <p:spPr>
            <a:xfrm rot="-4729350" flipH="1">
              <a:off x="3451" y="1219"/>
              <a:ext cx="495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12" name="Freeform 61"/>
            <p:cNvSpPr/>
            <p:nvPr/>
          </p:nvSpPr>
          <p:spPr>
            <a:xfrm rot="-4729350" flipH="1">
              <a:off x="3524" y="1565"/>
              <a:ext cx="265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13" name="Freeform 62"/>
            <p:cNvSpPr/>
            <p:nvPr/>
          </p:nvSpPr>
          <p:spPr>
            <a:xfrm rot="3144576">
              <a:off x="3800" y="1157"/>
              <a:ext cx="557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14" name="Freeform 63"/>
            <p:cNvSpPr/>
            <p:nvPr/>
          </p:nvSpPr>
          <p:spPr>
            <a:xfrm rot="3144576">
              <a:off x="4164" y="1484"/>
              <a:ext cx="299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15" name="Freeform 64"/>
            <p:cNvSpPr/>
            <p:nvPr/>
          </p:nvSpPr>
          <p:spPr>
            <a:xfrm rot="3745735">
              <a:off x="3761" y="1195"/>
              <a:ext cx="533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16" name="Freeform 65"/>
            <p:cNvSpPr/>
            <p:nvPr/>
          </p:nvSpPr>
          <p:spPr>
            <a:xfrm rot="3745735">
              <a:off x="4047" y="1543"/>
              <a:ext cx="286" cy="1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17" name="Freeform 66"/>
            <p:cNvSpPr/>
            <p:nvPr/>
          </p:nvSpPr>
          <p:spPr>
            <a:xfrm rot="4286818">
              <a:off x="3704" y="1234"/>
              <a:ext cx="517" cy="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18" name="Freeform 67"/>
            <p:cNvSpPr/>
            <p:nvPr/>
          </p:nvSpPr>
          <p:spPr>
            <a:xfrm rot="4286818">
              <a:off x="3921" y="1584"/>
              <a:ext cx="278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19" name="Freeform 68"/>
            <p:cNvSpPr/>
            <p:nvPr/>
          </p:nvSpPr>
          <p:spPr>
            <a:xfrm rot="4898956">
              <a:off x="3664" y="1250"/>
              <a:ext cx="475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20" name="Freeform 69"/>
            <p:cNvSpPr/>
            <p:nvPr/>
          </p:nvSpPr>
          <p:spPr>
            <a:xfrm rot="4898956">
              <a:off x="3803" y="1580"/>
              <a:ext cx="255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21" name="Freeform 70"/>
            <p:cNvSpPr/>
            <p:nvPr/>
          </p:nvSpPr>
          <p:spPr>
            <a:xfrm rot="5755659">
              <a:off x="3570" y="1267"/>
              <a:ext cx="464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22" name="Freeform 71"/>
            <p:cNvSpPr/>
            <p:nvPr/>
          </p:nvSpPr>
          <p:spPr>
            <a:xfrm rot="5755659">
              <a:off x="3617" y="1598"/>
              <a:ext cx="24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23" name="Freeform 72"/>
            <p:cNvSpPr/>
            <p:nvPr/>
          </p:nvSpPr>
          <p:spPr>
            <a:xfrm flipH="1">
              <a:off x="3553" y="1154"/>
              <a:ext cx="157" cy="4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24" name="Arc 73"/>
            <p:cNvSpPr/>
            <p:nvPr/>
          </p:nvSpPr>
          <p:spPr>
            <a:xfrm flipH="1">
              <a:off x="3268" y="982"/>
              <a:ext cx="687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2" fill="none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25" name="Arc 74"/>
            <p:cNvSpPr/>
            <p:nvPr/>
          </p:nvSpPr>
          <p:spPr>
            <a:xfrm flipV="1">
              <a:off x="3887" y="532"/>
              <a:ext cx="830" cy="6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6729" h="21600" fill="none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26" name="Arc 75"/>
            <p:cNvSpPr/>
            <p:nvPr/>
          </p:nvSpPr>
          <p:spPr>
            <a:xfrm flipH="1">
              <a:off x="3338" y="862"/>
              <a:ext cx="401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8940" h="22305" fill="none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27" name="Arc 76"/>
            <p:cNvSpPr/>
            <p:nvPr/>
          </p:nvSpPr>
          <p:spPr>
            <a:xfrm flipH="1">
              <a:off x="3053" y="902"/>
              <a:ext cx="652" cy="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0473" h="22305" fill="none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28" name="Arc 77"/>
            <p:cNvSpPr/>
            <p:nvPr/>
          </p:nvSpPr>
          <p:spPr>
            <a:xfrm flipH="1">
              <a:off x="2996" y="762"/>
              <a:ext cx="768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4455" h="22305" fill="none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29" name="Arc 78"/>
            <p:cNvSpPr/>
            <p:nvPr/>
          </p:nvSpPr>
          <p:spPr>
            <a:xfrm>
              <a:off x="3846" y="870"/>
              <a:ext cx="123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30" name="Arc 79"/>
            <p:cNvSpPr/>
            <p:nvPr/>
          </p:nvSpPr>
          <p:spPr>
            <a:xfrm>
              <a:off x="3879" y="866"/>
              <a:ext cx="324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31" name="Arc 80"/>
            <p:cNvSpPr/>
            <p:nvPr/>
          </p:nvSpPr>
          <p:spPr>
            <a:xfrm>
              <a:off x="3907" y="766"/>
              <a:ext cx="461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32" name="Freeform 81"/>
            <p:cNvSpPr/>
            <p:nvPr/>
          </p:nvSpPr>
          <p:spPr>
            <a:xfrm>
              <a:off x="3996" y="1236"/>
              <a:ext cx="156" cy="4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33" name="Freeform 82"/>
            <p:cNvSpPr/>
            <p:nvPr/>
          </p:nvSpPr>
          <p:spPr>
            <a:xfrm rot="-1939245" flipV="1">
              <a:off x="3752" y="1079"/>
              <a:ext cx="142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34" name="Arc 83"/>
            <p:cNvSpPr/>
            <p:nvPr/>
          </p:nvSpPr>
          <p:spPr>
            <a:xfrm flipH="1">
              <a:off x="2952" y="647"/>
              <a:ext cx="821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6830" h="22305" fill="none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35" name="Arc 84"/>
            <p:cNvSpPr/>
            <p:nvPr/>
          </p:nvSpPr>
          <p:spPr>
            <a:xfrm flipH="1">
              <a:off x="3184" y="485"/>
              <a:ext cx="597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1881" h="21600" fill="none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36" name="Arc 85"/>
            <p:cNvSpPr/>
            <p:nvPr/>
          </p:nvSpPr>
          <p:spPr>
            <a:xfrm>
              <a:off x="3822" y="798"/>
              <a:ext cx="246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1146" h="21600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37" name="Freeform 86"/>
            <p:cNvSpPr/>
            <p:nvPr/>
          </p:nvSpPr>
          <p:spPr>
            <a:xfrm flipH="1">
              <a:off x="3086" y="1193"/>
              <a:ext cx="351" cy="4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38" name="Freeform 87"/>
            <p:cNvSpPr/>
            <p:nvPr/>
          </p:nvSpPr>
          <p:spPr>
            <a:xfrm flipH="1">
              <a:off x="3251" y="673"/>
              <a:ext cx="225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39" name="Freeform 88"/>
            <p:cNvSpPr/>
            <p:nvPr/>
          </p:nvSpPr>
          <p:spPr>
            <a:xfrm flipH="1">
              <a:off x="3510" y="526"/>
              <a:ext cx="135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40" name="Freeform 89"/>
            <p:cNvSpPr/>
            <p:nvPr/>
          </p:nvSpPr>
          <p:spPr>
            <a:xfrm>
              <a:off x="4351" y="1121"/>
              <a:ext cx="326" cy="5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10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41" name="Freeform 90"/>
            <p:cNvSpPr/>
            <p:nvPr/>
          </p:nvSpPr>
          <p:spPr>
            <a:xfrm>
              <a:off x="4182" y="859"/>
              <a:ext cx="49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10" y="0"/>
                </a:cxn>
                <a:cxn ang="0">
                  <a:pos x="34" y="0"/>
                </a:cxn>
                <a:cxn ang="0">
                  <a:pos x="19" y="0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48" y="0"/>
                </a:cxn>
                <a:cxn ang="0">
                  <a:pos x="39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68" y="0"/>
                </a:cxn>
                <a:cxn ang="0">
                  <a:pos x="63" y="0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77" y="0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72" y="0"/>
                </a:cxn>
                <a:cxn ang="0">
                  <a:pos x="77" y="0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42" name="Freeform 91"/>
            <p:cNvSpPr/>
            <p:nvPr/>
          </p:nvSpPr>
          <p:spPr>
            <a:xfrm>
              <a:off x="4200" y="493"/>
              <a:ext cx="214" cy="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43" name="Freeform 92"/>
            <p:cNvSpPr/>
            <p:nvPr/>
          </p:nvSpPr>
          <p:spPr>
            <a:xfrm rot="-1346631">
              <a:off x="3988" y="878"/>
              <a:ext cx="144" cy="2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644" name="Freeform 93"/>
            <p:cNvSpPr/>
            <p:nvPr/>
          </p:nvSpPr>
          <p:spPr>
            <a:xfrm rot="1346631" flipH="1">
              <a:off x="3479" y="870"/>
              <a:ext cx="142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645" name="Group 94"/>
          <p:cNvGrpSpPr/>
          <p:nvPr/>
        </p:nvGrpSpPr>
        <p:grpSpPr>
          <a:xfrm>
            <a:off x="7162800" y="0"/>
            <a:ext cx="1981200" cy="838200"/>
            <a:chOff x="2928" y="384"/>
            <a:chExt cx="1789" cy="1403"/>
          </a:xfrm>
        </p:grpSpPr>
        <p:sp>
          <p:nvSpPr>
            <p:cNvPr id="23646" name="Oval 95"/>
            <p:cNvSpPr/>
            <p:nvPr/>
          </p:nvSpPr>
          <p:spPr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p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3647" name="Oval 96"/>
            <p:cNvSpPr/>
            <p:nvPr/>
          </p:nvSpPr>
          <p:spPr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p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3648" name="Freeform 97"/>
            <p:cNvSpPr/>
            <p:nvPr/>
          </p:nvSpPr>
          <p:spPr>
            <a:xfrm rot="2711884">
              <a:off x="3845" y="1096"/>
              <a:ext cx="556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49" name="Freeform 98"/>
            <p:cNvSpPr/>
            <p:nvPr/>
          </p:nvSpPr>
          <p:spPr>
            <a:xfrm rot="2711884">
              <a:off x="4250" y="1391"/>
              <a:ext cx="299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50" name="Freeform 99"/>
            <p:cNvSpPr/>
            <p:nvPr/>
          </p:nvSpPr>
          <p:spPr>
            <a:xfrm rot="2104081">
              <a:off x="3878" y="1028"/>
              <a:ext cx="586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51" name="Freeform 100"/>
            <p:cNvSpPr/>
            <p:nvPr/>
          </p:nvSpPr>
          <p:spPr>
            <a:xfrm rot="2104081">
              <a:off x="4359" y="1282"/>
              <a:ext cx="315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52" name="Freeform 101"/>
            <p:cNvSpPr/>
            <p:nvPr/>
          </p:nvSpPr>
          <p:spPr>
            <a:xfrm rot="1582915">
              <a:off x="3888" y="967"/>
              <a:ext cx="561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53" name="Freeform 102"/>
            <p:cNvSpPr/>
            <p:nvPr/>
          </p:nvSpPr>
          <p:spPr>
            <a:xfrm rot="1582915">
              <a:off x="4388" y="1157"/>
              <a:ext cx="301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54" name="Freeform 103"/>
            <p:cNvSpPr/>
            <p:nvPr/>
          </p:nvSpPr>
          <p:spPr>
            <a:xfrm rot="1080363">
              <a:off x="3897" y="903"/>
              <a:ext cx="542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55" name="Freeform 104"/>
            <p:cNvSpPr/>
            <p:nvPr/>
          </p:nvSpPr>
          <p:spPr>
            <a:xfrm rot="1080363">
              <a:off x="4405" y="1033"/>
              <a:ext cx="291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56" name="Freeform 105"/>
            <p:cNvSpPr/>
            <p:nvPr/>
          </p:nvSpPr>
          <p:spPr>
            <a:xfrm rot="463793">
              <a:off x="3908" y="832"/>
              <a:ext cx="499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57" name="Freeform 106"/>
            <p:cNvSpPr/>
            <p:nvPr/>
          </p:nvSpPr>
          <p:spPr>
            <a:xfrm rot="463793">
              <a:off x="4397" y="886"/>
              <a:ext cx="268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58" name="Freeform 107"/>
            <p:cNvSpPr/>
            <p:nvPr/>
          </p:nvSpPr>
          <p:spPr>
            <a:xfrm rot="-84182">
              <a:off x="3916" y="791"/>
              <a:ext cx="45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59" name="Freeform 108"/>
            <p:cNvSpPr/>
            <p:nvPr/>
          </p:nvSpPr>
          <p:spPr>
            <a:xfrm rot="-84182">
              <a:off x="4367" y="785"/>
              <a:ext cx="244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60" name="Freeform 109"/>
            <p:cNvSpPr/>
            <p:nvPr/>
          </p:nvSpPr>
          <p:spPr>
            <a:xfrm rot="-802576">
              <a:off x="3901" y="740"/>
              <a:ext cx="399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61" name="Freeform 110"/>
            <p:cNvSpPr/>
            <p:nvPr/>
          </p:nvSpPr>
          <p:spPr>
            <a:xfrm rot="-802576">
              <a:off x="4295" y="672"/>
              <a:ext cx="214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62" name="Freeform 111"/>
            <p:cNvSpPr/>
            <p:nvPr/>
          </p:nvSpPr>
          <p:spPr>
            <a:xfrm rot="-2711884" flipH="1">
              <a:off x="3234" y="1136"/>
              <a:ext cx="557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63" name="Freeform 112"/>
            <p:cNvSpPr/>
            <p:nvPr/>
          </p:nvSpPr>
          <p:spPr>
            <a:xfrm rot="-2711884" flipH="1">
              <a:off x="3086" y="1431"/>
              <a:ext cx="299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64" name="Freeform 113"/>
            <p:cNvSpPr/>
            <p:nvPr/>
          </p:nvSpPr>
          <p:spPr>
            <a:xfrm rot="-2104081" flipH="1">
              <a:off x="3160" y="1085"/>
              <a:ext cx="586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65" name="Freeform 114"/>
            <p:cNvSpPr/>
            <p:nvPr/>
          </p:nvSpPr>
          <p:spPr>
            <a:xfrm rot="-2104081" flipH="1">
              <a:off x="2950" y="1339"/>
              <a:ext cx="315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66" name="Freeform 115"/>
            <p:cNvSpPr/>
            <p:nvPr/>
          </p:nvSpPr>
          <p:spPr>
            <a:xfrm rot="-1582915" flipH="1">
              <a:off x="3175" y="1025"/>
              <a:ext cx="561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67" name="Freeform 116"/>
            <p:cNvSpPr/>
            <p:nvPr/>
          </p:nvSpPr>
          <p:spPr>
            <a:xfrm rot="-1582915" flipH="1">
              <a:off x="2935" y="1215"/>
              <a:ext cx="301" cy="1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68" name="Freeform 117"/>
            <p:cNvSpPr/>
            <p:nvPr/>
          </p:nvSpPr>
          <p:spPr>
            <a:xfrm rot="-1080363" flipH="1">
              <a:off x="3185" y="961"/>
              <a:ext cx="542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69" name="Freeform 118"/>
            <p:cNvSpPr/>
            <p:nvPr/>
          </p:nvSpPr>
          <p:spPr>
            <a:xfrm rot="-1080363" flipH="1">
              <a:off x="2928" y="1090"/>
              <a:ext cx="291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70" name="Freeform 119"/>
            <p:cNvSpPr/>
            <p:nvPr/>
          </p:nvSpPr>
          <p:spPr>
            <a:xfrm rot="-463793" flipH="1">
              <a:off x="3217" y="889"/>
              <a:ext cx="499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71" name="Freeform 120"/>
            <p:cNvSpPr/>
            <p:nvPr/>
          </p:nvSpPr>
          <p:spPr>
            <a:xfrm rot="-463793" flipH="1">
              <a:off x="2959" y="943"/>
              <a:ext cx="268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72" name="Freeform 121"/>
            <p:cNvSpPr/>
            <p:nvPr/>
          </p:nvSpPr>
          <p:spPr>
            <a:xfrm rot="84182" flipH="1">
              <a:off x="3254" y="848"/>
              <a:ext cx="45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73" name="Freeform 122"/>
            <p:cNvSpPr/>
            <p:nvPr/>
          </p:nvSpPr>
          <p:spPr>
            <a:xfrm rot="84182" flipH="1">
              <a:off x="3013" y="842"/>
              <a:ext cx="244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74" name="Freeform 123"/>
            <p:cNvSpPr/>
            <p:nvPr/>
          </p:nvSpPr>
          <p:spPr>
            <a:xfrm rot="802576" flipH="1">
              <a:off x="3324" y="797"/>
              <a:ext cx="399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75" name="Freeform 124"/>
            <p:cNvSpPr/>
            <p:nvPr/>
          </p:nvSpPr>
          <p:spPr>
            <a:xfrm rot="802576" flipH="1">
              <a:off x="3115" y="729"/>
              <a:ext cx="214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76" name="Freeform 125"/>
            <p:cNvSpPr/>
            <p:nvPr/>
          </p:nvSpPr>
          <p:spPr>
            <a:xfrm rot="1277471" flipH="1">
              <a:off x="3350" y="775"/>
              <a:ext cx="399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77" name="Freeform 126"/>
            <p:cNvSpPr/>
            <p:nvPr/>
          </p:nvSpPr>
          <p:spPr>
            <a:xfrm rot="1277471" flipH="1">
              <a:off x="3151" y="665"/>
              <a:ext cx="214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78" name="Freeform 127"/>
            <p:cNvSpPr/>
            <p:nvPr/>
          </p:nvSpPr>
          <p:spPr>
            <a:xfrm rot="2028410" flipH="1">
              <a:off x="3394" y="745"/>
              <a:ext cx="399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79" name="Freeform 128"/>
            <p:cNvSpPr/>
            <p:nvPr/>
          </p:nvSpPr>
          <p:spPr>
            <a:xfrm rot="2028410" flipH="1">
              <a:off x="3222" y="574"/>
              <a:ext cx="214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80" name="Freeform 129"/>
            <p:cNvSpPr/>
            <p:nvPr/>
          </p:nvSpPr>
          <p:spPr>
            <a:xfrm rot="2664424" flipH="1">
              <a:off x="3433" y="700"/>
              <a:ext cx="40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81" name="Freeform 130"/>
            <p:cNvSpPr/>
            <p:nvPr/>
          </p:nvSpPr>
          <p:spPr>
            <a:xfrm rot="2664424" flipH="1">
              <a:off x="3290" y="481"/>
              <a:ext cx="217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82" name="Freeform 131"/>
            <p:cNvSpPr/>
            <p:nvPr/>
          </p:nvSpPr>
          <p:spPr>
            <a:xfrm rot="3473776" flipH="1">
              <a:off x="3518" y="685"/>
              <a:ext cx="356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83" name="Freeform 132"/>
            <p:cNvSpPr/>
            <p:nvPr/>
          </p:nvSpPr>
          <p:spPr>
            <a:xfrm rot="3473776" flipH="1">
              <a:off x="3437" y="449"/>
              <a:ext cx="191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84" name="Freeform 133"/>
            <p:cNvSpPr/>
            <p:nvPr/>
          </p:nvSpPr>
          <p:spPr>
            <a:xfrm rot="4126480" flipH="1">
              <a:off x="3575" y="672"/>
              <a:ext cx="342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85" name="Freeform 134"/>
            <p:cNvSpPr/>
            <p:nvPr/>
          </p:nvSpPr>
          <p:spPr>
            <a:xfrm rot="4126480" flipH="1">
              <a:off x="3539" y="420"/>
              <a:ext cx="184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86" name="Freeform 135"/>
            <p:cNvSpPr/>
            <p:nvPr/>
          </p:nvSpPr>
          <p:spPr>
            <a:xfrm rot="-1325434">
              <a:off x="3864" y="705"/>
              <a:ext cx="398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87" name="Freeform 136"/>
            <p:cNvSpPr/>
            <p:nvPr/>
          </p:nvSpPr>
          <p:spPr>
            <a:xfrm rot="-1325434">
              <a:off x="4246" y="592"/>
              <a:ext cx="214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88" name="Freeform 137"/>
            <p:cNvSpPr/>
            <p:nvPr/>
          </p:nvSpPr>
          <p:spPr>
            <a:xfrm rot="-1921064">
              <a:off x="3819" y="681"/>
              <a:ext cx="399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89" name="Freeform 138"/>
            <p:cNvSpPr/>
            <p:nvPr/>
          </p:nvSpPr>
          <p:spPr>
            <a:xfrm rot="-1921064">
              <a:off x="4181" y="518"/>
              <a:ext cx="214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90" name="Freeform 139"/>
            <p:cNvSpPr/>
            <p:nvPr/>
          </p:nvSpPr>
          <p:spPr>
            <a:xfrm rot="4578755" flipH="1">
              <a:off x="3630" y="689"/>
              <a:ext cx="332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91" name="Freeform 140"/>
            <p:cNvSpPr/>
            <p:nvPr/>
          </p:nvSpPr>
          <p:spPr>
            <a:xfrm rot="4578755" flipH="1">
              <a:off x="3637" y="446"/>
              <a:ext cx="17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92" name="Freeform 141"/>
            <p:cNvSpPr/>
            <p:nvPr/>
          </p:nvSpPr>
          <p:spPr>
            <a:xfrm rot="-3857755">
              <a:off x="3714" y="676"/>
              <a:ext cx="343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93" name="Freeform 142"/>
            <p:cNvSpPr/>
            <p:nvPr/>
          </p:nvSpPr>
          <p:spPr>
            <a:xfrm rot="-3857755">
              <a:off x="3924" y="432"/>
              <a:ext cx="184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94" name="Freeform 143"/>
            <p:cNvSpPr/>
            <p:nvPr/>
          </p:nvSpPr>
          <p:spPr>
            <a:xfrm rot="-2777260">
              <a:off x="3757" y="670"/>
              <a:ext cx="373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95" name="Freeform 144"/>
            <p:cNvSpPr/>
            <p:nvPr/>
          </p:nvSpPr>
          <p:spPr>
            <a:xfrm rot="-2777260">
              <a:off x="4061" y="460"/>
              <a:ext cx="200" cy="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96" name="Freeform 145"/>
            <p:cNvSpPr/>
            <p:nvPr/>
          </p:nvSpPr>
          <p:spPr>
            <a:xfrm rot="-4903748">
              <a:off x="3695" y="685"/>
              <a:ext cx="30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97" name="Freeform 146"/>
            <p:cNvSpPr/>
            <p:nvPr/>
          </p:nvSpPr>
          <p:spPr>
            <a:xfrm rot="-4903748">
              <a:off x="3808" y="446"/>
              <a:ext cx="165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98" name="Freeform 147"/>
            <p:cNvSpPr/>
            <p:nvPr/>
          </p:nvSpPr>
          <p:spPr>
            <a:xfrm rot="-3264308" flipH="1">
              <a:off x="3277" y="1174"/>
              <a:ext cx="557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99" name="Freeform 148"/>
            <p:cNvSpPr/>
            <p:nvPr/>
          </p:nvSpPr>
          <p:spPr>
            <a:xfrm rot="-3264308" flipH="1">
              <a:off x="3185" y="1508"/>
              <a:ext cx="299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00" name="Freeform 149"/>
            <p:cNvSpPr/>
            <p:nvPr/>
          </p:nvSpPr>
          <p:spPr>
            <a:xfrm rot="-4057115" flipH="1">
              <a:off x="3361" y="1207"/>
              <a:ext cx="515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01" name="Freeform 150"/>
            <p:cNvSpPr/>
            <p:nvPr/>
          </p:nvSpPr>
          <p:spPr>
            <a:xfrm rot="-4057115" flipH="1">
              <a:off x="3364" y="1550"/>
              <a:ext cx="276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02" name="Freeform 151"/>
            <p:cNvSpPr/>
            <p:nvPr/>
          </p:nvSpPr>
          <p:spPr>
            <a:xfrm rot="-4729350" flipH="1">
              <a:off x="3451" y="1219"/>
              <a:ext cx="495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03" name="Freeform 152"/>
            <p:cNvSpPr/>
            <p:nvPr/>
          </p:nvSpPr>
          <p:spPr>
            <a:xfrm rot="-4729350" flipH="1">
              <a:off x="3524" y="1565"/>
              <a:ext cx="265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04" name="Freeform 153"/>
            <p:cNvSpPr/>
            <p:nvPr/>
          </p:nvSpPr>
          <p:spPr>
            <a:xfrm rot="3144576">
              <a:off x="3800" y="1157"/>
              <a:ext cx="557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05" name="Freeform 154"/>
            <p:cNvSpPr/>
            <p:nvPr/>
          </p:nvSpPr>
          <p:spPr>
            <a:xfrm rot="3144576">
              <a:off x="4164" y="1484"/>
              <a:ext cx="299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06" name="Freeform 155"/>
            <p:cNvSpPr/>
            <p:nvPr/>
          </p:nvSpPr>
          <p:spPr>
            <a:xfrm rot="3745735">
              <a:off x="3761" y="1195"/>
              <a:ext cx="533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07" name="Freeform 156"/>
            <p:cNvSpPr/>
            <p:nvPr/>
          </p:nvSpPr>
          <p:spPr>
            <a:xfrm rot="3745735">
              <a:off x="4047" y="1543"/>
              <a:ext cx="286" cy="1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08" name="Freeform 157"/>
            <p:cNvSpPr/>
            <p:nvPr/>
          </p:nvSpPr>
          <p:spPr>
            <a:xfrm rot="4286818">
              <a:off x="3704" y="1234"/>
              <a:ext cx="517" cy="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09" name="Freeform 158"/>
            <p:cNvSpPr/>
            <p:nvPr/>
          </p:nvSpPr>
          <p:spPr>
            <a:xfrm rot="4286818">
              <a:off x="3921" y="1584"/>
              <a:ext cx="278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10" name="Freeform 159"/>
            <p:cNvSpPr/>
            <p:nvPr/>
          </p:nvSpPr>
          <p:spPr>
            <a:xfrm rot="4898956">
              <a:off x="3664" y="1250"/>
              <a:ext cx="475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11" name="Freeform 160"/>
            <p:cNvSpPr/>
            <p:nvPr/>
          </p:nvSpPr>
          <p:spPr>
            <a:xfrm rot="4898956">
              <a:off x="3803" y="1580"/>
              <a:ext cx="255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12" name="Freeform 161"/>
            <p:cNvSpPr/>
            <p:nvPr/>
          </p:nvSpPr>
          <p:spPr>
            <a:xfrm rot="5755659">
              <a:off x="3570" y="1267"/>
              <a:ext cx="464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13" name="Freeform 162"/>
            <p:cNvSpPr/>
            <p:nvPr/>
          </p:nvSpPr>
          <p:spPr>
            <a:xfrm rot="5755659">
              <a:off x="3617" y="1598"/>
              <a:ext cx="24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14" name="Freeform 163"/>
            <p:cNvSpPr/>
            <p:nvPr/>
          </p:nvSpPr>
          <p:spPr>
            <a:xfrm flipH="1">
              <a:off x="3553" y="1154"/>
              <a:ext cx="157" cy="4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15" name="Arc 164"/>
            <p:cNvSpPr/>
            <p:nvPr/>
          </p:nvSpPr>
          <p:spPr>
            <a:xfrm flipH="1">
              <a:off x="3268" y="982"/>
              <a:ext cx="687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2" fill="none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16" name="Arc 165"/>
            <p:cNvSpPr/>
            <p:nvPr/>
          </p:nvSpPr>
          <p:spPr>
            <a:xfrm flipV="1">
              <a:off x="3887" y="532"/>
              <a:ext cx="830" cy="6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6729" h="21600" fill="none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17" name="Arc 166"/>
            <p:cNvSpPr/>
            <p:nvPr/>
          </p:nvSpPr>
          <p:spPr>
            <a:xfrm flipH="1">
              <a:off x="3338" y="862"/>
              <a:ext cx="401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8940" h="22305" fill="none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18" name="Arc 167"/>
            <p:cNvSpPr/>
            <p:nvPr/>
          </p:nvSpPr>
          <p:spPr>
            <a:xfrm flipH="1">
              <a:off x="3053" y="902"/>
              <a:ext cx="652" cy="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0473" h="22305" fill="none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19" name="Arc 168"/>
            <p:cNvSpPr/>
            <p:nvPr/>
          </p:nvSpPr>
          <p:spPr>
            <a:xfrm flipH="1">
              <a:off x="2996" y="762"/>
              <a:ext cx="768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4455" h="22305" fill="none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20" name="Arc 169"/>
            <p:cNvSpPr/>
            <p:nvPr/>
          </p:nvSpPr>
          <p:spPr>
            <a:xfrm>
              <a:off x="3846" y="870"/>
              <a:ext cx="123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21" name="Arc 170"/>
            <p:cNvSpPr/>
            <p:nvPr/>
          </p:nvSpPr>
          <p:spPr>
            <a:xfrm>
              <a:off x="3879" y="866"/>
              <a:ext cx="324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22" name="Arc 171"/>
            <p:cNvSpPr/>
            <p:nvPr/>
          </p:nvSpPr>
          <p:spPr>
            <a:xfrm>
              <a:off x="3907" y="766"/>
              <a:ext cx="461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23" name="Freeform 172"/>
            <p:cNvSpPr/>
            <p:nvPr/>
          </p:nvSpPr>
          <p:spPr>
            <a:xfrm>
              <a:off x="3996" y="1236"/>
              <a:ext cx="156" cy="4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24" name="Freeform 173"/>
            <p:cNvSpPr/>
            <p:nvPr/>
          </p:nvSpPr>
          <p:spPr>
            <a:xfrm rot="-1939245" flipV="1">
              <a:off x="3752" y="1079"/>
              <a:ext cx="142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25" name="Arc 174"/>
            <p:cNvSpPr/>
            <p:nvPr/>
          </p:nvSpPr>
          <p:spPr>
            <a:xfrm flipH="1">
              <a:off x="2952" y="647"/>
              <a:ext cx="821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6830" h="22305" fill="none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26" name="Arc 175"/>
            <p:cNvSpPr/>
            <p:nvPr/>
          </p:nvSpPr>
          <p:spPr>
            <a:xfrm flipH="1">
              <a:off x="3184" y="485"/>
              <a:ext cx="597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1881" h="21600" fill="none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27" name="Arc 176"/>
            <p:cNvSpPr/>
            <p:nvPr/>
          </p:nvSpPr>
          <p:spPr>
            <a:xfrm>
              <a:off x="3822" y="798"/>
              <a:ext cx="246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1146" h="21600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28" name="Freeform 177"/>
            <p:cNvSpPr/>
            <p:nvPr/>
          </p:nvSpPr>
          <p:spPr>
            <a:xfrm flipH="1">
              <a:off x="3086" y="1193"/>
              <a:ext cx="351" cy="4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29" name="Freeform 178"/>
            <p:cNvSpPr/>
            <p:nvPr/>
          </p:nvSpPr>
          <p:spPr>
            <a:xfrm flipH="1">
              <a:off x="3251" y="673"/>
              <a:ext cx="225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30" name="Freeform 179"/>
            <p:cNvSpPr/>
            <p:nvPr/>
          </p:nvSpPr>
          <p:spPr>
            <a:xfrm flipH="1">
              <a:off x="3510" y="526"/>
              <a:ext cx="135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31" name="Freeform 180"/>
            <p:cNvSpPr/>
            <p:nvPr/>
          </p:nvSpPr>
          <p:spPr>
            <a:xfrm>
              <a:off x="4351" y="1121"/>
              <a:ext cx="326" cy="5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10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32" name="Freeform 181"/>
            <p:cNvSpPr/>
            <p:nvPr/>
          </p:nvSpPr>
          <p:spPr>
            <a:xfrm>
              <a:off x="4182" y="859"/>
              <a:ext cx="49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10" y="0"/>
                </a:cxn>
                <a:cxn ang="0">
                  <a:pos x="34" y="0"/>
                </a:cxn>
                <a:cxn ang="0">
                  <a:pos x="19" y="0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48" y="0"/>
                </a:cxn>
                <a:cxn ang="0">
                  <a:pos x="39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68" y="0"/>
                </a:cxn>
                <a:cxn ang="0">
                  <a:pos x="63" y="0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77" y="0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72" y="0"/>
                </a:cxn>
                <a:cxn ang="0">
                  <a:pos x="77" y="0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33" name="Freeform 182"/>
            <p:cNvSpPr/>
            <p:nvPr/>
          </p:nvSpPr>
          <p:spPr>
            <a:xfrm>
              <a:off x="4200" y="493"/>
              <a:ext cx="214" cy="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34" name="Freeform 183"/>
            <p:cNvSpPr/>
            <p:nvPr/>
          </p:nvSpPr>
          <p:spPr>
            <a:xfrm rot="-1346631">
              <a:off x="3988" y="878"/>
              <a:ext cx="144" cy="2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735" name="Freeform 184"/>
            <p:cNvSpPr/>
            <p:nvPr/>
          </p:nvSpPr>
          <p:spPr>
            <a:xfrm rot="1346631" flipH="1">
              <a:off x="3479" y="870"/>
              <a:ext cx="142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736" name="Group 185"/>
          <p:cNvGrpSpPr/>
          <p:nvPr/>
        </p:nvGrpSpPr>
        <p:grpSpPr>
          <a:xfrm>
            <a:off x="3429000" y="5867400"/>
            <a:ext cx="1828800" cy="990600"/>
            <a:chOff x="2928" y="384"/>
            <a:chExt cx="1789" cy="1403"/>
          </a:xfrm>
        </p:grpSpPr>
        <p:sp>
          <p:nvSpPr>
            <p:cNvPr id="23737" name="Oval 186"/>
            <p:cNvSpPr/>
            <p:nvPr/>
          </p:nvSpPr>
          <p:spPr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p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3738" name="Oval 187"/>
            <p:cNvSpPr/>
            <p:nvPr/>
          </p:nvSpPr>
          <p:spPr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p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3739" name="Freeform 188"/>
            <p:cNvSpPr/>
            <p:nvPr/>
          </p:nvSpPr>
          <p:spPr>
            <a:xfrm rot="2711884">
              <a:off x="3845" y="1096"/>
              <a:ext cx="556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40" name="Freeform 189"/>
            <p:cNvSpPr/>
            <p:nvPr/>
          </p:nvSpPr>
          <p:spPr>
            <a:xfrm rot="2711884">
              <a:off x="4250" y="1391"/>
              <a:ext cx="299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41" name="Freeform 190"/>
            <p:cNvSpPr/>
            <p:nvPr/>
          </p:nvSpPr>
          <p:spPr>
            <a:xfrm rot="2104081">
              <a:off x="3878" y="1028"/>
              <a:ext cx="586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42" name="Freeform 191"/>
            <p:cNvSpPr/>
            <p:nvPr/>
          </p:nvSpPr>
          <p:spPr>
            <a:xfrm rot="2104081">
              <a:off x="4359" y="1282"/>
              <a:ext cx="315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43" name="Freeform 192"/>
            <p:cNvSpPr/>
            <p:nvPr/>
          </p:nvSpPr>
          <p:spPr>
            <a:xfrm rot="1582915">
              <a:off x="3888" y="967"/>
              <a:ext cx="561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44" name="Freeform 193"/>
            <p:cNvSpPr/>
            <p:nvPr/>
          </p:nvSpPr>
          <p:spPr>
            <a:xfrm rot="1582915">
              <a:off x="4388" y="1157"/>
              <a:ext cx="301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45" name="Freeform 194"/>
            <p:cNvSpPr/>
            <p:nvPr/>
          </p:nvSpPr>
          <p:spPr>
            <a:xfrm rot="1080363">
              <a:off x="3897" y="903"/>
              <a:ext cx="542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46" name="Freeform 195"/>
            <p:cNvSpPr/>
            <p:nvPr/>
          </p:nvSpPr>
          <p:spPr>
            <a:xfrm rot="1080363">
              <a:off x="4405" y="1033"/>
              <a:ext cx="291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47" name="Freeform 196"/>
            <p:cNvSpPr/>
            <p:nvPr/>
          </p:nvSpPr>
          <p:spPr>
            <a:xfrm rot="463793">
              <a:off x="3908" y="832"/>
              <a:ext cx="499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48" name="Freeform 197"/>
            <p:cNvSpPr/>
            <p:nvPr/>
          </p:nvSpPr>
          <p:spPr>
            <a:xfrm rot="463793">
              <a:off x="4397" y="886"/>
              <a:ext cx="268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49" name="Freeform 198"/>
            <p:cNvSpPr/>
            <p:nvPr/>
          </p:nvSpPr>
          <p:spPr>
            <a:xfrm rot="-84182">
              <a:off x="3916" y="791"/>
              <a:ext cx="45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50" name="Freeform 199"/>
            <p:cNvSpPr/>
            <p:nvPr/>
          </p:nvSpPr>
          <p:spPr>
            <a:xfrm rot="-84182">
              <a:off x="4367" y="785"/>
              <a:ext cx="244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51" name="Freeform 200"/>
            <p:cNvSpPr/>
            <p:nvPr/>
          </p:nvSpPr>
          <p:spPr>
            <a:xfrm rot="-802576">
              <a:off x="3901" y="740"/>
              <a:ext cx="399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52" name="Freeform 201"/>
            <p:cNvSpPr/>
            <p:nvPr/>
          </p:nvSpPr>
          <p:spPr>
            <a:xfrm rot="-802576">
              <a:off x="4295" y="672"/>
              <a:ext cx="214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53" name="Freeform 202"/>
            <p:cNvSpPr/>
            <p:nvPr/>
          </p:nvSpPr>
          <p:spPr>
            <a:xfrm rot="-2711884" flipH="1">
              <a:off x="3234" y="1136"/>
              <a:ext cx="557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54" name="Freeform 203"/>
            <p:cNvSpPr/>
            <p:nvPr/>
          </p:nvSpPr>
          <p:spPr>
            <a:xfrm rot="-2711884" flipH="1">
              <a:off x="3086" y="1431"/>
              <a:ext cx="299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55" name="Freeform 204"/>
            <p:cNvSpPr/>
            <p:nvPr/>
          </p:nvSpPr>
          <p:spPr>
            <a:xfrm rot="-2104081" flipH="1">
              <a:off x="3160" y="1085"/>
              <a:ext cx="586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56" name="Freeform 205"/>
            <p:cNvSpPr/>
            <p:nvPr/>
          </p:nvSpPr>
          <p:spPr>
            <a:xfrm rot="-2104081" flipH="1">
              <a:off x="2950" y="1339"/>
              <a:ext cx="315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57" name="Freeform 206"/>
            <p:cNvSpPr/>
            <p:nvPr/>
          </p:nvSpPr>
          <p:spPr>
            <a:xfrm rot="-1582915" flipH="1">
              <a:off x="3175" y="1025"/>
              <a:ext cx="561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58" name="Freeform 207"/>
            <p:cNvSpPr/>
            <p:nvPr/>
          </p:nvSpPr>
          <p:spPr>
            <a:xfrm rot="-1582915" flipH="1">
              <a:off x="2935" y="1215"/>
              <a:ext cx="301" cy="1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59" name="Freeform 208"/>
            <p:cNvSpPr/>
            <p:nvPr/>
          </p:nvSpPr>
          <p:spPr>
            <a:xfrm rot="-1080363" flipH="1">
              <a:off x="3185" y="961"/>
              <a:ext cx="542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60" name="Freeform 209"/>
            <p:cNvSpPr/>
            <p:nvPr/>
          </p:nvSpPr>
          <p:spPr>
            <a:xfrm rot="-1080363" flipH="1">
              <a:off x="2928" y="1090"/>
              <a:ext cx="291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61" name="Freeform 210"/>
            <p:cNvSpPr/>
            <p:nvPr/>
          </p:nvSpPr>
          <p:spPr>
            <a:xfrm rot="-463793" flipH="1">
              <a:off x="3217" y="889"/>
              <a:ext cx="499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62" name="Freeform 211"/>
            <p:cNvSpPr/>
            <p:nvPr/>
          </p:nvSpPr>
          <p:spPr>
            <a:xfrm rot="-463793" flipH="1">
              <a:off x="2959" y="943"/>
              <a:ext cx="268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63" name="Freeform 212"/>
            <p:cNvSpPr/>
            <p:nvPr/>
          </p:nvSpPr>
          <p:spPr>
            <a:xfrm rot="84182" flipH="1">
              <a:off x="3254" y="848"/>
              <a:ext cx="45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64" name="Freeform 213"/>
            <p:cNvSpPr/>
            <p:nvPr/>
          </p:nvSpPr>
          <p:spPr>
            <a:xfrm rot="84182" flipH="1">
              <a:off x="3013" y="842"/>
              <a:ext cx="244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65" name="Freeform 214"/>
            <p:cNvSpPr/>
            <p:nvPr/>
          </p:nvSpPr>
          <p:spPr>
            <a:xfrm rot="802576" flipH="1">
              <a:off x="3324" y="797"/>
              <a:ext cx="399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66" name="Freeform 215"/>
            <p:cNvSpPr/>
            <p:nvPr/>
          </p:nvSpPr>
          <p:spPr>
            <a:xfrm rot="802576" flipH="1">
              <a:off x="3115" y="729"/>
              <a:ext cx="214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67" name="Freeform 216"/>
            <p:cNvSpPr/>
            <p:nvPr/>
          </p:nvSpPr>
          <p:spPr>
            <a:xfrm rot="1277471" flipH="1">
              <a:off x="3350" y="775"/>
              <a:ext cx="399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68" name="Freeform 217"/>
            <p:cNvSpPr/>
            <p:nvPr/>
          </p:nvSpPr>
          <p:spPr>
            <a:xfrm rot="1277471" flipH="1">
              <a:off x="3151" y="665"/>
              <a:ext cx="214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69" name="Freeform 218"/>
            <p:cNvSpPr/>
            <p:nvPr/>
          </p:nvSpPr>
          <p:spPr>
            <a:xfrm rot="2028410" flipH="1">
              <a:off x="3394" y="745"/>
              <a:ext cx="399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70" name="Freeform 219"/>
            <p:cNvSpPr/>
            <p:nvPr/>
          </p:nvSpPr>
          <p:spPr>
            <a:xfrm rot="2028410" flipH="1">
              <a:off x="3222" y="574"/>
              <a:ext cx="214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71" name="Freeform 220"/>
            <p:cNvSpPr/>
            <p:nvPr/>
          </p:nvSpPr>
          <p:spPr>
            <a:xfrm rot="2664424" flipH="1">
              <a:off x="3433" y="700"/>
              <a:ext cx="40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72" name="Freeform 221"/>
            <p:cNvSpPr/>
            <p:nvPr/>
          </p:nvSpPr>
          <p:spPr>
            <a:xfrm rot="2664424" flipH="1">
              <a:off x="3290" y="481"/>
              <a:ext cx="217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73" name="Freeform 222"/>
            <p:cNvSpPr/>
            <p:nvPr/>
          </p:nvSpPr>
          <p:spPr>
            <a:xfrm rot="3473776" flipH="1">
              <a:off x="3518" y="685"/>
              <a:ext cx="356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74" name="Freeform 223"/>
            <p:cNvSpPr/>
            <p:nvPr/>
          </p:nvSpPr>
          <p:spPr>
            <a:xfrm rot="3473776" flipH="1">
              <a:off x="3437" y="449"/>
              <a:ext cx="191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75" name="Freeform 224"/>
            <p:cNvSpPr/>
            <p:nvPr/>
          </p:nvSpPr>
          <p:spPr>
            <a:xfrm rot="4126480" flipH="1">
              <a:off x="3575" y="672"/>
              <a:ext cx="342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76" name="Freeform 225"/>
            <p:cNvSpPr/>
            <p:nvPr/>
          </p:nvSpPr>
          <p:spPr>
            <a:xfrm rot="4126480" flipH="1">
              <a:off x="3539" y="420"/>
              <a:ext cx="184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77" name="Freeform 226"/>
            <p:cNvSpPr/>
            <p:nvPr/>
          </p:nvSpPr>
          <p:spPr>
            <a:xfrm rot="-1325434">
              <a:off x="3864" y="705"/>
              <a:ext cx="398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78" name="Freeform 227"/>
            <p:cNvSpPr/>
            <p:nvPr/>
          </p:nvSpPr>
          <p:spPr>
            <a:xfrm rot="-1325434">
              <a:off x="4246" y="592"/>
              <a:ext cx="214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79" name="Freeform 228"/>
            <p:cNvSpPr/>
            <p:nvPr/>
          </p:nvSpPr>
          <p:spPr>
            <a:xfrm rot="-1921064">
              <a:off x="3819" y="681"/>
              <a:ext cx="399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80" name="Freeform 229"/>
            <p:cNvSpPr/>
            <p:nvPr/>
          </p:nvSpPr>
          <p:spPr>
            <a:xfrm rot="-1921064">
              <a:off x="4181" y="518"/>
              <a:ext cx="214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81" name="Freeform 230"/>
            <p:cNvSpPr/>
            <p:nvPr/>
          </p:nvSpPr>
          <p:spPr>
            <a:xfrm rot="4578755" flipH="1">
              <a:off x="3630" y="689"/>
              <a:ext cx="332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82" name="Freeform 231"/>
            <p:cNvSpPr/>
            <p:nvPr/>
          </p:nvSpPr>
          <p:spPr>
            <a:xfrm rot="4578755" flipH="1">
              <a:off x="3637" y="446"/>
              <a:ext cx="17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83" name="Freeform 232"/>
            <p:cNvSpPr/>
            <p:nvPr/>
          </p:nvSpPr>
          <p:spPr>
            <a:xfrm rot="-3857755">
              <a:off x="3714" y="676"/>
              <a:ext cx="343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84" name="Freeform 233"/>
            <p:cNvSpPr/>
            <p:nvPr/>
          </p:nvSpPr>
          <p:spPr>
            <a:xfrm rot="-3857755">
              <a:off x="3924" y="432"/>
              <a:ext cx="184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85" name="Freeform 234"/>
            <p:cNvSpPr/>
            <p:nvPr/>
          </p:nvSpPr>
          <p:spPr>
            <a:xfrm rot="-2777260">
              <a:off x="3757" y="670"/>
              <a:ext cx="373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86" name="Freeform 235"/>
            <p:cNvSpPr/>
            <p:nvPr/>
          </p:nvSpPr>
          <p:spPr>
            <a:xfrm rot="-2777260">
              <a:off x="4061" y="460"/>
              <a:ext cx="200" cy="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87" name="Freeform 236"/>
            <p:cNvSpPr/>
            <p:nvPr/>
          </p:nvSpPr>
          <p:spPr>
            <a:xfrm rot="-4903748">
              <a:off x="3695" y="685"/>
              <a:ext cx="30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88" name="Freeform 237"/>
            <p:cNvSpPr/>
            <p:nvPr/>
          </p:nvSpPr>
          <p:spPr>
            <a:xfrm rot="-4903748">
              <a:off x="3808" y="446"/>
              <a:ext cx="165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89" name="Freeform 238"/>
            <p:cNvSpPr/>
            <p:nvPr/>
          </p:nvSpPr>
          <p:spPr>
            <a:xfrm rot="-3264308" flipH="1">
              <a:off x="3277" y="1174"/>
              <a:ext cx="557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90" name="Freeform 239"/>
            <p:cNvSpPr/>
            <p:nvPr/>
          </p:nvSpPr>
          <p:spPr>
            <a:xfrm rot="-3264308" flipH="1">
              <a:off x="3185" y="1508"/>
              <a:ext cx="299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91" name="Freeform 240"/>
            <p:cNvSpPr/>
            <p:nvPr/>
          </p:nvSpPr>
          <p:spPr>
            <a:xfrm rot="-4057115" flipH="1">
              <a:off x="3361" y="1207"/>
              <a:ext cx="515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92" name="Freeform 241"/>
            <p:cNvSpPr/>
            <p:nvPr/>
          </p:nvSpPr>
          <p:spPr>
            <a:xfrm rot="-4057115" flipH="1">
              <a:off x="3364" y="1550"/>
              <a:ext cx="276" cy="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93" name="Freeform 242"/>
            <p:cNvSpPr/>
            <p:nvPr/>
          </p:nvSpPr>
          <p:spPr>
            <a:xfrm rot="-4729350" flipH="1">
              <a:off x="3451" y="1219"/>
              <a:ext cx="495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94" name="Freeform 243"/>
            <p:cNvSpPr/>
            <p:nvPr/>
          </p:nvSpPr>
          <p:spPr>
            <a:xfrm rot="-4729350" flipH="1">
              <a:off x="3524" y="1565"/>
              <a:ext cx="265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95" name="Freeform 244"/>
            <p:cNvSpPr/>
            <p:nvPr/>
          </p:nvSpPr>
          <p:spPr>
            <a:xfrm rot="3144576">
              <a:off x="3800" y="1157"/>
              <a:ext cx="557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96" name="Freeform 245"/>
            <p:cNvSpPr/>
            <p:nvPr/>
          </p:nvSpPr>
          <p:spPr>
            <a:xfrm rot="3144576">
              <a:off x="4164" y="1484"/>
              <a:ext cx="299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97" name="Freeform 246"/>
            <p:cNvSpPr/>
            <p:nvPr/>
          </p:nvSpPr>
          <p:spPr>
            <a:xfrm rot="3745735">
              <a:off x="3761" y="1195"/>
              <a:ext cx="533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98" name="Freeform 247"/>
            <p:cNvSpPr/>
            <p:nvPr/>
          </p:nvSpPr>
          <p:spPr>
            <a:xfrm rot="3745735">
              <a:off x="4047" y="1543"/>
              <a:ext cx="286" cy="1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799" name="Freeform 248"/>
            <p:cNvSpPr/>
            <p:nvPr/>
          </p:nvSpPr>
          <p:spPr>
            <a:xfrm rot="4286818">
              <a:off x="3704" y="1234"/>
              <a:ext cx="517" cy="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800" name="Freeform 249"/>
            <p:cNvSpPr/>
            <p:nvPr/>
          </p:nvSpPr>
          <p:spPr>
            <a:xfrm rot="4286818">
              <a:off x="3921" y="1584"/>
              <a:ext cx="278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801" name="Freeform 250"/>
            <p:cNvSpPr/>
            <p:nvPr/>
          </p:nvSpPr>
          <p:spPr>
            <a:xfrm rot="4898956">
              <a:off x="3664" y="1250"/>
              <a:ext cx="475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802" name="Freeform 251"/>
            <p:cNvSpPr/>
            <p:nvPr/>
          </p:nvSpPr>
          <p:spPr>
            <a:xfrm rot="4898956">
              <a:off x="3803" y="1580"/>
              <a:ext cx="255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803" name="Freeform 252"/>
            <p:cNvSpPr/>
            <p:nvPr/>
          </p:nvSpPr>
          <p:spPr>
            <a:xfrm rot="5755659">
              <a:off x="3570" y="1267"/>
              <a:ext cx="464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804" name="Freeform 253"/>
            <p:cNvSpPr/>
            <p:nvPr/>
          </p:nvSpPr>
          <p:spPr>
            <a:xfrm rot="5755659">
              <a:off x="3617" y="1598"/>
              <a:ext cx="24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805" name="Freeform 254"/>
            <p:cNvSpPr/>
            <p:nvPr/>
          </p:nvSpPr>
          <p:spPr>
            <a:xfrm flipH="1">
              <a:off x="3553" y="1154"/>
              <a:ext cx="157" cy="4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06" name="Arc 255"/>
            <p:cNvSpPr/>
            <p:nvPr/>
          </p:nvSpPr>
          <p:spPr>
            <a:xfrm flipH="1">
              <a:off x="3268" y="982"/>
              <a:ext cx="687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2" fill="none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07" name="Arc 256"/>
            <p:cNvSpPr/>
            <p:nvPr/>
          </p:nvSpPr>
          <p:spPr>
            <a:xfrm flipV="1">
              <a:off x="3887" y="532"/>
              <a:ext cx="830" cy="6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6729" h="21600" fill="none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08" name="Arc 257"/>
            <p:cNvSpPr/>
            <p:nvPr/>
          </p:nvSpPr>
          <p:spPr>
            <a:xfrm flipH="1">
              <a:off x="3338" y="862"/>
              <a:ext cx="401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8940" h="22305" fill="none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09" name="Arc 258"/>
            <p:cNvSpPr/>
            <p:nvPr/>
          </p:nvSpPr>
          <p:spPr>
            <a:xfrm flipH="1">
              <a:off x="3053" y="902"/>
              <a:ext cx="652" cy="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0473" h="22305" fill="none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10" name="Arc 259"/>
            <p:cNvSpPr/>
            <p:nvPr/>
          </p:nvSpPr>
          <p:spPr>
            <a:xfrm flipH="1">
              <a:off x="2996" y="762"/>
              <a:ext cx="768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4455" h="22305" fill="none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11" name="Arc 260"/>
            <p:cNvSpPr/>
            <p:nvPr/>
          </p:nvSpPr>
          <p:spPr>
            <a:xfrm>
              <a:off x="3846" y="870"/>
              <a:ext cx="123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12" name="Arc 261"/>
            <p:cNvSpPr/>
            <p:nvPr/>
          </p:nvSpPr>
          <p:spPr>
            <a:xfrm>
              <a:off x="3879" y="866"/>
              <a:ext cx="324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13" name="Arc 262"/>
            <p:cNvSpPr/>
            <p:nvPr/>
          </p:nvSpPr>
          <p:spPr>
            <a:xfrm>
              <a:off x="3907" y="766"/>
              <a:ext cx="461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4812" h="22305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14" name="Freeform 263"/>
            <p:cNvSpPr/>
            <p:nvPr/>
          </p:nvSpPr>
          <p:spPr>
            <a:xfrm>
              <a:off x="3996" y="1236"/>
              <a:ext cx="156" cy="4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15" name="Freeform 264"/>
            <p:cNvSpPr/>
            <p:nvPr/>
          </p:nvSpPr>
          <p:spPr>
            <a:xfrm rot="-1939245" flipV="1">
              <a:off x="3752" y="1079"/>
              <a:ext cx="142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16" name="Arc 265"/>
            <p:cNvSpPr/>
            <p:nvPr/>
          </p:nvSpPr>
          <p:spPr>
            <a:xfrm flipH="1">
              <a:off x="2952" y="647"/>
              <a:ext cx="821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6830" h="22305" fill="none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17" name="Arc 266"/>
            <p:cNvSpPr/>
            <p:nvPr/>
          </p:nvSpPr>
          <p:spPr>
            <a:xfrm flipH="1">
              <a:off x="3184" y="485"/>
              <a:ext cx="597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1881" h="21600" fill="none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18" name="Arc 267"/>
            <p:cNvSpPr/>
            <p:nvPr/>
          </p:nvSpPr>
          <p:spPr>
            <a:xfrm>
              <a:off x="3822" y="798"/>
              <a:ext cx="246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1146" h="21600" fill="none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19" name="Freeform 268"/>
            <p:cNvSpPr/>
            <p:nvPr/>
          </p:nvSpPr>
          <p:spPr>
            <a:xfrm flipH="1">
              <a:off x="3086" y="1193"/>
              <a:ext cx="351" cy="4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20" name="Freeform 269"/>
            <p:cNvSpPr/>
            <p:nvPr/>
          </p:nvSpPr>
          <p:spPr>
            <a:xfrm flipH="1">
              <a:off x="3251" y="673"/>
              <a:ext cx="225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21" name="Freeform 270"/>
            <p:cNvSpPr/>
            <p:nvPr/>
          </p:nvSpPr>
          <p:spPr>
            <a:xfrm flipH="1">
              <a:off x="3510" y="526"/>
              <a:ext cx="135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22" name="Freeform 271"/>
            <p:cNvSpPr/>
            <p:nvPr/>
          </p:nvSpPr>
          <p:spPr>
            <a:xfrm>
              <a:off x="4351" y="1121"/>
              <a:ext cx="326" cy="5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10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23" name="Freeform 272"/>
            <p:cNvSpPr/>
            <p:nvPr/>
          </p:nvSpPr>
          <p:spPr>
            <a:xfrm>
              <a:off x="4182" y="859"/>
              <a:ext cx="49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10" y="0"/>
                </a:cxn>
                <a:cxn ang="0">
                  <a:pos x="34" y="0"/>
                </a:cxn>
                <a:cxn ang="0">
                  <a:pos x="19" y="0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48" y="0"/>
                </a:cxn>
                <a:cxn ang="0">
                  <a:pos x="39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68" y="0"/>
                </a:cxn>
                <a:cxn ang="0">
                  <a:pos x="63" y="0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77" y="0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72" y="0"/>
                </a:cxn>
                <a:cxn ang="0">
                  <a:pos x="77" y="0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24" name="Freeform 273"/>
            <p:cNvSpPr/>
            <p:nvPr/>
          </p:nvSpPr>
          <p:spPr>
            <a:xfrm>
              <a:off x="4200" y="493"/>
              <a:ext cx="214" cy="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25" name="Freeform 274"/>
            <p:cNvSpPr/>
            <p:nvPr/>
          </p:nvSpPr>
          <p:spPr>
            <a:xfrm rot="-1346631">
              <a:off x="3988" y="878"/>
              <a:ext cx="144" cy="2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826" name="Freeform 275"/>
            <p:cNvSpPr/>
            <p:nvPr/>
          </p:nvSpPr>
          <p:spPr>
            <a:xfrm rot="1346631" flipH="1">
              <a:off x="3479" y="870"/>
              <a:ext cx="142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22534" name="WordArt 276"/>
          <p:cNvSpPr>
            <a:spLocks noTextEdit="1"/>
          </p:cNvSpPr>
          <p:nvPr/>
        </p:nvSpPr>
        <p:spPr>
          <a:xfrm>
            <a:off x="212725" y="1755775"/>
            <a:ext cx="8588375" cy="1670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4000" b="1" spc="-40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Kính chúc quí thầy cô sức khỏe !</a:t>
            </a:r>
            <a:endParaRPr lang="en-US" sz="4000" b="1" spc="-40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5" name="WordArt 277"/>
          <p:cNvSpPr>
            <a:spLocks noTextEdit="1"/>
          </p:cNvSpPr>
          <p:nvPr/>
        </p:nvSpPr>
        <p:spPr>
          <a:xfrm>
            <a:off x="1905000" y="3810000"/>
            <a:ext cx="599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em học giỏi !</a:t>
            </a:r>
            <a:endParaRPr lang="en-US" sz="3600" b="1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8342" name="Picture 278" descr="DSTARS-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57200"/>
            <a:ext cx="1676400" cy="1122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343" name="Picture 279" descr="DSTARS-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1028700" cy="68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344" name="Picture 280" descr="DSTARS-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303588"/>
            <a:ext cx="1638300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345" name="Picture 281" descr="DSTARS-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5105400"/>
            <a:ext cx="1028700" cy="68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346" name="Picture 282" descr="DSTARS-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0"/>
            <a:ext cx="17526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347" name="Picture 283" descr="DSTARS-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6019800"/>
            <a:ext cx="1028700" cy="68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835" name="Picture 284" descr="Picture 2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1221">
            <a:off x="304800" y="5105400"/>
            <a:ext cx="1600200" cy="1538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9" descr="index_image4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5972"/>
            <a:ext cx="9144000" cy="6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2960" y="799736"/>
            <a:ext cx="380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3208" y="2111468"/>
            <a:ext cx="174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28,5 : 2,5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5604" y="2082225"/>
            <a:ext cx="289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29,5 : 2,36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9" descr="index_image4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7615"/>
            <a:ext cx="9144000" cy="6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3538" y="381000"/>
            <a:ext cx="380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9422" y="1219896"/>
            <a:ext cx="174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28,5 : 2,5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786"/>
          <p:cNvSpPr>
            <a:spLocks noChangeShapeType="1"/>
          </p:cNvSpPr>
          <p:nvPr/>
        </p:nvSpPr>
        <p:spPr bwMode="auto">
          <a:xfrm flipH="1">
            <a:off x="4259263" y="2304239"/>
            <a:ext cx="6350" cy="106045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787"/>
          <p:cNvSpPr>
            <a:spLocks noChangeShapeType="1"/>
          </p:cNvSpPr>
          <p:nvPr/>
        </p:nvSpPr>
        <p:spPr bwMode="auto">
          <a:xfrm>
            <a:off x="4241295" y="2586747"/>
            <a:ext cx="9017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85550" y="2116603"/>
            <a:ext cx="2691707" cy="1978221"/>
            <a:chOff x="650370" y="4413698"/>
            <a:chExt cx="2691707" cy="1978221"/>
          </a:xfrm>
        </p:grpSpPr>
        <p:sp>
          <p:nvSpPr>
            <p:cNvPr id="15" name="Line 791"/>
            <p:cNvSpPr>
              <a:spLocks noChangeShapeType="1"/>
            </p:cNvSpPr>
            <p:nvPr/>
          </p:nvSpPr>
          <p:spPr bwMode="auto">
            <a:xfrm>
              <a:off x="2157848" y="4699853"/>
              <a:ext cx="198235" cy="1492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791"/>
            <p:cNvSpPr>
              <a:spLocks noChangeShapeType="1"/>
            </p:cNvSpPr>
            <p:nvPr/>
          </p:nvSpPr>
          <p:spPr bwMode="auto">
            <a:xfrm>
              <a:off x="1181950" y="4714111"/>
              <a:ext cx="205525" cy="1207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50370" y="4413698"/>
              <a:ext cx="2691707" cy="1978221"/>
              <a:chOff x="650370" y="4413698"/>
              <a:chExt cx="2691707" cy="1978221"/>
            </a:xfrm>
          </p:grpSpPr>
          <p:sp>
            <p:nvSpPr>
              <p:cNvPr id="10" name="Text Box 785"/>
              <p:cNvSpPr txBox="1">
                <a:spLocks noChangeArrowheads="1"/>
              </p:cNvSpPr>
              <p:nvPr/>
            </p:nvSpPr>
            <p:spPr bwMode="auto">
              <a:xfrm>
                <a:off x="650370" y="4417805"/>
                <a:ext cx="160020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28,5 </a:t>
                </a:r>
                <a:endPara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789"/>
              <p:cNvSpPr txBox="1">
                <a:spLocks noChangeArrowheads="1"/>
              </p:cNvSpPr>
              <p:nvPr/>
            </p:nvSpPr>
            <p:spPr bwMode="auto">
              <a:xfrm>
                <a:off x="1908565" y="4413698"/>
                <a:ext cx="143351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800"/>
              <p:cNvSpPr txBox="1">
                <a:spLocks noChangeArrowheads="1"/>
              </p:cNvSpPr>
              <p:nvPr/>
            </p:nvSpPr>
            <p:spPr bwMode="auto">
              <a:xfrm>
                <a:off x="1884954" y="4954116"/>
                <a:ext cx="1087437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en-US" b="1" kern="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alt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1,4</a:t>
                </a:r>
                <a:endPara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796"/>
              <p:cNvSpPr txBox="1">
                <a:spLocks noChangeArrowheads="1"/>
              </p:cNvSpPr>
              <p:nvPr/>
            </p:nvSpPr>
            <p:spPr bwMode="auto">
              <a:xfrm>
                <a:off x="929201" y="4982293"/>
                <a:ext cx="3492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794"/>
              <p:cNvSpPr txBox="1">
                <a:spLocks noChangeArrowheads="1"/>
              </p:cNvSpPr>
              <p:nvPr/>
            </p:nvSpPr>
            <p:spPr bwMode="auto">
              <a:xfrm>
                <a:off x="1212895" y="4982293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794"/>
              <p:cNvSpPr txBox="1">
                <a:spLocks noChangeArrowheads="1"/>
              </p:cNvSpPr>
              <p:nvPr/>
            </p:nvSpPr>
            <p:spPr bwMode="auto">
              <a:xfrm>
                <a:off x="1212895" y="5417674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794"/>
              <p:cNvSpPr txBox="1">
                <a:spLocks noChangeArrowheads="1"/>
              </p:cNvSpPr>
              <p:nvPr/>
            </p:nvSpPr>
            <p:spPr bwMode="auto">
              <a:xfrm>
                <a:off x="914445" y="5401833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794"/>
              <p:cNvSpPr txBox="1">
                <a:spLocks noChangeArrowheads="1"/>
              </p:cNvSpPr>
              <p:nvPr/>
            </p:nvSpPr>
            <p:spPr bwMode="auto">
              <a:xfrm>
                <a:off x="1471658" y="5419619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 Box 794"/>
              <p:cNvSpPr txBox="1">
                <a:spLocks noChangeArrowheads="1"/>
              </p:cNvSpPr>
              <p:nvPr/>
            </p:nvSpPr>
            <p:spPr bwMode="auto">
              <a:xfrm>
                <a:off x="1474833" y="5872806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 Box 794"/>
              <p:cNvSpPr txBox="1">
                <a:spLocks noChangeArrowheads="1"/>
              </p:cNvSpPr>
              <p:nvPr/>
            </p:nvSpPr>
            <p:spPr bwMode="auto">
              <a:xfrm>
                <a:off x="1194068" y="5872805"/>
                <a:ext cx="34925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9" descr="index_image4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11415"/>
            <a:ext cx="9144000" cy="6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51561" y="762000"/>
            <a:ext cx="289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29,5 : 2,36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785"/>
          <p:cNvSpPr txBox="1">
            <a:spLocks noChangeArrowheads="1"/>
          </p:cNvSpPr>
          <p:nvPr/>
        </p:nvSpPr>
        <p:spPr bwMode="auto">
          <a:xfrm>
            <a:off x="3374186" y="1764855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29,5 0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786"/>
          <p:cNvSpPr>
            <a:spLocks noChangeShapeType="1"/>
          </p:cNvSpPr>
          <p:nvPr/>
        </p:nvSpPr>
        <p:spPr bwMode="auto">
          <a:xfrm flipH="1">
            <a:off x="4689797" y="1750926"/>
            <a:ext cx="6350" cy="106045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789"/>
          <p:cNvSpPr txBox="1">
            <a:spLocks noChangeArrowheads="1"/>
          </p:cNvSpPr>
          <p:nvPr/>
        </p:nvSpPr>
        <p:spPr bwMode="auto">
          <a:xfrm>
            <a:off x="4779557" y="1710008"/>
            <a:ext cx="1433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2,36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800"/>
          <p:cNvSpPr txBox="1">
            <a:spLocks noChangeArrowheads="1"/>
          </p:cNvSpPr>
          <p:nvPr/>
        </p:nvSpPr>
        <p:spPr bwMode="auto">
          <a:xfrm>
            <a:off x="4753888" y="2233228"/>
            <a:ext cx="1087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</a:t>
            </a:r>
            <a:endParaRPr lang="en-US" altLang="en-US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787"/>
          <p:cNvSpPr>
            <a:spLocks noChangeShapeType="1"/>
          </p:cNvSpPr>
          <p:nvPr/>
        </p:nvSpPr>
        <p:spPr bwMode="auto">
          <a:xfrm>
            <a:off x="4696147" y="2224001"/>
            <a:ext cx="9017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796"/>
          <p:cNvSpPr txBox="1">
            <a:spLocks noChangeArrowheads="1"/>
          </p:cNvSpPr>
          <p:nvPr/>
        </p:nvSpPr>
        <p:spPr bwMode="auto">
          <a:xfrm>
            <a:off x="3678717" y="2195455"/>
            <a:ext cx="349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794"/>
          <p:cNvSpPr txBox="1">
            <a:spLocks noChangeArrowheads="1"/>
          </p:cNvSpPr>
          <p:nvPr/>
        </p:nvSpPr>
        <p:spPr bwMode="auto">
          <a:xfrm>
            <a:off x="3962411" y="2195455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794"/>
          <p:cNvSpPr txBox="1">
            <a:spLocks noChangeArrowheads="1"/>
          </p:cNvSpPr>
          <p:nvPr/>
        </p:nvSpPr>
        <p:spPr bwMode="auto">
          <a:xfrm>
            <a:off x="4174286" y="2680761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791"/>
          <p:cNvSpPr>
            <a:spLocks noChangeShapeType="1"/>
          </p:cNvSpPr>
          <p:nvPr/>
        </p:nvSpPr>
        <p:spPr bwMode="auto">
          <a:xfrm>
            <a:off x="5059786" y="2037865"/>
            <a:ext cx="174422" cy="10897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791"/>
          <p:cNvSpPr>
            <a:spLocks noChangeShapeType="1"/>
          </p:cNvSpPr>
          <p:nvPr/>
        </p:nvSpPr>
        <p:spPr bwMode="auto">
          <a:xfrm>
            <a:off x="3936497" y="2103224"/>
            <a:ext cx="205525" cy="1207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794"/>
          <p:cNvSpPr txBox="1">
            <a:spLocks noChangeArrowheads="1"/>
          </p:cNvSpPr>
          <p:nvPr/>
        </p:nvSpPr>
        <p:spPr bwMode="auto">
          <a:xfrm>
            <a:off x="4194588" y="2172839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794"/>
          <p:cNvSpPr txBox="1">
            <a:spLocks noChangeArrowheads="1"/>
          </p:cNvSpPr>
          <p:nvPr/>
        </p:nvSpPr>
        <p:spPr bwMode="auto">
          <a:xfrm>
            <a:off x="3967397" y="2676908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794"/>
          <p:cNvSpPr txBox="1">
            <a:spLocks noChangeArrowheads="1"/>
          </p:cNvSpPr>
          <p:nvPr/>
        </p:nvSpPr>
        <p:spPr bwMode="auto">
          <a:xfrm>
            <a:off x="3714616" y="2676907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794"/>
          <p:cNvSpPr txBox="1">
            <a:spLocks noChangeArrowheads="1"/>
          </p:cNvSpPr>
          <p:nvPr/>
        </p:nvSpPr>
        <p:spPr bwMode="auto">
          <a:xfrm>
            <a:off x="4402358" y="2696524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794"/>
          <p:cNvSpPr txBox="1">
            <a:spLocks noChangeArrowheads="1"/>
          </p:cNvSpPr>
          <p:nvPr/>
        </p:nvSpPr>
        <p:spPr bwMode="auto">
          <a:xfrm>
            <a:off x="4425154" y="3101415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794"/>
          <p:cNvSpPr txBox="1">
            <a:spLocks noChangeArrowheads="1"/>
          </p:cNvSpPr>
          <p:nvPr/>
        </p:nvSpPr>
        <p:spPr bwMode="auto">
          <a:xfrm>
            <a:off x="4158187" y="3101414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794"/>
          <p:cNvSpPr txBox="1">
            <a:spLocks noChangeArrowheads="1"/>
          </p:cNvSpPr>
          <p:nvPr/>
        </p:nvSpPr>
        <p:spPr bwMode="auto">
          <a:xfrm>
            <a:off x="3889241" y="3099584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3390900" y="762000"/>
            <a:ext cx="1981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Toán</a:t>
            </a:r>
            <a:endParaRPr lang="en-US" altLang="en-US" sz="6600" b="1" i="1" u="sng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2438400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8682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820" y="1843121"/>
            <a:ext cx="255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17,55 : 3,9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7441" y="3141050"/>
            <a:ext cx="289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0,603 : 0,09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1995521"/>
            <a:ext cx="289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0,3068 : 0,26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149025"/>
            <a:ext cx="289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98,156 : 4,63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9" descr="index_image4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7615"/>
            <a:ext cx="9144000" cy="6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381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086" y="1676400"/>
            <a:ext cx="255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17,55 : 3,9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85"/>
          <p:cNvSpPr txBox="1">
            <a:spLocks noChangeArrowheads="1"/>
          </p:cNvSpPr>
          <p:nvPr/>
        </p:nvSpPr>
        <p:spPr bwMode="auto">
          <a:xfrm>
            <a:off x="1217893" y="3291557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17 5 5 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Line 786"/>
          <p:cNvSpPr>
            <a:spLocks noChangeShapeType="1"/>
          </p:cNvSpPr>
          <p:nvPr/>
        </p:nvSpPr>
        <p:spPr bwMode="auto">
          <a:xfrm flipH="1">
            <a:off x="2518916" y="3356645"/>
            <a:ext cx="6350" cy="106045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3" name="Text Box 789"/>
          <p:cNvSpPr txBox="1">
            <a:spLocks noChangeArrowheads="1"/>
          </p:cNvSpPr>
          <p:nvPr/>
        </p:nvSpPr>
        <p:spPr bwMode="auto">
          <a:xfrm>
            <a:off x="2608676" y="3315727"/>
            <a:ext cx="1433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3</a:t>
            </a: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9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14" name="Line 787"/>
          <p:cNvSpPr>
            <a:spLocks noChangeShapeType="1"/>
          </p:cNvSpPr>
          <p:nvPr/>
        </p:nvSpPr>
        <p:spPr bwMode="auto">
          <a:xfrm>
            <a:off x="2525266" y="3810670"/>
            <a:ext cx="9017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3225895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3301425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63658" y="3238743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791"/>
          <p:cNvSpPr>
            <a:spLocks noChangeShapeType="1"/>
          </p:cNvSpPr>
          <p:nvPr/>
        </p:nvSpPr>
        <p:spPr bwMode="auto">
          <a:xfrm>
            <a:off x="1712703" y="3593812"/>
            <a:ext cx="198235" cy="14929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" name="Line 791"/>
          <p:cNvSpPr>
            <a:spLocks noChangeShapeType="1"/>
          </p:cNvSpPr>
          <p:nvPr/>
        </p:nvSpPr>
        <p:spPr bwMode="auto">
          <a:xfrm>
            <a:off x="2860266" y="3645319"/>
            <a:ext cx="205525" cy="1207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9" name="Text Box 794"/>
          <p:cNvSpPr txBox="1">
            <a:spLocks noChangeArrowheads="1"/>
          </p:cNvSpPr>
          <p:nvPr/>
        </p:nvSpPr>
        <p:spPr bwMode="auto">
          <a:xfrm>
            <a:off x="2589260" y="3733800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4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0" name="Text Box 794"/>
          <p:cNvSpPr txBox="1">
            <a:spLocks noChangeArrowheads="1"/>
          </p:cNvSpPr>
          <p:nvPr/>
        </p:nvSpPr>
        <p:spPr bwMode="auto">
          <a:xfrm>
            <a:off x="1752600" y="3766096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9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1" name="Text Box 794"/>
          <p:cNvSpPr txBox="1">
            <a:spLocks noChangeArrowheads="1"/>
          </p:cNvSpPr>
          <p:nvPr/>
        </p:nvSpPr>
        <p:spPr bwMode="auto">
          <a:xfrm>
            <a:off x="1502848" y="3766095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1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2" name="Text Box 794"/>
          <p:cNvSpPr txBox="1">
            <a:spLocks noChangeArrowheads="1"/>
          </p:cNvSpPr>
          <p:nvPr/>
        </p:nvSpPr>
        <p:spPr bwMode="auto">
          <a:xfrm>
            <a:off x="1975854" y="3766094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5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3" name="Text Box 794"/>
          <p:cNvSpPr txBox="1">
            <a:spLocks noChangeArrowheads="1"/>
          </p:cNvSpPr>
          <p:nvPr/>
        </p:nvSpPr>
        <p:spPr bwMode="auto">
          <a:xfrm>
            <a:off x="2968714" y="3748087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5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5" name="Text Box 794"/>
          <p:cNvSpPr txBox="1">
            <a:spLocks noChangeArrowheads="1"/>
          </p:cNvSpPr>
          <p:nvPr/>
        </p:nvSpPr>
        <p:spPr bwMode="auto">
          <a:xfrm>
            <a:off x="1963658" y="4218307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0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6" name="Text Box 794"/>
          <p:cNvSpPr txBox="1">
            <a:spLocks noChangeArrowheads="1"/>
          </p:cNvSpPr>
          <p:nvPr/>
        </p:nvSpPr>
        <p:spPr bwMode="auto">
          <a:xfrm>
            <a:off x="1744521" y="4218308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0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7" name="Text Box 794"/>
          <p:cNvSpPr txBox="1">
            <a:spLocks noChangeArrowheads="1"/>
          </p:cNvSpPr>
          <p:nvPr/>
        </p:nvSpPr>
        <p:spPr bwMode="auto">
          <a:xfrm>
            <a:off x="2819400" y="3696586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,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pic>
        <p:nvPicPr>
          <p:cNvPr id="24" name="Picture 9" descr="index_image4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7615"/>
            <a:ext cx="9144000" cy="6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3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85"/>
          <p:cNvSpPr txBox="1">
            <a:spLocks noChangeArrowheads="1"/>
          </p:cNvSpPr>
          <p:nvPr/>
        </p:nvSpPr>
        <p:spPr bwMode="auto">
          <a:xfrm>
            <a:off x="1276798" y="3319834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0 60 3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Line 786"/>
          <p:cNvSpPr>
            <a:spLocks noChangeShapeType="1"/>
          </p:cNvSpPr>
          <p:nvPr/>
        </p:nvSpPr>
        <p:spPr bwMode="auto">
          <a:xfrm flipH="1">
            <a:off x="2518916" y="3356645"/>
            <a:ext cx="6350" cy="106045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3" name="Text Box 789"/>
          <p:cNvSpPr txBox="1">
            <a:spLocks noChangeArrowheads="1"/>
          </p:cNvSpPr>
          <p:nvPr/>
        </p:nvSpPr>
        <p:spPr bwMode="auto">
          <a:xfrm>
            <a:off x="2608676" y="3315727"/>
            <a:ext cx="1433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0 09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14" name="Line 787"/>
          <p:cNvSpPr>
            <a:spLocks noChangeShapeType="1"/>
          </p:cNvSpPr>
          <p:nvPr/>
        </p:nvSpPr>
        <p:spPr bwMode="auto">
          <a:xfrm>
            <a:off x="2525266" y="3810670"/>
            <a:ext cx="9017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44" y="3254172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3301425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9913" y="335664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791"/>
          <p:cNvSpPr>
            <a:spLocks noChangeShapeType="1"/>
          </p:cNvSpPr>
          <p:nvPr/>
        </p:nvSpPr>
        <p:spPr bwMode="auto">
          <a:xfrm>
            <a:off x="1598011" y="3641205"/>
            <a:ext cx="198235" cy="14929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" name="Line 791"/>
          <p:cNvSpPr>
            <a:spLocks noChangeShapeType="1"/>
          </p:cNvSpPr>
          <p:nvPr/>
        </p:nvSpPr>
        <p:spPr bwMode="auto">
          <a:xfrm>
            <a:off x="2860266" y="3669723"/>
            <a:ext cx="205525" cy="1207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9" name="Text Box 794"/>
          <p:cNvSpPr txBox="1">
            <a:spLocks noChangeArrowheads="1"/>
          </p:cNvSpPr>
          <p:nvPr/>
        </p:nvSpPr>
        <p:spPr bwMode="auto">
          <a:xfrm>
            <a:off x="2589260" y="3886870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6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2" name="Text Box 794"/>
          <p:cNvSpPr txBox="1">
            <a:spLocks noChangeArrowheads="1"/>
          </p:cNvSpPr>
          <p:nvPr/>
        </p:nvSpPr>
        <p:spPr bwMode="auto">
          <a:xfrm>
            <a:off x="1822016" y="3900487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6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5" name="Text Box 794"/>
          <p:cNvSpPr txBox="1">
            <a:spLocks noChangeArrowheads="1"/>
          </p:cNvSpPr>
          <p:nvPr/>
        </p:nvSpPr>
        <p:spPr bwMode="auto">
          <a:xfrm>
            <a:off x="2076898" y="3900487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3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8824" y="2502350"/>
            <a:ext cx="289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0,603 : 0,09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35938" y="3805219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794"/>
          <p:cNvSpPr txBox="1">
            <a:spLocks noChangeArrowheads="1"/>
          </p:cNvSpPr>
          <p:nvPr/>
        </p:nvSpPr>
        <p:spPr bwMode="auto">
          <a:xfrm>
            <a:off x="2998569" y="3897623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7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29" name="Text Box 794"/>
          <p:cNvSpPr txBox="1">
            <a:spLocks noChangeArrowheads="1"/>
          </p:cNvSpPr>
          <p:nvPr/>
        </p:nvSpPr>
        <p:spPr bwMode="auto">
          <a:xfrm>
            <a:off x="2076898" y="4419600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Sylfaen" panose="010A0502050306030303" pitchFamily="18" charset="0"/>
              </a:rPr>
              <a:t>0</a:t>
            </a:r>
            <a:endParaRPr lang="en-US" alt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pic>
        <p:nvPicPr>
          <p:cNvPr id="20" name="Picture 9" descr="index_image4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7615"/>
            <a:ext cx="9144000" cy="6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3" grpId="0"/>
      <p:bldP spid="15" grpId="0"/>
      <p:bldP spid="16" grpId="0"/>
      <p:bldP spid="17" grpId="0" animBg="1"/>
      <p:bldP spid="18" grpId="0" animBg="1"/>
      <p:bldP spid="19" grpId="0"/>
      <p:bldP spid="22" grpId="0"/>
      <p:bldP spid="25" grpId="0"/>
      <p:bldP spid="27" grpId="0"/>
      <p:bldP spid="28" grpId="0"/>
      <p:bldP spid="29" grpId="0"/>
    </p:bld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77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79&quot;/&gt;&lt;/object&gt;&lt;object type=&quot;3&quot; unique_id=&quot;10016&quot;&gt;&lt;property id=&quot;20148&quot; value=&quot;5&quot;/&gt;&lt;property id=&quot;20300&quot; value=&quot;Slide 14&quot;/&gt;&lt;property id=&quot;20307&quot; value=&quot;268&quot;/&gt;&lt;/object&gt;&lt;object type=&quot;3&quot; unique_id=&quot;10017&quot;&gt;&lt;property id=&quot;20148&quot; value=&quot;5&quot;/&gt;&lt;property id=&quot;20300&quot; value=&quot;Slide 15&quot;/&gt;&lt;property id=&quot;20307&quot; value=&quot;280&quot;/&gt;&lt;/object&gt;&lt;object type=&quot;3&quot; unique_id=&quot;10018&quot;&gt;&lt;property id=&quot;20148&quot; value=&quot;5&quot;/&gt;&lt;property id=&quot;20300&quot; value=&quot;Slide 16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2&quot;/&gt;&lt;/object&gt;&lt;object type=&quot;3&quot; unique_id=&quot;10020&quot;&gt;&lt;property id=&quot;20148&quot; value=&quot;5&quot;/&gt;&lt;property id=&quot;20300&quot; value=&quot;Slide 18&quot;/&gt;&lt;property id=&quot;20307&quot; value=&quot;273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object type=&quot;3&quot; unique_id=&quot;10022&quot;&gt;&lt;property id=&quot;20148&quot; value=&quot;5&quot;/&gt;&lt;property id=&quot;20300&quot; value=&quot;Slide 20&quot;/&gt;&lt;property id=&quot;20307&quot; value=&quot;275&quot;/&gt;&lt;/object&gt;&lt;/object&gt;&lt;object type=&quot;8&quot; unique_id=&quot;10044&quot;&gt;&lt;/object&gt;&lt;/object&gt;&lt;/database&gt;"/>
  <p:tag name="SECTOMILLISECCONVERTED" val="1"/>
  <p:tag name="ISPRING_RESOURCE_PATHS_HASH_PRESENTER" val="b168e5c1e574c2ce2c1228ceeaa942814396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1922</Words>
  <Application>WPS Presentation</Application>
  <PresentationFormat>On-screen Show (4:3)</PresentationFormat>
  <Paragraphs>308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Times New Roman</vt:lpstr>
      <vt:lpstr>.VnTime</vt:lpstr>
      <vt:lpstr>Segoe Print</vt:lpstr>
      <vt:lpstr>Sylfaen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BICH DAO</cp:lastModifiedBy>
  <cp:revision>19</cp:revision>
  <dcterms:created xsi:type="dcterms:W3CDTF">2017-11-24T10:26:00Z</dcterms:created>
  <dcterms:modified xsi:type="dcterms:W3CDTF">2023-12-10T01:29:45Z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366A2830D1F845299824E79AC6CB2617_12</vt:lpwstr>
  </property>
  <property fmtid="{D5CDD505-2E9C-101B-9397-08002B2CF9AE}" pid="3" name="KSOProductBuildVer">
    <vt:lpwstr>1033-12.2.0.13306</vt:lpwstr>
  </property>
</Properties>
</file>