
<file path=[Content_Types].xml><?xml version="1.0" encoding="utf-8"?>
<Types xmlns="http://schemas.openxmlformats.org/package/2006/content-types">
  <Default Extension="jpeg" ContentType="image/jpeg"/>
  <Default Extension="JPG" ContentType="image/.jp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91" r:id="rId3"/>
    <p:sldId id="265" r:id="rId4"/>
    <p:sldId id="266" r:id="rId5"/>
    <p:sldId id="267" r:id="rId6"/>
    <p:sldId id="268" r:id="rId8"/>
    <p:sldId id="283" r:id="rId9"/>
    <p:sldId id="270" r:id="rId10"/>
    <p:sldId id="277" r:id="rId11"/>
    <p:sldId id="288" r:id="rId12"/>
    <p:sldId id="290" r:id="rId13"/>
  </p:sldIdLst>
  <p:sldSz cx="12192000" cy="6858000"/>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66FF"/>
    <a:srgbClr val="0000FF"/>
    <a:srgbClr val="9BD7FF"/>
    <a:srgbClr val="FFFFCC"/>
    <a:srgbClr val="339933"/>
    <a:srgbClr val="FFFF00"/>
    <a:srgbClr val="00FF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246"/>
    <p:restoredTop sz="94660"/>
  </p:normalViewPr>
  <p:slideViewPr>
    <p:cSldViewPr showGuides="1">
      <p:cViewPr varScale="1">
        <p:scale>
          <a:sx n="79" d="100"/>
          <a:sy n="79" d="100"/>
        </p:scale>
        <p:origin x="67" y="125"/>
      </p:cViewPr>
      <p:guideLst>
        <p:guide orient="horz" pos="2160"/>
        <p:guide pos="3840"/>
      </p:guideLst>
    </p:cSldViewPr>
  </p:slideViewPr>
  <p:notesTextViewPr>
    <p:cViewPr>
      <p:scale>
        <a:sx n="100" d="100"/>
        <a:sy n="100" d="100"/>
      </p:scale>
      <p:origin x="0" y="0"/>
    </p:cViewPr>
  </p:notesTextViewPr>
  <p:sorterViewPr showFormatting="0">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fld id="{4D711204-34C4-4C24-956F-3868FBF18F59}" type="datetimeFigureOut">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Click to edit Master text styles</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914400" marR="0" lvl="2" indent="0" algn="l"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1371600" marR="0" lvl="3" indent="0" algn="l"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a:p>
            <a:pPr marL="1828800" marR="0" lvl="4" indent="0" algn="l"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Fifth level</a:t>
            </a: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5"/>
          </p:nvPr>
        </p:nvSpPr>
        <p:spPr>
          <a:xfrm>
            <a:off x="3884613" y="8685213"/>
            <a:ext cx="2971800" cy="458788"/>
          </a:xfrm>
          <a:prstGeom prst="rect">
            <a:avLst/>
          </a:prstGeom>
        </p:spPr>
        <p:txBody>
          <a:bodyPr vert="horz" lIns="91440" tIns="45720" rIns="91440" bIns="45720" rtlCol="0" anchor="b"/>
          <a:p>
            <a:pPr lvl="0" algn="r"/>
            <a:fld id="{9A0DB2DC-4C9A-4742-B13C-FB6460FD3503}" type="slidenum">
              <a:rPr lang="en-US" sz="1200" dirty="0"/>
            </a:fld>
            <a:endParaRPr lang="en-US" sz="1200" dirty="0"/>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Slide Image Placeholder 1"/>
          <p:cNvSpPr>
            <a:spLocks noGrp="1" noRot="1" noChangeAspect="1" noTextEdit="1"/>
          </p:cNvSpPr>
          <p:nvPr>
            <p:ph type="sldImg"/>
          </p:nvPr>
        </p:nvSpPr>
        <p:spPr>
          <a:ln>
            <a:solidFill>
              <a:srgbClr val="000000"/>
            </a:solidFill>
            <a:miter/>
          </a:ln>
        </p:spPr>
      </p:sp>
      <p:sp>
        <p:nvSpPr>
          <p:cNvPr id="8195" name="Notes Placeholder 2"/>
          <p:cNvSpPr>
            <a:spLocks noGrp="1"/>
          </p:cNvSpPr>
          <p:nvPr>
            <p:ph type="body" idx="1"/>
          </p:nvPr>
        </p:nvSpPr>
        <p:spPr>
          <a:noFill/>
          <a:ln>
            <a:noFill/>
          </a:ln>
        </p:spPr>
        <p:txBody>
          <a:bodyPr wrap="square" lIns="91440" tIns="45720" rIns="91440" bIns="45720" anchor="t" anchorCtr="0"/>
          <a:p>
            <a:pPr lvl="0">
              <a:spcBef>
                <a:spcPct val="0"/>
              </a:spcBef>
            </a:pPr>
            <a:endParaRPr dirty="0"/>
          </a:p>
        </p:txBody>
      </p:sp>
      <p:sp>
        <p:nvSpPr>
          <p:cNvPr id="8196" name="Slide Number Placeholder 3"/>
          <p:cNvSpPr txBox="1">
            <a:spLocks noGrp="1"/>
          </p:cNvSpPr>
          <p:nvPr>
            <p:ph type="sldNum" sz="quarter"/>
          </p:nvPr>
        </p:nvSpPr>
        <p:spPr>
          <a:xfrm>
            <a:off x="3884613" y="8685213"/>
            <a:ext cx="2971800" cy="458787"/>
          </a:xfrm>
          <a:prstGeom prst="rect">
            <a:avLst/>
          </a:prstGeom>
          <a:noFill/>
          <a:ln w="9525">
            <a:noFill/>
          </a:ln>
        </p:spPr>
        <p:txBody>
          <a:bodyPr anchor="b" anchorCtr="0"/>
          <a:p>
            <a:pPr lvl="0" algn="r"/>
            <a:fld id="{9A0DB2DC-4C9A-4742-B13C-FB6460FD3503}" type="slidenum">
              <a:rPr lang="en-US" sz="1200" dirty="0"/>
            </a:fld>
            <a:endParaRPr 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grpSp>
        <p:nvGrpSpPr>
          <p:cNvPr id="2050" name="Group 2"/>
          <p:cNvGrpSpPr/>
          <p:nvPr/>
        </p:nvGrpSpPr>
        <p:grpSpPr>
          <a:xfrm>
            <a:off x="2211388" y="1600200"/>
            <a:ext cx="9117012" cy="3200400"/>
            <a:chOff x="1045" y="1008"/>
            <a:chExt cx="4307" cy="2016"/>
          </a:xfrm>
        </p:grpSpPr>
        <p:sp>
          <p:nvSpPr>
            <p:cNvPr id="16" name="Oval 3"/>
            <p:cNvSpPr>
              <a:spLocks noChangeArrowheads="1"/>
            </p:cNvSpPr>
            <p:nvPr/>
          </p:nvSpPr>
          <p:spPr bwMode="hidden">
            <a:xfrm flipH="1">
              <a:off x="4392" y="1008"/>
              <a:ext cx="960" cy="960"/>
            </a:xfrm>
            <a:prstGeom prst="ellipse">
              <a:avLst/>
            </a:prstGeom>
            <a:solidFill>
              <a:schemeClr val="accent2"/>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7" name="Oval 4"/>
            <p:cNvSpPr>
              <a:spLocks noChangeArrowheads="1"/>
            </p:cNvSpPr>
            <p:nvPr/>
          </p:nvSpPr>
          <p:spPr bwMode="hidden">
            <a:xfrm flipH="1">
              <a:off x="3264" y="1008"/>
              <a:ext cx="960" cy="960"/>
            </a:xfrm>
            <a:prstGeom prst="ellipse">
              <a:avLst/>
            </a:prstGeom>
            <a:solidFill>
              <a:schemeClr val="accent2"/>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8" name="Oval 5"/>
            <p:cNvSpPr>
              <a:spLocks noChangeArrowheads="1"/>
            </p:cNvSpPr>
            <p:nvPr/>
          </p:nvSpPr>
          <p:spPr bwMode="hidden">
            <a:xfrm flipH="1">
              <a:off x="2136" y="1008"/>
              <a:ext cx="960" cy="960"/>
            </a:xfrm>
            <a:prstGeom prst="ellipse">
              <a:avLst/>
            </a:prstGeom>
            <a:noFill/>
            <a:ln w="28575">
              <a:solidFill>
                <a:schemeClr val="accent2"/>
              </a:solidFill>
              <a:rou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9" name="Oval 6"/>
            <p:cNvSpPr>
              <a:spLocks noChangeArrowheads="1"/>
            </p:cNvSpPr>
            <p:nvPr/>
          </p:nvSpPr>
          <p:spPr bwMode="hidden">
            <a:xfrm flipH="1">
              <a:off x="2136" y="2064"/>
              <a:ext cx="960" cy="960"/>
            </a:xfrm>
            <a:prstGeom prst="ellipse">
              <a:avLst/>
            </a:prstGeom>
            <a:solidFill>
              <a:schemeClr val="accent2"/>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20" name="Oval 7"/>
            <p:cNvSpPr>
              <a:spLocks noChangeArrowheads="1"/>
            </p:cNvSpPr>
            <p:nvPr/>
          </p:nvSpPr>
          <p:spPr bwMode="hidden">
            <a:xfrm flipH="1">
              <a:off x="1045" y="2064"/>
              <a:ext cx="960" cy="960"/>
            </a:xfrm>
            <a:prstGeom prst="ellipse">
              <a:avLst/>
            </a:prstGeom>
            <a:solidFill>
              <a:schemeClr val="accent2"/>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21" name="Oval 8"/>
            <p:cNvSpPr>
              <a:spLocks noChangeArrowheads="1"/>
            </p:cNvSpPr>
            <p:nvPr/>
          </p:nvSpPr>
          <p:spPr bwMode="hidden">
            <a:xfrm flipH="1">
              <a:off x="4392" y="2064"/>
              <a:ext cx="960" cy="960"/>
            </a:xfrm>
            <a:prstGeom prst="ellipse">
              <a:avLst/>
            </a:prstGeom>
            <a:noFill/>
            <a:ln w="28575">
              <a:solidFill>
                <a:schemeClr val="accent2"/>
              </a:solidFill>
              <a:rou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grpSp>
      <p:sp>
        <p:nvSpPr>
          <p:cNvPr id="22" name="Rectangle 14"/>
          <p:cNvSpPr>
            <a:spLocks noChangeArrowheads="1"/>
          </p:cNvSpPr>
          <p:nvPr/>
        </p:nvSpPr>
        <p:spPr bwMode="auto">
          <a:xfrm>
            <a:off x="0" y="-76200"/>
            <a:ext cx="12192000" cy="1295400"/>
          </a:xfrm>
          <a:prstGeom prst="rect">
            <a:avLst/>
          </a:prstGeom>
          <a:solidFill>
            <a:srgbClr val="CC9900"/>
          </a:solidFill>
          <a:ln w="9525">
            <a:solidFill>
              <a:schemeClr val="tx1"/>
            </a:solidFill>
            <a:miter lim="800000"/>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052" name="Freeform 15"/>
          <p:cNvSpPr/>
          <p:nvPr/>
        </p:nvSpPr>
        <p:spPr>
          <a:xfrm>
            <a:off x="0" y="914400"/>
            <a:ext cx="12192000" cy="538163"/>
          </a:xfrm>
          <a:custGeom>
            <a:avLst/>
            <a:gdLst/>
            <a:ahLst/>
            <a:cxnLst>
              <a:cxn ang="0">
                <a:pos x="0" y="0"/>
              </a:cxn>
              <a:cxn ang="0">
                <a:pos x="2147483646" y="0"/>
              </a:cxn>
              <a:cxn ang="0">
                <a:pos x="2147483646" y="2147483646"/>
              </a:cxn>
              <a:cxn ang="0">
                <a:pos x="2147483646" y="2147483646"/>
              </a:cxn>
              <a:cxn ang="0">
                <a:pos x="2147483646" y="2147483646"/>
              </a:cxn>
              <a:cxn ang="0">
                <a:pos x="0" y="2147483646"/>
              </a:cxn>
              <a:cxn ang="0">
                <a:pos x="0" y="0"/>
              </a:cxn>
            </a:cxnLst>
            <a:pathLst>
              <a:path w="5760" h="432">
                <a:moveTo>
                  <a:pt x="0" y="0"/>
                </a:moveTo>
                <a:lnTo>
                  <a:pt x="1344" y="0"/>
                </a:lnTo>
                <a:lnTo>
                  <a:pt x="1488" y="144"/>
                </a:lnTo>
                <a:lnTo>
                  <a:pt x="5760" y="144"/>
                </a:lnTo>
                <a:lnTo>
                  <a:pt x="5760" y="432"/>
                </a:lnTo>
                <a:lnTo>
                  <a:pt x="0" y="432"/>
                </a:lnTo>
                <a:lnTo>
                  <a:pt x="0" y="0"/>
                </a:lnTo>
                <a:close/>
              </a:path>
            </a:pathLst>
          </a:custGeom>
          <a:solidFill>
            <a:schemeClr val="accent1">
              <a:alpha val="100000"/>
            </a:schemeClr>
          </a:solidFill>
          <a:ln w="9525">
            <a:noFill/>
          </a:ln>
        </p:spPr>
        <p:txBody>
          <a:bodyPr/>
          <a:p>
            <a:endParaRPr lang="en-US"/>
          </a:p>
        </p:txBody>
      </p:sp>
      <p:sp>
        <p:nvSpPr>
          <p:cNvPr id="2053" name="Freeform 16"/>
          <p:cNvSpPr/>
          <p:nvPr/>
        </p:nvSpPr>
        <p:spPr>
          <a:xfrm>
            <a:off x="0" y="838200"/>
            <a:ext cx="12192000" cy="533400"/>
          </a:xfrm>
          <a:custGeom>
            <a:avLst/>
            <a:gdLst/>
            <a:ahLst/>
            <a:cxnLst>
              <a:cxn ang="0">
                <a:pos x="0" y="0"/>
              </a:cxn>
              <a:cxn ang="0">
                <a:pos x="2147483646" y="0"/>
              </a:cxn>
              <a:cxn ang="0">
                <a:pos x="2147483646" y="2147483646"/>
              </a:cxn>
              <a:cxn ang="0">
                <a:pos x="2147483646" y="2147483646"/>
              </a:cxn>
              <a:cxn ang="0">
                <a:pos x="2147483646" y="2147483646"/>
              </a:cxn>
              <a:cxn ang="0">
                <a:pos x="0" y="2147483646"/>
              </a:cxn>
              <a:cxn ang="0">
                <a:pos x="0" y="0"/>
              </a:cxn>
            </a:cxnLst>
            <a:pathLst>
              <a:path w="5760" h="432">
                <a:moveTo>
                  <a:pt x="0" y="0"/>
                </a:moveTo>
                <a:lnTo>
                  <a:pt x="1344" y="0"/>
                </a:lnTo>
                <a:lnTo>
                  <a:pt x="1488" y="144"/>
                </a:lnTo>
                <a:lnTo>
                  <a:pt x="5760" y="144"/>
                </a:lnTo>
                <a:lnTo>
                  <a:pt x="5760" y="432"/>
                </a:lnTo>
                <a:lnTo>
                  <a:pt x="0" y="432"/>
                </a:lnTo>
                <a:lnTo>
                  <a:pt x="0" y="0"/>
                </a:lnTo>
                <a:close/>
              </a:path>
            </a:pathLst>
          </a:custGeom>
          <a:solidFill>
            <a:srgbClr val="993300">
              <a:alpha val="100000"/>
            </a:srgbClr>
          </a:solidFill>
          <a:ln w="9525">
            <a:noFill/>
          </a:ln>
        </p:spPr>
        <p:txBody>
          <a:bodyPr/>
          <a:p>
            <a:endParaRPr lang="en-US"/>
          </a:p>
        </p:txBody>
      </p:sp>
      <p:sp>
        <p:nvSpPr>
          <p:cNvPr id="10252" name="Rectangle 12"/>
          <p:cNvSpPr>
            <a:spLocks noGrp="1" noChangeArrowheads="1"/>
          </p:cNvSpPr>
          <p:nvPr>
            <p:ph type="ctrTitle"/>
          </p:nvPr>
        </p:nvSpPr>
        <p:spPr>
          <a:xfrm>
            <a:off x="914400" y="1219201"/>
            <a:ext cx="10363200" cy="1933575"/>
          </a:xfrm>
        </p:spPr>
        <p:txBody>
          <a:bodyPr anchor="b"/>
          <a:lstStyle>
            <a:lvl1pPr>
              <a:defRPr/>
            </a:lvl1pPr>
          </a:lstStyle>
          <a:p>
            <a:r>
              <a:rPr lang="en-US"/>
              <a:t>Click to edit Master title style</a:t>
            </a:r>
            <a:endParaRPr lang="en-US"/>
          </a:p>
        </p:txBody>
      </p:sp>
      <p:sp>
        <p:nvSpPr>
          <p:cNvPr id="10253" name="Rectangle 13"/>
          <p:cNvSpPr>
            <a:spLocks noGrp="1" noChangeArrowheads="1"/>
          </p:cNvSpPr>
          <p:nvPr>
            <p:ph type="subTitle" idx="1"/>
          </p:nvPr>
        </p:nvSpPr>
        <p:spPr bwMode="auto">
          <a:xfrm>
            <a:off x="2743200" y="3505200"/>
            <a:ext cx="8534400" cy="1752600"/>
          </a:xfrm>
          <a:prstGeom prst="rect">
            <a:avLst/>
          </a:prstGeom>
          <a:noFill/>
          <a:ln>
            <a:miter lim="800000"/>
          </a:ln>
        </p:spPr>
        <p:txBody>
          <a:bodyPr vert="horz" wrap="square" lIns="91440" tIns="45720" rIns="91440" bIns="45720" numCol="1" anchor="t" anchorCtr="0" compatLnSpc="1"/>
          <a:lstStyle>
            <a:lvl1pPr marL="0" indent="0" algn="ctr">
              <a:buFont typeface="Wingdings" panose="05000000000000000000" pitchFamily="2" charset="2"/>
              <a:buNone/>
              <a:defRPr/>
            </a:lvl1pPr>
          </a:lstStyle>
          <a:p>
            <a:r>
              <a:rPr lang="en-US"/>
              <a:t>Click to edit Master subtitle style</a:t>
            </a:r>
            <a:endParaRPr lang="en-US"/>
          </a:p>
        </p:txBody>
      </p:sp>
      <p:sp>
        <p:nvSpPr>
          <p:cNvPr id="25" name="Rectangle 9"/>
          <p:cNvSpPr>
            <a:spLocks noGrp="1" noChangeArrowheads="1"/>
          </p:cNvSpPr>
          <p:nvPr>
            <p:ph type="dt" sz="half" idx="2"/>
          </p:nvPr>
        </p:nvSpPr>
        <p:spPr bwMode="auto">
          <a:xfrm>
            <a:off x="609600" y="6248400"/>
            <a:ext cx="2844800" cy="457200"/>
          </a:xfrm>
          <a:prstGeom prst="rect">
            <a:avLst/>
          </a:prstGeom>
          <a:ln>
            <a:miter lim="800000"/>
          </a:ln>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6" name="Rectangle 10"/>
          <p:cNvSpPr>
            <a:spLocks noGrp="1" noChangeArrowheads="1"/>
          </p:cNvSpPr>
          <p:nvPr>
            <p:ph type="ftr" sz="quarter" idx="3"/>
          </p:nvPr>
        </p:nvSpPr>
        <p:spPr bwMode="auto">
          <a:xfrm>
            <a:off x="4165600" y="6248400"/>
            <a:ext cx="3860800" cy="457200"/>
          </a:xfrm>
          <a:prstGeom prst="rect">
            <a:avLst/>
          </a:prstGeom>
          <a:ln>
            <a:miter lim="800000"/>
          </a:ln>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7" name="Rectangle 11"/>
          <p:cNvSpPr>
            <a:spLocks noGrp="1" noChangeArrowheads="1"/>
          </p:cNvSpPr>
          <p:nvPr>
            <p:ph type="sldNum" sz="quarter" idx="4"/>
          </p:nvPr>
        </p:nvSpPr>
        <p:spPr bwMode="auto">
          <a:xfrm>
            <a:off x="8737600" y="6248400"/>
            <a:ext cx="2844800" cy="457200"/>
          </a:xfrm>
          <a:prstGeom prst="rect">
            <a:avLst/>
          </a:prstGeom>
          <a:ln>
            <a:miter lim="800000"/>
          </a:ln>
        </p:spPr>
        <p:txBody>
          <a:bodyPr vert="horz" wrap="square" lIns="91440" tIns="45720" rIns="91440" bIns="45720" numCol="1" anchor="t" anchorCtr="0" compatLnSpc="1"/>
          <a:p>
            <a:pPr algn="r" eaLnBrk="1" hangingPunct="1"/>
            <a:fld id="{9A0DB2DC-4C9A-4742-B13C-FB6460FD3503}" type="slidenum">
              <a:rPr lang="en-US" altLang="en-US" dirty="0"/>
            </a:fld>
            <a:endParaRPr lang="en-US" alt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accent1"/>
              </a:buClr>
              <a:buSzTx/>
              <a:buFont typeface="Wingdings" panose="05000000000000000000" pitchFamily="2" charset="2"/>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1026" name="Group 2"/>
          <p:cNvGrpSpPr/>
          <p:nvPr/>
        </p:nvGrpSpPr>
        <p:grpSpPr>
          <a:xfrm>
            <a:off x="1428750" y="304800"/>
            <a:ext cx="10153650" cy="1106488"/>
            <a:chOff x="675" y="192"/>
            <a:chExt cx="4797" cy="697"/>
          </a:xfrm>
        </p:grpSpPr>
        <p:sp>
          <p:nvSpPr>
            <p:cNvPr id="1034" name="Oval 3"/>
            <p:cNvSpPr>
              <a:spLocks noChangeArrowheads="1"/>
            </p:cNvSpPr>
            <p:nvPr/>
          </p:nvSpPr>
          <p:spPr bwMode="hidden">
            <a:xfrm flipH="1">
              <a:off x="3067" y="192"/>
              <a:ext cx="696" cy="696"/>
            </a:xfrm>
            <a:prstGeom prst="ellipse">
              <a:avLst/>
            </a:prstGeom>
            <a:solidFill>
              <a:schemeClr val="accent2"/>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035" name="Oval 4"/>
            <p:cNvSpPr>
              <a:spLocks noChangeArrowheads="1"/>
            </p:cNvSpPr>
            <p:nvPr/>
          </p:nvSpPr>
          <p:spPr bwMode="hidden">
            <a:xfrm flipH="1">
              <a:off x="4777" y="192"/>
              <a:ext cx="695" cy="696"/>
            </a:xfrm>
            <a:prstGeom prst="ellipse">
              <a:avLst/>
            </a:prstGeom>
            <a:solidFill>
              <a:schemeClr val="accent2"/>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036" name="Oval 5"/>
            <p:cNvSpPr>
              <a:spLocks noChangeArrowheads="1"/>
            </p:cNvSpPr>
            <p:nvPr/>
          </p:nvSpPr>
          <p:spPr bwMode="hidden">
            <a:xfrm flipH="1">
              <a:off x="675" y="193"/>
              <a:ext cx="695" cy="696"/>
            </a:xfrm>
            <a:prstGeom prst="ellipse">
              <a:avLst/>
            </a:prstGeom>
            <a:solidFill>
              <a:schemeClr val="accent2"/>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037" name="Oval 6"/>
            <p:cNvSpPr>
              <a:spLocks noChangeArrowheads="1"/>
            </p:cNvSpPr>
            <p:nvPr/>
          </p:nvSpPr>
          <p:spPr bwMode="hidden">
            <a:xfrm flipH="1">
              <a:off x="3984" y="192"/>
              <a:ext cx="695" cy="696"/>
            </a:xfrm>
            <a:prstGeom prst="ellipse">
              <a:avLst/>
            </a:prstGeom>
            <a:noFill/>
            <a:ln w="28575">
              <a:solidFill>
                <a:schemeClr val="accent2"/>
              </a:solidFill>
              <a:rou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038" name="Oval 7"/>
            <p:cNvSpPr>
              <a:spLocks noChangeArrowheads="1"/>
            </p:cNvSpPr>
            <p:nvPr/>
          </p:nvSpPr>
          <p:spPr bwMode="hidden">
            <a:xfrm flipH="1">
              <a:off x="1486" y="192"/>
              <a:ext cx="695" cy="696"/>
            </a:xfrm>
            <a:prstGeom prst="ellipse">
              <a:avLst/>
            </a:prstGeom>
            <a:noFill/>
            <a:ln w="28575">
              <a:solidFill>
                <a:schemeClr val="accent2"/>
              </a:solidFill>
              <a:rou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grpSp>
      <p:sp>
        <p:nvSpPr>
          <p:cNvPr id="9225" name="Rectangle 9"/>
          <p:cNvSpPr>
            <a:spLocks noGrp="1" noChangeArrowheads="1"/>
          </p:cNvSpPr>
          <p:nvPr>
            <p:ph type="dt" sz="half" idx="2"/>
          </p:nvPr>
        </p:nvSpPr>
        <p:spPr bwMode="auto">
          <a:xfrm>
            <a:off x="609600" y="6248400"/>
            <a:ext cx="2844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000" b="0" i="0" u="none">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226" name="Rectangle 10"/>
          <p:cNvSpPr>
            <a:spLocks noGrp="1" noChangeArrowheads="1"/>
          </p:cNvSpPr>
          <p:nvPr>
            <p:ph type="ftr" sz="quarter" idx="3"/>
          </p:nvPr>
        </p:nvSpPr>
        <p:spPr bwMode="auto">
          <a:xfrm>
            <a:off x="4165600" y="6248400"/>
            <a:ext cx="3860800" cy="45720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0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227" name="Rectangle 11"/>
          <p:cNvSpPr>
            <a:spLocks noGrp="1" noChangeArrowheads="1"/>
          </p:cNvSpPr>
          <p:nvPr>
            <p:ph type="sldNum" sz="quarter" idx="4"/>
          </p:nvPr>
        </p:nvSpPr>
        <p:spPr bwMode="auto">
          <a:xfrm>
            <a:off x="8737600" y="6248400"/>
            <a:ext cx="2844800" cy="457200"/>
          </a:xfrm>
          <a:prstGeom prst="rect">
            <a:avLst/>
          </a:prstGeom>
          <a:noFill/>
          <a:ln w="9525">
            <a:noFill/>
            <a:miter lim="800000"/>
          </a:ln>
          <a:effectLst/>
        </p:spPr>
        <p:txBody>
          <a:bodyPr vert="horz" wrap="square" lIns="91440" tIns="45720" rIns="91440" bIns="45720" numCol="1" anchor="t" anchorCtr="0" compatLnSpc="1"/>
          <a:lstStyle>
            <a:lvl1pPr algn="r">
              <a:defRPr sz="1000"/>
            </a:lvl1p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
        <p:nvSpPr>
          <p:cNvPr id="1030" name="Rectangle 12"/>
          <p:cNvSpPr>
            <a:spLocks noGrp="1"/>
          </p:cNvSpPr>
          <p:nvPr>
            <p:ph type="title"/>
          </p:nvPr>
        </p:nvSpPr>
        <p:spPr>
          <a:xfrm>
            <a:off x="609600" y="274638"/>
            <a:ext cx="10972800" cy="1143000"/>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1031" name="Rectangle 13"/>
          <p:cNvSpPr>
            <a:spLocks noChangeArrowheads="1"/>
          </p:cNvSpPr>
          <p:nvPr/>
        </p:nvSpPr>
        <p:spPr bwMode="auto">
          <a:xfrm>
            <a:off x="0" y="-76200"/>
            <a:ext cx="12192000" cy="1295400"/>
          </a:xfrm>
          <a:prstGeom prst="rect">
            <a:avLst/>
          </a:prstGeom>
          <a:solidFill>
            <a:srgbClr val="CC9900"/>
          </a:solidFill>
          <a:ln w="9525">
            <a:solidFill>
              <a:schemeClr val="tx1"/>
            </a:solidFill>
            <a:miter lim="800000"/>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2" name="Freeform 14"/>
          <p:cNvSpPr/>
          <p:nvPr/>
        </p:nvSpPr>
        <p:spPr>
          <a:xfrm>
            <a:off x="0" y="914400"/>
            <a:ext cx="12192000" cy="538163"/>
          </a:xfrm>
          <a:custGeom>
            <a:avLst/>
            <a:gdLst/>
            <a:ahLst/>
            <a:cxnLst>
              <a:cxn ang="0">
                <a:pos x="0" y="0"/>
              </a:cxn>
              <a:cxn ang="0">
                <a:pos x="2147483646" y="0"/>
              </a:cxn>
              <a:cxn ang="0">
                <a:pos x="2147483646" y="2147483646"/>
              </a:cxn>
              <a:cxn ang="0">
                <a:pos x="2147483646" y="2147483646"/>
              </a:cxn>
              <a:cxn ang="0">
                <a:pos x="2147483646" y="2147483646"/>
              </a:cxn>
              <a:cxn ang="0">
                <a:pos x="0" y="2147483646"/>
              </a:cxn>
              <a:cxn ang="0">
                <a:pos x="0" y="0"/>
              </a:cxn>
            </a:cxnLst>
            <a:pathLst>
              <a:path w="5760" h="432">
                <a:moveTo>
                  <a:pt x="0" y="0"/>
                </a:moveTo>
                <a:lnTo>
                  <a:pt x="1344" y="0"/>
                </a:lnTo>
                <a:lnTo>
                  <a:pt x="1488" y="144"/>
                </a:lnTo>
                <a:lnTo>
                  <a:pt x="5760" y="144"/>
                </a:lnTo>
                <a:lnTo>
                  <a:pt x="5760" y="432"/>
                </a:lnTo>
                <a:lnTo>
                  <a:pt x="0" y="432"/>
                </a:lnTo>
                <a:lnTo>
                  <a:pt x="0" y="0"/>
                </a:lnTo>
                <a:close/>
              </a:path>
            </a:pathLst>
          </a:custGeom>
          <a:solidFill>
            <a:schemeClr val="accent1">
              <a:alpha val="100000"/>
            </a:schemeClr>
          </a:solidFill>
          <a:ln w="9525">
            <a:noFill/>
          </a:ln>
        </p:spPr>
        <p:txBody>
          <a:bodyPr/>
          <a:p>
            <a:endParaRPr lang="en-US"/>
          </a:p>
        </p:txBody>
      </p:sp>
      <p:sp>
        <p:nvSpPr>
          <p:cNvPr id="1033" name="Freeform 15"/>
          <p:cNvSpPr/>
          <p:nvPr/>
        </p:nvSpPr>
        <p:spPr>
          <a:xfrm>
            <a:off x="0" y="838200"/>
            <a:ext cx="12192000" cy="533400"/>
          </a:xfrm>
          <a:custGeom>
            <a:avLst/>
            <a:gdLst/>
            <a:ahLst/>
            <a:cxnLst>
              <a:cxn ang="0">
                <a:pos x="0" y="0"/>
              </a:cxn>
              <a:cxn ang="0">
                <a:pos x="2147483646" y="0"/>
              </a:cxn>
              <a:cxn ang="0">
                <a:pos x="2147483646" y="2147483646"/>
              </a:cxn>
              <a:cxn ang="0">
                <a:pos x="2147483646" y="2147483646"/>
              </a:cxn>
              <a:cxn ang="0">
                <a:pos x="2147483646" y="2147483646"/>
              </a:cxn>
              <a:cxn ang="0">
                <a:pos x="0" y="2147483646"/>
              </a:cxn>
              <a:cxn ang="0">
                <a:pos x="0" y="0"/>
              </a:cxn>
            </a:cxnLst>
            <a:pathLst>
              <a:path w="5760" h="432">
                <a:moveTo>
                  <a:pt x="0" y="0"/>
                </a:moveTo>
                <a:lnTo>
                  <a:pt x="1344" y="0"/>
                </a:lnTo>
                <a:lnTo>
                  <a:pt x="1488" y="144"/>
                </a:lnTo>
                <a:lnTo>
                  <a:pt x="5760" y="144"/>
                </a:lnTo>
                <a:lnTo>
                  <a:pt x="5760" y="432"/>
                </a:lnTo>
                <a:lnTo>
                  <a:pt x="0" y="432"/>
                </a:lnTo>
                <a:lnTo>
                  <a:pt x="0" y="0"/>
                </a:lnTo>
                <a:close/>
              </a:path>
            </a:pathLst>
          </a:custGeom>
          <a:solidFill>
            <a:srgbClr val="993300">
              <a:alpha val="100000"/>
            </a:srgbClr>
          </a:solidFill>
          <a:ln w="9525">
            <a:noFill/>
          </a:ln>
        </p:spPr>
        <p:txBody>
          <a:bodyPr/>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panose="020B0604020202020204" pitchFamily="34" charset="0"/>
        </a:defRPr>
      </a:lvl2pPr>
      <a:lvl3pPr algn="l" rtl="0" eaLnBrk="0" fontAlgn="base" hangingPunct="0">
        <a:spcBef>
          <a:spcPct val="0"/>
        </a:spcBef>
        <a:spcAft>
          <a:spcPct val="0"/>
        </a:spcAft>
        <a:defRPr sz="3800">
          <a:solidFill>
            <a:schemeClr val="tx2"/>
          </a:solidFill>
          <a:latin typeface="Arial" panose="020B0604020202020204" pitchFamily="34" charset="0"/>
        </a:defRPr>
      </a:lvl3pPr>
      <a:lvl4pPr algn="l" rtl="0" eaLnBrk="0" fontAlgn="base" hangingPunct="0">
        <a:spcBef>
          <a:spcPct val="0"/>
        </a:spcBef>
        <a:spcAft>
          <a:spcPct val="0"/>
        </a:spcAft>
        <a:defRPr sz="3800">
          <a:solidFill>
            <a:schemeClr val="tx2"/>
          </a:solidFill>
          <a:latin typeface="Arial" panose="020B0604020202020204" pitchFamily="34" charset="0"/>
        </a:defRPr>
      </a:lvl4pPr>
      <a:lvl5pPr algn="l" rtl="0" eaLnBrk="0" fontAlgn="base" hangingPunct="0">
        <a:spcBef>
          <a:spcPct val="0"/>
        </a:spcBef>
        <a:spcAft>
          <a:spcPct val="0"/>
        </a:spcAft>
        <a:defRPr sz="3800">
          <a:solidFill>
            <a:schemeClr val="tx2"/>
          </a:solidFill>
          <a:latin typeface="Arial" panose="020B0604020202020204" pitchFamily="34" charset="0"/>
        </a:defRPr>
      </a:lvl5pPr>
      <a:lvl6pPr marL="457200" algn="l" rtl="0" fontAlgn="base">
        <a:spcBef>
          <a:spcPct val="0"/>
        </a:spcBef>
        <a:spcAft>
          <a:spcPct val="0"/>
        </a:spcAft>
        <a:defRPr sz="3800">
          <a:solidFill>
            <a:schemeClr val="tx2"/>
          </a:solidFill>
          <a:latin typeface="Arial" panose="020B0604020202020204" pitchFamily="34" charset="0"/>
        </a:defRPr>
      </a:lvl6pPr>
      <a:lvl7pPr marL="914400" algn="l" rtl="0" fontAlgn="base">
        <a:spcBef>
          <a:spcPct val="0"/>
        </a:spcBef>
        <a:spcAft>
          <a:spcPct val="0"/>
        </a:spcAft>
        <a:defRPr sz="3800">
          <a:solidFill>
            <a:schemeClr val="tx2"/>
          </a:solidFill>
          <a:latin typeface="Arial" panose="020B0604020202020204" pitchFamily="34" charset="0"/>
        </a:defRPr>
      </a:lvl7pPr>
      <a:lvl8pPr marL="1371600" algn="l" rtl="0" fontAlgn="base">
        <a:spcBef>
          <a:spcPct val="0"/>
        </a:spcBef>
        <a:spcAft>
          <a:spcPct val="0"/>
        </a:spcAft>
        <a:defRPr sz="3800">
          <a:solidFill>
            <a:schemeClr val="tx2"/>
          </a:solidFill>
          <a:latin typeface="Arial" panose="020B0604020202020204" pitchFamily="34" charset="0"/>
        </a:defRPr>
      </a:lvl8pPr>
      <a:lvl9pPr marL="1828800" algn="l" rtl="0" fontAlgn="base">
        <a:spcBef>
          <a:spcPct val="0"/>
        </a:spcBef>
        <a:spcAft>
          <a:spcPct val="0"/>
        </a:spcAft>
        <a:defRPr sz="38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accent1"/>
        </a:buClr>
        <a:buFont typeface="Wingdings" panose="05000000000000000000"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anose="05000000000000000000"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anose="05000000000000000000"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anose="05000000000000000000"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anose="05000000000000000000"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anose="05000000000000000000"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slide" Target="sl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 Target="slide7.xml"/><Relationship Id="rId1" Type="http://schemas.openxmlformats.org/officeDocument/2006/relationships/slide" Target="slide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1">
            <a:lum/>
          </a:blip>
          <a:srcRect/>
          <a:stretch>
            <a:fillRect l="-1000" r="-1000"/>
          </a:stretch>
        </a:blipFill>
        <a:effectLst/>
      </p:bgPr>
    </p:bg>
    <p:spTree>
      <p:nvGrpSpPr>
        <p:cNvPr id="1" name=""/>
        <p:cNvGrpSpPr/>
        <p:nvPr/>
      </p:nvGrpSpPr>
      <p:grpSpPr/>
      <p:sp>
        <p:nvSpPr>
          <p:cNvPr id="4098" name="TextBox 1"/>
          <p:cNvSpPr txBox="1"/>
          <p:nvPr/>
        </p:nvSpPr>
        <p:spPr>
          <a:xfrm>
            <a:off x="3314700" y="685800"/>
            <a:ext cx="5562600" cy="830263"/>
          </a:xfrm>
          <a:prstGeom prst="rect">
            <a:avLst/>
          </a:prstGeom>
          <a:noFill/>
          <a:ln w="9525">
            <a:noFill/>
          </a:ln>
        </p:spPr>
        <p:txBody>
          <a:bodyPr>
            <a:spAutoFit/>
          </a:bodyPr>
          <a:p>
            <a:pPr algn="ctr"/>
            <a:r>
              <a:rPr sz="2000" dirty="0">
                <a:solidFill>
                  <a:srgbClr val="002060"/>
                </a:solidFill>
                <a:latin typeface="Arial" panose="020B0604020202020204" pitchFamily="34" charset="0"/>
              </a:rPr>
              <a:t>ỦY BAN NHÂN DÂN QUẬN LONG BIÊN</a:t>
            </a:r>
            <a:endParaRPr sz="2000" dirty="0">
              <a:solidFill>
                <a:srgbClr val="002060"/>
              </a:solidFill>
              <a:latin typeface="Arial" panose="020B0604020202020204" pitchFamily="34" charset="0"/>
            </a:endParaRPr>
          </a:p>
          <a:p>
            <a:pPr algn="ctr"/>
            <a:r>
              <a:rPr sz="2800" b="1" u="sng" dirty="0">
                <a:solidFill>
                  <a:srgbClr val="002060"/>
                </a:solidFill>
                <a:latin typeface="Arial" panose="020B0604020202020204" pitchFamily="34" charset="0"/>
              </a:rPr>
              <a:t>TRƯỜNG TIỂU HỌC ÁI MỘ B</a:t>
            </a:r>
            <a:endParaRPr sz="2800" b="1" u="sng" dirty="0">
              <a:solidFill>
                <a:srgbClr val="002060"/>
              </a:solidFill>
              <a:latin typeface="Arial" panose="020B0604020202020204" pitchFamily="34" charset="0"/>
            </a:endParaRPr>
          </a:p>
        </p:txBody>
      </p:sp>
      <p:sp>
        <p:nvSpPr>
          <p:cNvPr id="3" name="TextBox 2"/>
          <p:cNvSpPr txBox="1"/>
          <p:nvPr/>
        </p:nvSpPr>
        <p:spPr>
          <a:xfrm>
            <a:off x="4457699" y="3166765"/>
            <a:ext cx="3276600" cy="707886"/>
          </a:xfrm>
          <a:prstGeom prst="rect">
            <a:avLst/>
          </a:prstGeom>
          <a:noFill/>
        </p:spPr>
        <p:txBody>
          <a:bodyPr wrap="square" rtlCol="0">
            <a:spAutoFit/>
          </a:bodyPr>
          <a:lstStyle/>
          <a:p>
            <a:pPr marR="0" algn="ctr" defTabSz="914400">
              <a:buClrTx/>
              <a:buSzTx/>
              <a:buFontTx/>
              <a:buNone/>
              <a:defRPr/>
            </a:pPr>
            <a:r>
              <a:rPr kumimoji="0" lang="en-US" sz="4000" b="1" kern="1200" cap="none" spc="0" normalizeH="0" baseline="0" noProof="0" dirty="0">
                <a:ln w="9525">
                  <a:solidFill>
                    <a:schemeClr val="bg1"/>
                  </a:solidFill>
                  <a:prstDash val="solid"/>
                </a:ln>
                <a:solidFill>
                  <a:srgbClr val="0066FF"/>
                </a:solidFill>
                <a:effectLst>
                  <a:outerShdw blurRad="12700" dist="38100" dir="2700000" algn="tl" rotWithShape="0">
                    <a:schemeClr val="bg1">
                      <a:lumMod val="50000"/>
                    </a:schemeClr>
                  </a:outerShdw>
                </a:effectLst>
                <a:latin typeface="Arial" panose="020B0604020202020204" pitchFamily="34" charset="0"/>
                <a:ea typeface="+mn-ea"/>
                <a:cs typeface="+mn-cs"/>
              </a:rPr>
              <a:t>TOÁN 5</a:t>
            </a:r>
            <a:endParaRPr kumimoji="0" lang="en-US" sz="4000" b="1" kern="1200" cap="none" spc="0" normalizeH="0" baseline="0" noProof="0" dirty="0">
              <a:ln w="9525">
                <a:solidFill>
                  <a:schemeClr val="bg1"/>
                </a:solidFill>
                <a:prstDash val="solid"/>
              </a:ln>
              <a:solidFill>
                <a:srgbClr val="0066FF"/>
              </a:solidFill>
              <a:effectLst>
                <a:outerShdw blurRad="12700" dist="38100" dir="2700000" algn="tl" rotWithShape="0">
                  <a:schemeClr val="bg1">
                    <a:lumMod val="50000"/>
                  </a:schemeClr>
                </a:outerShdw>
              </a:effectLst>
              <a:latin typeface="Arial" panose="020B0604020202020204" pitchFamily="34" charset="0"/>
              <a:ea typeface="+mn-ea"/>
              <a:cs typeface="+mn-cs"/>
            </a:endParaRPr>
          </a:p>
        </p:txBody>
      </p:sp>
      <p:sp>
        <p:nvSpPr>
          <p:cNvPr id="16" name="TextBox 15"/>
          <p:cNvSpPr txBox="1"/>
          <p:nvPr/>
        </p:nvSpPr>
        <p:spPr>
          <a:xfrm>
            <a:off x="3314700" y="3849250"/>
            <a:ext cx="5867400" cy="830997"/>
          </a:xfrm>
          <a:prstGeom prst="rect">
            <a:avLst/>
          </a:prstGeom>
          <a:noFill/>
        </p:spPr>
        <p:txBody>
          <a:bodyPr wrap="square" rtlCol="0">
            <a:spAutoFit/>
          </a:bodyPr>
          <a:lstStyle/>
          <a:p>
            <a:pPr marR="0" algn="ctr" defTabSz="914400">
              <a:buClrTx/>
              <a:buSzTx/>
              <a:buFontTx/>
              <a:buNone/>
              <a:defRPr/>
            </a:pPr>
            <a:r>
              <a:rPr kumimoji="0" lang="en-US" sz="4800" b="1" kern="1200" cap="none" spc="0" normalizeH="0" baseline="0" noProof="0" dirty="0">
                <a:ln w="22225">
                  <a:solidFill>
                    <a:srgbClr val="0000FF"/>
                  </a:solidFill>
                  <a:prstDash val="solid"/>
                </a:ln>
                <a:solidFill>
                  <a:srgbClr val="9BD7FF"/>
                </a:solidFill>
                <a:latin typeface="Arial" panose="020B0604020202020204" pitchFamily="34" charset="0"/>
                <a:ea typeface="+mn-ea"/>
                <a:cs typeface="+mn-cs"/>
              </a:rPr>
              <a:t>TỈ SỐ PHẦN TRĂM</a:t>
            </a:r>
            <a:endParaRPr kumimoji="0" lang="en-US" sz="4800" b="1" kern="1200" cap="none" spc="0" normalizeH="0" baseline="0" noProof="0" dirty="0">
              <a:ln w="22225">
                <a:solidFill>
                  <a:srgbClr val="0000FF"/>
                </a:solidFill>
                <a:prstDash val="solid"/>
              </a:ln>
              <a:solidFill>
                <a:srgbClr val="9BD7FF"/>
              </a:solidFill>
              <a:latin typeface="Arial" panose="020B0604020202020204" pitchFamily="34" charset="0"/>
              <a:ea typeface="+mn-ea"/>
              <a:cs typeface="+mn-cs"/>
            </a:endParaRPr>
          </a:p>
        </p:txBody>
      </p:sp>
      <p:pic>
        <p:nvPicPr>
          <p:cNvPr id="4101" name="Picture 4"/>
          <p:cNvPicPr>
            <a:picLocks noChangeAspect="1"/>
          </p:cNvPicPr>
          <p:nvPr/>
        </p:nvPicPr>
        <p:blipFill>
          <a:blip r:embed="rId2"/>
          <a:stretch>
            <a:fillRect/>
          </a:stretch>
        </p:blipFill>
        <p:spPr>
          <a:xfrm>
            <a:off x="5362575" y="1603375"/>
            <a:ext cx="1466850" cy="1466850"/>
          </a:xfrm>
          <a:prstGeom prst="rect">
            <a:avLst/>
          </a:prstGeom>
          <a:noFill/>
          <a:ln w="9525">
            <a:noFill/>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1">
            <a:lum/>
          </a:blip>
          <a:srcRect/>
          <a:stretch>
            <a:fillRect t="-12000" b="-12000"/>
          </a:stretch>
        </a:blipFill>
        <a:effectLst/>
      </p:bgPr>
    </p:bg>
    <p:spTree>
      <p:nvGrpSpPr>
        <p:cNvPr id="1" name=""/>
        <p:cNvGrpSpPr/>
        <p:nvPr/>
      </p:nvGrpSpPr>
      <p:grpSpPr/>
      <p:sp>
        <p:nvSpPr>
          <p:cNvPr id="14338" name="Content Placeholder 1"/>
          <p:cNvSpPr>
            <a:spLocks noGrp="1"/>
          </p:cNvSpPr>
          <p:nvPr>
            <p:ph idx="1"/>
          </p:nvPr>
        </p:nvSpPr>
        <p:spPr>
          <a:xfrm>
            <a:off x="381000" y="2057400"/>
            <a:ext cx="10972800" cy="1295400"/>
          </a:xfrm>
          <a:noFill/>
          <a:ln>
            <a:noFill/>
          </a:ln>
        </p:spPr>
        <p:txBody>
          <a:bodyPr/>
          <a:p>
            <a:pPr marL="0" indent="0" algn="ctr">
              <a:buNone/>
            </a:pPr>
            <a:r>
              <a:rPr sz="8000" b="1" dirty="0">
                <a:solidFill>
                  <a:srgbClr val="0066FF"/>
                </a:solidFill>
              </a:rPr>
              <a:t>BÀI HỌC KẾT THÚC</a:t>
            </a:r>
            <a:endParaRPr sz="8000" b="1" dirty="0">
              <a:solidFill>
                <a:srgbClr val="0066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Line 2"/>
          <p:cNvSpPr>
            <a:spLocks noChangeShapeType="1"/>
          </p:cNvSpPr>
          <p:nvPr/>
        </p:nvSpPr>
        <p:spPr bwMode="auto">
          <a:xfrm>
            <a:off x="4038600" y="1371600"/>
            <a:ext cx="0" cy="2514600"/>
          </a:xfrm>
          <a:prstGeom prst="line">
            <a:avLst/>
          </a:prstGeom>
          <a:noFill/>
          <a:ln w="12700" cap="rnd">
            <a:solidFill>
              <a:srgbClr val="FFFF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800" b="0" i="0" u="none" strike="noStrike" kern="1200" cap="none" spc="0" normalizeH="0" baseline="0" noProof="0">
              <a:ln>
                <a:noFill/>
              </a:ln>
              <a:solidFill>
                <a:schemeClr val="tx1"/>
              </a:solidFill>
              <a:effectLst/>
              <a:uLnTx/>
              <a:uFillTx/>
              <a:latin typeface="+mj-lt"/>
              <a:ea typeface="+mn-ea"/>
              <a:cs typeface="+mn-cs"/>
            </a:endParaRPr>
          </a:p>
        </p:txBody>
      </p:sp>
      <p:sp>
        <p:nvSpPr>
          <p:cNvPr id="4100" name="Rectangle 4"/>
          <p:cNvSpPr>
            <a:spLocks noChangeArrowheads="1"/>
          </p:cNvSpPr>
          <p:nvPr/>
        </p:nvSpPr>
        <p:spPr bwMode="auto">
          <a:xfrm>
            <a:off x="0" y="1371600"/>
            <a:ext cx="2038350" cy="5486400"/>
          </a:xfrm>
          <a:prstGeom prst="rect">
            <a:avLst/>
          </a:prstGeom>
          <a:gradFill rotWithShape="1">
            <a:gsLst>
              <a:gs pos="0">
                <a:srgbClr val="475E76"/>
              </a:gs>
              <a:gs pos="50000">
                <a:srgbClr val="99CCFF"/>
              </a:gs>
              <a:gs pos="100000">
                <a:srgbClr val="475E76"/>
              </a:gs>
            </a:gsLst>
            <a:lin ang="2700000" scaled="1"/>
          </a:gradFill>
          <a:ln w="9525">
            <a:solidFill>
              <a:srgbClr val="FFFFFF"/>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8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4102" name="Rectangle 9"/>
          <p:cNvSpPr>
            <a:spLocks noChangeArrowheads="1"/>
          </p:cNvSpPr>
          <p:nvPr/>
        </p:nvSpPr>
        <p:spPr bwMode="auto">
          <a:xfrm>
            <a:off x="2030413" y="1360488"/>
            <a:ext cx="10134600" cy="5486400"/>
          </a:xfrm>
          <a:prstGeom prst="rect">
            <a:avLst/>
          </a:prstGeom>
          <a:solidFill>
            <a:srgbClr val="FFFF99">
              <a:alpha val="50195"/>
            </a:srgbClr>
          </a:solidFill>
          <a:ln w="9525">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28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rPr>
              <a:t> </a:t>
            </a:r>
            <a:endParaRPr kumimoji="0" lang="en-US" altLang="en-US" sz="28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22543" name="Text Box 15"/>
          <p:cNvSpPr txBox="1">
            <a:spLocks noChangeArrowheads="1"/>
          </p:cNvSpPr>
          <p:nvPr/>
        </p:nvSpPr>
        <p:spPr bwMode="auto">
          <a:xfrm>
            <a:off x="4419600" y="1524000"/>
            <a:ext cx="5638800" cy="396875"/>
          </a:xfrm>
          <a:prstGeom prst="rect">
            <a:avLst/>
          </a:prstGeom>
          <a:noFill/>
          <a:ln>
            <a:noFill/>
          </a:ln>
        </p:spPr>
        <p:txBody>
          <a:bodyPr>
            <a:spAutoFit/>
          </a:bodyPr>
          <a:p>
            <a:pPr algn="ctr" eaLnBrk="1" hangingPunct="1">
              <a:spcBef>
                <a:spcPct val="50000"/>
              </a:spcBef>
            </a:pPr>
            <a:r>
              <a:rPr lang="en-US" altLang="en-US" sz="2000" b="1" dirty="0">
                <a:solidFill>
                  <a:srgbClr val="0033CC"/>
                </a:solidFill>
                <a:latin typeface="Arial" panose="020B0604020202020204" pitchFamily="34" charset="0"/>
                <a:cs typeface="Times New Roman" panose="02020603050405020304" pitchFamily="18" charset="0"/>
              </a:rPr>
              <a:t>ÔN BÀI CŨ</a:t>
            </a:r>
            <a:endParaRPr lang="en-US" altLang="en-US" sz="2000" b="1" dirty="0">
              <a:solidFill>
                <a:srgbClr val="0033CC"/>
              </a:solidFill>
              <a:latin typeface="Arial" panose="020B0604020202020204" pitchFamily="34" charset="0"/>
              <a:ea typeface="Times New Roman" panose="02020603050405020304" pitchFamily="18" charset="0"/>
            </a:endParaRPr>
          </a:p>
        </p:txBody>
      </p:sp>
      <p:sp>
        <p:nvSpPr>
          <p:cNvPr id="22548" name="Text Box 20"/>
          <p:cNvSpPr txBox="1">
            <a:spLocks noChangeArrowheads="1"/>
          </p:cNvSpPr>
          <p:nvPr/>
        </p:nvSpPr>
        <p:spPr bwMode="auto">
          <a:xfrm>
            <a:off x="3048000" y="1908175"/>
            <a:ext cx="7924800" cy="1816100"/>
          </a:xfrm>
          <a:prstGeom prst="rect">
            <a:avLst/>
          </a:prstGeom>
          <a:noFill/>
          <a:ln>
            <a:noFill/>
          </a:ln>
        </p:spPr>
        <p:txBody>
          <a:bodyPr wrap="square">
            <a:spAutoFit/>
          </a:bodyPr>
          <a:p>
            <a:pPr eaLnBrk="1" hangingPunct="1">
              <a:spcBef>
                <a:spcPct val="50000"/>
              </a:spcBef>
            </a:pPr>
            <a:r>
              <a:rPr lang="en-US" altLang="en-US" sz="2800" dirty="0">
                <a:solidFill>
                  <a:srgbClr val="0033CC"/>
                </a:solidFill>
                <a:latin typeface="Arial" panose="020B0604020202020204" pitchFamily="34" charset="0"/>
                <a:cs typeface="Times New Roman" panose="02020603050405020304" pitchFamily="18" charset="0"/>
              </a:rPr>
              <a:t>1</a:t>
            </a:r>
            <a:r>
              <a:rPr lang="en-US" altLang="en-US" sz="2800" dirty="0">
                <a:solidFill>
                  <a:srgbClr val="0000FF"/>
                </a:solidFill>
                <a:latin typeface="Arial" panose="020B0604020202020204" pitchFamily="34" charset="0"/>
                <a:cs typeface="Times New Roman" panose="02020603050405020304" pitchFamily="18" charset="0"/>
              </a:rPr>
              <a:t>/ Trong một tổ có 5 bạn trai v</a:t>
            </a:r>
            <a:r>
              <a:rPr lang="en-US" altLang="en-US" sz="2800" dirty="0">
                <a:solidFill>
                  <a:srgbClr val="0000FF"/>
                </a:solidFill>
                <a:latin typeface="Arial" panose="020B0604020202020204" pitchFamily="34" charset="0"/>
                <a:ea typeface="Times New Roman" panose="02020603050405020304" pitchFamily="18" charset="0"/>
              </a:rPr>
              <a:t>à</a:t>
            </a:r>
            <a:r>
              <a:rPr lang="en-US" altLang="en-US" sz="2800" dirty="0">
                <a:solidFill>
                  <a:srgbClr val="0000FF"/>
                </a:solidFill>
                <a:latin typeface="Arial" panose="020B0604020202020204" pitchFamily="34" charset="0"/>
                <a:cs typeface="Times New Roman" panose="02020603050405020304" pitchFamily="18" charset="0"/>
              </a:rPr>
              <a:t> 6 bạn gái. </a:t>
            </a:r>
            <a:endParaRPr lang="en-US" altLang="en-US" sz="2800" dirty="0">
              <a:solidFill>
                <a:srgbClr val="0000FF"/>
              </a:solidFill>
              <a:latin typeface="Arial" panose="020B0604020202020204" pitchFamily="34" charset="0"/>
              <a:cs typeface="Times New Roman" panose="02020603050405020304" pitchFamily="18" charset="0"/>
            </a:endParaRPr>
          </a:p>
          <a:p>
            <a:pPr eaLnBrk="1" hangingPunct="1">
              <a:spcBef>
                <a:spcPct val="50000"/>
              </a:spcBef>
            </a:pPr>
            <a:r>
              <a:rPr lang="en-US" altLang="en-US" sz="2800" dirty="0">
                <a:solidFill>
                  <a:srgbClr val="0000FF"/>
                </a:solidFill>
                <a:latin typeface="Arial" panose="020B0604020202020204" pitchFamily="34" charset="0"/>
                <a:cs typeface="Times New Roman" panose="02020603050405020304" pitchFamily="18" charset="0"/>
              </a:rPr>
              <a:t>a) Viết tỉ số của số bạn trai v</a:t>
            </a:r>
            <a:r>
              <a:rPr lang="en-US" altLang="en-US" sz="2800" dirty="0">
                <a:solidFill>
                  <a:srgbClr val="0000FF"/>
                </a:solidFill>
                <a:latin typeface="Arial" panose="020B0604020202020204" pitchFamily="34" charset="0"/>
                <a:ea typeface="Times New Roman" panose="02020603050405020304" pitchFamily="18" charset="0"/>
              </a:rPr>
              <a:t>à</a:t>
            </a:r>
            <a:r>
              <a:rPr lang="en-US" altLang="en-US" sz="2800" dirty="0">
                <a:solidFill>
                  <a:srgbClr val="0000FF"/>
                </a:solidFill>
                <a:latin typeface="Arial" panose="020B0604020202020204" pitchFamily="34" charset="0"/>
                <a:cs typeface="Times New Roman" panose="02020603050405020304" pitchFamily="18" charset="0"/>
              </a:rPr>
              <a:t> số bạn gái của tổ.</a:t>
            </a:r>
            <a:endParaRPr lang="en-US" altLang="en-US" sz="2800" dirty="0">
              <a:solidFill>
                <a:srgbClr val="0000FF"/>
              </a:solidFill>
              <a:latin typeface="Arial" panose="020B0604020202020204" pitchFamily="34" charset="0"/>
              <a:cs typeface="Times New Roman" panose="02020603050405020304" pitchFamily="18" charset="0"/>
            </a:endParaRPr>
          </a:p>
          <a:p>
            <a:pPr eaLnBrk="1" hangingPunct="1">
              <a:spcBef>
                <a:spcPct val="50000"/>
              </a:spcBef>
            </a:pPr>
            <a:r>
              <a:rPr lang="en-US" altLang="en-US" sz="2800" dirty="0">
                <a:solidFill>
                  <a:srgbClr val="0000FF"/>
                </a:solidFill>
                <a:latin typeface="Arial" panose="020B0604020202020204" pitchFamily="34" charset="0"/>
                <a:cs typeface="Times New Roman" panose="02020603050405020304" pitchFamily="18" charset="0"/>
              </a:rPr>
              <a:t>b) Viết tỉ số của số bạn gái v</a:t>
            </a:r>
            <a:r>
              <a:rPr lang="en-US" altLang="en-US" sz="2800" dirty="0">
                <a:solidFill>
                  <a:srgbClr val="0000FF"/>
                </a:solidFill>
                <a:latin typeface="Arial" panose="020B0604020202020204" pitchFamily="34" charset="0"/>
                <a:ea typeface="Times New Roman" panose="02020603050405020304" pitchFamily="18" charset="0"/>
              </a:rPr>
              <a:t>à</a:t>
            </a:r>
            <a:r>
              <a:rPr lang="en-US" altLang="en-US" sz="2800" dirty="0">
                <a:solidFill>
                  <a:srgbClr val="0000FF"/>
                </a:solidFill>
                <a:latin typeface="Arial" panose="020B0604020202020204" pitchFamily="34" charset="0"/>
                <a:cs typeface="Times New Roman" panose="02020603050405020304" pitchFamily="18" charset="0"/>
              </a:rPr>
              <a:t> số bạn trai của tổ.</a:t>
            </a:r>
            <a:endParaRPr lang="en-US" altLang="en-US" sz="2800" dirty="0">
              <a:solidFill>
                <a:srgbClr val="0000FF"/>
              </a:solidFill>
              <a:latin typeface="Arial" panose="020B0604020202020204" pitchFamily="34" charset="0"/>
              <a:ea typeface="Times New Roman" panose="02020603050405020304" pitchFamily="18" charset="0"/>
            </a:endParaRPr>
          </a:p>
        </p:txBody>
      </p:sp>
      <p:sp>
        <p:nvSpPr>
          <p:cNvPr id="22549" name="Text Box 21"/>
          <p:cNvSpPr txBox="1">
            <a:spLocks noChangeArrowheads="1"/>
          </p:cNvSpPr>
          <p:nvPr/>
        </p:nvSpPr>
        <p:spPr bwMode="auto">
          <a:xfrm>
            <a:off x="3048000" y="3708400"/>
            <a:ext cx="8305800" cy="1816100"/>
          </a:xfrm>
          <a:prstGeom prst="rect">
            <a:avLst/>
          </a:prstGeom>
          <a:noFill/>
          <a:ln>
            <a:noFill/>
          </a:ln>
        </p:spPr>
        <p:txBody>
          <a:bodyPr wrap="square">
            <a:spAutoFit/>
          </a:bodyPr>
          <a:p>
            <a:pPr eaLnBrk="1" hangingPunct="1">
              <a:spcBef>
                <a:spcPct val="50000"/>
              </a:spcBef>
            </a:pPr>
            <a:r>
              <a:rPr lang="en-US" altLang="en-US" sz="2800" dirty="0">
                <a:solidFill>
                  <a:srgbClr val="0033CC"/>
                </a:solidFill>
                <a:latin typeface="Arial" panose="020B0604020202020204" pitchFamily="34" charset="0"/>
                <a:cs typeface="Times New Roman" panose="02020603050405020304" pitchFamily="18" charset="0"/>
              </a:rPr>
              <a:t>                                </a:t>
            </a:r>
            <a:r>
              <a:rPr lang="en-US" altLang="en-US" sz="2800" u="sng" dirty="0">
                <a:solidFill>
                  <a:srgbClr val="0000FF"/>
                </a:solidFill>
                <a:latin typeface="Arial" panose="020B0604020202020204" pitchFamily="34" charset="0"/>
                <a:cs typeface="Times New Roman" panose="02020603050405020304" pitchFamily="18" charset="0"/>
              </a:rPr>
              <a:t>B</a:t>
            </a:r>
            <a:r>
              <a:rPr lang="en-US" altLang="en-US" sz="2800" u="sng" dirty="0">
                <a:solidFill>
                  <a:srgbClr val="0000FF"/>
                </a:solidFill>
                <a:latin typeface="Arial" panose="020B0604020202020204" pitchFamily="34" charset="0"/>
                <a:ea typeface="Times New Roman" panose="02020603050405020304" pitchFamily="18" charset="0"/>
              </a:rPr>
              <a:t>à</a:t>
            </a:r>
            <a:r>
              <a:rPr lang="en-US" altLang="en-US" sz="2800" u="sng" dirty="0">
                <a:solidFill>
                  <a:srgbClr val="0000FF"/>
                </a:solidFill>
                <a:latin typeface="Arial" panose="020B0604020202020204" pitchFamily="34" charset="0"/>
                <a:cs typeface="Times New Roman" panose="02020603050405020304" pitchFamily="18" charset="0"/>
              </a:rPr>
              <a:t>i giải:</a:t>
            </a:r>
            <a:endParaRPr lang="en-US" altLang="en-US" sz="2800" u="sng" dirty="0">
              <a:solidFill>
                <a:srgbClr val="0000FF"/>
              </a:solidFill>
              <a:latin typeface="Arial" panose="020B0604020202020204" pitchFamily="34" charset="0"/>
              <a:cs typeface="Times New Roman" panose="02020603050405020304" pitchFamily="18" charset="0"/>
            </a:endParaRPr>
          </a:p>
          <a:p>
            <a:pPr eaLnBrk="1" hangingPunct="1">
              <a:spcBef>
                <a:spcPct val="50000"/>
              </a:spcBef>
            </a:pPr>
            <a:r>
              <a:rPr lang="en-US" altLang="en-US" sz="2800" dirty="0">
                <a:solidFill>
                  <a:srgbClr val="0000FF"/>
                </a:solidFill>
                <a:latin typeface="Arial" panose="020B0604020202020204" pitchFamily="34" charset="0"/>
                <a:cs typeface="Times New Roman" panose="02020603050405020304" pitchFamily="18" charset="0"/>
              </a:rPr>
              <a:t>a) Tỉ số của số bạn trai v</a:t>
            </a:r>
            <a:r>
              <a:rPr lang="en-US" altLang="en-US" sz="2800" dirty="0">
                <a:solidFill>
                  <a:srgbClr val="0000FF"/>
                </a:solidFill>
                <a:latin typeface="Arial" panose="020B0604020202020204" pitchFamily="34" charset="0"/>
                <a:ea typeface="Times New Roman" panose="02020603050405020304" pitchFamily="18" charset="0"/>
              </a:rPr>
              <a:t>à</a:t>
            </a:r>
            <a:r>
              <a:rPr lang="en-US" altLang="en-US" sz="2800" dirty="0">
                <a:solidFill>
                  <a:srgbClr val="0000FF"/>
                </a:solidFill>
                <a:latin typeface="Arial" panose="020B0604020202020204" pitchFamily="34" charset="0"/>
                <a:cs typeface="Times New Roman" panose="02020603050405020304" pitchFamily="18" charset="0"/>
              </a:rPr>
              <a:t> số bạn gái của tổ l</a:t>
            </a:r>
            <a:r>
              <a:rPr lang="en-US" altLang="en-US" sz="2800" dirty="0">
                <a:solidFill>
                  <a:srgbClr val="0000FF"/>
                </a:solidFill>
                <a:latin typeface="Arial" panose="020B0604020202020204" pitchFamily="34" charset="0"/>
                <a:ea typeface="Times New Roman" panose="02020603050405020304" pitchFamily="18" charset="0"/>
              </a:rPr>
              <a:t>à</a:t>
            </a:r>
            <a:r>
              <a:rPr lang="en-US" altLang="en-US" sz="2800" dirty="0">
                <a:solidFill>
                  <a:srgbClr val="0000FF"/>
                </a:solidFill>
                <a:latin typeface="Arial" panose="020B0604020202020204" pitchFamily="34" charset="0"/>
                <a:cs typeface="Times New Roman" panose="02020603050405020304" pitchFamily="18" charset="0"/>
              </a:rPr>
              <a:t>:</a:t>
            </a:r>
            <a:endParaRPr lang="en-US" altLang="en-US" sz="2800" dirty="0">
              <a:solidFill>
                <a:srgbClr val="0000FF"/>
              </a:solidFill>
              <a:latin typeface="Arial" panose="020B0604020202020204" pitchFamily="34" charset="0"/>
              <a:cs typeface="Times New Roman" panose="02020603050405020304" pitchFamily="18" charset="0"/>
            </a:endParaRPr>
          </a:p>
          <a:p>
            <a:pPr eaLnBrk="1" hangingPunct="1">
              <a:spcBef>
                <a:spcPct val="50000"/>
              </a:spcBef>
            </a:pPr>
            <a:endParaRPr lang="en-US" altLang="en-US" sz="2800" dirty="0">
              <a:solidFill>
                <a:srgbClr val="0000FF"/>
              </a:solidFill>
              <a:latin typeface="Arial" panose="020B0604020202020204" pitchFamily="34" charset="0"/>
              <a:ea typeface="Times New Roman" panose="02020603050405020304" pitchFamily="18" charset="0"/>
            </a:endParaRPr>
          </a:p>
        </p:txBody>
      </p:sp>
      <p:sp>
        <p:nvSpPr>
          <p:cNvPr id="4106" name="Text Box 24">
            <a:hlinkClick r:id="rId1" action="ppaction://hlinksldjump"/>
          </p:cNvPr>
          <p:cNvSpPr txBox="1">
            <a:spLocks noChangeArrowheads="1"/>
          </p:cNvSpPr>
          <p:nvPr/>
        </p:nvSpPr>
        <p:spPr bwMode="auto">
          <a:xfrm>
            <a:off x="76200" y="1425575"/>
            <a:ext cx="1927225" cy="461963"/>
          </a:xfrm>
          <a:prstGeom prst="rect">
            <a:avLst/>
          </a:prstGeom>
          <a:noFill/>
          <a:ln>
            <a:noFill/>
          </a:ln>
        </p:spPr>
        <p:txBody>
          <a:bodyPr>
            <a:spAutoFit/>
          </a:bodyPr>
          <a:p>
            <a:pPr eaLnBrk="1" hangingPunct="1">
              <a:spcBef>
                <a:spcPct val="50000"/>
              </a:spcBef>
            </a:pPr>
            <a:r>
              <a:rPr lang="en-US" altLang="en-US" sz="2400" b="1" u="sng" dirty="0">
                <a:solidFill>
                  <a:srgbClr val="990000"/>
                </a:solidFill>
                <a:latin typeface="Arial" panose="020B0604020202020204" pitchFamily="34" charset="0"/>
                <a:cs typeface="Times New Roman" panose="02020603050405020304" pitchFamily="18" charset="0"/>
              </a:rPr>
              <a:t>Ôn b</a:t>
            </a:r>
            <a:r>
              <a:rPr lang="en-US" altLang="en-US" sz="2400" b="1" u="sng" dirty="0">
                <a:solidFill>
                  <a:srgbClr val="990000"/>
                </a:solidFill>
                <a:latin typeface="Arial" panose="020B0604020202020204" pitchFamily="34" charset="0"/>
                <a:ea typeface="Times New Roman" panose="02020603050405020304" pitchFamily="18" charset="0"/>
              </a:rPr>
              <a:t>à</a:t>
            </a:r>
            <a:r>
              <a:rPr lang="en-US" altLang="en-US" sz="2400" b="1" u="sng" dirty="0">
                <a:solidFill>
                  <a:srgbClr val="990000"/>
                </a:solidFill>
                <a:latin typeface="Arial" panose="020B0604020202020204" pitchFamily="34" charset="0"/>
                <a:cs typeface="Times New Roman" panose="02020603050405020304" pitchFamily="18" charset="0"/>
              </a:rPr>
              <a:t>i cũ</a:t>
            </a:r>
            <a:endParaRPr lang="en-US" altLang="en-US" sz="2400" b="1" u="sng" dirty="0">
              <a:solidFill>
                <a:srgbClr val="990000"/>
              </a:solidFill>
              <a:latin typeface="Arial" panose="020B0604020202020204" pitchFamily="34" charset="0"/>
              <a:ea typeface="Times New Roman" panose="02020603050405020304" pitchFamily="18" charset="0"/>
            </a:endParaRPr>
          </a:p>
        </p:txBody>
      </p:sp>
      <p:sp>
        <p:nvSpPr>
          <p:cNvPr id="22563" name="Text Box 35"/>
          <p:cNvSpPr txBox="1">
            <a:spLocks noChangeArrowheads="1"/>
          </p:cNvSpPr>
          <p:nvPr/>
        </p:nvSpPr>
        <p:spPr bwMode="auto">
          <a:xfrm>
            <a:off x="3044825" y="5351463"/>
            <a:ext cx="7772400" cy="1169988"/>
          </a:xfrm>
          <a:prstGeom prst="rect">
            <a:avLst/>
          </a:prstGeom>
          <a:noFill/>
          <a:ln>
            <a:noFill/>
          </a:ln>
        </p:spPr>
        <p:txBody>
          <a:bodyPr wrap="square">
            <a:spAutoFit/>
          </a:bodyPr>
          <a:p>
            <a:pPr eaLnBrk="1" hangingPunct="1">
              <a:spcBef>
                <a:spcPct val="50000"/>
              </a:spcBef>
            </a:pPr>
            <a:r>
              <a:rPr lang="en-US" altLang="en-US" sz="2800" dirty="0">
                <a:solidFill>
                  <a:srgbClr val="0000FF"/>
                </a:solidFill>
                <a:latin typeface="Arial" panose="020B0604020202020204" pitchFamily="34" charset="0"/>
                <a:cs typeface="Times New Roman" panose="02020603050405020304" pitchFamily="18" charset="0"/>
              </a:rPr>
              <a:t>b) Tỉ số của số bạn gái v</a:t>
            </a:r>
            <a:r>
              <a:rPr lang="en-US" altLang="en-US" sz="2800" dirty="0">
                <a:solidFill>
                  <a:srgbClr val="0000FF"/>
                </a:solidFill>
                <a:latin typeface="Arial" panose="020B0604020202020204" pitchFamily="34" charset="0"/>
                <a:ea typeface="Times New Roman" panose="02020603050405020304" pitchFamily="18" charset="0"/>
              </a:rPr>
              <a:t>à</a:t>
            </a:r>
            <a:r>
              <a:rPr lang="en-US" altLang="en-US" sz="2800" dirty="0">
                <a:solidFill>
                  <a:srgbClr val="0000FF"/>
                </a:solidFill>
                <a:latin typeface="Arial" panose="020B0604020202020204" pitchFamily="34" charset="0"/>
                <a:cs typeface="Times New Roman" panose="02020603050405020304" pitchFamily="18" charset="0"/>
              </a:rPr>
              <a:t> số bạn trai của tổ l</a:t>
            </a:r>
            <a:r>
              <a:rPr lang="en-US" altLang="en-US" sz="2800" dirty="0">
                <a:solidFill>
                  <a:srgbClr val="0000FF"/>
                </a:solidFill>
                <a:latin typeface="Arial" panose="020B0604020202020204" pitchFamily="34" charset="0"/>
                <a:ea typeface="Times New Roman" panose="02020603050405020304" pitchFamily="18" charset="0"/>
              </a:rPr>
              <a:t>à</a:t>
            </a:r>
            <a:r>
              <a:rPr lang="en-US" altLang="en-US" sz="2800" dirty="0">
                <a:solidFill>
                  <a:srgbClr val="0000FF"/>
                </a:solidFill>
                <a:latin typeface="Arial" panose="020B0604020202020204" pitchFamily="34" charset="0"/>
                <a:cs typeface="Times New Roman" panose="02020603050405020304" pitchFamily="18" charset="0"/>
              </a:rPr>
              <a:t>:</a:t>
            </a:r>
            <a:endParaRPr lang="en-US" altLang="en-US" sz="2800" dirty="0">
              <a:solidFill>
                <a:srgbClr val="0000FF"/>
              </a:solidFill>
              <a:latin typeface="Arial" panose="020B0604020202020204" pitchFamily="34" charset="0"/>
              <a:cs typeface="Times New Roman" panose="02020603050405020304" pitchFamily="18" charset="0"/>
            </a:endParaRPr>
          </a:p>
          <a:p>
            <a:pPr eaLnBrk="1" hangingPunct="1">
              <a:spcBef>
                <a:spcPct val="50000"/>
              </a:spcBef>
            </a:pPr>
            <a:endParaRPr lang="en-US" altLang="en-US" sz="2800" dirty="0">
              <a:solidFill>
                <a:srgbClr val="0000FF"/>
              </a:solidFill>
              <a:latin typeface="Arial" panose="020B0604020202020204" pitchFamily="34" charset="0"/>
              <a:ea typeface="Times New Roman" panose="02020603050405020304" pitchFamily="18" charset="0"/>
            </a:endParaRPr>
          </a:p>
        </p:txBody>
      </p:sp>
      <p:grpSp>
        <p:nvGrpSpPr>
          <p:cNvPr id="2" name="Group 37"/>
          <p:cNvGrpSpPr/>
          <p:nvPr/>
        </p:nvGrpSpPr>
        <p:grpSpPr>
          <a:xfrm>
            <a:off x="10655300" y="4170363"/>
            <a:ext cx="457200" cy="1169987"/>
            <a:chOff x="4774" y="3055"/>
            <a:chExt cx="288" cy="737"/>
          </a:xfrm>
        </p:grpSpPr>
        <p:sp>
          <p:nvSpPr>
            <p:cNvPr id="4113" name="Text Box 34"/>
            <p:cNvSpPr txBox="1">
              <a:spLocks noChangeArrowheads="1"/>
            </p:cNvSpPr>
            <p:nvPr/>
          </p:nvSpPr>
          <p:spPr bwMode="auto">
            <a:xfrm>
              <a:off x="4774" y="3055"/>
              <a:ext cx="288" cy="737"/>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8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5</a:t>
              </a:r>
              <a:endParaRPr kumimoji="0" lang="en-US" altLang="en-US" sz="28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8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6</a:t>
              </a:r>
              <a:endParaRPr kumimoji="0" lang="en-US" altLang="en-US" sz="28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sp>
          <p:nvSpPr>
            <p:cNvPr id="4114" name="Line 36"/>
            <p:cNvSpPr>
              <a:spLocks noChangeShapeType="1"/>
            </p:cNvSpPr>
            <p:nvPr/>
          </p:nvSpPr>
          <p:spPr bwMode="auto">
            <a:xfrm>
              <a:off x="4798" y="3332"/>
              <a:ext cx="240"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800" b="0" i="0" u="none" strike="noStrike" kern="1200" cap="none" spc="0" normalizeH="0" baseline="0" noProof="0">
                <a:ln>
                  <a:noFill/>
                </a:ln>
                <a:solidFill>
                  <a:schemeClr val="tx1"/>
                </a:solidFill>
                <a:effectLst/>
                <a:uLnTx/>
                <a:uFillTx/>
                <a:latin typeface="+mj-lt"/>
                <a:ea typeface="+mn-ea"/>
                <a:cs typeface="+mn-cs"/>
              </a:endParaRPr>
            </a:p>
          </p:txBody>
        </p:sp>
      </p:grpSp>
      <p:grpSp>
        <p:nvGrpSpPr>
          <p:cNvPr id="3" name="Group 38"/>
          <p:cNvGrpSpPr/>
          <p:nvPr/>
        </p:nvGrpSpPr>
        <p:grpSpPr>
          <a:xfrm>
            <a:off x="10625138" y="5254625"/>
            <a:ext cx="476250" cy="1169988"/>
            <a:chOff x="4452" y="3048"/>
            <a:chExt cx="300" cy="737"/>
          </a:xfrm>
        </p:grpSpPr>
        <p:sp>
          <p:nvSpPr>
            <p:cNvPr id="4111" name="Text Box 39"/>
            <p:cNvSpPr txBox="1">
              <a:spLocks noChangeArrowheads="1"/>
            </p:cNvSpPr>
            <p:nvPr/>
          </p:nvSpPr>
          <p:spPr bwMode="auto">
            <a:xfrm>
              <a:off x="4464" y="3048"/>
              <a:ext cx="288" cy="737"/>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8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6</a:t>
              </a:r>
              <a:endParaRPr kumimoji="0" lang="en-US" altLang="en-US" sz="28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8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5</a:t>
              </a:r>
              <a:endParaRPr kumimoji="0" lang="en-US" altLang="en-US" sz="28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sp>
          <p:nvSpPr>
            <p:cNvPr id="4112" name="Line 40"/>
            <p:cNvSpPr>
              <a:spLocks noChangeShapeType="1"/>
            </p:cNvSpPr>
            <p:nvPr/>
          </p:nvSpPr>
          <p:spPr bwMode="auto">
            <a:xfrm>
              <a:off x="4452" y="3324"/>
              <a:ext cx="240"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800" b="0" i="0" u="none" strike="noStrike" kern="1200" cap="none" spc="0" normalizeH="0" baseline="0" noProof="0" dirty="0">
                <a:ln>
                  <a:noFill/>
                </a:ln>
                <a:solidFill>
                  <a:schemeClr val="tx1"/>
                </a:solidFill>
                <a:effectLst/>
                <a:uLnTx/>
                <a:uFillTx/>
                <a:latin typeface="+mj-lt"/>
                <a:ea typeface="+mn-ea"/>
                <a:cs typeface="+mn-cs"/>
              </a:endParaRPr>
            </a:p>
          </p:txBody>
        </p:sp>
      </p:grpSp>
      <p:sp>
        <p:nvSpPr>
          <p:cNvPr id="5132" name="WordArt 49"/>
          <p:cNvSpPr>
            <a:spLocks noTextEdit="1"/>
          </p:cNvSpPr>
          <p:nvPr/>
        </p:nvSpPr>
        <p:spPr>
          <a:xfrm>
            <a:off x="5257800" y="195263"/>
            <a:ext cx="2209800" cy="777875"/>
          </a:xfrm>
          <a:prstGeom prst="rect">
            <a:avLst/>
          </a:prstGeom>
        </p:spPr>
        <p:txBody>
          <a:bodyPr wrap="none" fromWordArt="1">
            <a:prstTxWarp prst="textPlain">
              <a:avLst>
                <a:gd name="adj" fmla="val 50000"/>
              </a:avLst>
            </a:prstTxWarp>
            <a:normAutofit/>
          </a:bodyPr>
          <a:p>
            <a:pPr algn="ctr"/>
            <a:r>
              <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Toán</a:t>
            </a:r>
            <a:endPar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2548"/>
                                        </p:tgtEl>
                                        <p:attrNameLst>
                                          <p:attrName>style.visibility</p:attrName>
                                        </p:attrNameLst>
                                      </p:cBhvr>
                                      <p:to>
                                        <p:strVal val="visible"/>
                                      </p:to>
                                    </p:set>
                                    <p:animEffect transition="in" filter="blinds(horizontal)">
                                      <p:cBhvr>
                                        <p:cTn id="11" dur="500"/>
                                        <p:tgtEl>
                                          <p:spTgt spid="22548"/>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22549"/>
                                        </p:tgtEl>
                                        <p:attrNameLst>
                                          <p:attrName>style.visibility</p:attrName>
                                        </p:attrNameLst>
                                      </p:cBhvr>
                                      <p:to>
                                        <p:strVal val="visible"/>
                                      </p:to>
                                    </p:set>
                                    <p:animEffect transition="in" filter="blinds(horizontal)">
                                      <p:cBhvr>
                                        <p:cTn id="16" dur="500"/>
                                        <p:tgtEl>
                                          <p:spTgt spid="22549"/>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linds(horizontal)">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22563"/>
                                        </p:tgtEl>
                                        <p:attrNameLst>
                                          <p:attrName>style.visibility</p:attrName>
                                        </p:attrNameLst>
                                      </p:cBhvr>
                                      <p:to>
                                        <p:strVal val="visible"/>
                                      </p:to>
                                    </p:set>
                                    <p:animEffect transition="in" filter="box(in)">
                                      <p:cBhvr>
                                        <p:cTn id="26" dur="500"/>
                                        <p:tgtEl>
                                          <p:spTgt spid="22563"/>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box(in)">
                                      <p:cBhvr>
                                        <p:cTn id="3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43" grpId="0"/>
      <p:bldP spid="22548" grpId="0"/>
      <p:bldP spid="22549" grpId="0"/>
      <p:bldP spid="2256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Line 2"/>
          <p:cNvSpPr>
            <a:spLocks noChangeShapeType="1"/>
          </p:cNvSpPr>
          <p:nvPr/>
        </p:nvSpPr>
        <p:spPr bwMode="auto">
          <a:xfrm>
            <a:off x="4038600" y="1371600"/>
            <a:ext cx="0" cy="2514600"/>
          </a:xfrm>
          <a:prstGeom prst="line">
            <a:avLst/>
          </a:prstGeom>
          <a:noFill/>
          <a:ln w="12700" cap="rnd">
            <a:solidFill>
              <a:srgbClr val="FFFF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j-lt"/>
              <a:ea typeface="+mn-ea"/>
              <a:cs typeface="+mn-cs"/>
            </a:endParaRPr>
          </a:p>
        </p:txBody>
      </p:sp>
      <p:sp>
        <p:nvSpPr>
          <p:cNvPr id="5124" name="Rectangle 4"/>
          <p:cNvSpPr>
            <a:spLocks noChangeArrowheads="1"/>
          </p:cNvSpPr>
          <p:nvPr/>
        </p:nvSpPr>
        <p:spPr bwMode="auto">
          <a:xfrm>
            <a:off x="-12700" y="1371600"/>
            <a:ext cx="2222500" cy="5486400"/>
          </a:xfrm>
          <a:prstGeom prst="rect">
            <a:avLst/>
          </a:prstGeom>
          <a:gradFill rotWithShape="1">
            <a:gsLst>
              <a:gs pos="0">
                <a:srgbClr val="475E76"/>
              </a:gs>
              <a:gs pos="50000">
                <a:srgbClr val="99CCFF"/>
              </a:gs>
              <a:gs pos="100000">
                <a:srgbClr val="475E76"/>
              </a:gs>
            </a:gsLst>
            <a:lin ang="2700000" scaled="1"/>
          </a:gradFill>
          <a:ln w="9525">
            <a:solidFill>
              <a:srgbClr val="FFFFFF"/>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8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5126" name="Rectangle 21"/>
          <p:cNvSpPr>
            <a:spLocks noChangeArrowheads="1"/>
          </p:cNvSpPr>
          <p:nvPr/>
        </p:nvSpPr>
        <p:spPr bwMode="auto">
          <a:xfrm>
            <a:off x="2943225" y="5181600"/>
            <a:ext cx="447675" cy="403225"/>
          </a:xfrm>
          <a:prstGeom prst="rect">
            <a:avLst/>
          </a:prstGeom>
          <a:noFill/>
          <a:ln>
            <a:noFill/>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800" b="0" i="0" u="none" strike="noStrike" kern="1200" cap="none" spc="0" normalizeH="0" baseline="0" noProof="0">
                <a:ln>
                  <a:noFill/>
                </a:ln>
                <a:solidFill>
                  <a:schemeClr val="bg1"/>
                </a:solidFill>
                <a:effectLst/>
                <a:uLnTx/>
                <a:uFillTx/>
                <a:latin typeface="+mj-lt"/>
                <a:ea typeface="+mn-ea"/>
                <a:cs typeface="Times New Roman" panose="02020603050405020304" pitchFamily="18" charset="0"/>
              </a:rPr>
              <a:t>B</a:t>
            </a:r>
            <a:endParaRPr kumimoji="0" lang="en-US" altLang="en-US" sz="1800" b="0" i="0" u="none" strike="noStrike" kern="1200" cap="none" spc="0" normalizeH="0" baseline="0" noProof="0">
              <a:ln>
                <a:noFill/>
              </a:ln>
              <a:solidFill>
                <a:schemeClr val="bg1"/>
              </a:solidFill>
              <a:effectLst/>
              <a:uLnTx/>
              <a:uFillTx/>
              <a:latin typeface="+mj-lt"/>
              <a:ea typeface="+mn-ea"/>
              <a:cs typeface="Times New Roman" panose="02020603050405020304" pitchFamily="18" charset="0"/>
            </a:endParaRPr>
          </a:p>
        </p:txBody>
      </p:sp>
      <p:sp>
        <p:nvSpPr>
          <p:cNvPr id="5127" name="Rectangle 22"/>
          <p:cNvSpPr>
            <a:spLocks noChangeArrowheads="1"/>
          </p:cNvSpPr>
          <p:nvPr/>
        </p:nvSpPr>
        <p:spPr bwMode="auto">
          <a:xfrm>
            <a:off x="6553200" y="5330825"/>
            <a:ext cx="460375" cy="460375"/>
          </a:xfrm>
          <a:prstGeom prst="rect">
            <a:avLst/>
          </a:prstGeom>
          <a:noFill/>
          <a:ln>
            <a:noFill/>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2000" b="0" i="0" u="none" strike="noStrike" kern="1200" cap="none" spc="0" normalizeH="0" baseline="0" noProof="0">
                <a:ln>
                  <a:noFill/>
                </a:ln>
                <a:solidFill>
                  <a:schemeClr val="bg1"/>
                </a:solidFill>
                <a:effectLst/>
                <a:uLnTx/>
                <a:uFillTx/>
                <a:latin typeface="+mj-lt"/>
                <a:ea typeface="+mn-ea"/>
                <a:cs typeface="Times New Roman" panose="02020603050405020304" pitchFamily="18" charset="0"/>
              </a:rPr>
              <a:t>C</a:t>
            </a:r>
            <a:endParaRPr kumimoji="0" lang="en-US" altLang="en-US" sz="2000" b="0" i="0" u="none" strike="noStrike" kern="1200" cap="none" spc="0" normalizeH="0" baseline="0" noProof="0">
              <a:ln>
                <a:noFill/>
              </a:ln>
              <a:solidFill>
                <a:schemeClr val="bg1"/>
              </a:solidFill>
              <a:effectLst/>
              <a:uLnTx/>
              <a:uFillTx/>
              <a:latin typeface="+mj-lt"/>
              <a:ea typeface="+mn-ea"/>
              <a:cs typeface="Times New Roman" panose="02020603050405020304" pitchFamily="18" charset="0"/>
            </a:endParaRPr>
          </a:p>
        </p:txBody>
      </p:sp>
      <p:sp>
        <p:nvSpPr>
          <p:cNvPr id="23593" name="Text Box 41">
            <a:hlinkClick r:id="rId1" action="ppaction://hlinksldjump"/>
          </p:cNvPr>
          <p:cNvSpPr txBox="1">
            <a:spLocks noChangeArrowheads="1"/>
          </p:cNvSpPr>
          <p:nvPr/>
        </p:nvSpPr>
        <p:spPr bwMode="auto">
          <a:xfrm>
            <a:off x="33338" y="1412875"/>
            <a:ext cx="1828800" cy="523875"/>
          </a:xfrm>
          <a:prstGeom prst="rect">
            <a:avLst/>
          </a:prstGeom>
          <a:noFill/>
          <a:ln>
            <a:noFill/>
          </a:ln>
        </p:spPr>
        <p:txBody>
          <a:bodyPr>
            <a:spAutoFit/>
          </a:bodyPr>
          <a:p>
            <a:pPr eaLnBrk="1" hangingPunct="1">
              <a:spcBef>
                <a:spcPct val="50000"/>
              </a:spcBef>
            </a:pPr>
            <a:r>
              <a:rPr lang="en-US" altLang="en-US" sz="2800" b="1" u="sng" dirty="0">
                <a:solidFill>
                  <a:srgbClr val="990000"/>
                </a:solidFill>
                <a:latin typeface="Arial" panose="020B0604020202020204" pitchFamily="34" charset="0"/>
                <a:cs typeface="Times New Roman" panose="02020603050405020304" pitchFamily="18" charset="0"/>
              </a:rPr>
              <a:t>B</a:t>
            </a:r>
            <a:r>
              <a:rPr lang="en-US" altLang="en-US" sz="2800" b="1" u="sng" dirty="0">
                <a:solidFill>
                  <a:srgbClr val="990000"/>
                </a:solidFill>
                <a:latin typeface="Arial" panose="020B0604020202020204" pitchFamily="34" charset="0"/>
                <a:ea typeface="Times New Roman" panose="02020603050405020304" pitchFamily="18" charset="0"/>
              </a:rPr>
              <a:t>à</a:t>
            </a:r>
            <a:r>
              <a:rPr lang="en-US" altLang="en-US" sz="2800" b="1" u="sng" dirty="0">
                <a:solidFill>
                  <a:srgbClr val="990000"/>
                </a:solidFill>
                <a:latin typeface="Arial" panose="020B0604020202020204" pitchFamily="34" charset="0"/>
                <a:cs typeface="Times New Roman" panose="02020603050405020304" pitchFamily="18" charset="0"/>
              </a:rPr>
              <a:t>i mới</a:t>
            </a:r>
            <a:endParaRPr lang="en-US" altLang="en-US" sz="2800" b="1" u="sng" dirty="0">
              <a:solidFill>
                <a:srgbClr val="990000"/>
              </a:solidFill>
              <a:latin typeface="Arial" panose="020B0604020202020204" pitchFamily="34" charset="0"/>
              <a:ea typeface="Times New Roman" panose="02020603050405020304" pitchFamily="18" charset="0"/>
            </a:endParaRPr>
          </a:p>
        </p:txBody>
      </p:sp>
      <p:sp>
        <p:nvSpPr>
          <p:cNvPr id="23594" name="Text Box 42">
            <a:hlinkClick r:id="rId1" action="ppaction://hlinksldjump"/>
          </p:cNvPr>
          <p:cNvSpPr txBox="1">
            <a:spLocks noChangeArrowheads="1"/>
          </p:cNvSpPr>
          <p:nvPr/>
        </p:nvSpPr>
        <p:spPr bwMode="auto">
          <a:xfrm>
            <a:off x="155575" y="2057400"/>
            <a:ext cx="1295400" cy="461963"/>
          </a:xfrm>
          <a:prstGeom prst="rect">
            <a:avLst/>
          </a:prstGeom>
          <a:noFill/>
          <a:ln>
            <a:noFill/>
          </a:ln>
        </p:spPr>
        <p:txBody>
          <a:bodyPr>
            <a:spAutoFit/>
          </a:bodyPr>
          <a:p>
            <a:pPr eaLnBrk="1" hangingPunct="1">
              <a:spcBef>
                <a:spcPct val="50000"/>
              </a:spcBef>
            </a:pPr>
            <a:r>
              <a:rPr lang="en-US" altLang="en-US" sz="2400" u="sng" dirty="0">
                <a:solidFill>
                  <a:srgbClr val="CC3300"/>
                </a:solidFill>
                <a:latin typeface="Arial" panose="020B0604020202020204" pitchFamily="34" charset="0"/>
                <a:cs typeface="Times New Roman" panose="02020603050405020304" pitchFamily="18" charset="0"/>
              </a:rPr>
              <a:t>Ví dụ 1:</a:t>
            </a:r>
            <a:endParaRPr lang="en-US" altLang="en-US" sz="2400" u="sng" dirty="0">
              <a:solidFill>
                <a:srgbClr val="CC3300"/>
              </a:solidFill>
              <a:latin typeface="Arial" panose="020B0604020202020204" pitchFamily="34" charset="0"/>
              <a:ea typeface="Times New Roman" panose="02020603050405020304" pitchFamily="18" charset="0"/>
            </a:endParaRPr>
          </a:p>
        </p:txBody>
      </p:sp>
      <p:sp>
        <p:nvSpPr>
          <p:cNvPr id="6152" name="WordArt 297"/>
          <p:cNvSpPr>
            <a:spLocks noTextEdit="1"/>
          </p:cNvSpPr>
          <p:nvPr/>
        </p:nvSpPr>
        <p:spPr>
          <a:xfrm>
            <a:off x="6019800" y="304800"/>
            <a:ext cx="1676400" cy="609600"/>
          </a:xfrm>
          <a:prstGeom prst="rect">
            <a:avLst/>
          </a:prstGeom>
        </p:spPr>
        <p:txBody>
          <a:bodyPr wrap="none" fromWordArt="1">
            <a:prstTxWarp prst="textPlain">
              <a:avLst>
                <a:gd name="adj" fmla="val 50000"/>
              </a:avLst>
            </a:prstTxWarp>
            <a:normAutofit/>
          </a:bodyPr>
          <a:p>
            <a:pPr algn="ctr"/>
            <a:r>
              <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Toán</a:t>
            </a:r>
            <a:endPar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
        <p:nvSpPr>
          <p:cNvPr id="6153" name="WordArt 299"/>
          <p:cNvSpPr>
            <a:spLocks noTextEdit="1"/>
          </p:cNvSpPr>
          <p:nvPr/>
        </p:nvSpPr>
        <p:spPr>
          <a:xfrm>
            <a:off x="4591050" y="1011238"/>
            <a:ext cx="4267200" cy="304800"/>
          </a:xfrm>
          <a:prstGeom prst="rect">
            <a:avLst/>
          </a:prstGeom>
        </p:spPr>
        <p:txBody>
          <a:bodyPr wrap="none" fromWordArt="1">
            <a:prstTxWarp prst="textPlain">
              <a:avLst>
                <a:gd name="adj" fmla="val 50000"/>
              </a:avLst>
            </a:prstTxWarp>
            <a:normAutofit/>
          </a:bodyPr>
          <a:p>
            <a:pPr algn="ctr"/>
            <a:r>
              <a:rPr lang="en-US" sz="2800">
                <a:ln w="19050" cap="flat" cmpd="sng">
                  <a:solidFill>
                    <a:schemeClr val="bg1"/>
                  </a:solidFill>
                  <a:prstDash val="solid"/>
                  <a:headEnd type="none" w="med" len="med"/>
                  <a:tailEnd type="none" w="med" len="med"/>
                </a:ln>
                <a:solidFill>
                  <a:schemeClr val="bg1">
                    <a:alpha val="34117"/>
                  </a:schemeClr>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TỈ SỐ PHẦN TRĂM</a:t>
            </a:r>
            <a:endParaRPr lang="en-US" sz="2800">
              <a:ln w="19050" cap="flat" cmpd="sng">
                <a:solidFill>
                  <a:schemeClr val="bg1"/>
                </a:solidFill>
                <a:prstDash val="solid"/>
                <a:headEnd type="none" w="med" len="med"/>
                <a:tailEnd type="none" w="med" len="med"/>
              </a:ln>
              <a:solidFill>
                <a:schemeClr val="bg1">
                  <a:alpha val="34117"/>
                </a:schemeClr>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
        <p:nvSpPr>
          <p:cNvPr id="5132" name="Rectangle 348"/>
          <p:cNvSpPr>
            <a:spLocks noChangeArrowheads="1"/>
          </p:cNvSpPr>
          <p:nvPr/>
        </p:nvSpPr>
        <p:spPr bwMode="auto">
          <a:xfrm>
            <a:off x="2209800" y="1371600"/>
            <a:ext cx="9948863" cy="5486400"/>
          </a:xfrm>
          <a:prstGeom prst="rect">
            <a:avLst/>
          </a:prstGeom>
          <a:solidFill>
            <a:srgbClr val="FFFFCC"/>
          </a:solidFill>
          <a:ln w="9525">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8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23901" name="Text Box 349"/>
          <p:cNvSpPr txBox="1">
            <a:spLocks noChangeArrowheads="1"/>
          </p:cNvSpPr>
          <p:nvPr/>
        </p:nvSpPr>
        <p:spPr bwMode="auto">
          <a:xfrm>
            <a:off x="2286000" y="1600200"/>
            <a:ext cx="9601200" cy="708025"/>
          </a:xfrm>
          <a:prstGeom prst="rect">
            <a:avLst/>
          </a:prstGeom>
          <a:noFill/>
          <a:ln>
            <a:noFill/>
          </a:ln>
        </p:spPr>
        <p:txBody>
          <a:bodyPr wrap="square">
            <a:spAutoFit/>
          </a:bodyPr>
          <a:p>
            <a:pPr algn="just" eaLnBrk="1" hangingPunct="1">
              <a:spcBef>
                <a:spcPct val="50000"/>
              </a:spcBef>
            </a:pPr>
            <a:r>
              <a:rPr lang="en-US" altLang="en-US" sz="2000" b="1" dirty="0">
                <a:solidFill>
                  <a:srgbClr val="0000FF"/>
                </a:solidFill>
                <a:latin typeface="Arial" panose="020B0604020202020204" pitchFamily="34" charset="0"/>
                <a:cs typeface="Times New Roman" panose="02020603050405020304" pitchFamily="18" charset="0"/>
              </a:rPr>
              <a:t>a) Ví dụ 1</a:t>
            </a:r>
            <a:r>
              <a:rPr lang="en-US" altLang="en-US" sz="2000" dirty="0">
                <a:solidFill>
                  <a:schemeClr val="tx2"/>
                </a:solidFill>
                <a:latin typeface="Arial" panose="020B0604020202020204" pitchFamily="34" charset="0"/>
                <a:cs typeface="Times New Roman" panose="02020603050405020304" pitchFamily="18" charset="0"/>
              </a:rPr>
              <a:t>:</a:t>
            </a:r>
            <a:r>
              <a:rPr lang="en-US" altLang="en-US" sz="2000" dirty="0">
                <a:solidFill>
                  <a:srgbClr val="0033CC"/>
                </a:solidFill>
                <a:latin typeface="Arial" panose="020B0604020202020204" pitchFamily="34" charset="0"/>
                <a:cs typeface="Times New Roman" panose="02020603050405020304" pitchFamily="18" charset="0"/>
              </a:rPr>
              <a:t>Diện tích một vườn hoa l</a:t>
            </a:r>
            <a:r>
              <a:rPr lang="en-US" altLang="en-US" sz="2000" dirty="0">
                <a:solidFill>
                  <a:srgbClr val="0033CC"/>
                </a:solidFill>
                <a:latin typeface="Arial" panose="020B0604020202020204" pitchFamily="34" charset="0"/>
                <a:ea typeface="Times New Roman" panose="02020603050405020304" pitchFamily="18" charset="0"/>
              </a:rPr>
              <a:t>à</a:t>
            </a:r>
            <a:r>
              <a:rPr lang="en-US" altLang="en-US" sz="2000" dirty="0">
                <a:solidFill>
                  <a:srgbClr val="0033CC"/>
                </a:solidFill>
                <a:latin typeface="Arial" panose="020B0604020202020204" pitchFamily="34" charset="0"/>
                <a:cs typeface="Times New Roman" panose="02020603050405020304" pitchFamily="18" charset="0"/>
              </a:rPr>
              <a:t> 100m</a:t>
            </a:r>
            <a:r>
              <a:rPr lang="en-US" altLang="en-US" sz="2000" baseline="30000" dirty="0">
                <a:solidFill>
                  <a:srgbClr val="0033CC"/>
                </a:solidFill>
                <a:latin typeface="Arial" panose="020B0604020202020204" pitchFamily="34" charset="0"/>
                <a:cs typeface="Times New Roman" panose="02020603050405020304" pitchFamily="18" charset="0"/>
              </a:rPr>
              <a:t>2</a:t>
            </a:r>
            <a:r>
              <a:rPr lang="en-US" altLang="en-US" sz="2000" dirty="0">
                <a:solidFill>
                  <a:srgbClr val="0033CC"/>
                </a:solidFill>
                <a:latin typeface="Arial" panose="020B0604020202020204" pitchFamily="34" charset="0"/>
                <a:cs typeface="Times New Roman" panose="02020603050405020304" pitchFamily="18" charset="0"/>
              </a:rPr>
              <a:t>, trong đó có 25m</a:t>
            </a:r>
            <a:r>
              <a:rPr lang="en-US" altLang="en-US" sz="2000" baseline="30000" dirty="0">
                <a:solidFill>
                  <a:srgbClr val="0033CC"/>
                </a:solidFill>
                <a:latin typeface="Arial" panose="020B0604020202020204" pitchFamily="34" charset="0"/>
                <a:cs typeface="Times New Roman" panose="02020603050405020304" pitchFamily="18" charset="0"/>
              </a:rPr>
              <a:t>2</a:t>
            </a:r>
            <a:r>
              <a:rPr lang="en-US" altLang="en-US" sz="2000" dirty="0">
                <a:solidFill>
                  <a:srgbClr val="0033CC"/>
                </a:solidFill>
                <a:latin typeface="Arial" panose="020B0604020202020204" pitchFamily="34" charset="0"/>
                <a:cs typeface="Times New Roman" panose="02020603050405020304" pitchFamily="18" charset="0"/>
              </a:rPr>
              <a:t> trồng hoa </a:t>
            </a:r>
            <a:r>
              <a:rPr lang="en-US" altLang="en-US" sz="2000" dirty="0">
                <a:solidFill>
                  <a:srgbClr val="0000FF"/>
                </a:solidFill>
                <a:latin typeface="Arial" panose="020B0604020202020204" pitchFamily="34" charset="0"/>
                <a:cs typeface="Times New Roman" panose="02020603050405020304" pitchFamily="18" charset="0"/>
              </a:rPr>
              <a:t>hồng</a:t>
            </a:r>
            <a:r>
              <a:rPr lang="en-US" altLang="en-US" sz="2000" dirty="0">
                <a:solidFill>
                  <a:srgbClr val="0033CC"/>
                </a:solidFill>
                <a:latin typeface="Arial" panose="020B0604020202020204" pitchFamily="34" charset="0"/>
                <a:cs typeface="Times New Roman" panose="02020603050405020304" pitchFamily="18" charset="0"/>
              </a:rPr>
              <a:t>. Tìm tỉ số của diện tích trồng hoa hồng v</a:t>
            </a:r>
            <a:r>
              <a:rPr lang="en-US" altLang="en-US" sz="2000" dirty="0">
                <a:solidFill>
                  <a:srgbClr val="0033CC"/>
                </a:solidFill>
                <a:latin typeface="Arial" panose="020B0604020202020204" pitchFamily="34" charset="0"/>
                <a:ea typeface="Times New Roman" panose="02020603050405020304" pitchFamily="18" charset="0"/>
              </a:rPr>
              <a:t>à</a:t>
            </a:r>
            <a:r>
              <a:rPr lang="en-US" altLang="en-US" sz="2000" dirty="0">
                <a:solidFill>
                  <a:srgbClr val="0033CC"/>
                </a:solidFill>
                <a:latin typeface="Arial" panose="020B0604020202020204" pitchFamily="34" charset="0"/>
                <a:cs typeface="Times New Roman" panose="02020603050405020304" pitchFamily="18" charset="0"/>
              </a:rPr>
              <a:t> diện tích vườn hoa.</a:t>
            </a:r>
            <a:endParaRPr lang="en-US" altLang="en-US" sz="2000" dirty="0">
              <a:solidFill>
                <a:srgbClr val="0033CC"/>
              </a:solidFill>
              <a:latin typeface="Arial" panose="020B0604020202020204" pitchFamily="34" charset="0"/>
              <a:ea typeface="Times New Roman" panose="02020603050405020304" pitchFamily="18" charset="0"/>
            </a:endParaRPr>
          </a:p>
        </p:txBody>
      </p:sp>
      <p:graphicFrame>
        <p:nvGraphicFramePr>
          <p:cNvPr id="23902" name="Group 350"/>
          <p:cNvGraphicFramePr>
            <a:graphicFrameLocks noGrp="1"/>
          </p:cNvGraphicFramePr>
          <p:nvPr/>
        </p:nvGraphicFramePr>
        <p:xfrm>
          <a:off x="2838450" y="3429000"/>
          <a:ext cx="2227263" cy="2438400"/>
        </p:xfrm>
        <a:graphic>
          <a:graphicData uri="http://schemas.openxmlformats.org/drawingml/2006/table">
            <a:tbl>
              <a:tblPr/>
              <a:tblGrid>
                <a:gridCol w="208291"/>
                <a:gridCol w="208291"/>
                <a:gridCol w="221188"/>
                <a:gridCol w="228613"/>
                <a:gridCol w="228613"/>
                <a:gridCol w="228613"/>
                <a:gridCol w="228613"/>
                <a:gridCol w="228613"/>
                <a:gridCol w="217817"/>
                <a:gridCol w="228613"/>
              </a:tblGrid>
              <a:tr h="2286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dirty="0">
                        <a:ln>
                          <a:noFill/>
                        </a:ln>
                        <a:solidFill>
                          <a:schemeClr val="tx1"/>
                        </a:solidFill>
                        <a:effectLst/>
                        <a:latin typeface="Arial" panose="020B0604020202020204" pitchFamily="34" charset="0"/>
                      </a:endParaRP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dirty="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227013">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dirty="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2286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227013">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6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2286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dirty="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233363">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219075">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2286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227013">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2286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dirty="0">
                        <a:ln>
                          <a:noFill/>
                        </a:ln>
                        <a:solidFill>
                          <a:schemeClr val="tx1"/>
                        </a:solidFill>
                        <a:effectLst/>
                        <a:latin typeface="Arial" panose="020B0604020202020204" pitchFamily="34" charset="0"/>
                      </a:endParaRPr>
                    </a:p>
                  </a:txBody>
                  <a:tcPr marL="91445" marR="914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r>
            </a:tbl>
          </a:graphicData>
        </a:graphic>
      </p:graphicFrame>
      <p:grpSp>
        <p:nvGrpSpPr>
          <p:cNvPr id="2" name="Group 473"/>
          <p:cNvGrpSpPr/>
          <p:nvPr/>
        </p:nvGrpSpPr>
        <p:grpSpPr>
          <a:xfrm>
            <a:off x="5686425" y="2667000"/>
            <a:ext cx="4676775" cy="1447800"/>
            <a:chOff x="2622" y="1680"/>
            <a:chExt cx="2946" cy="912"/>
          </a:xfrm>
        </p:grpSpPr>
        <p:sp>
          <p:nvSpPr>
            <p:cNvPr id="5310" name="Text Box 474"/>
            <p:cNvSpPr txBox="1">
              <a:spLocks noChangeArrowheads="1"/>
            </p:cNvSpPr>
            <p:nvPr/>
          </p:nvSpPr>
          <p:spPr bwMode="auto">
            <a:xfrm>
              <a:off x="2622" y="1680"/>
              <a:ext cx="2946" cy="775"/>
            </a:xfrm>
            <a:prstGeom prst="rect">
              <a:avLst/>
            </a:prstGeom>
            <a:noFill/>
            <a:ln>
              <a:noFill/>
            </a:ln>
          </p:spPr>
          <p:txBody>
            <a:bodyPr wrap="square">
              <a:spAutoFit/>
            </a:bodyPr>
            <a:p>
              <a:pPr eaLnBrk="1" hangingPunct="1">
                <a:spcBef>
                  <a:spcPct val="50000"/>
                </a:spcBef>
              </a:pPr>
              <a:r>
                <a:rPr lang="en-US" altLang="en-US" sz="2200" dirty="0">
                  <a:solidFill>
                    <a:srgbClr val="0033CC"/>
                  </a:solidFill>
                  <a:latin typeface="Arial" panose="020B0604020202020204" pitchFamily="34" charset="0"/>
                  <a:cs typeface="Times New Roman" panose="02020603050405020304" pitchFamily="18" charset="0"/>
                </a:rPr>
                <a:t>Tỉ số của diện tích trồng hoa hồng v</a:t>
              </a:r>
              <a:r>
                <a:rPr lang="en-US" altLang="en-US" sz="2200" dirty="0">
                  <a:solidFill>
                    <a:srgbClr val="0033CC"/>
                  </a:solidFill>
                  <a:latin typeface="Arial" panose="020B0604020202020204" pitchFamily="34" charset="0"/>
                  <a:ea typeface="Times New Roman" panose="02020603050405020304" pitchFamily="18" charset="0"/>
                </a:rPr>
                <a:t>à</a:t>
              </a:r>
              <a:r>
                <a:rPr lang="en-US" altLang="en-US" sz="2200" dirty="0">
                  <a:solidFill>
                    <a:srgbClr val="0033CC"/>
                  </a:solidFill>
                  <a:latin typeface="Arial" panose="020B0604020202020204" pitchFamily="34" charset="0"/>
                  <a:cs typeface="Times New Roman" panose="02020603050405020304" pitchFamily="18" charset="0"/>
                </a:rPr>
                <a:t> diện tích vườn hoa l</a:t>
              </a:r>
              <a:r>
                <a:rPr lang="en-US" altLang="en-US" sz="2200" dirty="0">
                  <a:solidFill>
                    <a:srgbClr val="0033CC"/>
                  </a:solidFill>
                  <a:latin typeface="Arial" panose="020B0604020202020204" pitchFamily="34" charset="0"/>
                  <a:ea typeface="Times New Roman" panose="02020603050405020304" pitchFamily="18" charset="0"/>
                </a:rPr>
                <a:t>à</a:t>
              </a:r>
              <a:r>
                <a:rPr lang="en-US" altLang="en-US" sz="2200" dirty="0">
                  <a:solidFill>
                    <a:srgbClr val="0033CC"/>
                  </a:solidFill>
                  <a:latin typeface="Arial" panose="020B0604020202020204" pitchFamily="34" charset="0"/>
                  <a:cs typeface="Times New Roman" panose="02020603050405020304" pitchFamily="18" charset="0"/>
                </a:rPr>
                <a:t>: </a:t>
              </a:r>
              <a:endParaRPr lang="en-US" altLang="en-US" sz="2200" dirty="0">
                <a:solidFill>
                  <a:srgbClr val="0033CC"/>
                </a:solidFill>
                <a:latin typeface="Arial" panose="020B0604020202020204" pitchFamily="34" charset="0"/>
                <a:cs typeface="Times New Roman" panose="02020603050405020304" pitchFamily="18" charset="0"/>
              </a:endParaRPr>
            </a:p>
            <a:p>
              <a:pPr algn="just" eaLnBrk="1" hangingPunct="1">
                <a:spcBef>
                  <a:spcPct val="50000"/>
                </a:spcBef>
              </a:pPr>
              <a:r>
                <a:rPr lang="en-US" altLang="en-US" sz="2000" dirty="0">
                  <a:solidFill>
                    <a:srgbClr val="0033CC"/>
                  </a:solidFill>
                  <a:latin typeface="Arial" panose="020B0604020202020204" pitchFamily="34" charset="0"/>
                  <a:cs typeface="Times New Roman" panose="02020603050405020304" pitchFamily="18" charset="0"/>
                </a:rPr>
                <a:t>                25 :100   hay</a:t>
              </a:r>
              <a:r>
                <a:rPr lang="en-US" altLang="en-US" dirty="0">
                  <a:solidFill>
                    <a:srgbClr val="0033CC"/>
                  </a:solidFill>
                  <a:latin typeface="Arial" panose="020B0604020202020204" pitchFamily="34" charset="0"/>
                  <a:cs typeface="Times New Roman" panose="02020603050405020304" pitchFamily="18" charset="0"/>
                </a:rPr>
                <a:t> </a:t>
              </a:r>
              <a:endParaRPr lang="en-US" altLang="en-US" dirty="0">
                <a:solidFill>
                  <a:srgbClr val="0033CC"/>
                </a:solidFill>
                <a:latin typeface="Arial" panose="020B0604020202020204" pitchFamily="34" charset="0"/>
                <a:ea typeface="Times New Roman" panose="02020603050405020304" pitchFamily="18" charset="0"/>
              </a:endParaRPr>
            </a:p>
          </p:txBody>
        </p:sp>
        <p:sp>
          <p:nvSpPr>
            <p:cNvPr id="5311" name="Text Box 475"/>
            <p:cNvSpPr txBox="1">
              <a:spLocks noChangeArrowheads="1"/>
            </p:cNvSpPr>
            <p:nvPr/>
          </p:nvSpPr>
          <p:spPr bwMode="auto">
            <a:xfrm>
              <a:off x="4368" y="2054"/>
              <a:ext cx="480" cy="538"/>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25</a:t>
              </a:r>
              <a:endPar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100</a:t>
              </a:r>
              <a:endPar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5312" name="Line 476"/>
            <p:cNvSpPr>
              <a:spLocks noChangeShapeType="1"/>
            </p:cNvSpPr>
            <p:nvPr/>
          </p:nvSpPr>
          <p:spPr bwMode="auto">
            <a:xfrm>
              <a:off x="4416" y="2304"/>
              <a:ext cx="288" cy="0"/>
            </a:xfrm>
            <a:prstGeom prst="line">
              <a:avLst/>
            </a:prstGeom>
            <a:noFill/>
            <a:ln w="9525">
              <a:solidFill>
                <a:srgbClr val="0033CC"/>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j-lt"/>
                <a:ea typeface="+mn-ea"/>
                <a:cs typeface="+mn-cs"/>
              </a:endParaRPr>
            </a:p>
          </p:txBody>
        </p:sp>
      </p:grpSp>
      <p:sp>
        <p:nvSpPr>
          <p:cNvPr id="24029" name="Text Box 477"/>
          <p:cNvSpPr txBox="1">
            <a:spLocks noChangeArrowheads="1"/>
          </p:cNvSpPr>
          <p:nvPr/>
        </p:nvSpPr>
        <p:spPr bwMode="auto">
          <a:xfrm>
            <a:off x="6019800" y="4572000"/>
            <a:ext cx="5181600" cy="461963"/>
          </a:xfrm>
          <a:prstGeom prst="rect">
            <a:avLst/>
          </a:prstGeom>
          <a:noFill/>
          <a:ln>
            <a:noFill/>
          </a:ln>
        </p:spPr>
        <p:txBody>
          <a:bodyPr wrap="square">
            <a:spAutoFit/>
          </a:bodyPr>
          <a:p>
            <a:pPr eaLnBrk="1" hangingPunct="1">
              <a:spcBef>
                <a:spcPct val="50000"/>
              </a:spcBef>
            </a:pPr>
            <a:r>
              <a:rPr lang="en-US" altLang="en-US" sz="2000" i="1" dirty="0">
                <a:solidFill>
                  <a:srgbClr val="0033CC"/>
                </a:solidFill>
                <a:latin typeface="Arial" panose="020B0604020202020204" pitchFamily="34" charset="0"/>
                <a:cs typeface="Times New Roman" panose="02020603050405020304" pitchFamily="18" charset="0"/>
              </a:rPr>
              <a:t>  </a:t>
            </a:r>
            <a:r>
              <a:rPr lang="en-US" altLang="en-US" sz="2400" dirty="0">
                <a:solidFill>
                  <a:srgbClr val="0033CC"/>
                </a:solidFill>
                <a:latin typeface="Arial" panose="020B0604020202020204" pitchFamily="34" charset="0"/>
                <a:cs typeface="Times New Roman" panose="02020603050405020304" pitchFamily="18" charset="0"/>
              </a:rPr>
              <a:t>đọc l</a:t>
            </a:r>
            <a:r>
              <a:rPr lang="en-US" altLang="en-US" sz="2400" dirty="0">
                <a:solidFill>
                  <a:srgbClr val="0033CC"/>
                </a:solidFill>
                <a:latin typeface="Arial" panose="020B0604020202020204" pitchFamily="34" charset="0"/>
                <a:ea typeface="Times New Roman" panose="02020603050405020304" pitchFamily="18" charset="0"/>
              </a:rPr>
              <a:t>à</a:t>
            </a:r>
            <a:r>
              <a:rPr lang="en-US" altLang="en-US" sz="2400" dirty="0">
                <a:solidFill>
                  <a:srgbClr val="0033CC"/>
                </a:solidFill>
                <a:latin typeface="Arial" panose="020B0604020202020204" pitchFamily="34" charset="0"/>
                <a:cs typeface="Times New Roman" panose="02020603050405020304" pitchFamily="18" charset="0"/>
              </a:rPr>
              <a:t>: </a:t>
            </a:r>
            <a:r>
              <a:rPr lang="en-US" altLang="en-US" sz="2400" i="1" dirty="0">
                <a:solidFill>
                  <a:srgbClr val="FF00FF"/>
                </a:solidFill>
                <a:latin typeface="Arial" panose="020B0604020202020204" pitchFamily="34" charset="0"/>
                <a:cs typeface="Times New Roman" panose="02020603050405020304" pitchFamily="18" charset="0"/>
              </a:rPr>
              <a:t>hai mươi lăm phần trăm.</a:t>
            </a:r>
            <a:endParaRPr lang="en-US" altLang="en-US" sz="2400" i="1" dirty="0">
              <a:solidFill>
                <a:srgbClr val="FF00FF"/>
              </a:solidFill>
              <a:latin typeface="Arial" panose="020B0604020202020204" pitchFamily="34" charset="0"/>
              <a:ea typeface="Times New Roman" panose="02020603050405020304" pitchFamily="18" charset="0"/>
            </a:endParaRPr>
          </a:p>
        </p:txBody>
      </p:sp>
      <p:sp>
        <p:nvSpPr>
          <p:cNvPr id="24030" name="Text Box 478"/>
          <p:cNvSpPr txBox="1">
            <a:spLocks noChangeArrowheads="1"/>
          </p:cNvSpPr>
          <p:nvPr/>
        </p:nvSpPr>
        <p:spPr bwMode="auto">
          <a:xfrm>
            <a:off x="5372100" y="5033963"/>
            <a:ext cx="6248400" cy="1570038"/>
          </a:xfrm>
          <a:prstGeom prst="rect">
            <a:avLst/>
          </a:prstGeom>
          <a:noFill/>
          <a:ln>
            <a:noFill/>
          </a:ln>
        </p:spPr>
        <p:txBody>
          <a:bodyPr wrap="square">
            <a:spAutoFit/>
          </a:bodyPr>
          <a:p>
            <a:pPr algn="just" eaLnBrk="1" hangingPunct="1">
              <a:spcBef>
                <a:spcPct val="50000"/>
              </a:spcBef>
            </a:pPr>
            <a:r>
              <a:rPr lang="en-US" altLang="en-US" sz="2400" dirty="0">
                <a:solidFill>
                  <a:srgbClr val="0033CC"/>
                </a:solidFill>
                <a:latin typeface="Arial" panose="020B0604020202020204" pitchFamily="34" charset="0"/>
                <a:cs typeface="Times New Roman" panose="02020603050405020304" pitchFamily="18" charset="0"/>
              </a:rPr>
              <a:t>Ta nói: </a:t>
            </a:r>
            <a:r>
              <a:rPr lang="en-US" altLang="en-US" sz="2400" i="1" dirty="0">
                <a:solidFill>
                  <a:srgbClr val="FF00FF"/>
                </a:solidFill>
                <a:latin typeface="Arial" panose="020B0604020202020204" pitchFamily="34" charset="0"/>
                <a:cs typeface="Times New Roman" panose="02020603050405020304" pitchFamily="18" charset="0"/>
              </a:rPr>
              <a:t>Tỉ số phần trăm của diện tích trồng hoa hồng v</a:t>
            </a:r>
            <a:r>
              <a:rPr lang="en-US" altLang="en-US" sz="2400" i="1" dirty="0">
                <a:solidFill>
                  <a:srgbClr val="FF00FF"/>
                </a:solidFill>
                <a:latin typeface="Arial" panose="020B0604020202020204" pitchFamily="34" charset="0"/>
                <a:ea typeface="Times New Roman" panose="02020603050405020304" pitchFamily="18" charset="0"/>
              </a:rPr>
              <a:t>à</a:t>
            </a:r>
            <a:r>
              <a:rPr lang="en-US" altLang="en-US" sz="2400" i="1" dirty="0">
                <a:solidFill>
                  <a:srgbClr val="FF00FF"/>
                </a:solidFill>
                <a:latin typeface="Arial" panose="020B0604020202020204" pitchFamily="34" charset="0"/>
                <a:cs typeface="Times New Roman" panose="02020603050405020304" pitchFamily="18" charset="0"/>
              </a:rPr>
              <a:t> diện tích vườn hoa l</a:t>
            </a:r>
            <a:r>
              <a:rPr lang="en-US" altLang="en-US" sz="2400" i="1" dirty="0">
                <a:solidFill>
                  <a:srgbClr val="FF00FF"/>
                </a:solidFill>
                <a:latin typeface="Arial" panose="020B0604020202020204" pitchFamily="34" charset="0"/>
                <a:ea typeface="Times New Roman" panose="02020603050405020304" pitchFamily="18" charset="0"/>
              </a:rPr>
              <a:t>à</a:t>
            </a:r>
            <a:r>
              <a:rPr lang="en-US" altLang="en-US" sz="2400" i="1" dirty="0">
                <a:solidFill>
                  <a:srgbClr val="FF00FF"/>
                </a:solidFill>
                <a:latin typeface="Arial" panose="020B0604020202020204" pitchFamily="34" charset="0"/>
                <a:cs typeface="Times New Roman" panose="02020603050405020304" pitchFamily="18" charset="0"/>
              </a:rPr>
              <a:t> 25%</a:t>
            </a:r>
            <a:r>
              <a:rPr lang="en-US" altLang="en-US" sz="2400" i="1" dirty="0">
                <a:solidFill>
                  <a:srgbClr val="0033CC"/>
                </a:solidFill>
                <a:latin typeface="Arial" panose="020B0604020202020204" pitchFamily="34" charset="0"/>
                <a:cs typeface="Times New Roman" panose="02020603050405020304" pitchFamily="18" charset="0"/>
              </a:rPr>
              <a:t>;</a:t>
            </a:r>
            <a:r>
              <a:rPr lang="en-US" altLang="en-US" sz="2400" dirty="0">
                <a:solidFill>
                  <a:srgbClr val="0033CC"/>
                </a:solidFill>
                <a:latin typeface="Arial" panose="020B0604020202020204" pitchFamily="34" charset="0"/>
                <a:cs typeface="Times New Roman" panose="02020603050405020304" pitchFamily="18" charset="0"/>
              </a:rPr>
              <a:t> hoặc: Diện tích trồng hoa hồng chiếm 25% diện tích vườn hoa.</a:t>
            </a:r>
            <a:endParaRPr lang="en-US" altLang="en-US" sz="2400" dirty="0">
              <a:solidFill>
                <a:srgbClr val="0033CC"/>
              </a:solidFill>
              <a:latin typeface="Arial" panose="020B0604020202020204" pitchFamily="34" charset="0"/>
              <a:ea typeface="Times New Roman" panose="02020603050405020304" pitchFamily="18" charset="0"/>
            </a:endParaRPr>
          </a:p>
        </p:txBody>
      </p:sp>
      <p:sp>
        <p:nvSpPr>
          <p:cNvPr id="24031" name="Text Box 479"/>
          <p:cNvSpPr txBox="1">
            <a:spLocks noChangeArrowheads="1"/>
          </p:cNvSpPr>
          <p:nvPr/>
        </p:nvSpPr>
        <p:spPr bwMode="auto">
          <a:xfrm>
            <a:off x="2286000" y="1600200"/>
            <a:ext cx="9601200" cy="708025"/>
          </a:xfrm>
          <a:prstGeom prst="rect">
            <a:avLst/>
          </a:prstGeom>
          <a:noFill/>
          <a:ln>
            <a:noFill/>
          </a:ln>
        </p:spPr>
        <p:txBody>
          <a:bodyPr wrap="square">
            <a:spAutoFit/>
          </a:bodyPr>
          <a:p>
            <a:pPr algn="just" eaLnBrk="1" hangingPunct="1">
              <a:spcBef>
                <a:spcPct val="50000"/>
              </a:spcBef>
            </a:pPr>
            <a:r>
              <a:rPr lang="en-US" altLang="en-US" sz="2000" b="1" dirty="0">
                <a:solidFill>
                  <a:srgbClr val="0000FF"/>
                </a:solidFill>
                <a:latin typeface="Arial" panose="020B0604020202020204" pitchFamily="34" charset="0"/>
                <a:cs typeface="Times New Roman" panose="02020603050405020304" pitchFamily="18" charset="0"/>
              </a:rPr>
              <a:t>a) Ví dụ 1</a:t>
            </a:r>
            <a:r>
              <a:rPr lang="en-US" altLang="en-US" sz="2000" dirty="0">
                <a:solidFill>
                  <a:srgbClr val="FF0000"/>
                </a:solidFill>
                <a:latin typeface="Arial" panose="020B0604020202020204" pitchFamily="34" charset="0"/>
                <a:cs typeface="Times New Roman" panose="02020603050405020304" pitchFamily="18" charset="0"/>
              </a:rPr>
              <a:t>:Diện tích một vườn hoa l</a:t>
            </a:r>
            <a:r>
              <a:rPr lang="en-US" altLang="en-US" sz="2000" dirty="0">
                <a:solidFill>
                  <a:srgbClr val="FF0000"/>
                </a:solidFill>
                <a:latin typeface="Arial" panose="020B0604020202020204" pitchFamily="34" charset="0"/>
                <a:ea typeface="Times New Roman" panose="02020603050405020304" pitchFamily="18" charset="0"/>
              </a:rPr>
              <a:t>à</a:t>
            </a:r>
            <a:r>
              <a:rPr lang="en-US" altLang="en-US" sz="2000" dirty="0">
                <a:solidFill>
                  <a:srgbClr val="FF0000"/>
                </a:solidFill>
                <a:latin typeface="Arial" panose="020B0604020202020204" pitchFamily="34" charset="0"/>
                <a:cs typeface="Times New Roman" panose="02020603050405020304" pitchFamily="18" charset="0"/>
              </a:rPr>
              <a:t> 100m</a:t>
            </a:r>
            <a:r>
              <a:rPr lang="en-US" altLang="en-US" sz="2000" baseline="30000" dirty="0">
                <a:solidFill>
                  <a:srgbClr val="FF0000"/>
                </a:solidFill>
                <a:latin typeface="Arial" panose="020B0604020202020204" pitchFamily="34" charset="0"/>
                <a:cs typeface="Times New Roman" panose="02020603050405020304" pitchFamily="18" charset="0"/>
              </a:rPr>
              <a:t>2</a:t>
            </a:r>
            <a:r>
              <a:rPr lang="en-US" altLang="en-US" sz="2000" dirty="0">
                <a:solidFill>
                  <a:srgbClr val="0033CC"/>
                </a:solidFill>
                <a:latin typeface="Arial" panose="020B0604020202020204" pitchFamily="34" charset="0"/>
                <a:cs typeface="Times New Roman" panose="02020603050405020304" pitchFamily="18" charset="0"/>
              </a:rPr>
              <a:t>, trong đó có </a:t>
            </a:r>
            <a:r>
              <a:rPr lang="en-US" altLang="en-US" sz="2000" dirty="0">
                <a:solidFill>
                  <a:srgbClr val="FF0000"/>
                </a:solidFill>
                <a:latin typeface="Arial" panose="020B0604020202020204" pitchFamily="34" charset="0"/>
                <a:cs typeface="Times New Roman" panose="02020603050405020304" pitchFamily="18" charset="0"/>
              </a:rPr>
              <a:t>25m</a:t>
            </a:r>
            <a:r>
              <a:rPr lang="en-US" altLang="en-US" sz="2000" baseline="30000" dirty="0">
                <a:solidFill>
                  <a:srgbClr val="FF0000"/>
                </a:solidFill>
                <a:latin typeface="Arial" panose="020B0604020202020204" pitchFamily="34" charset="0"/>
                <a:cs typeface="Times New Roman" panose="02020603050405020304" pitchFamily="18" charset="0"/>
              </a:rPr>
              <a:t>2</a:t>
            </a:r>
            <a:r>
              <a:rPr lang="en-US" altLang="en-US" sz="2000" dirty="0">
                <a:solidFill>
                  <a:srgbClr val="FF0000"/>
                </a:solidFill>
                <a:latin typeface="Arial" panose="020B0604020202020204" pitchFamily="34" charset="0"/>
                <a:cs typeface="Times New Roman" panose="02020603050405020304" pitchFamily="18" charset="0"/>
              </a:rPr>
              <a:t> trồng hoa hồng</a:t>
            </a:r>
            <a:r>
              <a:rPr lang="en-US" altLang="en-US" sz="2000" dirty="0">
                <a:solidFill>
                  <a:srgbClr val="0033CC"/>
                </a:solidFill>
                <a:latin typeface="Arial" panose="020B0604020202020204" pitchFamily="34" charset="0"/>
                <a:cs typeface="Times New Roman" panose="02020603050405020304" pitchFamily="18" charset="0"/>
              </a:rPr>
              <a:t>. Tìm tỉ số của diện tích trồng hoa hồng v</a:t>
            </a:r>
            <a:r>
              <a:rPr lang="en-US" altLang="en-US" sz="2000" dirty="0">
                <a:solidFill>
                  <a:srgbClr val="0033CC"/>
                </a:solidFill>
                <a:latin typeface="Arial" panose="020B0604020202020204" pitchFamily="34" charset="0"/>
                <a:ea typeface="Times New Roman" panose="02020603050405020304" pitchFamily="18" charset="0"/>
              </a:rPr>
              <a:t>à</a:t>
            </a:r>
            <a:r>
              <a:rPr lang="en-US" altLang="en-US" sz="2000" dirty="0">
                <a:solidFill>
                  <a:srgbClr val="0033CC"/>
                </a:solidFill>
                <a:latin typeface="Arial" panose="020B0604020202020204" pitchFamily="34" charset="0"/>
                <a:cs typeface="Times New Roman" panose="02020603050405020304" pitchFamily="18" charset="0"/>
              </a:rPr>
              <a:t> diện tích vườn hoa.</a:t>
            </a:r>
            <a:endParaRPr lang="en-US" altLang="en-US" sz="2000" dirty="0">
              <a:solidFill>
                <a:srgbClr val="0033CC"/>
              </a:solidFill>
              <a:latin typeface="Arial" panose="020B0604020202020204" pitchFamily="34" charset="0"/>
              <a:ea typeface="Times New Roman" panose="02020603050405020304" pitchFamily="18" charset="0"/>
            </a:endParaRPr>
          </a:p>
        </p:txBody>
      </p:sp>
      <p:sp>
        <p:nvSpPr>
          <p:cNvPr id="24032" name="Text Box 480"/>
          <p:cNvSpPr txBox="1">
            <a:spLocks noChangeArrowheads="1"/>
          </p:cNvSpPr>
          <p:nvPr/>
        </p:nvSpPr>
        <p:spPr bwMode="auto">
          <a:xfrm>
            <a:off x="2286000" y="1600200"/>
            <a:ext cx="9601200" cy="708025"/>
          </a:xfrm>
          <a:prstGeom prst="rect">
            <a:avLst/>
          </a:prstGeom>
          <a:noFill/>
          <a:ln>
            <a:noFill/>
          </a:ln>
        </p:spPr>
        <p:txBody>
          <a:bodyPr wrap="square">
            <a:spAutoFit/>
          </a:bodyPr>
          <a:p>
            <a:pPr algn="just" eaLnBrk="1" hangingPunct="1">
              <a:spcBef>
                <a:spcPct val="50000"/>
              </a:spcBef>
            </a:pPr>
            <a:r>
              <a:rPr lang="en-US" altLang="en-US" sz="2000" b="1" dirty="0">
                <a:solidFill>
                  <a:srgbClr val="0000FF"/>
                </a:solidFill>
                <a:latin typeface="Arial" panose="020B0604020202020204" pitchFamily="34" charset="0"/>
                <a:cs typeface="Times New Roman" panose="02020603050405020304" pitchFamily="18" charset="0"/>
              </a:rPr>
              <a:t>a) Ví dụ 1</a:t>
            </a:r>
            <a:r>
              <a:rPr lang="en-US" altLang="en-US" sz="2000" dirty="0">
                <a:solidFill>
                  <a:srgbClr val="FF0000"/>
                </a:solidFill>
                <a:latin typeface="Arial" panose="020B0604020202020204" pitchFamily="34" charset="0"/>
                <a:cs typeface="Times New Roman" panose="02020603050405020304" pitchFamily="18" charset="0"/>
              </a:rPr>
              <a:t>:Diện tích một vườn hoa l</a:t>
            </a:r>
            <a:r>
              <a:rPr lang="en-US" altLang="en-US" sz="2000" dirty="0">
                <a:solidFill>
                  <a:srgbClr val="FF0000"/>
                </a:solidFill>
                <a:latin typeface="Arial" panose="020B0604020202020204" pitchFamily="34" charset="0"/>
                <a:ea typeface="Times New Roman" panose="02020603050405020304" pitchFamily="18" charset="0"/>
              </a:rPr>
              <a:t>à</a:t>
            </a:r>
            <a:r>
              <a:rPr lang="en-US" altLang="en-US" sz="2000" dirty="0">
                <a:solidFill>
                  <a:srgbClr val="FF0000"/>
                </a:solidFill>
                <a:latin typeface="Arial" panose="020B0604020202020204" pitchFamily="34" charset="0"/>
                <a:cs typeface="Times New Roman" panose="02020603050405020304" pitchFamily="18" charset="0"/>
              </a:rPr>
              <a:t> 100m</a:t>
            </a:r>
            <a:r>
              <a:rPr lang="en-US" altLang="en-US" sz="2000" baseline="30000" dirty="0">
                <a:solidFill>
                  <a:srgbClr val="FF0000"/>
                </a:solidFill>
                <a:latin typeface="Arial" panose="020B0604020202020204" pitchFamily="34" charset="0"/>
                <a:cs typeface="Times New Roman" panose="02020603050405020304" pitchFamily="18" charset="0"/>
              </a:rPr>
              <a:t>2</a:t>
            </a:r>
            <a:r>
              <a:rPr lang="en-US" altLang="en-US" sz="2000" dirty="0">
                <a:solidFill>
                  <a:srgbClr val="0033CC"/>
                </a:solidFill>
                <a:latin typeface="Arial" panose="020B0604020202020204" pitchFamily="34" charset="0"/>
                <a:cs typeface="Times New Roman" panose="02020603050405020304" pitchFamily="18" charset="0"/>
              </a:rPr>
              <a:t>, trong đó có </a:t>
            </a:r>
            <a:r>
              <a:rPr lang="en-US" altLang="en-US" sz="2000" dirty="0">
                <a:solidFill>
                  <a:srgbClr val="FF0000"/>
                </a:solidFill>
                <a:latin typeface="Arial" panose="020B0604020202020204" pitchFamily="34" charset="0"/>
                <a:cs typeface="Times New Roman" panose="02020603050405020304" pitchFamily="18" charset="0"/>
              </a:rPr>
              <a:t>25m</a:t>
            </a:r>
            <a:r>
              <a:rPr lang="en-US" altLang="en-US" sz="2000" baseline="30000" dirty="0">
                <a:solidFill>
                  <a:srgbClr val="FF0000"/>
                </a:solidFill>
                <a:latin typeface="Arial" panose="020B0604020202020204" pitchFamily="34" charset="0"/>
                <a:cs typeface="Times New Roman" panose="02020603050405020304" pitchFamily="18" charset="0"/>
              </a:rPr>
              <a:t>2</a:t>
            </a:r>
            <a:r>
              <a:rPr lang="en-US" altLang="en-US" sz="2000" dirty="0">
                <a:solidFill>
                  <a:srgbClr val="FF0000"/>
                </a:solidFill>
                <a:latin typeface="Arial" panose="020B0604020202020204" pitchFamily="34" charset="0"/>
                <a:cs typeface="Times New Roman" panose="02020603050405020304" pitchFamily="18" charset="0"/>
              </a:rPr>
              <a:t> trồng hoa hồng</a:t>
            </a:r>
            <a:r>
              <a:rPr lang="en-US" altLang="en-US" sz="2000" dirty="0">
                <a:solidFill>
                  <a:srgbClr val="0033CC"/>
                </a:solidFill>
                <a:latin typeface="Arial" panose="020B0604020202020204" pitchFamily="34" charset="0"/>
                <a:cs typeface="Times New Roman" panose="02020603050405020304" pitchFamily="18" charset="0"/>
              </a:rPr>
              <a:t>. </a:t>
            </a:r>
            <a:r>
              <a:rPr lang="en-US" altLang="en-US" sz="2000" dirty="0">
                <a:solidFill>
                  <a:srgbClr val="FF0000"/>
                </a:solidFill>
                <a:latin typeface="Arial" panose="020B0604020202020204" pitchFamily="34" charset="0"/>
                <a:cs typeface="Times New Roman" panose="02020603050405020304" pitchFamily="18" charset="0"/>
              </a:rPr>
              <a:t>Tìm tỉ số của diện tích trồng hoa hồng v</a:t>
            </a:r>
            <a:r>
              <a:rPr lang="en-US" altLang="en-US" sz="2000" dirty="0">
                <a:solidFill>
                  <a:srgbClr val="FF0000"/>
                </a:solidFill>
                <a:latin typeface="Arial" panose="020B0604020202020204" pitchFamily="34" charset="0"/>
                <a:ea typeface="Times New Roman" panose="02020603050405020304" pitchFamily="18" charset="0"/>
              </a:rPr>
              <a:t>à</a:t>
            </a:r>
            <a:r>
              <a:rPr lang="en-US" altLang="en-US" sz="2000" dirty="0">
                <a:solidFill>
                  <a:srgbClr val="FF0000"/>
                </a:solidFill>
                <a:latin typeface="Arial" panose="020B0604020202020204" pitchFamily="34" charset="0"/>
                <a:cs typeface="Times New Roman" panose="02020603050405020304" pitchFamily="18" charset="0"/>
              </a:rPr>
              <a:t> diện tích vườn hoa</a:t>
            </a:r>
            <a:r>
              <a:rPr lang="en-US" altLang="en-US" sz="2000" dirty="0">
                <a:solidFill>
                  <a:srgbClr val="0033CC"/>
                </a:solidFill>
                <a:latin typeface="Arial" panose="020B0604020202020204" pitchFamily="34" charset="0"/>
                <a:cs typeface="Times New Roman" panose="02020603050405020304" pitchFamily="18" charset="0"/>
              </a:rPr>
              <a:t>.</a:t>
            </a:r>
            <a:endParaRPr lang="en-US" altLang="en-US" sz="2000" dirty="0">
              <a:solidFill>
                <a:srgbClr val="0033CC"/>
              </a:solidFill>
              <a:latin typeface="Arial" panose="020B0604020202020204" pitchFamily="34" charset="0"/>
              <a:ea typeface="Times New Roman" panose="02020603050405020304" pitchFamily="18" charset="0"/>
            </a:endParaRPr>
          </a:p>
        </p:txBody>
      </p:sp>
      <p:sp>
        <p:nvSpPr>
          <p:cNvPr id="24034" name="Text Box 482"/>
          <p:cNvSpPr txBox="1">
            <a:spLocks noChangeArrowheads="1"/>
          </p:cNvSpPr>
          <p:nvPr/>
        </p:nvSpPr>
        <p:spPr bwMode="auto">
          <a:xfrm>
            <a:off x="6858000" y="4114800"/>
            <a:ext cx="3276600" cy="457200"/>
          </a:xfrm>
          <a:prstGeom prst="rect">
            <a:avLst/>
          </a:prstGeom>
          <a:noFill/>
          <a:ln>
            <a:noFill/>
          </a:ln>
        </p:spPr>
        <p:txBody>
          <a:bodyPr>
            <a:spAutoFit/>
          </a:bodyPr>
          <a:p>
            <a:pPr eaLnBrk="1" hangingPunct="1">
              <a:spcBef>
                <a:spcPct val="50000"/>
              </a:spcBef>
            </a:pPr>
            <a:r>
              <a:rPr lang="en-US" altLang="en-US" sz="2000" dirty="0">
                <a:solidFill>
                  <a:srgbClr val="0033CC"/>
                </a:solidFill>
                <a:latin typeface="Arial" panose="020B0604020202020204" pitchFamily="34" charset="0"/>
                <a:cs typeface="Times New Roman" panose="02020603050405020304" pitchFamily="18" charset="0"/>
              </a:rPr>
              <a:t>  </a:t>
            </a:r>
            <a:r>
              <a:rPr lang="en-US" altLang="en-US" sz="2400" dirty="0">
                <a:solidFill>
                  <a:srgbClr val="0033CC"/>
                </a:solidFill>
                <a:latin typeface="Arial" panose="020B0604020202020204" pitchFamily="34" charset="0"/>
                <a:cs typeface="Times New Roman" panose="02020603050405020304" pitchFamily="18" charset="0"/>
              </a:rPr>
              <a:t>Ta vi</a:t>
            </a:r>
            <a:r>
              <a:rPr lang="en-US" altLang="en-US" sz="2000" dirty="0">
                <a:solidFill>
                  <a:srgbClr val="0033CC"/>
                </a:solidFill>
                <a:latin typeface="Arial" panose="020B0604020202020204" pitchFamily="34" charset="0"/>
                <a:cs typeface="Times New Roman" panose="02020603050405020304" pitchFamily="18" charset="0"/>
              </a:rPr>
              <a:t>ết:</a:t>
            </a:r>
            <a:endParaRPr lang="en-US" altLang="en-US" sz="2000" dirty="0">
              <a:solidFill>
                <a:srgbClr val="0033CC"/>
              </a:solidFill>
              <a:latin typeface="Arial" panose="020B0604020202020204" pitchFamily="34" charset="0"/>
              <a:ea typeface="Times New Roman" panose="02020603050405020304" pitchFamily="18" charset="0"/>
            </a:endParaRPr>
          </a:p>
        </p:txBody>
      </p:sp>
      <p:sp>
        <p:nvSpPr>
          <p:cNvPr id="24035" name="Text Box 483"/>
          <p:cNvSpPr txBox="1">
            <a:spLocks noChangeArrowheads="1"/>
          </p:cNvSpPr>
          <p:nvPr/>
        </p:nvSpPr>
        <p:spPr bwMode="auto">
          <a:xfrm>
            <a:off x="8153400" y="3997325"/>
            <a:ext cx="762000" cy="854075"/>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25</a:t>
            </a:r>
            <a:endPar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a:t>
            </a:r>
            <a:endPar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24036" name="Line 484"/>
          <p:cNvSpPr>
            <a:spLocks noChangeShapeType="1"/>
          </p:cNvSpPr>
          <p:nvPr/>
        </p:nvSpPr>
        <p:spPr bwMode="auto">
          <a:xfrm>
            <a:off x="8229600" y="4394200"/>
            <a:ext cx="457200" cy="0"/>
          </a:xfrm>
          <a:prstGeom prst="line">
            <a:avLst/>
          </a:prstGeom>
          <a:noFill/>
          <a:ln w="9525">
            <a:solidFill>
              <a:srgbClr val="0033CC"/>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j-lt"/>
              <a:ea typeface="+mn-ea"/>
              <a:cs typeface="+mn-cs"/>
            </a:endParaRPr>
          </a:p>
        </p:txBody>
      </p:sp>
      <p:sp>
        <p:nvSpPr>
          <p:cNvPr id="24037" name="Text Box 485"/>
          <p:cNvSpPr txBox="1">
            <a:spLocks noChangeArrowheads="1"/>
          </p:cNvSpPr>
          <p:nvPr/>
        </p:nvSpPr>
        <p:spPr bwMode="auto">
          <a:xfrm>
            <a:off x="8763000" y="4191000"/>
            <a:ext cx="762000" cy="396875"/>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a:t>
            </a:r>
            <a:endPar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24038" name="Text Box 486"/>
          <p:cNvSpPr txBox="1">
            <a:spLocks noChangeArrowheads="1"/>
          </p:cNvSpPr>
          <p:nvPr/>
        </p:nvSpPr>
        <p:spPr bwMode="auto">
          <a:xfrm>
            <a:off x="9102725" y="4149725"/>
            <a:ext cx="762000" cy="396875"/>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25</a:t>
            </a:r>
            <a:endPar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graphicFrame>
        <p:nvGraphicFramePr>
          <p:cNvPr id="24039" name="Group 487"/>
          <p:cNvGraphicFramePr>
            <a:graphicFrameLocks noGrp="1"/>
          </p:cNvGraphicFramePr>
          <p:nvPr/>
        </p:nvGraphicFramePr>
        <p:xfrm>
          <a:off x="2819400" y="3429000"/>
          <a:ext cx="1114425" cy="1219200"/>
        </p:xfrm>
        <a:graphic>
          <a:graphicData uri="http://schemas.openxmlformats.org/drawingml/2006/table">
            <a:tbl>
              <a:tblPr/>
              <a:tblGrid>
                <a:gridCol w="228508"/>
                <a:gridCol w="228508"/>
                <a:gridCol w="208206"/>
                <a:gridCol w="220695"/>
                <a:gridCol w="228508"/>
              </a:tblGrid>
              <a:tr h="243744">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dirty="0">
                        <a:ln>
                          <a:noFill/>
                        </a:ln>
                        <a:solidFill>
                          <a:schemeClr val="tx1"/>
                        </a:solidFill>
                        <a:effectLst/>
                        <a:latin typeface="Arial" panose="020B0604020202020204" pitchFamily="34" charset="0"/>
                      </a:endParaRPr>
                    </a:p>
                  </a:txBody>
                  <a:tcPr marL="91403" marR="91403" marT="45673" marB="4567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r>
              <a:tr h="243744">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r>
              <a:tr h="244226">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dirty="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r>
              <a:tr h="243744">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dirty="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dirty="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FF"/>
                    </a:solidFill>
                  </a:tcPr>
                </a:tc>
              </a:tr>
              <a:tr h="243744">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000" b="0" i="0" u="none" strike="noStrike" cap="none" normalizeH="0" baseline="0" dirty="0">
                        <a:ln>
                          <a:noFill/>
                        </a:ln>
                        <a:solidFill>
                          <a:schemeClr val="tx1"/>
                        </a:solidFill>
                        <a:effectLst/>
                        <a:latin typeface="Arial" panose="020B0604020202020204" pitchFamily="34" charset="0"/>
                      </a:endParaRPr>
                    </a:p>
                  </a:txBody>
                  <a:tcPr marL="91403" marR="91403" marT="45673" marB="4567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FF"/>
                    </a:solidFill>
                  </a:tcPr>
                </a:tc>
              </a:tr>
            </a:tbl>
          </a:graphicData>
        </a:graphic>
      </p:graphicFrame>
      <p:sp>
        <p:nvSpPr>
          <p:cNvPr id="24077" name="Text Box 525"/>
          <p:cNvSpPr txBox="1">
            <a:spLocks noChangeArrowheads="1"/>
          </p:cNvSpPr>
          <p:nvPr/>
        </p:nvSpPr>
        <p:spPr bwMode="auto">
          <a:xfrm>
            <a:off x="4149725" y="3086100"/>
            <a:ext cx="762000" cy="708025"/>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10m</a:t>
            </a:r>
            <a:endParaRPr kumimoji="0" lang="en-US" altLang="en-US" sz="20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sp>
        <p:nvSpPr>
          <p:cNvPr id="24078" name="Text Box 526"/>
          <p:cNvSpPr txBox="1">
            <a:spLocks noChangeArrowheads="1"/>
          </p:cNvSpPr>
          <p:nvPr/>
        </p:nvSpPr>
        <p:spPr bwMode="auto">
          <a:xfrm>
            <a:off x="2838450" y="3641725"/>
            <a:ext cx="914400" cy="396875"/>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25m</a:t>
            </a:r>
            <a:r>
              <a:rPr kumimoji="0" lang="en-US" altLang="en-US" sz="2000" b="0" i="0" u="none" strike="noStrike" kern="1200" cap="none" spc="0" normalizeH="0" baseline="30000" noProof="0" dirty="0">
                <a:ln>
                  <a:noFill/>
                </a:ln>
                <a:solidFill>
                  <a:srgbClr val="0033CC"/>
                </a:solidFill>
                <a:effectLst/>
                <a:uLnTx/>
                <a:uFillTx/>
                <a:latin typeface="+mj-lt"/>
                <a:ea typeface="+mn-ea"/>
                <a:cs typeface="Times New Roman" panose="02020603050405020304" pitchFamily="18" charset="0"/>
              </a:rPr>
              <a:t>2</a:t>
            </a:r>
            <a:endParaRPr kumimoji="0" lang="en-US" altLang="en-US" sz="20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sp>
        <p:nvSpPr>
          <p:cNvPr id="24079" name="Text Box 527"/>
          <p:cNvSpPr txBox="1">
            <a:spLocks noChangeArrowheads="1"/>
          </p:cNvSpPr>
          <p:nvPr/>
        </p:nvSpPr>
        <p:spPr bwMode="auto">
          <a:xfrm>
            <a:off x="8077200" y="4403725"/>
            <a:ext cx="762000" cy="396875"/>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100</a:t>
            </a:r>
            <a:endPar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24080" name="Text Box 528"/>
          <p:cNvSpPr txBox="1">
            <a:spLocks noChangeArrowheads="1"/>
          </p:cNvSpPr>
          <p:nvPr/>
        </p:nvSpPr>
        <p:spPr bwMode="auto">
          <a:xfrm>
            <a:off x="9428163" y="4149725"/>
            <a:ext cx="762000" cy="396875"/>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a:t>
            </a:r>
            <a:endPar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24081" name="Text Box 529"/>
          <p:cNvSpPr txBox="1">
            <a:spLocks noChangeArrowheads="1"/>
          </p:cNvSpPr>
          <p:nvPr/>
        </p:nvSpPr>
        <p:spPr bwMode="auto">
          <a:xfrm>
            <a:off x="9428163" y="4143375"/>
            <a:ext cx="762000" cy="396875"/>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a:ln>
                  <a:noFill/>
                </a:ln>
                <a:solidFill>
                  <a:srgbClr val="FF00FF"/>
                </a:solidFill>
                <a:effectLst/>
                <a:uLnTx/>
                <a:uFillTx/>
                <a:latin typeface="+mj-lt"/>
                <a:ea typeface="+mn-ea"/>
                <a:cs typeface="Times New Roman" panose="02020603050405020304" pitchFamily="18" charset="0"/>
              </a:rPr>
              <a:t>%</a:t>
            </a:r>
            <a:endParaRPr kumimoji="0" lang="en-US" altLang="en-US" sz="2000" b="0" i="0" u="none" strike="noStrike" kern="1200" cap="none" spc="0" normalizeH="0" baseline="0" noProof="0">
              <a:ln>
                <a:noFill/>
              </a:ln>
              <a:solidFill>
                <a:srgbClr val="FF00FF"/>
              </a:solidFill>
              <a:effectLst/>
              <a:uLnTx/>
              <a:uFillTx/>
              <a:latin typeface="+mj-lt"/>
              <a:ea typeface="+mn-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93"/>
                                        </p:tgtEl>
                                        <p:attrNameLst>
                                          <p:attrName>style.visibility</p:attrName>
                                        </p:attrNameLst>
                                      </p:cBhvr>
                                      <p:to>
                                        <p:strVal val="visible"/>
                                      </p:to>
                                    </p:set>
                                    <p:animEffect transition="in" filter="blinds(horizontal)">
                                      <p:cBhvr>
                                        <p:cTn id="7" dur="500"/>
                                        <p:tgtEl>
                                          <p:spTgt spid="2359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153"/>
                                        </p:tgtEl>
                                        <p:attrNameLst>
                                          <p:attrName>style.visibility</p:attrName>
                                        </p:attrNameLst>
                                      </p:cBhvr>
                                      <p:to>
                                        <p:strVal val="visible"/>
                                      </p:to>
                                    </p:set>
                                    <p:animEffect transition="in" filter="blinds(horizontal)">
                                      <p:cBhvr>
                                        <p:cTn id="12" dur="500"/>
                                        <p:tgtEl>
                                          <p:spTgt spid="615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3594"/>
                                        </p:tgtEl>
                                        <p:attrNameLst>
                                          <p:attrName>style.visibility</p:attrName>
                                        </p:attrNameLst>
                                      </p:cBhvr>
                                      <p:to>
                                        <p:strVal val="visible"/>
                                      </p:to>
                                    </p:set>
                                    <p:animEffect transition="in" filter="blinds(horizontal)">
                                      <p:cBhvr>
                                        <p:cTn id="17" dur="500"/>
                                        <p:tgtEl>
                                          <p:spTgt spid="2359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3901"/>
                                        </p:tgtEl>
                                        <p:attrNameLst>
                                          <p:attrName>style.visibility</p:attrName>
                                        </p:attrNameLst>
                                      </p:cBhvr>
                                      <p:to>
                                        <p:strVal val="visible"/>
                                      </p:to>
                                    </p:set>
                                    <p:animEffect transition="in" filter="blinds(horizontal)">
                                      <p:cBhvr>
                                        <p:cTn id="22" dur="500"/>
                                        <p:tgtEl>
                                          <p:spTgt spid="2390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4031"/>
                                        </p:tgtEl>
                                        <p:attrNameLst>
                                          <p:attrName>style.visibility</p:attrName>
                                        </p:attrNameLst>
                                      </p:cBhvr>
                                      <p:to>
                                        <p:strVal val="visible"/>
                                      </p:to>
                                    </p:set>
                                    <p:animEffect transition="in" filter="blinds(horizontal)">
                                      <p:cBhvr>
                                        <p:cTn id="27" dur="500"/>
                                        <p:tgtEl>
                                          <p:spTgt spid="2403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4032"/>
                                        </p:tgtEl>
                                        <p:attrNameLst>
                                          <p:attrName>style.visibility</p:attrName>
                                        </p:attrNameLst>
                                      </p:cBhvr>
                                      <p:to>
                                        <p:strVal val="visible"/>
                                      </p:to>
                                    </p:set>
                                    <p:animEffect transition="in" filter="blinds(horizontal)">
                                      <p:cBhvr>
                                        <p:cTn id="32" dur="500"/>
                                        <p:tgtEl>
                                          <p:spTgt spid="24032"/>
                                        </p:tgtEl>
                                      </p:cBhvr>
                                    </p:animEffect>
                                  </p:childTnLst>
                                </p:cTn>
                              </p:par>
                            </p:childTnLst>
                          </p:cTn>
                        </p:par>
                      </p:childTnLst>
                    </p:cTn>
                  </p:par>
                  <p:par>
                    <p:cTn id="33" fill="hold">
                      <p:stCondLst>
                        <p:cond delay="indefinite"/>
                      </p:stCondLst>
                      <p:childTnLst>
                        <p:par>
                          <p:cTn id="34" fill="hold">
                            <p:stCondLst>
                              <p:cond delay="0"/>
                            </p:stCondLst>
                            <p:childTnLst>
                              <p:par>
                                <p:cTn id="35" presetID="13" presetClass="entr" presetSubtype="16" fill="hold" nodeType="clickEffect">
                                  <p:stCondLst>
                                    <p:cond delay="0"/>
                                  </p:stCondLst>
                                  <p:childTnLst>
                                    <p:set>
                                      <p:cBhvr>
                                        <p:cTn id="36" dur="1" fill="hold">
                                          <p:stCondLst>
                                            <p:cond delay="0"/>
                                          </p:stCondLst>
                                        </p:cTn>
                                        <p:tgtEl>
                                          <p:spTgt spid="23902"/>
                                        </p:tgtEl>
                                        <p:attrNameLst>
                                          <p:attrName>style.visibility</p:attrName>
                                        </p:attrNameLst>
                                      </p:cBhvr>
                                      <p:to>
                                        <p:strVal val="visible"/>
                                      </p:to>
                                    </p:set>
                                    <p:animEffect transition="in" filter="plus(in)">
                                      <p:cBhvr>
                                        <p:cTn id="37" dur="2000"/>
                                        <p:tgtEl>
                                          <p:spTgt spid="23902"/>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4077"/>
                                        </p:tgtEl>
                                        <p:attrNameLst>
                                          <p:attrName>style.visibility</p:attrName>
                                        </p:attrNameLst>
                                      </p:cBhvr>
                                      <p:to>
                                        <p:strVal val="visible"/>
                                      </p:to>
                                    </p:set>
                                    <p:anim calcmode="lin" valueType="num">
                                      <p:cBhvr>
                                        <p:cTn id="42" dur="500" fill="hold"/>
                                        <p:tgtEl>
                                          <p:spTgt spid="24077"/>
                                        </p:tgtEl>
                                        <p:attrNameLst>
                                          <p:attrName>ppt_w</p:attrName>
                                        </p:attrNameLst>
                                      </p:cBhvr>
                                      <p:tavLst>
                                        <p:tav tm="0">
                                          <p:val>
                                            <p:fltVal val="0,000000"/>
                                          </p:val>
                                        </p:tav>
                                        <p:tav tm="100000">
                                          <p:val>
                                            <p:strVal val="#ppt_w"/>
                                          </p:val>
                                        </p:tav>
                                      </p:tavLst>
                                    </p:anim>
                                    <p:anim calcmode="lin" valueType="num">
                                      <p:cBhvr>
                                        <p:cTn id="43" dur="500" fill="hold"/>
                                        <p:tgtEl>
                                          <p:spTgt spid="24077"/>
                                        </p:tgtEl>
                                        <p:attrNameLst>
                                          <p:attrName>ppt_h</p:attrName>
                                        </p:attrNameLst>
                                      </p:cBhvr>
                                      <p:tavLst>
                                        <p:tav tm="0">
                                          <p:val>
                                            <p:fltVal val="0,000000"/>
                                          </p:val>
                                        </p:tav>
                                        <p:tav tm="100000">
                                          <p:val>
                                            <p:strVal val="#ppt_h"/>
                                          </p:val>
                                        </p:tav>
                                      </p:tavLst>
                                    </p:anim>
                                    <p:animEffect transition="in" filter="fade">
                                      <p:cBhvr>
                                        <p:cTn id="44" dur="500"/>
                                        <p:tgtEl>
                                          <p:spTgt spid="24077"/>
                                        </p:tgtEl>
                                      </p:cBhvr>
                                    </p:animEffect>
                                  </p:childTnLst>
                                </p:cTn>
                              </p:par>
                            </p:childTnLst>
                          </p:cTn>
                        </p:par>
                      </p:childTnLst>
                    </p:cTn>
                  </p:par>
                  <p:par>
                    <p:cTn id="45" fill="hold">
                      <p:stCondLst>
                        <p:cond delay="indefinite"/>
                      </p:stCondLst>
                      <p:childTnLst>
                        <p:par>
                          <p:cTn id="46" fill="hold">
                            <p:stCondLst>
                              <p:cond delay="0"/>
                            </p:stCondLst>
                            <p:childTnLst>
                              <p:par>
                                <p:cTn id="47" presetID="13" presetClass="entr" presetSubtype="16" fill="hold" nodeType="clickEffect">
                                  <p:stCondLst>
                                    <p:cond delay="0"/>
                                  </p:stCondLst>
                                  <p:childTnLst>
                                    <p:set>
                                      <p:cBhvr>
                                        <p:cTn id="48" dur="1" fill="hold">
                                          <p:stCondLst>
                                            <p:cond delay="0"/>
                                          </p:stCondLst>
                                        </p:cTn>
                                        <p:tgtEl>
                                          <p:spTgt spid="24039"/>
                                        </p:tgtEl>
                                        <p:attrNameLst>
                                          <p:attrName>style.visibility</p:attrName>
                                        </p:attrNameLst>
                                      </p:cBhvr>
                                      <p:to>
                                        <p:strVal val="visible"/>
                                      </p:to>
                                    </p:set>
                                    <p:animEffect transition="in" filter="plus(in)">
                                      <p:cBhvr>
                                        <p:cTn id="49" dur="2000"/>
                                        <p:tgtEl>
                                          <p:spTgt spid="24039"/>
                                        </p:tgtEl>
                                      </p:cBhvr>
                                    </p:animEffect>
                                  </p:childTnLst>
                                </p:cTn>
                              </p:par>
                            </p:childTnLst>
                          </p:cTn>
                        </p:par>
                      </p:childTnLst>
                    </p:cTn>
                  </p:par>
                  <p:par>
                    <p:cTn id="50" fill="hold">
                      <p:stCondLst>
                        <p:cond delay="indefinite"/>
                      </p:stCondLst>
                      <p:childTnLst>
                        <p:par>
                          <p:cTn id="51" fill="hold">
                            <p:stCondLst>
                              <p:cond delay="0"/>
                            </p:stCondLst>
                            <p:childTnLst>
                              <p:par>
                                <p:cTn id="52" presetID="20" presetClass="entr" presetSubtype="0" fill="hold" grpId="0" nodeType="clickEffect">
                                  <p:stCondLst>
                                    <p:cond delay="0"/>
                                  </p:stCondLst>
                                  <p:childTnLst>
                                    <p:set>
                                      <p:cBhvr>
                                        <p:cTn id="53" dur="1" fill="hold">
                                          <p:stCondLst>
                                            <p:cond delay="0"/>
                                          </p:stCondLst>
                                        </p:cTn>
                                        <p:tgtEl>
                                          <p:spTgt spid="24078"/>
                                        </p:tgtEl>
                                        <p:attrNameLst>
                                          <p:attrName>style.visibility</p:attrName>
                                        </p:attrNameLst>
                                      </p:cBhvr>
                                      <p:to>
                                        <p:strVal val="visible"/>
                                      </p:to>
                                    </p:set>
                                    <p:animEffect transition="in" filter="wedge">
                                      <p:cBhvr>
                                        <p:cTn id="54" dur="2000"/>
                                        <p:tgtEl>
                                          <p:spTgt spid="24078"/>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nodeType="clickEffect">
                                  <p:stCondLst>
                                    <p:cond delay="0"/>
                                  </p:stCondLst>
                                  <p:childTnLst>
                                    <p:set>
                                      <p:cBhvr>
                                        <p:cTn id="58" dur="1" fill="hold">
                                          <p:stCondLst>
                                            <p:cond delay="0"/>
                                          </p:stCondLst>
                                        </p:cTn>
                                        <p:tgtEl>
                                          <p:spTgt spid="2"/>
                                        </p:tgtEl>
                                        <p:attrNameLst>
                                          <p:attrName>style.visibility</p:attrName>
                                        </p:attrNameLst>
                                      </p:cBhvr>
                                      <p:to>
                                        <p:strVal val="visible"/>
                                      </p:to>
                                    </p:set>
                                    <p:animEffect transition="in" filter="blinds(horizontal)">
                                      <p:cBhvr>
                                        <p:cTn id="59" dur="500"/>
                                        <p:tgtEl>
                                          <p:spTgt spid="2"/>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24034"/>
                                        </p:tgtEl>
                                        <p:attrNameLst>
                                          <p:attrName>style.visibility</p:attrName>
                                        </p:attrNameLst>
                                      </p:cBhvr>
                                      <p:to>
                                        <p:strVal val="visible"/>
                                      </p:to>
                                    </p:set>
                                    <p:animEffect transition="in" filter="blinds(horizontal)">
                                      <p:cBhvr>
                                        <p:cTn id="64" dur="500"/>
                                        <p:tgtEl>
                                          <p:spTgt spid="24034"/>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24035"/>
                                        </p:tgtEl>
                                        <p:attrNameLst>
                                          <p:attrName>style.visibility</p:attrName>
                                        </p:attrNameLst>
                                      </p:cBhvr>
                                      <p:to>
                                        <p:strVal val="visible"/>
                                      </p:to>
                                    </p:set>
                                    <p:animEffect transition="in" filter="blinds(horizontal)">
                                      <p:cBhvr>
                                        <p:cTn id="69" dur="500"/>
                                        <p:tgtEl>
                                          <p:spTgt spid="24035"/>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nodeType="clickEffect">
                                  <p:stCondLst>
                                    <p:cond delay="0"/>
                                  </p:stCondLst>
                                  <p:childTnLst>
                                    <p:set>
                                      <p:cBhvr>
                                        <p:cTn id="73" dur="1" fill="hold">
                                          <p:stCondLst>
                                            <p:cond delay="0"/>
                                          </p:stCondLst>
                                        </p:cTn>
                                        <p:tgtEl>
                                          <p:spTgt spid="24036"/>
                                        </p:tgtEl>
                                        <p:attrNameLst>
                                          <p:attrName>style.visibility</p:attrName>
                                        </p:attrNameLst>
                                      </p:cBhvr>
                                      <p:to>
                                        <p:strVal val="visible"/>
                                      </p:to>
                                    </p:set>
                                    <p:animEffect transition="in" filter="blinds(horizontal)">
                                      <p:cBhvr>
                                        <p:cTn id="74" dur="500"/>
                                        <p:tgtEl>
                                          <p:spTgt spid="24036"/>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24079"/>
                                        </p:tgtEl>
                                        <p:attrNameLst>
                                          <p:attrName>style.visibility</p:attrName>
                                        </p:attrNameLst>
                                      </p:cBhvr>
                                      <p:to>
                                        <p:strVal val="visible"/>
                                      </p:to>
                                    </p:set>
                                    <p:animEffect transition="in" filter="blinds(horizontal)">
                                      <p:cBhvr>
                                        <p:cTn id="79" dur="500"/>
                                        <p:tgtEl>
                                          <p:spTgt spid="24079"/>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24037"/>
                                        </p:tgtEl>
                                        <p:attrNameLst>
                                          <p:attrName>style.visibility</p:attrName>
                                        </p:attrNameLst>
                                      </p:cBhvr>
                                      <p:to>
                                        <p:strVal val="visible"/>
                                      </p:to>
                                    </p:set>
                                    <p:animEffect transition="in" filter="blinds(horizontal)">
                                      <p:cBhvr>
                                        <p:cTn id="84" dur="500"/>
                                        <p:tgtEl>
                                          <p:spTgt spid="24037"/>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24038"/>
                                        </p:tgtEl>
                                        <p:attrNameLst>
                                          <p:attrName>style.visibility</p:attrName>
                                        </p:attrNameLst>
                                      </p:cBhvr>
                                      <p:to>
                                        <p:strVal val="visible"/>
                                      </p:to>
                                    </p:set>
                                    <p:animEffect transition="in" filter="blinds(horizontal)">
                                      <p:cBhvr>
                                        <p:cTn id="89" dur="500"/>
                                        <p:tgtEl>
                                          <p:spTgt spid="24038"/>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24080"/>
                                        </p:tgtEl>
                                        <p:attrNameLst>
                                          <p:attrName>style.visibility</p:attrName>
                                        </p:attrNameLst>
                                      </p:cBhvr>
                                      <p:to>
                                        <p:strVal val="visible"/>
                                      </p:to>
                                    </p:set>
                                    <p:animEffect transition="in" filter="blinds(horizontal)">
                                      <p:cBhvr>
                                        <p:cTn id="94" dur="500"/>
                                        <p:tgtEl>
                                          <p:spTgt spid="24080"/>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24081"/>
                                        </p:tgtEl>
                                        <p:attrNameLst>
                                          <p:attrName>style.visibility</p:attrName>
                                        </p:attrNameLst>
                                      </p:cBhvr>
                                      <p:to>
                                        <p:strVal val="visible"/>
                                      </p:to>
                                    </p:set>
                                    <p:animEffect transition="in" filter="blinds(horizontal)">
                                      <p:cBhvr>
                                        <p:cTn id="99" dur="500"/>
                                        <p:tgtEl>
                                          <p:spTgt spid="24081"/>
                                        </p:tgtEl>
                                      </p:cBhvr>
                                    </p:animEffect>
                                  </p:childTnLst>
                                </p:cTn>
                              </p:par>
                            </p:childTnLst>
                          </p:cTn>
                        </p:par>
                      </p:childTnLst>
                    </p:cTn>
                  </p:par>
                  <p:par>
                    <p:cTn id="100" fill="hold">
                      <p:stCondLst>
                        <p:cond delay="indefinite"/>
                      </p:stCondLst>
                      <p:childTnLst>
                        <p:par>
                          <p:cTn id="101" fill="hold">
                            <p:stCondLst>
                              <p:cond delay="0"/>
                            </p:stCondLst>
                            <p:childTnLst>
                              <p:par>
                                <p:cTn id="102" presetID="4" presetClass="entr" presetSubtype="16" fill="hold" grpId="0" nodeType="clickEffect">
                                  <p:stCondLst>
                                    <p:cond delay="0"/>
                                  </p:stCondLst>
                                  <p:childTnLst>
                                    <p:set>
                                      <p:cBhvr>
                                        <p:cTn id="103" dur="1" fill="hold">
                                          <p:stCondLst>
                                            <p:cond delay="0"/>
                                          </p:stCondLst>
                                        </p:cTn>
                                        <p:tgtEl>
                                          <p:spTgt spid="24029"/>
                                        </p:tgtEl>
                                        <p:attrNameLst>
                                          <p:attrName>style.visibility</p:attrName>
                                        </p:attrNameLst>
                                      </p:cBhvr>
                                      <p:to>
                                        <p:strVal val="visible"/>
                                      </p:to>
                                    </p:set>
                                    <p:animEffect transition="in" filter="box(in)">
                                      <p:cBhvr>
                                        <p:cTn id="104" dur="500"/>
                                        <p:tgtEl>
                                          <p:spTgt spid="24029"/>
                                        </p:tgtEl>
                                      </p:cBhvr>
                                    </p:animEffect>
                                  </p:childTnLst>
                                </p:cTn>
                              </p:par>
                            </p:childTnLst>
                          </p:cTn>
                        </p:par>
                      </p:childTnLst>
                    </p:cTn>
                  </p:par>
                  <p:par>
                    <p:cTn id="105" fill="hold">
                      <p:stCondLst>
                        <p:cond delay="indefinite"/>
                      </p:stCondLst>
                      <p:childTnLst>
                        <p:par>
                          <p:cTn id="106" fill="hold">
                            <p:stCondLst>
                              <p:cond delay="0"/>
                            </p:stCondLst>
                            <p:childTnLst>
                              <p:par>
                                <p:cTn id="107" presetID="21" presetClass="entr" presetSubtype="4" fill="hold" grpId="0" nodeType="clickEffect">
                                  <p:stCondLst>
                                    <p:cond delay="0"/>
                                  </p:stCondLst>
                                  <p:childTnLst>
                                    <p:set>
                                      <p:cBhvr>
                                        <p:cTn id="108" dur="1" fill="hold">
                                          <p:stCondLst>
                                            <p:cond delay="0"/>
                                          </p:stCondLst>
                                        </p:cTn>
                                        <p:tgtEl>
                                          <p:spTgt spid="24030"/>
                                        </p:tgtEl>
                                        <p:attrNameLst>
                                          <p:attrName>style.visibility</p:attrName>
                                        </p:attrNameLst>
                                      </p:cBhvr>
                                      <p:to>
                                        <p:strVal val="visible"/>
                                      </p:to>
                                    </p:set>
                                    <p:animEffect transition="in" filter="wheel(4)">
                                      <p:cBhvr>
                                        <p:cTn id="109" dur="2000"/>
                                        <p:tgtEl>
                                          <p:spTgt spid="240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93" grpId="0"/>
      <p:bldP spid="23594" grpId="0"/>
      <p:bldP spid="23901" grpId="0"/>
      <p:bldP spid="24029" grpId="0"/>
      <p:bldP spid="24030" grpId="0"/>
      <p:bldP spid="24031" grpId="0"/>
      <p:bldP spid="24032" grpId="0"/>
      <p:bldP spid="24034" grpId="0"/>
      <p:bldP spid="24035" grpId="0"/>
      <p:bldP spid="24037" grpId="0"/>
      <p:bldP spid="24038" grpId="0"/>
      <p:bldP spid="24077" grpId="0"/>
      <p:bldP spid="24078" grpId="0"/>
      <p:bldP spid="24079" grpId="0"/>
      <p:bldP spid="24080" grpId="0"/>
      <p:bldP spid="2408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Line 2"/>
          <p:cNvSpPr>
            <a:spLocks noChangeShapeType="1"/>
          </p:cNvSpPr>
          <p:nvPr/>
        </p:nvSpPr>
        <p:spPr bwMode="auto">
          <a:xfrm>
            <a:off x="4038600" y="1371600"/>
            <a:ext cx="0" cy="2514600"/>
          </a:xfrm>
          <a:prstGeom prst="line">
            <a:avLst/>
          </a:prstGeom>
          <a:noFill/>
          <a:ln w="12700" cap="rnd">
            <a:solidFill>
              <a:srgbClr val="FFFF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sp>
        <p:nvSpPr>
          <p:cNvPr id="6149" name="Rectangle 9"/>
          <p:cNvSpPr>
            <a:spLocks noChangeArrowheads="1"/>
          </p:cNvSpPr>
          <p:nvPr/>
        </p:nvSpPr>
        <p:spPr bwMode="auto">
          <a:xfrm>
            <a:off x="2209800" y="1371600"/>
            <a:ext cx="9982200" cy="5486400"/>
          </a:xfrm>
          <a:prstGeom prst="rect">
            <a:avLst/>
          </a:prstGeom>
          <a:solidFill>
            <a:srgbClr val="FFFF99">
              <a:alpha val="50195"/>
            </a:srgbClr>
          </a:solidFill>
          <a:ln w="9525">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24591" name="Text Box 15"/>
          <p:cNvSpPr txBox="1">
            <a:spLocks noChangeArrowheads="1"/>
          </p:cNvSpPr>
          <p:nvPr/>
        </p:nvSpPr>
        <p:spPr bwMode="auto">
          <a:xfrm>
            <a:off x="2362200" y="1676400"/>
            <a:ext cx="9296400" cy="830263"/>
          </a:xfrm>
          <a:prstGeom prst="rect">
            <a:avLst/>
          </a:prstGeom>
          <a:noFill/>
          <a:ln>
            <a:noFill/>
          </a:ln>
        </p:spPr>
        <p:txBody>
          <a:bodyPr wrap="square">
            <a:spAutoFit/>
          </a:bodyPr>
          <a:p>
            <a:pPr algn="just" eaLnBrk="1" hangingPunct="1">
              <a:spcBef>
                <a:spcPct val="50000"/>
              </a:spcBef>
            </a:pPr>
            <a:r>
              <a:rPr lang="en-US" altLang="en-US" sz="2400" b="1" dirty="0">
                <a:solidFill>
                  <a:srgbClr val="0033CC"/>
                </a:solidFill>
                <a:latin typeface="Arial" panose="020B0604020202020204" pitchFamily="34" charset="0"/>
                <a:cs typeface="Times New Roman" panose="02020603050405020304" pitchFamily="18" charset="0"/>
              </a:rPr>
              <a:t>b)Ví dụ 2:</a:t>
            </a:r>
            <a:r>
              <a:rPr lang="en-US" altLang="en-US" sz="2400" dirty="0">
                <a:solidFill>
                  <a:srgbClr val="0033CC"/>
                </a:solidFill>
                <a:latin typeface="Arial" panose="020B0604020202020204" pitchFamily="34" charset="0"/>
                <a:cs typeface="Times New Roman" panose="02020603050405020304" pitchFamily="18" charset="0"/>
              </a:rPr>
              <a:t> Một trường học có 400 học sinh, trong đó có 80 học sinh giỏi. Tìm tỉ số của học sinh giỏi v</a:t>
            </a:r>
            <a:r>
              <a:rPr lang="en-US" altLang="en-US" sz="2400" dirty="0">
                <a:solidFill>
                  <a:srgbClr val="0033CC"/>
                </a:solidFill>
                <a:latin typeface="Arial" panose="020B0604020202020204" pitchFamily="34" charset="0"/>
                <a:ea typeface="Times New Roman" panose="02020603050405020304" pitchFamily="18" charset="0"/>
              </a:rPr>
              <a:t>à</a:t>
            </a:r>
            <a:r>
              <a:rPr lang="en-US" altLang="en-US" sz="2400" dirty="0">
                <a:solidFill>
                  <a:srgbClr val="0033CC"/>
                </a:solidFill>
                <a:latin typeface="Arial" panose="020B0604020202020204" pitchFamily="34" charset="0"/>
                <a:cs typeface="Times New Roman" panose="02020603050405020304" pitchFamily="18" charset="0"/>
              </a:rPr>
              <a:t> số học sinh to</a:t>
            </a:r>
            <a:r>
              <a:rPr lang="en-US" altLang="en-US" sz="2400" dirty="0">
                <a:solidFill>
                  <a:srgbClr val="0033CC"/>
                </a:solidFill>
                <a:latin typeface="Arial" panose="020B0604020202020204" pitchFamily="34" charset="0"/>
                <a:ea typeface="Times New Roman" panose="02020603050405020304" pitchFamily="18" charset="0"/>
              </a:rPr>
              <a:t>à</a:t>
            </a:r>
            <a:r>
              <a:rPr lang="en-US" altLang="en-US" sz="2400" dirty="0">
                <a:solidFill>
                  <a:srgbClr val="0033CC"/>
                </a:solidFill>
                <a:latin typeface="Arial" panose="020B0604020202020204" pitchFamily="34" charset="0"/>
                <a:cs typeface="Times New Roman" panose="02020603050405020304" pitchFamily="18" charset="0"/>
              </a:rPr>
              <a:t>n trường.</a:t>
            </a:r>
            <a:endParaRPr lang="en-US" altLang="en-US" sz="2400" dirty="0">
              <a:solidFill>
                <a:srgbClr val="0033CC"/>
              </a:solidFill>
              <a:latin typeface="Arial" panose="020B0604020202020204" pitchFamily="34" charset="0"/>
              <a:ea typeface="Times New Roman" panose="02020603050405020304" pitchFamily="18" charset="0"/>
            </a:endParaRPr>
          </a:p>
        </p:txBody>
      </p:sp>
      <p:sp>
        <p:nvSpPr>
          <p:cNvPr id="24597" name="Text Box 21"/>
          <p:cNvSpPr txBox="1">
            <a:spLocks noChangeArrowheads="1"/>
          </p:cNvSpPr>
          <p:nvPr/>
        </p:nvSpPr>
        <p:spPr bwMode="auto">
          <a:xfrm>
            <a:off x="3505200" y="2667000"/>
            <a:ext cx="7696200" cy="1016000"/>
          </a:xfrm>
          <a:prstGeom prst="rect">
            <a:avLst/>
          </a:prstGeom>
          <a:noFill/>
          <a:ln>
            <a:noFill/>
          </a:ln>
        </p:spPr>
        <p:txBody>
          <a:bodyPr wrap="square">
            <a:spAutoFit/>
          </a:bodyPr>
          <a:p>
            <a:pPr eaLnBrk="1" hangingPunct="1">
              <a:spcBef>
                <a:spcPct val="50000"/>
              </a:spcBef>
            </a:pPr>
            <a:r>
              <a:rPr lang="en-US" altLang="en-US" sz="2400" dirty="0">
                <a:solidFill>
                  <a:srgbClr val="0033CC"/>
                </a:solidFill>
                <a:latin typeface="Arial" panose="020B0604020202020204" pitchFamily="34" charset="0"/>
                <a:cs typeface="Times New Roman" panose="02020603050405020304" pitchFamily="18" charset="0"/>
              </a:rPr>
              <a:t>Tỉ số của học sinh giỏi v</a:t>
            </a:r>
            <a:r>
              <a:rPr lang="en-US" altLang="en-US" sz="2400" dirty="0">
                <a:solidFill>
                  <a:srgbClr val="0033CC"/>
                </a:solidFill>
                <a:latin typeface="Arial" panose="020B0604020202020204" pitchFamily="34" charset="0"/>
                <a:ea typeface="Times New Roman" panose="02020603050405020304" pitchFamily="18" charset="0"/>
              </a:rPr>
              <a:t>à</a:t>
            </a:r>
            <a:r>
              <a:rPr lang="en-US" altLang="en-US" sz="2400" dirty="0">
                <a:solidFill>
                  <a:srgbClr val="0033CC"/>
                </a:solidFill>
                <a:latin typeface="Arial" panose="020B0604020202020204" pitchFamily="34" charset="0"/>
                <a:cs typeface="Times New Roman" panose="02020603050405020304" pitchFamily="18" charset="0"/>
              </a:rPr>
              <a:t> số học sinh to</a:t>
            </a:r>
            <a:r>
              <a:rPr lang="en-US" altLang="en-US" sz="2400" dirty="0">
                <a:solidFill>
                  <a:srgbClr val="0033CC"/>
                </a:solidFill>
                <a:latin typeface="Arial" panose="020B0604020202020204" pitchFamily="34" charset="0"/>
                <a:ea typeface="Times New Roman" panose="02020603050405020304" pitchFamily="18" charset="0"/>
              </a:rPr>
              <a:t>à</a:t>
            </a:r>
            <a:r>
              <a:rPr lang="en-US" altLang="en-US" sz="2400" dirty="0">
                <a:solidFill>
                  <a:srgbClr val="0033CC"/>
                </a:solidFill>
                <a:latin typeface="Arial" panose="020B0604020202020204" pitchFamily="34" charset="0"/>
                <a:cs typeface="Times New Roman" panose="02020603050405020304" pitchFamily="18" charset="0"/>
              </a:rPr>
              <a:t>n trường l</a:t>
            </a:r>
            <a:r>
              <a:rPr lang="en-US" altLang="en-US" sz="2400" dirty="0">
                <a:solidFill>
                  <a:srgbClr val="0033CC"/>
                </a:solidFill>
                <a:latin typeface="Arial" panose="020B0604020202020204" pitchFamily="34" charset="0"/>
                <a:ea typeface="Times New Roman" panose="02020603050405020304" pitchFamily="18" charset="0"/>
              </a:rPr>
              <a:t>à</a:t>
            </a:r>
            <a:r>
              <a:rPr lang="en-US" altLang="en-US" sz="2400" dirty="0">
                <a:solidFill>
                  <a:srgbClr val="0033CC"/>
                </a:solidFill>
                <a:latin typeface="Arial" panose="020B0604020202020204" pitchFamily="34" charset="0"/>
                <a:cs typeface="Times New Roman" panose="02020603050405020304" pitchFamily="18" charset="0"/>
              </a:rPr>
              <a:t>:</a:t>
            </a:r>
            <a:endParaRPr lang="en-US" altLang="en-US" sz="2400" dirty="0">
              <a:solidFill>
                <a:srgbClr val="0033CC"/>
              </a:solidFill>
              <a:latin typeface="Arial" panose="020B0604020202020204" pitchFamily="34" charset="0"/>
              <a:cs typeface="Times New Roman" panose="02020603050405020304" pitchFamily="18" charset="0"/>
            </a:endParaRPr>
          </a:p>
          <a:p>
            <a:pPr eaLnBrk="1" hangingPunct="1">
              <a:spcBef>
                <a:spcPct val="50000"/>
              </a:spcBef>
            </a:pPr>
            <a:r>
              <a:rPr lang="en-US" altLang="en-US" sz="2400" dirty="0">
                <a:solidFill>
                  <a:srgbClr val="0033CC"/>
                </a:solidFill>
                <a:latin typeface="Arial" panose="020B0604020202020204" pitchFamily="34" charset="0"/>
                <a:cs typeface="Times New Roman" panose="02020603050405020304" pitchFamily="18" charset="0"/>
              </a:rPr>
              <a:t>                                 80 : 400  hay </a:t>
            </a:r>
            <a:endParaRPr lang="en-US" altLang="en-US" sz="2400" dirty="0">
              <a:solidFill>
                <a:srgbClr val="0033CC"/>
              </a:solidFill>
              <a:latin typeface="Arial" panose="020B0604020202020204" pitchFamily="34" charset="0"/>
              <a:ea typeface="Times New Roman" panose="02020603050405020304" pitchFamily="18" charset="0"/>
            </a:endParaRPr>
          </a:p>
        </p:txBody>
      </p:sp>
      <p:sp>
        <p:nvSpPr>
          <p:cNvPr id="24598" name="Text Box 22"/>
          <p:cNvSpPr txBox="1">
            <a:spLocks noChangeArrowheads="1"/>
          </p:cNvSpPr>
          <p:nvPr/>
        </p:nvSpPr>
        <p:spPr bwMode="auto">
          <a:xfrm>
            <a:off x="3048000" y="4092575"/>
            <a:ext cx="6705600" cy="460375"/>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Ta </a:t>
            </a:r>
            <a:r>
              <a:rPr kumimoji="0" lang="en-US" altLang="en-US" sz="2400" b="0" i="0" u="none" strike="noStrike" kern="1200" cap="none" spc="0" normalizeH="0" baseline="0" noProof="0" dirty="0" err="1">
                <a:ln>
                  <a:noFill/>
                </a:ln>
                <a:solidFill>
                  <a:srgbClr val="0033CC"/>
                </a:solidFill>
                <a:effectLst/>
                <a:uLnTx/>
                <a:uFillTx/>
                <a:latin typeface="+mj-lt"/>
                <a:ea typeface="+mn-ea"/>
                <a:cs typeface="Times New Roman" panose="02020603050405020304" pitchFamily="18" charset="0"/>
              </a:rPr>
              <a:t>có</a:t>
            </a: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 80 : 400  hay              =</a:t>
            </a:r>
            <a:endPar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sp>
        <p:nvSpPr>
          <p:cNvPr id="24606" name="Text Box 30"/>
          <p:cNvSpPr txBox="1">
            <a:spLocks noChangeArrowheads="1"/>
          </p:cNvSpPr>
          <p:nvPr/>
        </p:nvSpPr>
        <p:spPr bwMode="auto">
          <a:xfrm>
            <a:off x="3276600" y="4800600"/>
            <a:ext cx="8305800" cy="1200150"/>
          </a:xfrm>
          <a:prstGeom prst="rect">
            <a:avLst/>
          </a:prstGeom>
          <a:noFill/>
          <a:ln>
            <a:noFill/>
          </a:ln>
        </p:spPr>
        <p:txBody>
          <a:bodyPr wrap="square">
            <a:spAutoFit/>
          </a:bodyPr>
          <a:p>
            <a:pPr algn="just" eaLnBrk="1" hangingPunct="1">
              <a:spcBef>
                <a:spcPct val="50000"/>
              </a:spcBef>
            </a:pPr>
            <a:r>
              <a:rPr lang="en-US" altLang="en-US" sz="2400" dirty="0">
                <a:solidFill>
                  <a:srgbClr val="0033CC"/>
                </a:solidFill>
                <a:latin typeface="Arial" panose="020B0604020202020204" pitchFamily="34" charset="0"/>
                <a:cs typeface="Times New Roman" panose="02020603050405020304" pitchFamily="18" charset="0"/>
              </a:rPr>
              <a:t>Ta cũng nói rằng: </a:t>
            </a:r>
            <a:r>
              <a:rPr lang="en-US" altLang="en-US" sz="2400" i="1" dirty="0">
                <a:solidFill>
                  <a:srgbClr val="FF00FF"/>
                </a:solidFill>
                <a:latin typeface="Arial" panose="020B0604020202020204" pitchFamily="34" charset="0"/>
                <a:cs typeface="Times New Roman" panose="02020603050405020304" pitchFamily="18" charset="0"/>
              </a:rPr>
              <a:t>Tỉ số phần trăm của số học sinh giỏi v</a:t>
            </a:r>
            <a:r>
              <a:rPr lang="en-US" altLang="en-US" sz="2400" i="1" dirty="0">
                <a:solidFill>
                  <a:srgbClr val="FF00FF"/>
                </a:solidFill>
                <a:latin typeface="Arial" panose="020B0604020202020204" pitchFamily="34" charset="0"/>
                <a:ea typeface="Times New Roman" panose="02020603050405020304" pitchFamily="18" charset="0"/>
              </a:rPr>
              <a:t>à</a:t>
            </a:r>
            <a:r>
              <a:rPr lang="en-US" altLang="en-US" sz="2400" i="1" dirty="0">
                <a:solidFill>
                  <a:srgbClr val="FF00FF"/>
                </a:solidFill>
                <a:latin typeface="Arial" panose="020B0604020202020204" pitchFamily="34" charset="0"/>
                <a:cs typeface="Times New Roman" panose="02020603050405020304" pitchFamily="18" charset="0"/>
              </a:rPr>
              <a:t> số học sinh to</a:t>
            </a:r>
            <a:r>
              <a:rPr lang="en-US" altLang="en-US" sz="2400" i="1" dirty="0">
                <a:solidFill>
                  <a:srgbClr val="FF00FF"/>
                </a:solidFill>
                <a:latin typeface="Arial" panose="020B0604020202020204" pitchFamily="34" charset="0"/>
                <a:ea typeface="Times New Roman" panose="02020603050405020304" pitchFamily="18" charset="0"/>
              </a:rPr>
              <a:t>à</a:t>
            </a:r>
            <a:r>
              <a:rPr lang="en-US" altLang="en-US" sz="2400" i="1" dirty="0">
                <a:solidFill>
                  <a:srgbClr val="FF00FF"/>
                </a:solidFill>
                <a:latin typeface="Arial" panose="020B0604020202020204" pitchFamily="34" charset="0"/>
                <a:cs typeface="Times New Roman" panose="02020603050405020304" pitchFamily="18" charset="0"/>
              </a:rPr>
              <a:t>n trường l</a:t>
            </a:r>
            <a:r>
              <a:rPr lang="en-US" altLang="en-US" sz="2400" i="1" dirty="0">
                <a:solidFill>
                  <a:srgbClr val="FF00FF"/>
                </a:solidFill>
                <a:latin typeface="Arial" panose="020B0604020202020204" pitchFamily="34" charset="0"/>
                <a:ea typeface="Times New Roman" panose="02020603050405020304" pitchFamily="18" charset="0"/>
              </a:rPr>
              <a:t>à</a:t>
            </a:r>
            <a:r>
              <a:rPr lang="en-US" altLang="en-US" sz="2400" i="1" dirty="0">
                <a:solidFill>
                  <a:srgbClr val="FF00FF"/>
                </a:solidFill>
                <a:latin typeface="Arial" panose="020B0604020202020204" pitchFamily="34" charset="0"/>
                <a:cs typeface="Times New Roman" panose="02020603050405020304" pitchFamily="18" charset="0"/>
              </a:rPr>
              <a:t> 20%</a:t>
            </a:r>
            <a:r>
              <a:rPr lang="en-US" altLang="en-US" sz="2400" i="1" dirty="0">
                <a:solidFill>
                  <a:srgbClr val="0033CC"/>
                </a:solidFill>
                <a:latin typeface="Arial" panose="020B0604020202020204" pitchFamily="34" charset="0"/>
                <a:cs typeface="Times New Roman" panose="02020603050405020304" pitchFamily="18" charset="0"/>
              </a:rPr>
              <a:t>; </a:t>
            </a:r>
            <a:r>
              <a:rPr lang="en-US" altLang="en-US" sz="2400" dirty="0">
                <a:solidFill>
                  <a:srgbClr val="0033CC"/>
                </a:solidFill>
                <a:latin typeface="Arial" panose="020B0604020202020204" pitchFamily="34" charset="0"/>
                <a:cs typeface="Times New Roman" panose="02020603050405020304" pitchFamily="18" charset="0"/>
              </a:rPr>
              <a:t>hoặc: Số học sinh giỏi chiếm 20% số học sinh to</a:t>
            </a:r>
            <a:r>
              <a:rPr lang="en-US" altLang="en-US" sz="2400" dirty="0">
                <a:solidFill>
                  <a:srgbClr val="0033CC"/>
                </a:solidFill>
                <a:latin typeface="Arial" panose="020B0604020202020204" pitchFamily="34" charset="0"/>
                <a:ea typeface="Times New Roman" panose="02020603050405020304" pitchFamily="18" charset="0"/>
              </a:rPr>
              <a:t>à</a:t>
            </a:r>
            <a:r>
              <a:rPr lang="en-US" altLang="en-US" sz="2400" dirty="0">
                <a:solidFill>
                  <a:srgbClr val="0033CC"/>
                </a:solidFill>
                <a:latin typeface="Arial" panose="020B0604020202020204" pitchFamily="34" charset="0"/>
                <a:cs typeface="Times New Roman" panose="02020603050405020304" pitchFamily="18" charset="0"/>
              </a:rPr>
              <a:t>n trường.</a:t>
            </a:r>
            <a:endParaRPr lang="en-US" altLang="en-US" sz="2400" dirty="0">
              <a:solidFill>
                <a:srgbClr val="0033CC"/>
              </a:solidFill>
              <a:latin typeface="Arial" panose="020B0604020202020204" pitchFamily="34" charset="0"/>
              <a:ea typeface="Times New Roman" panose="02020603050405020304" pitchFamily="18" charset="0"/>
            </a:endParaRPr>
          </a:p>
        </p:txBody>
      </p:sp>
      <p:sp>
        <p:nvSpPr>
          <p:cNvPr id="24607" name="Text Box 31"/>
          <p:cNvSpPr txBox="1">
            <a:spLocks noChangeArrowheads="1"/>
          </p:cNvSpPr>
          <p:nvPr/>
        </p:nvSpPr>
        <p:spPr bwMode="auto">
          <a:xfrm>
            <a:off x="3276600" y="5867400"/>
            <a:ext cx="8305800" cy="830263"/>
          </a:xfrm>
          <a:prstGeom prst="rect">
            <a:avLst/>
          </a:prstGeom>
          <a:noFill/>
          <a:ln>
            <a:noFill/>
          </a:ln>
        </p:spPr>
        <p:txBody>
          <a:bodyPr wrap="square">
            <a:spAutoFit/>
          </a:bodyPr>
          <a:p>
            <a:pPr algn="just" eaLnBrk="1" hangingPunct="1">
              <a:spcBef>
                <a:spcPct val="50000"/>
              </a:spcBef>
            </a:pPr>
            <a:r>
              <a:rPr lang="en-US" altLang="en-US" sz="2400" dirty="0">
                <a:solidFill>
                  <a:srgbClr val="0033CC"/>
                </a:solidFill>
                <a:latin typeface="Arial" panose="020B0604020202020204" pitchFamily="34" charset="0"/>
                <a:cs typeface="Times New Roman" panose="02020603050405020304" pitchFamily="18" charset="0"/>
              </a:rPr>
              <a:t>Tỉ số n</a:t>
            </a:r>
            <a:r>
              <a:rPr lang="en-US" altLang="en-US" sz="2400" dirty="0">
                <a:solidFill>
                  <a:srgbClr val="0033CC"/>
                </a:solidFill>
                <a:latin typeface="Arial" panose="020B0604020202020204" pitchFamily="34" charset="0"/>
                <a:ea typeface="Times New Roman" panose="02020603050405020304" pitchFamily="18" charset="0"/>
              </a:rPr>
              <a:t>à</a:t>
            </a:r>
            <a:r>
              <a:rPr lang="en-US" altLang="en-US" sz="2400" dirty="0">
                <a:solidFill>
                  <a:srgbClr val="0033CC"/>
                </a:solidFill>
                <a:latin typeface="Arial" panose="020B0604020202020204" pitchFamily="34" charset="0"/>
                <a:cs typeface="Times New Roman" panose="02020603050405020304" pitchFamily="18" charset="0"/>
              </a:rPr>
              <a:t>y cho biết cứ 100 học sinh của trường thì có 20 học sinh giỏi.</a:t>
            </a:r>
            <a:endParaRPr lang="en-US" altLang="en-US" sz="2400" dirty="0">
              <a:solidFill>
                <a:srgbClr val="0033CC"/>
              </a:solidFill>
              <a:latin typeface="Arial" panose="020B0604020202020204" pitchFamily="34" charset="0"/>
              <a:ea typeface="Times New Roman" panose="02020603050405020304" pitchFamily="18" charset="0"/>
            </a:endParaRPr>
          </a:p>
        </p:txBody>
      </p:sp>
      <p:grpSp>
        <p:nvGrpSpPr>
          <p:cNvPr id="2" name="Group 49"/>
          <p:cNvGrpSpPr/>
          <p:nvPr/>
        </p:nvGrpSpPr>
        <p:grpSpPr>
          <a:xfrm>
            <a:off x="8235950" y="3117850"/>
            <a:ext cx="762000" cy="1016000"/>
            <a:chOff x="3744" y="1920"/>
            <a:chExt cx="480" cy="640"/>
          </a:xfrm>
        </p:grpSpPr>
        <p:sp>
          <p:nvSpPr>
            <p:cNvPr id="6171" name="Text Box 40"/>
            <p:cNvSpPr txBox="1">
              <a:spLocks noChangeArrowheads="1"/>
            </p:cNvSpPr>
            <p:nvPr/>
          </p:nvSpPr>
          <p:spPr bwMode="auto">
            <a:xfrm>
              <a:off x="3744" y="1920"/>
              <a:ext cx="480" cy="640"/>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  </a:t>
              </a: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80</a:t>
              </a:r>
              <a:endPar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400</a:t>
              </a:r>
              <a:endPar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sp>
          <p:nvSpPr>
            <p:cNvPr id="6172" name="Line 41"/>
            <p:cNvSpPr>
              <a:spLocks noChangeShapeType="1"/>
            </p:cNvSpPr>
            <p:nvPr/>
          </p:nvSpPr>
          <p:spPr bwMode="auto">
            <a:xfrm>
              <a:off x="3792" y="2195"/>
              <a:ext cx="336" cy="0"/>
            </a:xfrm>
            <a:prstGeom prst="line">
              <a:avLst/>
            </a:prstGeom>
            <a:noFill/>
            <a:ln w="9525">
              <a:solidFill>
                <a:srgbClr val="0033CC"/>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dirty="0">
                <a:ln>
                  <a:noFill/>
                </a:ln>
                <a:solidFill>
                  <a:schemeClr val="tx1"/>
                </a:solidFill>
                <a:effectLst/>
                <a:uLnTx/>
                <a:uFillTx/>
                <a:latin typeface="+mj-lt"/>
                <a:ea typeface="+mn-ea"/>
                <a:cs typeface="+mn-cs"/>
              </a:endParaRPr>
            </a:p>
          </p:txBody>
        </p:sp>
      </p:grpSp>
      <p:grpSp>
        <p:nvGrpSpPr>
          <p:cNvPr id="3" name="Group 55"/>
          <p:cNvGrpSpPr/>
          <p:nvPr/>
        </p:nvGrpSpPr>
        <p:grpSpPr>
          <a:xfrm>
            <a:off x="6072188" y="3890963"/>
            <a:ext cx="1828800" cy="1020762"/>
            <a:chOff x="2688" y="2448"/>
            <a:chExt cx="1152" cy="643"/>
          </a:xfrm>
        </p:grpSpPr>
        <p:sp>
          <p:nvSpPr>
            <p:cNvPr id="6167" name="Text Box 42"/>
            <p:cNvSpPr txBox="1">
              <a:spLocks noChangeArrowheads="1"/>
            </p:cNvSpPr>
            <p:nvPr/>
          </p:nvSpPr>
          <p:spPr bwMode="auto">
            <a:xfrm>
              <a:off x="2688" y="2448"/>
              <a:ext cx="480" cy="640"/>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  </a:t>
              </a: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80</a:t>
              </a:r>
              <a:endPar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400</a:t>
              </a:r>
              <a:endPar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sp>
          <p:nvSpPr>
            <p:cNvPr id="6168" name="Line 43"/>
            <p:cNvSpPr>
              <a:spLocks noChangeShapeType="1"/>
            </p:cNvSpPr>
            <p:nvPr/>
          </p:nvSpPr>
          <p:spPr bwMode="auto">
            <a:xfrm>
              <a:off x="2727" y="2723"/>
              <a:ext cx="336" cy="0"/>
            </a:xfrm>
            <a:prstGeom prst="line">
              <a:avLst/>
            </a:prstGeom>
            <a:noFill/>
            <a:ln w="9525">
              <a:solidFill>
                <a:srgbClr val="0033CC"/>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sp>
          <p:nvSpPr>
            <p:cNvPr id="6169" name="Text Box 44"/>
            <p:cNvSpPr txBox="1">
              <a:spLocks noChangeArrowheads="1"/>
            </p:cNvSpPr>
            <p:nvPr/>
          </p:nvSpPr>
          <p:spPr bwMode="auto">
            <a:xfrm>
              <a:off x="3360" y="2451"/>
              <a:ext cx="480" cy="640"/>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  </a:t>
              </a: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20</a:t>
              </a:r>
              <a:endPar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100</a:t>
              </a:r>
              <a:endPar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sp>
          <p:nvSpPr>
            <p:cNvPr id="6170" name="Line 45"/>
            <p:cNvSpPr>
              <a:spLocks noChangeShapeType="1"/>
            </p:cNvSpPr>
            <p:nvPr/>
          </p:nvSpPr>
          <p:spPr bwMode="auto">
            <a:xfrm>
              <a:off x="3395" y="2727"/>
              <a:ext cx="336" cy="0"/>
            </a:xfrm>
            <a:prstGeom prst="line">
              <a:avLst/>
            </a:prstGeom>
            <a:noFill/>
            <a:ln w="9525">
              <a:solidFill>
                <a:srgbClr val="0033CC"/>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grpSp>
      <p:sp>
        <p:nvSpPr>
          <p:cNvPr id="24627" name="Text Box 51"/>
          <p:cNvSpPr txBox="1">
            <a:spLocks noChangeArrowheads="1"/>
          </p:cNvSpPr>
          <p:nvPr/>
        </p:nvSpPr>
        <p:spPr bwMode="auto">
          <a:xfrm>
            <a:off x="2362200" y="1676400"/>
            <a:ext cx="9296400" cy="830263"/>
          </a:xfrm>
          <a:prstGeom prst="rect">
            <a:avLst/>
          </a:prstGeom>
          <a:noFill/>
          <a:ln>
            <a:noFill/>
          </a:ln>
        </p:spPr>
        <p:txBody>
          <a:bodyPr wrap="square">
            <a:spAutoFit/>
          </a:bodyPr>
          <a:p>
            <a:pPr algn="just" eaLnBrk="1" hangingPunct="1">
              <a:spcBef>
                <a:spcPct val="50000"/>
              </a:spcBef>
            </a:pPr>
            <a:r>
              <a:rPr lang="en-US" altLang="en-US" sz="2400" b="1" dirty="0">
                <a:solidFill>
                  <a:srgbClr val="0033CC"/>
                </a:solidFill>
                <a:latin typeface="Arial" panose="020B0604020202020204" pitchFamily="34" charset="0"/>
                <a:cs typeface="Times New Roman" panose="02020603050405020304" pitchFamily="18" charset="0"/>
              </a:rPr>
              <a:t>b)Ví dụ 2:</a:t>
            </a:r>
            <a:r>
              <a:rPr lang="en-US" altLang="en-US" sz="2400" dirty="0">
                <a:solidFill>
                  <a:srgbClr val="0033CC"/>
                </a:solidFill>
                <a:latin typeface="Arial" panose="020B0604020202020204" pitchFamily="34" charset="0"/>
                <a:cs typeface="Times New Roman" panose="02020603050405020304" pitchFamily="18" charset="0"/>
              </a:rPr>
              <a:t> </a:t>
            </a:r>
            <a:r>
              <a:rPr lang="en-US" altLang="en-US" sz="2400" dirty="0">
                <a:solidFill>
                  <a:srgbClr val="FF0000"/>
                </a:solidFill>
                <a:latin typeface="Arial" panose="020B0604020202020204" pitchFamily="34" charset="0"/>
                <a:cs typeface="Times New Roman" panose="02020603050405020304" pitchFamily="18" charset="0"/>
              </a:rPr>
              <a:t>Một trường học có 400 học sinh</a:t>
            </a:r>
            <a:r>
              <a:rPr lang="en-US" altLang="en-US" sz="2400" dirty="0">
                <a:solidFill>
                  <a:srgbClr val="0033CC"/>
                </a:solidFill>
                <a:latin typeface="Arial" panose="020B0604020202020204" pitchFamily="34" charset="0"/>
                <a:cs typeface="Times New Roman" panose="02020603050405020304" pitchFamily="18" charset="0"/>
              </a:rPr>
              <a:t>, trong đó có </a:t>
            </a:r>
            <a:r>
              <a:rPr lang="en-US" altLang="en-US" sz="2400" dirty="0">
                <a:solidFill>
                  <a:srgbClr val="FF0000"/>
                </a:solidFill>
                <a:latin typeface="Arial" panose="020B0604020202020204" pitchFamily="34" charset="0"/>
                <a:cs typeface="Times New Roman" panose="02020603050405020304" pitchFamily="18" charset="0"/>
              </a:rPr>
              <a:t>80 học sinh giỏi</a:t>
            </a:r>
            <a:r>
              <a:rPr lang="en-US" altLang="en-US" sz="2400" dirty="0">
                <a:solidFill>
                  <a:srgbClr val="0033CC"/>
                </a:solidFill>
                <a:latin typeface="Arial" panose="020B0604020202020204" pitchFamily="34" charset="0"/>
                <a:cs typeface="Times New Roman" panose="02020603050405020304" pitchFamily="18" charset="0"/>
              </a:rPr>
              <a:t>. Tìm tỉ số của học sinh giỏi v</a:t>
            </a:r>
            <a:r>
              <a:rPr lang="en-US" altLang="en-US" sz="2400" dirty="0">
                <a:solidFill>
                  <a:srgbClr val="0033CC"/>
                </a:solidFill>
                <a:latin typeface="Arial" panose="020B0604020202020204" pitchFamily="34" charset="0"/>
                <a:ea typeface="Times New Roman" panose="02020603050405020304" pitchFamily="18" charset="0"/>
              </a:rPr>
              <a:t>à</a:t>
            </a:r>
            <a:r>
              <a:rPr lang="en-US" altLang="en-US" sz="2400" dirty="0">
                <a:solidFill>
                  <a:srgbClr val="0033CC"/>
                </a:solidFill>
                <a:latin typeface="Arial" panose="020B0604020202020204" pitchFamily="34" charset="0"/>
                <a:cs typeface="Times New Roman" panose="02020603050405020304" pitchFamily="18" charset="0"/>
              </a:rPr>
              <a:t> số học sinh to</a:t>
            </a:r>
            <a:r>
              <a:rPr lang="en-US" altLang="en-US" sz="2400" dirty="0">
                <a:solidFill>
                  <a:srgbClr val="0033CC"/>
                </a:solidFill>
                <a:latin typeface="Arial" panose="020B0604020202020204" pitchFamily="34" charset="0"/>
                <a:ea typeface="Times New Roman" panose="02020603050405020304" pitchFamily="18" charset="0"/>
              </a:rPr>
              <a:t>à</a:t>
            </a:r>
            <a:r>
              <a:rPr lang="en-US" altLang="en-US" sz="2400" dirty="0">
                <a:solidFill>
                  <a:srgbClr val="0033CC"/>
                </a:solidFill>
                <a:latin typeface="Arial" panose="020B0604020202020204" pitchFamily="34" charset="0"/>
                <a:cs typeface="Times New Roman" panose="02020603050405020304" pitchFamily="18" charset="0"/>
              </a:rPr>
              <a:t>n trường.</a:t>
            </a:r>
            <a:endParaRPr lang="en-US" altLang="en-US" sz="2400" dirty="0">
              <a:solidFill>
                <a:srgbClr val="0033CC"/>
              </a:solidFill>
              <a:latin typeface="Arial" panose="020B0604020202020204" pitchFamily="34" charset="0"/>
              <a:ea typeface="Times New Roman" panose="02020603050405020304" pitchFamily="18" charset="0"/>
            </a:endParaRPr>
          </a:p>
        </p:txBody>
      </p:sp>
      <p:sp>
        <p:nvSpPr>
          <p:cNvPr id="24628" name="Text Box 52"/>
          <p:cNvSpPr txBox="1">
            <a:spLocks noChangeArrowheads="1"/>
          </p:cNvSpPr>
          <p:nvPr/>
        </p:nvSpPr>
        <p:spPr bwMode="auto">
          <a:xfrm>
            <a:off x="2362200" y="1676400"/>
            <a:ext cx="9296400" cy="830263"/>
          </a:xfrm>
          <a:prstGeom prst="rect">
            <a:avLst/>
          </a:prstGeom>
          <a:noFill/>
          <a:ln>
            <a:noFill/>
          </a:ln>
        </p:spPr>
        <p:txBody>
          <a:bodyPr wrap="square">
            <a:spAutoFit/>
          </a:bodyPr>
          <a:p>
            <a:pPr algn="just" eaLnBrk="1" hangingPunct="1">
              <a:spcBef>
                <a:spcPct val="50000"/>
              </a:spcBef>
            </a:pPr>
            <a:r>
              <a:rPr lang="en-US" altLang="en-US" sz="2400" b="1" dirty="0">
                <a:solidFill>
                  <a:srgbClr val="0033CC"/>
                </a:solidFill>
                <a:latin typeface="Arial" panose="020B0604020202020204" pitchFamily="34" charset="0"/>
                <a:cs typeface="Times New Roman" panose="02020603050405020304" pitchFamily="18" charset="0"/>
              </a:rPr>
              <a:t>b)</a:t>
            </a:r>
            <a:r>
              <a:rPr lang="en-US" altLang="en-US" sz="2400" b="1" u="sng" dirty="0">
                <a:solidFill>
                  <a:srgbClr val="0033CC"/>
                </a:solidFill>
                <a:latin typeface="Arial" panose="020B0604020202020204" pitchFamily="34" charset="0"/>
                <a:cs typeface="Times New Roman" panose="02020603050405020304" pitchFamily="18" charset="0"/>
              </a:rPr>
              <a:t>Ví dụ 2</a:t>
            </a:r>
            <a:r>
              <a:rPr lang="en-US" altLang="en-US" sz="2400" b="1" dirty="0">
                <a:solidFill>
                  <a:srgbClr val="0033CC"/>
                </a:solidFill>
                <a:latin typeface="Arial" panose="020B0604020202020204" pitchFamily="34" charset="0"/>
                <a:cs typeface="Times New Roman" panose="02020603050405020304" pitchFamily="18" charset="0"/>
              </a:rPr>
              <a:t>:</a:t>
            </a:r>
            <a:r>
              <a:rPr lang="en-US" altLang="en-US" sz="2400" dirty="0">
                <a:solidFill>
                  <a:srgbClr val="0033CC"/>
                </a:solidFill>
                <a:latin typeface="Arial" panose="020B0604020202020204" pitchFamily="34" charset="0"/>
                <a:cs typeface="Times New Roman" panose="02020603050405020304" pitchFamily="18" charset="0"/>
              </a:rPr>
              <a:t> </a:t>
            </a:r>
            <a:r>
              <a:rPr lang="en-US" altLang="en-US" sz="2400" dirty="0">
                <a:solidFill>
                  <a:srgbClr val="FF0000"/>
                </a:solidFill>
                <a:latin typeface="Arial" panose="020B0604020202020204" pitchFamily="34" charset="0"/>
                <a:cs typeface="Times New Roman" panose="02020603050405020304" pitchFamily="18" charset="0"/>
              </a:rPr>
              <a:t>Một trường học có 400 học sinh</a:t>
            </a:r>
            <a:r>
              <a:rPr lang="en-US" altLang="en-US" sz="2400" dirty="0">
                <a:solidFill>
                  <a:srgbClr val="0033CC"/>
                </a:solidFill>
                <a:latin typeface="Arial" panose="020B0604020202020204" pitchFamily="34" charset="0"/>
                <a:cs typeface="Times New Roman" panose="02020603050405020304" pitchFamily="18" charset="0"/>
              </a:rPr>
              <a:t>, trong đó có </a:t>
            </a:r>
            <a:r>
              <a:rPr lang="en-US" altLang="en-US" sz="2400" dirty="0">
                <a:solidFill>
                  <a:srgbClr val="FF0000"/>
                </a:solidFill>
                <a:latin typeface="Arial" panose="020B0604020202020204" pitchFamily="34" charset="0"/>
                <a:cs typeface="Times New Roman" panose="02020603050405020304" pitchFamily="18" charset="0"/>
              </a:rPr>
              <a:t>80 học sinh giỏi</a:t>
            </a:r>
            <a:r>
              <a:rPr lang="en-US" altLang="en-US" sz="2400" dirty="0">
                <a:solidFill>
                  <a:srgbClr val="0033CC"/>
                </a:solidFill>
                <a:latin typeface="Arial" panose="020B0604020202020204" pitchFamily="34" charset="0"/>
                <a:cs typeface="Times New Roman" panose="02020603050405020304" pitchFamily="18" charset="0"/>
              </a:rPr>
              <a:t>. </a:t>
            </a:r>
            <a:r>
              <a:rPr lang="en-US" altLang="en-US" sz="2400" dirty="0">
                <a:solidFill>
                  <a:srgbClr val="FF0000"/>
                </a:solidFill>
                <a:latin typeface="Arial" panose="020B0604020202020204" pitchFamily="34" charset="0"/>
                <a:cs typeface="Times New Roman" panose="02020603050405020304" pitchFamily="18" charset="0"/>
              </a:rPr>
              <a:t>Tìm tỉ số của học sinh giỏi v</a:t>
            </a:r>
            <a:r>
              <a:rPr lang="en-US" altLang="en-US" sz="2400" dirty="0">
                <a:solidFill>
                  <a:srgbClr val="FF0000"/>
                </a:solidFill>
                <a:latin typeface="Arial" panose="020B0604020202020204" pitchFamily="34" charset="0"/>
                <a:ea typeface="Times New Roman" panose="02020603050405020304" pitchFamily="18" charset="0"/>
              </a:rPr>
              <a:t>à</a:t>
            </a:r>
            <a:r>
              <a:rPr lang="en-US" altLang="en-US" sz="2400" dirty="0">
                <a:solidFill>
                  <a:srgbClr val="FF0000"/>
                </a:solidFill>
                <a:latin typeface="Arial" panose="020B0604020202020204" pitchFamily="34" charset="0"/>
                <a:cs typeface="Times New Roman" panose="02020603050405020304" pitchFamily="18" charset="0"/>
              </a:rPr>
              <a:t> số học sinh to</a:t>
            </a:r>
            <a:r>
              <a:rPr lang="en-US" altLang="en-US" sz="2400" dirty="0">
                <a:solidFill>
                  <a:srgbClr val="FF0000"/>
                </a:solidFill>
                <a:latin typeface="Arial" panose="020B0604020202020204" pitchFamily="34" charset="0"/>
                <a:ea typeface="Times New Roman" panose="02020603050405020304" pitchFamily="18" charset="0"/>
              </a:rPr>
              <a:t>à</a:t>
            </a:r>
            <a:r>
              <a:rPr lang="en-US" altLang="en-US" sz="2400" dirty="0">
                <a:solidFill>
                  <a:srgbClr val="FF0000"/>
                </a:solidFill>
                <a:latin typeface="Arial" panose="020B0604020202020204" pitchFamily="34" charset="0"/>
                <a:cs typeface="Times New Roman" panose="02020603050405020304" pitchFamily="18" charset="0"/>
              </a:rPr>
              <a:t>n trường</a:t>
            </a:r>
            <a:r>
              <a:rPr lang="en-US" altLang="en-US" sz="2400" dirty="0">
                <a:solidFill>
                  <a:srgbClr val="0033CC"/>
                </a:solidFill>
                <a:latin typeface="Arial" panose="020B0604020202020204" pitchFamily="34" charset="0"/>
                <a:cs typeface="Times New Roman" panose="02020603050405020304" pitchFamily="18" charset="0"/>
              </a:rPr>
              <a:t>.</a:t>
            </a:r>
            <a:endParaRPr lang="en-US" altLang="en-US" sz="2400" dirty="0">
              <a:solidFill>
                <a:srgbClr val="0033CC"/>
              </a:solidFill>
              <a:latin typeface="Arial" panose="020B0604020202020204" pitchFamily="34" charset="0"/>
              <a:ea typeface="Times New Roman" panose="02020603050405020304" pitchFamily="18" charset="0"/>
            </a:endParaRPr>
          </a:p>
        </p:txBody>
      </p:sp>
      <p:sp>
        <p:nvSpPr>
          <p:cNvPr id="24629" name="Text Box 53"/>
          <p:cNvSpPr txBox="1">
            <a:spLocks noChangeArrowheads="1"/>
          </p:cNvSpPr>
          <p:nvPr/>
        </p:nvSpPr>
        <p:spPr bwMode="auto">
          <a:xfrm>
            <a:off x="8021638" y="4065588"/>
            <a:ext cx="1119188" cy="460375"/>
          </a:xfrm>
          <a:prstGeom prst="rect">
            <a:avLst/>
          </a:prstGeom>
          <a:noFill/>
          <a:ln>
            <a:noFill/>
          </a:ln>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  </a:t>
            </a: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20%</a:t>
            </a:r>
            <a:endPar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sp>
        <p:nvSpPr>
          <p:cNvPr id="24630" name="Text Box 54"/>
          <p:cNvSpPr txBox="1">
            <a:spLocks noChangeArrowheads="1"/>
          </p:cNvSpPr>
          <p:nvPr/>
        </p:nvSpPr>
        <p:spPr bwMode="auto">
          <a:xfrm>
            <a:off x="7672388" y="4129088"/>
            <a:ext cx="762000" cy="4619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  </a:t>
            </a: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a:t>
            </a:r>
            <a:endPar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sp>
        <p:nvSpPr>
          <p:cNvPr id="7183" name="WordArt 11"/>
          <p:cNvSpPr>
            <a:spLocks noTextEdit="1"/>
          </p:cNvSpPr>
          <p:nvPr/>
        </p:nvSpPr>
        <p:spPr>
          <a:xfrm>
            <a:off x="5413375" y="198438"/>
            <a:ext cx="1752600" cy="579437"/>
          </a:xfrm>
          <a:prstGeom prst="rect">
            <a:avLst/>
          </a:prstGeom>
        </p:spPr>
        <p:txBody>
          <a:bodyPr wrap="none" fromWordArt="1">
            <a:prstTxWarp prst="textPlain">
              <a:avLst>
                <a:gd name="adj" fmla="val 50000"/>
              </a:avLst>
            </a:prstTxWarp>
            <a:normAutofit/>
          </a:bodyPr>
          <a:p>
            <a:pPr algn="ctr"/>
            <a:r>
              <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Toán</a:t>
            </a:r>
            <a:endPar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
        <p:nvSpPr>
          <p:cNvPr id="6165" name="Text Box 36"/>
          <p:cNvSpPr txBox="1">
            <a:spLocks noChangeArrowheads="1"/>
          </p:cNvSpPr>
          <p:nvPr/>
        </p:nvSpPr>
        <p:spPr bwMode="auto">
          <a:xfrm>
            <a:off x="7318375" y="350838"/>
            <a:ext cx="3886200" cy="4619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vi-VN" altLang="en-US" sz="2400" b="1" i="1"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7185" name="WordArt 48"/>
          <p:cNvSpPr>
            <a:spLocks noTextEdit="1"/>
          </p:cNvSpPr>
          <p:nvPr/>
        </p:nvSpPr>
        <p:spPr>
          <a:xfrm>
            <a:off x="5032375" y="1011238"/>
            <a:ext cx="4267200" cy="304800"/>
          </a:xfrm>
          <a:prstGeom prst="rect">
            <a:avLst/>
          </a:prstGeom>
        </p:spPr>
        <p:txBody>
          <a:bodyPr wrap="none" fromWordArt="1">
            <a:prstTxWarp prst="textPlain">
              <a:avLst>
                <a:gd name="adj" fmla="val 50000"/>
              </a:avLst>
            </a:prstTxWarp>
            <a:normAutofit/>
          </a:bodyPr>
          <a:p>
            <a:pPr algn="ctr"/>
            <a:r>
              <a:rPr lang="en-US" sz="2800">
                <a:ln w="19050" cap="flat" cmpd="sng">
                  <a:solidFill>
                    <a:schemeClr val="bg1"/>
                  </a:solidFill>
                  <a:prstDash val="solid"/>
                  <a:headEnd type="none" w="med" len="med"/>
                  <a:tailEnd type="none" w="med" len="med"/>
                </a:ln>
                <a:solidFill>
                  <a:schemeClr val="bg1">
                    <a:alpha val="34117"/>
                  </a:schemeClr>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TỈ SỐ PHẦN TRĂM</a:t>
            </a:r>
            <a:endParaRPr lang="en-US" sz="2800">
              <a:ln w="19050" cap="flat" cmpd="sng">
                <a:solidFill>
                  <a:schemeClr val="bg1"/>
                </a:solidFill>
                <a:prstDash val="solid"/>
                <a:headEnd type="none" w="med" len="med"/>
                <a:tailEnd type="none" w="med" len="med"/>
              </a:ln>
              <a:solidFill>
                <a:schemeClr val="bg1">
                  <a:alpha val="34117"/>
                </a:schemeClr>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
        <p:nvSpPr>
          <p:cNvPr id="29" name="Rectangle 4"/>
          <p:cNvSpPr>
            <a:spLocks noChangeArrowheads="1"/>
          </p:cNvSpPr>
          <p:nvPr/>
        </p:nvSpPr>
        <p:spPr bwMode="auto">
          <a:xfrm>
            <a:off x="-12700" y="1371600"/>
            <a:ext cx="2222500" cy="5486400"/>
          </a:xfrm>
          <a:prstGeom prst="rect">
            <a:avLst/>
          </a:prstGeom>
          <a:gradFill rotWithShape="1">
            <a:gsLst>
              <a:gs pos="0">
                <a:srgbClr val="475E76"/>
              </a:gs>
              <a:gs pos="50000">
                <a:srgbClr val="99CCFF"/>
              </a:gs>
              <a:gs pos="100000">
                <a:srgbClr val="475E76"/>
              </a:gs>
            </a:gsLst>
            <a:lin ang="2700000" scaled="1"/>
          </a:gradFill>
          <a:ln w="9525">
            <a:solidFill>
              <a:srgbClr val="FFFFFF"/>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6155" name="Text Box 38">
            <a:hlinkClick r:id="rId1" action="ppaction://hlinksldjump"/>
          </p:cNvPr>
          <p:cNvSpPr txBox="1">
            <a:spLocks noChangeArrowheads="1"/>
          </p:cNvSpPr>
          <p:nvPr/>
        </p:nvSpPr>
        <p:spPr bwMode="auto">
          <a:xfrm>
            <a:off x="306388" y="1524000"/>
            <a:ext cx="1825625" cy="461963"/>
          </a:xfrm>
          <a:prstGeom prst="rect">
            <a:avLst/>
          </a:prstGeom>
          <a:noFill/>
          <a:ln>
            <a:noFill/>
          </a:ln>
        </p:spPr>
        <p:txBody>
          <a:bodyPr wrap="square">
            <a:spAutoFit/>
          </a:bodyPr>
          <a:p>
            <a:pPr eaLnBrk="1" hangingPunct="1">
              <a:spcBef>
                <a:spcPct val="50000"/>
              </a:spcBef>
            </a:pPr>
            <a:r>
              <a:rPr lang="en-US" altLang="en-US" sz="2400" b="1" u="sng" dirty="0">
                <a:solidFill>
                  <a:srgbClr val="990000"/>
                </a:solidFill>
                <a:latin typeface="Arial" panose="020B0604020202020204" pitchFamily="34" charset="0"/>
                <a:cs typeface="Times New Roman" panose="02020603050405020304" pitchFamily="18" charset="0"/>
              </a:rPr>
              <a:t>B</a:t>
            </a:r>
            <a:r>
              <a:rPr lang="en-US" altLang="en-US" sz="2400" b="1" u="sng" dirty="0">
                <a:solidFill>
                  <a:srgbClr val="990000"/>
                </a:solidFill>
                <a:latin typeface="Arial" panose="020B0604020202020204" pitchFamily="34" charset="0"/>
                <a:ea typeface="Times New Roman" panose="02020603050405020304" pitchFamily="18" charset="0"/>
              </a:rPr>
              <a:t>à</a:t>
            </a:r>
            <a:r>
              <a:rPr lang="en-US" altLang="en-US" sz="2400" b="1" u="sng" dirty="0">
                <a:solidFill>
                  <a:srgbClr val="990000"/>
                </a:solidFill>
                <a:latin typeface="Arial" panose="020B0604020202020204" pitchFamily="34" charset="0"/>
                <a:cs typeface="Times New Roman" panose="02020603050405020304" pitchFamily="18" charset="0"/>
              </a:rPr>
              <a:t>i mới</a:t>
            </a:r>
            <a:endParaRPr lang="en-US" altLang="en-US" sz="2400" b="1" u="sng" dirty="0">
              <a:solidFill>
                <a:srgbClr val="990000"/>
              </a:solidFill>
              <a:latin typeface="Arial" panose="020B0604020202020204" pitchFamily="34" charset="0"/>
              <a:ea typeface="Times New Roman" panose="02020603050405020304" pitchFamily="18" charset="0"/>
            </a:endParaRPr>
          </a:p>
        </p:txBody>
      </p:sp>
      <p:sp>
        <p:nvSpPr>
          <p:cNvPr id="6156" name="Text Box 39">
            <a:hlinkClick r:id="rId1" action="ppaction://hlinksldjump"/>
          </p:cNvPr>
          <p:cNvSpPr txBox="1">
            <a:spLocks noChangeArrowheads="1"/>
          </p:cNvSpPr>
          <p:nvPr/>
        </p:nvSpPr>
        <p:spPr bwMode="auto">
          <a:xfrm>
            <a:off x="381000" y="1995488"/>
            <a:ext cx="1295400" cy="461963"/>
          </a:xfrm>
          <a:prstGeom prst="rect">
            <a:avLst/>
          </a:prstGeom>
          <a:noFill/>
          <a:ln>
            <a:noFill/>
          </a:ln>
        </p:spPr>
        <p:txBody>
          <a:bodyPr>
            <a:spAutoFit/>
          </a:bodyPr>
          <a:p>
            <a:pPr eaLnBrk="1" hangingPunct="1">
              <a:spcBef>
                <a:spcPct val="50000"/>
              </a:spcBef>
            </a:pPr>
            <a:r>
              <a:rPr lang="en-US" altLang="en-US" sz="2400" u="sng" dirty="0">
                <a:solidFill>
                  <a:srgbClr val="CC3300"/>
                </a:solidFill>
                <a:latin typeface="Arial" panose="020B0604020202020204" pitchFamily="34" charset="0"/>
                <a:cs typeface="Times New Roman" panose="02020603050405020304" pitchFamily="18" charset="0"/>
              </a:rPr>
              <a:t>Ví dụ 1:</a:t>
            </a:r>
            <a:endParaRPr lang="en-US" altLang="en-US" sz="2400" u="sng" dirty="0">
              <a:solidFill>
                <a:srgbClr val="CC3300"/>
              </a:solidFill>
              <a:latin typeface="Arial" panose="020B0604020202020204" pitchFamily="34" charset="0"/>
              <a:ea typeface="Times New Roman" panose="02020603050405020304" pitchFamily="18" charset="0"/>
            </a:endParaRPr>
          </a:p>
        </p:txBody>
      </p:sp>
      <p:sp>
        <p:nvSpPr>
          <p:cNvPr id="6159" name="Text Box 46">
            <a:hlinkClick r:id="rId1" action="ppaction://hlinksldjump"/>
          </p:cNvPr>
          <p:cNvSpPr txBox="1">
            <a:spLocks noChangeArrowheads="1"/>
          </p:cNvSpPr>
          <p:nvPr/>
        </p:nvSpPr>
        <p:spPr bwMode="auto">
          <a:xfrm>
            <a:off x="381000" y="2460625"/>
            <a:ext cx="1524000" cy="461963"/>
          </a:xfrm>
          <a:prstGeom prst="rect">
            <a:avLst/>
          </a:prstGeom>
          <a:noFill/>
          <a:ln>
            <a:noFill/>
          </a:ln>
        </p:spPr>
        <p:txBody>
          <a:bodyPr wrap="square">
            <a:spAutoFit/>
          </a:bodyPr>
          <a:p>
            <a:pPr eaLnBrk="1" hangingPunct="1">
              <a:spcBef>
                <a:spcPct val="50000"/>
              </a:spcBef>
            </a:pPr>
            <a:r>
              <a:rPr lang="en-US" altLang="en-US" sz="2400" u="sng" dirty="0">
                <a:solidFill>
                  <a:srgbClr val="CC3300"/>
                </a:solidFill>
                <a:latin typeface="Arial" panose="020B0604020202020204" pitchFamily="34" charset="0"/>
                <a:cs typeface="Times New Roman" panose="02020603050405020304" pitchFamily="18" charset="0"/>
              </a:rPr>
              <a:t>Ví dụ 2:</a:t>
            </a:r>
            <a:endParaRPr lang="en-US" altLang="en-US" sz="2400" u="sng" dirty="0">
              <a:solidFill>
                <a:srgbClr val="CC3300"/>
              </a:solidFill>
              <a:latin typeface="Arial" panose="020B0604020202020204" pitchFamily="34"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6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6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linds(horizontal)">
                                      <p:cBhvr>
                                        <p:cTn id="19" dur="500"/>
                                        <p:tgtEl>
                                          <p:spTgt spid="2"/>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24597"/>
                                        </p:tgtEl>
                                        <p:attrNameLst>
                                          <p:attrName>style.visibility</p:attrName>
                                        </p:attrNameLst>
                                      </p:cBhvr>
                                      <p:to>
                                        <p:strVal val="visible"/>
                                      </p:to>
                                    </p:set>
                                    <p:animEffect transition="in" filter="blinds(horizontal)">
                                      <p:cBhvr>
                                        <p:cTn id="22" dur="500"/>
                                        <p:tgtEl>
                                          <p:spTgt spid="2459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linds(horizontal)">
                                      <p:cBhvr>
                                        <p:cTn id="27" dur="500"/>
                                        <p:tgtEl>
                                          <p:spTgt spid="3"/>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24598"/>
                                        </p:tgtEl>
                                        <p:attrNameLst>
                                          <p:attrName>style.visibility</p:attrName>
                                        </p:attrNameLst>
                                      </p:cBhvr>
                                      <p:to>
                                        <p:strVal val="visible"/>
                                      </p:to>
                                    </p:set>
                                    <p:animEffect transition="in" filter="blinds(horizontal)">
                                      <p:cBhvr>
                                        <p:cTn id="30" dur="500"/>
                                        <p:tgtEl>
                                          <p:spTgt spid="24598"/>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24629"/>
                                        </p:tgtEl>
                                        <p:attrNameLst>
                                          <p:attrName>style.visibility</p:attrName>
                                        </p:attrNameLst>
                                      </p:cBhvr>
                                      <p:to>
                                        <p:strVal val="visible"/>
                                      </p:to>
                                    </p:set>
                                    <p:animEffect transition="in" filter="blinds(horizontal)">
                                      <p:cBhvr>
                                        <p:cTn id="35" dur="500"/>
                                        <p:tgtEl>
                                          <p:spTgt spid="24629"/>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24630"/>
                                        </p:tgtEl>
                                        <p:attrNameLst>
                                          <p:attrName>style.visibility</p:attrName>
                                        </p:attrNameLst>
                                      </p:cBhvr>
                                      <p:to>
                                        <p:strVal val="visible"/>
                                      </p:to>
                                    </p:set>
                                    <p:animEffect transition="in" filter="blinds(horizontal)">
                                      <p:cBhvr>
                                        <p:cTn id="38" dur="500"/>
                                        <p:tgtEl>
                                          <p:spTgt spid="24630"/>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24606"/>
                                        </p:tgtEl>
                                        <p:attrNameLst>
                                          <p:attrName>style.visibility</p:attrName>
                                        </p:attrNameLst>
                                      </p:cBhvr>
                                      <p:to>
                                        <p:strVal val="visible"/>
                                      </p:to>
                                    </p:set>
                                    <p:animEffect transition="in" filter="blinds(horizontal)">
                                      <p:cBhvr>
                                        <p:cTn id="43" dur="500"/>
                                        <p:tgtEl>
                                          <p:spTgt spid="24606"/>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24607"/>
                                        </p:tgtEl>
                                        <p:attrNameLst>
                                          <p:attrName>style.visibility</p:attrName>
                                        </p:attrNameLst>
                                      </p:cBhvr>
                                      <p:to>
                                        <p:strVal val="visible"/>
                                      </p:to>
                                    </p:set>
                                    <p:animEffect transition="in" filter="blinds(horizontal)">
                                      <p:cBhvr>
                                        <p:cTn id="48" dur="500"/>
                                        <p:tgtEl>
                                          <p:spTgt spid="246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1" grpId="0"/>
      <p:bldP spid="24597" grpId="0"/>
      <p:bldP spid="24598" grpId="0"/>
      <p:bldP spid="24606" grpId="0"/>
      <p:bldP spid="24607" grpId="0"/>
      <p:bldP spid="24627" grpId="0"/>
      <p:bldP spid="24628" grpId="0"/>
      <p:bldP spid="24629" grpId="0"/>
      <p:bldP spid="2463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Line 2"/>
          <p:cNvSpPr>
            <a:spLocks noChangeShapeType="1"/>
          </p:cNvSpPr>
          <p:nvPr/>
        </p:nvSpPr>
        <p:spPr bwMode="auto">
          <a:xfrm>
            <a:off x="4038600" y="1371600"/>
            <a:ext cx="0" cy="2514600"/>
          </a:xfrm>
          <a:prstGeom prst="line">
            <a:avLst/>
          </a:prstGeom>
          <a:noFill/>
          <a:ln w="12700" cap="rnd">
            <a:solidFill>
              <a:srgbClr val="FFFF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000" b="0" i="0" u="none" strike="noStrike" kern="1200" cap="none" spc="0" normalizeH="0" baseline="0" noProof="0">
              <a:ln>
                <a:noFill/>
              </a:ln>
              <a:solidFill>
                <a:schemeClr val="tx1"/>
              </a:solidFill>
              <a:effectLst/>
              <a:uLnTx/>
              <a:uFillTx/>
              <a:latin typeface="+mj-lt"/>
              <a:ea typeface="+mn-ea"/>
              <a:cs typeface="+mn-cs"/>
            </a:endParaRPr>
          </a:p>
        </p:txBody>
      </p:sp>
      <p:sp>
        <p:nvSpPr>
          <p:cNvPr id="7172" name="Rectangle 4"/>
          <p:cNvSpPr>
            <a:spLocks noChangeArrowheads="1"/>
          </p:cNvSpPr>
          <p:nvPr/>
        </p:nvSpPr>
        <p:spPr bwMode="auto">
          <a:xfrm>
            <a:off x="-20637" y="1352550"/>
            <a:ext cx="2195513" cy="5486400"/>
          </a:xfrm>
          <a:prstGeom prst="rect">
            <a:avLst/>
          </a:prstGeom>
          <a:gradFill rotWithShape="1">
            <a:gsLst>
              <a:gs pos="0">
                <a:srgbClr val="475E76"/>
              </a:gs>
              <a:gs pos="50000">
                <a:srgbClr val="99CCFF"/>
              </a:gs>
              <a:gs pos="100000">
                <a:srgbClr val="475E76"/>
              </a:gs>
            </a:gsLst>
            <a:lin ang="2700000" scaled="1"/>
          </a:gradFill>
          <a:ln w="9525">
            <a:solidFill>
              <a:srgbClr val="FFFFFF"/>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0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7174" name="Rectangle 9"/>
          <p:cNvSpPr>
            <a:spLocks noChangeArrowheads="1"/>
          </p:cNvSpPr>
          <p:nvPr/>
        </p:nvSpPr>
        <p:spPr bwMode="auto">
          <a:xfrm>
            <a:off x="2174875" y="1352550"/>
            <a:ext cx="10017125" cy="5486400"/>
          </a:xfrm>
          <a:prstGeom prst="rect">
            <a:avLst/>
          </a:prstGeom>
          <a:solidFill>
            <a:srgbClr val="FFFF99">
              <a:alpha val="50195"/>
            </a:srgbClr>
          </a:solidFill>
          <a:ln w="9525">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0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7175" name="Text Box 30">
            <a:hlinkClick r:id="rId1" action="ppaction://hlinksldjump"/>
          </p:cNvPr>
          <p:cNvSpPr txBox="1">
            <a:spLocks noChangeArrowheads="1"/>
          </p:cNvSpPr>
          <p:nvPr/>
        </p:nvSpPr>
        <p:spPr bwMode="auto">
          <a:xfrm>
            <a:off x="163513" y="1524000"/>
            <a:ext cx="1828800" cy="461963"/>
          </a:xfrm>
          <a:prstGeom prst="rect">
            <a:avLst/>
          </a:prstGeom>
          <a:noFill/>
          <a:ln>
            <a:noFill/>
          </a:ln>
        </p:spPr>
        <p:txBody>
          <a:bodyPr>
            <a:spAutoFit/>
          </a:bodyPr>
          <a:p>
            <a:pPr eaLnBrk="1" hangingPunct="1">
              <a:spcBef>
                <a:spcPct val="50000"/>
              </a:spcBef>
            </a:pPr>
            <a:r>
              <a:rPr lang="en-US" altLang="en-US" sz="2400" b="1" u="sng" dirty="0">
                <a:solidFill>
                  <a:srgbClr val="990000"/>
                </a:solidFill>
                <a:latin typeface="Arial" panose="020B0604020202020204" pitchFamily="34" charset="0"/>
                <a:cs typeface="Times New Roman" panose="02020603050405020304" pitchFamily="18" charset="0"/>
              </a:rPr>
              <a:t>B</a:t>
            </a:r>
            <a:r>
              <a:rPr lang="en-US" altLang="en-US" sz="2400" b="1" u="sng" dirty="0">
                <a:solidFill>
                  <a:srgbClr val="990000"/>
                </a:solidFill>
                <a:latin typeface="Arial" panose="020B0604020202020204" pitchFamily="34" charset="0"/>
                <a:ea typeface="Times New Roman" panose="02020603050405020304" pitchFamily="18" charset="0"/>
              </a:rPr>
              <a:t>à</a:t>
            </a:r>
            <a:r>
              <a:rPr lang="en-US" altLang="en-US" sz="2400" b="1" u="sng" dirty="0">
                <a:solidFill>
                  <a:srgbClr val="990000"/>
                </a:solidFill>
                <a:latin typeface="Arial" panose="020B0604020202020204" pitchFamily="34" charset="0"/>
                <a:cs typeface="Times New Roman" panose="02020603050405020304" pitchFamily="18" charset="0"/>
              </a:rPr>
              <a:t>i mới</a:t>
            </a:r>
            <a:endParaRPr lang="en-US" altLang="en-US" sz="2400" b="1" u="sng" dirty="0">
              <a:solidFill>
                <a:srgbClr val="990000"/>
              </a:solidFill>
              <a:latin typeface="Arial" panose="020B0604020202020204" pitchFamily="34" charset="0"/>
              <a:ea typeface="Times New Roman" panose="02020603050405020304" pitchFamily="18" charset="0"/>
            </a:endParaRPr>
          </a:p>
        </p:txBody>
      </p:sp>
      <p:sp>
        <p:nvSpPr>
          <p:cNvPr id="7176" name="Text Box 31">
            <a:hlinkClick r:id="rId1" action="ppaction://hlinksldjump"/>
          </p:cNvPr>
          <p:cNvSpPr txBox="1">
            <a:spLocks noChangeArrowheads="1"/>
          </p:cNvSpPr>
          <p:nvPr/>
        </p:nvSpPr>
        <p:spPr bwMode="auto">
          <a:xfrm>
            <a:off x="174625" y="1981200"/>
            <a:ext cx="1295400" cy="400050"/>
          </a:xfrm>
          <a:prstGeom prst="rect">
            <a:avLst/>
          </a:prstGeom>
          <a:noFill/>
          <a:ln>
            <a:noFill/>
          </a:ln>
        </p:spPr>
        <p:txBody>
          <a:bodyPr>
            <a:spAutoFit/>
          </a:bodyPr>
          <a:p>
            <a:pPr eaLnBrk="1" hangingPunct="1">
              <a:spcBef>
                <a:spcPct val="50000"/>
              </a:spcBef>
            </a:pPr>
            <a:r>
              <a:rPr lang="en-US" altLang="en-US" sz="2000" u="sng" dirty="0">
                <a:solidFill>
                  <a:srgbClr val="CC3300"/>
                </a:solidFill>
                <a:latin typeface="Arial" panose="020B0604020202020204" pitchFamily="34" charset="0"/>
                <a:cs typeface="Times New Roman" panose="02020603050405020304" pitchFamily="18" charset="0"/>
              </a:rPr>
              <a:t>Ví dụ 1:</a:t>
            </a:r>
            <a:endParaRPr lang="en-US" altLang="en-US" sz="2000" u="sng" dirty="0">
              <a:solidFill>
                <a:srgbClr val="CC3300"/>
              </a:solidFill>
              <a:latin typeface="Arial" panose="020B0604020202020204" pitchFamily="34" charset="0"/>
              <a:ea typeface="Times New Roman" panose="02020603050405020304" pitchFamily="18" charset="0"/>
            </a:endParaRPr>
          </a:p>
        </p:txBody>
      </p:sp>
      <p:sp>
        <p:nvSpPr>
          <p:cNvPr id="7177" name="Text Box 32">
            <a:hlinkClick r:id="rId1" action="ppaction://hlinksldjump"/>
          </p:cNvPr>
          <p:cNvSpPr txBox="1">
            <a:spLocks noChangeArrowheads="1"/>
          </p:cNvSpPr>
          <p:nvPr/>
        </p:nvSpPr>
        <p:spPr bwMode="auto">
          <a:xfrm>
            <a:off x="174625" y="2590800"/>
            <a:ext cx="1295400" cy="400050"/>
          </a:xfrm>
          <a:prstGeom prst="rect">
            <a:avLst/>
          </a:prstGeom>
          <a:noFill/>
          <a:ln>
            <a:noFill/>
          </a:ln>
        </p:spPr>
        <p:txBody>
          <a:bodyPr>
            <a:spAutoFit/>
          </a:bodyPr>
          <a:p>
            <a:pPr eaLnBrk="1" hangingPunct="1">
              <a:spcBef>
                <a:spcPct val="50000"/>
              </a:spcBef>
            </a:pPr>
            <a:r>
              <a:rPr lang="en-US" altLang="en-US" sz="2000" u="sng" dirty="0">
                <a:solidFill>
                  <a:srgbClr val="CC3300"/>
                </a:solidFill>
                <a:latin typeface="Arial" panose="020B0604020202020204" pitchFamily="34" charset="0"/>
                <a:cs typeface="Times New Roman" panose="02020603050405020304" pitchFamily="18" charset="0"/>
              </a:rPr>
              <a:t>Ví dụ 2:</a:t>
            </a:r>
            <a:endParaRPr lang="en-US" altLang="en-US" sz="2000" u="sng" dirty="0">
              <a:solidFill>
                <a:srgbClr val="CC3300"/>
              </a:solidFill>
              <a:latin typeface="Arial" panose="020B0604020202020204" pitchFamily="34" charset="0"/>
              <a:ea typeface="Times New Roman" panose="02020603050405020304" pitchFamily="18" charset="0"/>
            </a:endParaRPr>
          </a:p>
        </p:txBody>
      </p:sp>
      <p:sp>
        <p:nvSpPr>
          <p:cNvPr id="25686" name="Text Box 86"/>
          <p:cNvSpPr txBox="1">
            <a:spLocks noChangeArrowheads="1"/>
          </p:cNvSpPr>
          <p:nvPr/>
        </p:nvSpPr>
        <p:spPr bwMode="auto">
          <a:xfrm>
            <a:off x="2417763" y="1562100"/>
            <a:ext cx="9599613" cy="460375"/>
          </a:xfrm>
          <a:prstGeom prst="rect">
            <a:avLst/>
          </a:prstGeom>
          <a:noFill/>
          <a:ln>
            <a:noFill/>
          </a:ln>
        </p:spPr>
        <p:txBody>
          <a:bodyPr wrap="square">
            <a:spAutoFit/>
          </a:bodyPr>
          <a:p>
            <a:pPr algn="just" eaLnBrk="1" hangingPunct="1">
              <a:spcBef>
                <a:spcPct val="50000"/>
              </a:spcBef>
            </a:pPr>
            <a:r>
              <a:rPr lang="en-US" altLang="en-US" sz="2400" dirty="0">
                <a:solidFill>
                  <a:srgbClr val="0033CC"/>
                </a:solidFill>
                <a:latin typeface="Arial" panose="020B0604020202020204" pitchFamily="34" charset="0"/>
                <a:cs typeface="Times New Roman" panose="02020603050405020304" pitchFamily="18" charset="0"/>
              </a:rPr>
              <a:t>Tỉ số n</a:t>
            </a:r>
            <a:r>
              <a:rPr lang="en-US" altLang="en-US" sz="2400" dirty="0">
                <a:solidFill>
                  <a:srgbClr val="0033CC"/>
                </a:solidFill>
                <a:latin typeface="Arial" panose="020B0604020202020204" pitchFamily="34" charset="0"/>
                <a:ea typeface="Times New Roman" panose="02020603050405020304" pitchFamily="18" charset="0"/>
              </a:rPr>
              <a:t>à</a:t>
            </a:r>
            <a:r>
              <a:rPr lang="en-US" altLang="en-US" sz="2400" dirty="0">
                <a:solidFill>
                  <a:srgbClr val="0033CC"/>
                </a:solidFill>
                <a:latin typeface="Arial" panose="020B0604020202020204" pitchFamily="34" charset="0"/>
                <a:cs typeface="Times New Roman" panose="02020603050405020304" pitchFamily="18" charset="0"/>
              </a:rPr>
              <a:t>y cho biết cứ 100 học sinh của trường thì có 20 học sinh giỏi.</a:t>
            </a:r>
            <a:endParaRPr lang="en-US" altLang="en-US" sz="2400" dirty="0">
              <a:solidFill>
                <a:srgbClr val="0033CC"/>
              </a:solidFill>
              <a:latin typeface="Arial" panose="020B0604020202020204" pitchFamily="34" charset="0"/>
              <a:ea typeface="Times New Roman" panose="02020603050405020304" pitchFamily="18" charset="0"/>
            </a:endParaRPr>
          </a:p>
        </p:txBody>
      </p:sp>
      <p:graphicFrame>
        <p:nvGraphicFramePr>
          <p:cNvPr id="25763" name="Group 163"/>
          <p:cNvGraphicFramePr>
            <a:graphicFrameLocks noGrp="1"/>
          </p:cNvGraphicFramePr>
          <p:nvPr/>
        </p:nvGraphicFramePr>
        <p:xfrm>
          <a:off x="4724400" y="2514600"/>
          <a:ext cx="4953000" cy="1677988"/>
        </p:xfrm>
        <a:graphic>
          <a:graphicData uri="http://schemas.openxmlformats.org/drawingml/2006/table">
            <a:tbl>
              <a:tblPr/>
              <a:tblGrid>
                <a:gridCol w="1238250"/>
                <a:gridCol w="1238250"/>
                <a:gridCol w="1238250"/>
                <a:gridCol w="1238250"/>
              </a:tblGrid>
              <a:tr h="335344">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335344">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335344">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335344">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336614">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1600" b="0"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FF"/>
                    </a:solidFill>
                  </a:tcPr>
                </a:tc>
              </a:tr>
            </a:tbl>
          </a:graphicData>
        </a:graphic>
      </p:graphicFrame>
      <p:graphicFrame>
        <p:nvGraphicFramePr>
          <p:cNvPr id="25762" name="Group 162"/>
          <p:cNvGraphicFramePr>
            <a:graphicFrameLocks noGrp="1"/>
          </p:cNvGraphicFramePr>
          <p:nvPr/>
        </p:nvGraphicFramePr>
        <p:xfrm>
          <a:off x="4724400" y="2493963"/>
          <a:ext cx="4953000" cy="381000"/>
        </p:xfrm>
        <a:graphic>
          <a:graphicData uri="http://schemas.openxmlformats.org/drawingml/2006/table">
            <a:tbl>
              <a:tblPr/>
              <a:tblGrid>
                <a:gridCol w="1238250"/>
                <a:gridCol w="1238250"/>
                <a:gridCol w="1238250"/>
                <a:gridCol w="1238250"/>
              </a:tblGrid>
              <a:tr h="3810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6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pPr>
                      <a:endParaRPr kumimoji="0" lang="en-US" sz="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FF"/>
                    </a:solidFill>
                  </a:tcPr>
                </a:tc>
              </a:tr>
            </a:tbl>
          </a:graphicData>
        </a:graphic>
      </p:graphicFrame>
      <p:sp>
        <p:nvSpPr>
          <p:cNvPr id="25765" name="AutoShape 165"/>
          <p:cNvSpPr/>
          <p:nvPr/>
        </p:nvSpPr>
        <p:spPr bwMode="auto">
          <a:xfrm rot="5400000">
            <a:off x="5216525" y="3810000"/>
            <a:ext cx="228600" cy="1143000"/>
          </a:xfrm>
          <a:prstGeom prst="rightBrace">
            <a:avLst>
              <a:gd name="adj1" fmla="val 74606"/>
              <a:gd name="adj2" fmla="val 48306"/>
            </a:avLst>
          </a:prstGeom>
          <a:noFill/>
          <a:ln w="9525">
            <a:solidFill>
              <a:schemeClr val="tx1"/>
            </a:solidFill>
            <a:rou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0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25766" name="AutoShape 166"/>
          <p:cNvSpPr/>
          <p:nvPr/>
        </p:nvSpPr>
        <p:spPr bwMode="auto">
          <a:xfrm rot="5400000">
            <a:off x="6477000" y="3810000"/>
            <a:ext cx="228600" cy="1143000"/>
          </a:xfrm>
          <a:prstGeom prst="rightBrace">
            <a:avLst>
              <a:gd name="adj1" fmla="val 74606"/>
              <a:gd name="adj2" fmla="val 48306"/>
            </a:avLst>
          </a:prstGeom>
          <a:noFill/>
          <a:ln w="9525">
            <a:solidFill>
              <a:schemeClr val="tx1"/>
            </a:solidFill>
            <a:rou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0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25767" name="AutoShape 167"/>
          <p:cNvSpPr/>
          <p:nvPr/>
        </p:nvSpPr>
        <p:spPr bwMode="auto">
          <a:xfrm rot="5400000">
            <a:off x="7696200" y="3810000"/>
            <a:ext cx="228600" cy="1143000"/>
          </a:xfrm>
          <a:prstGeom prst="rightBrace">
            <a:avLst>
              <a:gd name="adj1" fmla="val 74606"/>
              <a:gd name="adj2" fmla="val 48306"/>
            </a:avLst>
          </a:prstGeom>
          <a:noFill/>
          <a:ln w="9525">
            <a:solidFill>
              <a:schemeClr val="tx1"/>
            </a:solidFill>
            <a:rou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0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25768" name="AutoShape 168"/>
          <p:cNvSpPr/>
          <p:nvPr/>
        </p:nvSpPr>
        <p:spPr bwMode="auto">
          <a:xfrm rot="5400000">
            <a:off x="8956675" y="3810000"/>
            <a:ext cx="228600" cy="1143000"/>
          </a:xfrm>
          <a:prstGeom prst="rightBrace">
            <a:avLst>
              <a:gd name="adj1" fmla="val 74606"/>
              <a:gd name="adj2" fmla="val 48306"/>
            </a:avLst>
          </a:prstGeom>
          <a:noFill/>
          <a:ln w="9525">
            <a:solidFill>
              <a:schemeClr val="tx1"/>
            </a:solidFill>
            <a:rou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0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25769" name="Text Box 169"/>
          <p:cNvSpPr txBox="1">
            <a:spLocks noChangeArrowheads="1"/>
          </p:cNvSpPr>
          <p:nvPr/>
        </p:nvSpPr>
        <p:spPr bwMode="auto">
          <a:xfrm>
            <a:off x="4938713" y="4462463"/>
            <a:ext cx="762000" cy="8302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100</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25770" name="Text Box 170"/>
          <p:cNvSpPr txBox="1">
            <a:spLocks noChangeArrowheads="1"/>
          </p:cNvSpPr>
          <p:nvPr/>
        </p:nvSpPr>
        <p:spPr bwMode="auto">
          <a:xfrm>
            <a:off x="6213475" y="4459288"/>
            <a:ext cx="762000" cy="8302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100</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25771" name="Text Box 171"/>
          <p:cNvSpPr txBox="1">
            <a:spLocks noChangeArrowheads="1"/>
          </p:cNvSpPr>
          <p:nvPr/>
        </p:nvSpPr>
        <p:spPr bwMode="auto">
          <a:xfrm>
            <a:off x="7446963" y="4460875"/>
            <a:ext cx="762000" cy="8302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100</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25772" name="Text Box 172"/>
          <p:cNvSpPr txBox="1">
            <a:spLocks noChangeArrowheads="1"/>
          </p:cNvSpPr>
          <p:nvPr/>
        </p:nvSpPr>
        <p:spPr bwMode="auto">
          <a:xfrm>
            <a:off x="8707438" y="4454525"/>
            <a:ext cx="762000" cy="8302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100</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25773" name="Text Box 173"/>
          <p:cNvSpPr txBox="1">
            <a:spLocks noChangeArrowheads="1"/>
          </p:cNvSpPr>
          <p:nvPr/>
        </p:nvSpPr>
        <p:spPr bwMode="auto">
          <a:xfrm>
            <a:off x="5029200" y="2514600"/>
            <a:ext cx="762000" cy="4619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20</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25774" name="Text Box 174"/>
          <p:cNvSpPr txBox="1">
            <a:spLocks noChangeArrowheads="1"/>
          </p:cNvSpPr>
          <p:nvPr/>
        </p:nvSpPr>
        <p:spPr bwMode="auto">
          <a:xfrm>
            <a:off x="6248400" y="2514600"/>
            <a:ext cx="762000" cy="4619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20</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25775" name="Text Box 175"/>
          <p:cNvSpPr txBox="1">
            <a:spLocks noChangeArrowheads="1"/>
          </p:cNvSpPr>
          <p:nvPr/>
        </p:nvSpPr>
        <p:spPr bwMode="auto">
          <a:xfrm>
            <a:off x="7508875" y="2520950"/>
            <a:ext cx="762000" cy="4619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20</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25776" name="Text Box 176"/>
          <p:cNvSpPr txBox="1">
            <a:spLocks noChangeArrowheads="1"/>
          </p:cNvSpPr>
          <p:nvPr/>
        </p:nvSpPr>
        <p:spPr bwMode="auto">
          <a:xfrm>
            <a:off x="8693150" y="2514600"/>
            <a:ext cx="762000" cy="4619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  20</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9281" name="WordArt 182"/>
          <p:cNvSpPr>
            <a:spLocks noTextEdit="1"/>
          </p:cNvSpPr>
          <p:nvPr/>
        </p:nvSpPr>
        <p:spPr>
          <a:xfrm>
            <a:off x="4591050" y="1011238"/>
            <a:ext cx="4267200" cy="304800"/>
          </a:xfrm>
          <a:prstGeom prst="rect">
            <a:avLst/>
          </a:prstGeom>
        </p:spPr>
        <p:txBody>
          <a:bodyPr wrap="none" fromWordArt="1">
            <a:prstTxWarp prst="textPlain">
              <a:avLst>
                <a:gd name="adj" fmla="val 50000"/>
              </a:avLst>
            </a:prstTxWarp>
            <a:normAutofit/>
          </a:bodyPr>
          <a:p>
            <a:pPr algn="ctr"/>
            <a:r>
              <a:rPr lang="en-US" sz="2800">
                <a:ln w="19050" cap="flat" cmpd="sng">
                  <a:solidFill>
                    <a:schemeClr val="bg1"/>
                  </a:solidFill>
                  <a:prstDash val="solid"/>
                  <a:headEnd type="none" w="med" len="med"/>
                  <a:tailEnd type="none" w="med" len="med"/>
                </a:ln>
                <a:solidFill>
                  <a:schemeClr val="bg1">
                    <a:alpha val="34117"/>
                  </a:schemeClr>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TỈ SỐ PHẦN TRĂM</a:t>
            </a:r>
            <a:endParaRPr lang="en-US" sz="2800">
              <a:ln w="19050" cap="flat" cmpd="sng">
                <a:solidFill>
                  <a:schemeClr val="bg1"/>
                </a:solidFill>
                <a:prstDash val="solid"/>
                <a:headEnd type="none" w="med" len="med"/>
                <a:tailEnd type="none" w="med" len="med"/>
              </a:ln>
              <a:solidFill>
                <a:schemeClr val="bg1">
                  <a:alpha val="34117"/>
                </a:schemeClr>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
        <p:nvSpPr>
          <p:cNvPr id="9282" name="WordArt 11"/>
          <p:cNvSpPr>
            <a:spLocks noTextEdit="1"/>
          </p:cNvSpPr>
          <p:nvPr/>
        </p:nvSpPr>
        <p:spPr>
          <a:xfrm>
            <a:off x="5413375" y="198438"/>
            <a:ext cx="1752600" cy="579437"/>
          </a:xfrm>
          <a:prstGeom prst="rect">
            <a:avLst/>
          </a:prstGeom>
        </p:spPr>
        <p:txBody>
          <a:bodyPr wrap="none" fromWordArt="1">
            <a:prstTxWarp prst="textPlain">
              <a:avLst>
                <a:gd name="adj" fmla="val 50000"/>
              </a:avLst>
            </a:prstTxWarp>
            <a:normAutofit/>
          </a:bodyPr>
          <a:p>
            <a:pPr algn="ctr"/>
            <a:r>
              <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Toán</a:t>
            </a:r>
            <a:endPar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5686"/>
                                        </p:tgtEl>
                                        <p:attrNameLst>
                                          <p:attrName>style.visibility</p:attrName>
                                        </p:attrNameLst>
                                      </p:cBhvr>
                                      <p:to>
                                        <p:strVal val="visible"/>
                                      </p:to>
                                    </p:set>
                                    <p:animEffect transition="in" filter="plus(in)">
                                      <p:cBhvr>
                                        <p:cTn id="7" dur="2000"/>
                                        <p:tgtEl>
                                          <p:spTgt spid="2568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5763"/>
                                        </p:tgtEl>
                                        <p:attrNameLst>
                                          <p:attrName>style.visibility</p:attrName>
                                        </p:attrNameLst>
                                      </p:cBhvr>
                                      <p:to>
                                        <p:strVal val="visible"/>
                                      </p:to>
                                    </p:set>
                                    <p:animEffect transition="in" filter="blinds(horizontal)">
                                      <p:cBhvr>
                                        <p:cTn id="12" dur="500"/>
                                        <p:tgtEl>
                                          <p:spTgt spid="2576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5769"/>
                                        </p:tgtEl>
                                        <p:attrNameLst>
                                          <p:attrName>style.visibility</p:attrName>
                                        </p:attrNameLst>
                                      </p:cBhvr>
                                      <p:to>
                                        <p:strVal val="visible"/>
                                      </p:to>
                                    </p:set>
                                    <p:animEffect transition="in" filter="box(in)">
                                      <p:cBhvr>
                                        <p:cTn id="17" dur="500"/>
                                        <p:tgtEl>
                                          <p:spTgt spid="25769"/>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25770"/>
                                        </p:tgtEl>
                                        <p:attrNameLst>
                                          <p:attrName>style.visibility</p:attrName>
                                        </p:attrNameLst>
                                      </p:cBhvr>
                                      <p:to>
                                        <p:strVal val="visible"/>
                                      </p:to>
                                    </p:set>
                                    <p:animEffect transition="in" filter="box(in)">
                                      <p:cBhvr>
                                        <p:cTn id="20" dur="500"/>
                                        <p:tgtEl>
                                          <p:spTgt spid="25770"/>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25771"/>
                                        </p:tgtEl>
                                        <p:attrNameLst>
                                          <p:attrName>style.visibility</p:attrName>
                                        </p:attrNameLst>
                                      </p:cBhvr>
                                      <p:to>
                                        <p:strVal val="visible"/>
                                      </p:to>
                                    </p:set>
                                    <p:animEffect transition="in" filter="box(in)">
                                      <p:cBhvr>
                                        <p:cTn id="23" dur="500"/>
                                        <p:tgtEl>
                                          <p:spTgt spid="25771"/>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25772"/>
                                        </p:tgtEl>
                                        <p:attrNameLst>
                                          <p:attrName>style.visibility</p:attrName>
                                        </p:attrNameLst>
                                      </p:cBhvr>
                                      <p:to>
                                        <p:strVal val="visible"/>
                                      </p:to>
                                    </p:set>
                                    <p:animEffect transition="in" filter="box(in)">
                                      <p:cBhvr>
                                        <p:cTn id="26" dur="500"/>
                                        <p:tgtEl>
                                          <p:spTgt spid="25772"/>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25768"/>
                                        </p:tgtEl>
                                        <p:attrNameLst>
                                          <p:attrName>style.visibility</p:attrName>
                                        </p:attrNameLst>
                                      </p:cBhvr>
                                      <p:to>
                                        <p:strVal val="visible"/>
                                      </p:to>
                                    </p:set>
                                    <p:animEffect transition="in" filter="box(in)">
                                      <p:cBhvr>
                                        <p:cTn id="29" dur="500"/>
                                        <p:tgtEl>
                                          <p:spTgt spid="25768"/>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25767"/>
                                        </p:tgtEl>
                                        <p:attrNameLst>
                                          <p:attrName>style.visibility</p:attrName>
                                        </p:attrNameLst>
                                      </p:cBhvr>
                                      <p:to>
                                        <p:strVal val="visible"/>
                                      </p:to>
                                    </p:set>
                                    <p:animEffect transition="in" filter="box(in)">
                                      <p:cBhvr>
                                        <p:cTn id="32" dur="500"/>
                                        <p:tgtEl>
                                          <p:spTgt spid="25767"/>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25766"/>
                                        </p:tgtEl>
                                        <p:attrNameLst>
                                          <p:attrName>style.visibility</p:attrName>
                                        </p:attrNameLst>
                                      </p:cBhvr>
                                      <p:to>
                                        <p:strVal val="visible"/>
                                      </p:to>
                                    </p:set>
                                    <p:animEffect transition="in" filter="box(in)">
                                      <p:cBhvr>
                                        <p:cTn id="35" dur="500"/>
                                        <p:tgtEl>
                                          <p:spTgt spid="25766"/>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25765"/>
                                        </p:tgtEl>
                                        <p:attrNameLst>
                                          <p:attrName>style.visibility</p:attrName>
                                        </p:attrNameLst>
                                      </p:cBhvr>
                                      <p:to>
                                        <p:strVal val="visible"/>
                                      </p:to>
                                    </p:set>
                                    <p:animEffect transition="in" filter="box(in)">
                                      <p:cBhvr>
                                        <p:cTn id="38" dur="500"/>
                                        <p:tgtEl>
                                          <p:spTgt spid="25765"/>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nodeType="clickEffect">
                                  <p:stCondLst>
                                    <p:cond delay="0"/>
                                  </p:stCondLst>
                                  <p:childTnLst>
                                    <p:set>
                                      <p:cBhvr>
                                        <p:cTn id="42" dur="1" fill="hold">
                                          <p:stCondLst>
                                            <p:cond delay="0"/>
                                          </p:stCondLst>
                                        </p:cTn>
                                        <p:tgtEl>
                                          <p:spTgt spid="25762"/>
                                        </p:tgtEl>
                                        <p:attrNameLst>
                                          <p:attrName>style.visibility</p:attrName>
                                        </p:attrNameLst>
                                      </p:cBhvr>
                                      <p:to>
                                        <p:strVal val="visible"/>
                                      </p:to>
                                    </p:set>
                                    <p:animEffect transition="in" filter="box(in)">
                                      <p:cBhvr>
                                        <p:cTn id="43" dur="500"/>
                                        <p:tgtEl>
                                          <p:spTgt spid="25762"/>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25773"/>
                                        </p:tgtEl>
                                        <p:attrNameLst>
                                          <p:attrName>style.visibility</p:attrName>
                                        </p:attrNameLst>
                                      </p:cBhvr>
                                      <p:to>
                                        <p:strVal val="visible"/>
                                      </p:to>
                                    </p:set>
                                    <p:animEffect transition="in" filter="blinds(horizontal)">
                                      <p:cBhvr>
                                        <p:cTn id="48" dur="500"/>
                                        <p:tgtEl>
                                          <p:spTgt spid="25773"/>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25774"/>
                                        </p:tgtEl>
                                        <p:attrNameLst>
                                          <p:attrName>style.visibility</p:attrName>
                                        </p:attrNameLst>
                                      </p:cBhvr>
                                      <p:to>
                                        <p:strVal val="visible"/>
                                      </p:to>
                                    </p:set>
                                    <p:animEffect transition="in" filter="blinds(horizontal)">
                                      <p:cBhvr>
                                        <p:cTn id="51" dur="500"/>
                                        <p:tgtEl>
                                          <p:spTgt spid="25774"/>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25775"/>
                                        </p:tgtEl>
                                        <p:attrNameLst>
                                          <p:attrName>style.visibility</p:attrName>
                                        </p:attrNameLst>
                                      </p:cBhvr>
                                      <p:to>
                                        <p:strVal val="visible"/>
                                      </p:to>
                                    </p:set>
                                    <p:animEffect transition="in" filter="blinds(horizontal)">
                                      <p:cBhvr>
                                        <p:cTn id="54" dur="500"/>
                                        <p:tgtEl>
                                          <p:spTgt spid="25775"/>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25776"/>
                                        </p:tgtEl>
                                        <p:attrNameLst>
                                          <p:attrName>style.visibility</p:attrName>
                                        </p:attrNameLst>
                                      </p:cBhvr>
                                      <p:to>
                                        <p:strVal val="visible"/>
                                      </p:to>
                                    </p:set>
                                    <p:animEffect transition="in" filter="blinds(horizontal)">
                                      <p:cBhvr>
                                        <p:cTn id="57" dur="500"/>
                                        <p:tgtEl>
                                          <p:spTgt spid="25776"/>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9281"/>
                                        </p:tgtEl>
                                        <p:attrNameLst>
                                          <p:attrName>style.visibility</p:attrName>
                                        </p:attrNameLst>
                                      </p:cBhvr>
                                      <p:to>
                                        <p:strVal val="visible"/>
                                      </p:to>
                                    </p:set>
                                    <p:animEffect transition="in" filter="blinds(horizontal)">
                                      <p:cBhvr>
                                        <p:cTn id="62" dur="500"/>
                                        <p:tgtEl>
                                          <p:spTgt spid="9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86" grpId="0"/>
      <p:bldP spid="25765" grpId="0" animBg="1"/>
      <p:bldP spid="25766" grpId="0" animBg="1"/>
      <p:bldP spid="25767" grpId="0" animBg="1"/>
      <p:bldP spid="25768" grpId="0" animBg="1"/>
      <p:bldP spid="25769" grpId="0"/>
      <p:bldP spid="25770" grpId="0"/>
      <p:bldP spid="25771" grpId="0"/>
      <p:bldP spid="25772" grpId="0"/>
      <p:bldP spid="25773" grpId="0"/>
      <p:bldP spid="25774" grpId="0"/>
      <p:bldP spid="25775" grpId="0"/>
      <p:bldP spid="2577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Line 2"/>
          <p:cNvSpPr>
            <a:spLocks noChangeShapeType="1"/>
          </p:cNvSpPr>
          <p:nvPr/>
        </p:nvSpPr>
        <p:spPr bwMode="auto">
          <a:xfrm>
            <a:off x="4038600" y="1371600"/>
            <a:ext cx="0" cy="2514600"/>
          </a:xfrm>
          <a:prstGeom prst="line">
            <a:avLst/>
          </a:prstGeom>
          <a:noFill/>
          <a:ln w="12700" cap="rnd">
            <a:solidFill>
              <a:srgbClr val="FFFF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sp>
        <p:nvSpPr>
          <p:cNvPr id="8196" name="Rectangle 4"/>
          <p:cNvSpPr>
            <a:spLocks noChangeArrowheads="1"/>
          </p:cNvSpPr>
          <p:nvPr/>
        </p:nvSpPr>
        <p:spPr bwMode="auto">
          <a:xfrm>
            <a:off x="-3175" y="1371600"/>
            <a:ext cx="2324100" cy="5486400"/>
          </a:xfrm>
          <a:prstGeom prst="rect">
            <a:avLst/>
          </a:prstGeom>
          <a:gradFill rotWithShape="1">
            <a:gsLst>
              <a:gs pos="0">
                <a:srgbClr val="475E76"/>
              </a:gs>
              <a:gs pos="50000">
                <a:srgbClr val="99CCFF"/>
              </a:gs>
              <a:gs pos="100000">
                <a:srgbClr val="475E76"/>
              </a:gs>
            </a:gsLst>
            <a:lin ang="2700000" scaled="1"/>
          </a:gradFill>
          <a:ln w="9525">
            <a:solidFill>
              <a:srgbClr val="FFFFFF"/>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8197" name="Rectangle 8"/>
          <p:cNvSpPr>
            <a:spLocks noChangeArrowheads="1"/>
          </p:cNvSpPr>
          <p:nvPr/>
        </p:nvSpPr>
        <p:spPr bwMode="auto">
          <a:xfrm>
            <a:off x="2320925" y="1371600"/>
            <a:ext cx="9871075" cy="5486400"/>
          </a:xfrm>
          <a:prstGeom prst="rect">
            <a:avLst/>
          </a:prstGeom>
          <a:solidFill>
            <a:srgbClr val="FFFF99">
              <a:alpha val="50195"/>
            </a:srgbClr>
          </a:solidFill>
          <a:ln w="9525">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47114" name="Text Box 10"/>
          <p:cNvSpPr txBox="1">
            <a:spLocks noChangeArrowheads="1"/>
          </p:cNvSpPr>
          <p:nvPr/>
        </p:nvSpPr>
        <p:spPr bwMode="auto">
          <a:xfrm>
            <a:off x="1352550" y="1631950"/>
            <a:ext cx="6477000" cy="460375"/>
          </a:xfrm>
          <a:prstGeom prst="rect">
            <a:avLst/>
          </a:prstGeom>
          <a:noFill/>
          <a:ln>
            <a:noFill/>
          </a:ln>
        </p:spPr>
        <p:txBody>
          <a:bodyPr>
            <a:spAutoFit/>
          </a:bodyPr>
          <a:p>
            <a:pPr algn="ctr" eaLnBrk="1" hangingPunct="1">
              <a:spcBef>
                <a:spcPct val="50000"/>
              </a:spcBef>
            </a:pPr>
            <a:r>
              <a:rPr lang="en-US" altLang="en-US" sz="2400" b="1" dirty="0">
                <a:solidFill>
                  <a:srgbClr val="0000FF"/>
                </a:solidFill>
                <a:latin typeface="Arial" panose="020B0604020202020204" pitchFamily="34" charset="0"/>
                <a:cs typeface="Times New Roman" panose="02020603050405020304" pitchFamily="18" charset="0"/>
              </a:rPr>
              <a:t>1</a:t>
            </a:r>
            <a:r>
              <a:rPr lang="vi-VN" altLang="en-US" sz="2400" b="1" dirty="0">
                <a:solidFill>
                  <a:srgbClr val="0000FF"/>
                </a:solidFill>
                <a:latin typeface="Arial" panose="020B0604020202020204" pitchFamily="34" charset="0"/>
                <a:cs typeface="Times New Roman" panose="02020603050405020304" pitchFamily="18" charset="0"/>
              </a:rPr>
              <a:t>.</a:t>
            </a:r>
            <a:r>
              <a:rPr lang="en-US" altLang="en-US" sz="2400" b="1" dirty="0">
                <a:solidFill>
                  <a:srgbClr val="0000FF"/>
                </a:solidFill>
                <a:latin typeface="Arial" panose="020B0604020202020204" pitchFamily="34" charset="0"/>
                <a:cs typeface="Times New Roman" panose="02020603050405020304" pitchFamily="18" charset="0"/>
              </a:rPr>
              <a:t>Viết theo mẫu</a:t>
            </a:r>
            <a:endParaRPr lang="en-US" altLang="en-US" sz="2400" b="1" dirty="0">
              <a:solidFill>
                <a:srgbClr val="0000FF"/>
              </a:solidFill>
              <a:latin typeface="Arial" panose="020B0604020202020204" pitchFamily="34" charset="0"/>
              <a:ea typeface="Times New Roman" panose="02020603050405020304" pitchFamily="18" charset="0"/>
            </a:endParaRPr>
          </a:p>
        </p:txBody>
      </p:sp>
      <p:sp>
        <p:nvSpPr>
          <p:cNvPr id="47115" name="Text Box 11"/>
          <p:cNvSpPr txBox="1">
            <a:spLocks noChangeArrowheads="1"/>
          </p:cNvSpPr>
          <p:nvPr/>
        </p:nvSpPr>
        <p:spPr bwMode="auto">
          <a:xfrm>
            <a:off x="5181600" y="2574925"/>
            <a:ext cx="609600" cy="4619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47116" name="Text Box 12"/>
          <p:cNvSpPr txBox="1">
            <a:spLocks noChangeArrowheads="1"/>
          </p:cNvSpPr>
          <p:nvPr/>
        </p:nvSpPr>
        <p:spPr bwMode="auto">
          <a:xfrm>
            <a:off x="4203700" y="3276600"/>
            <a:ext cx="1282700" cy="461963"/>
          </a:xfrm>
          <a:prstGeom prst="rect">
            <a:avLst/>
          </a:prstGeom>
          <a:noFill/>
          <a:ln>
            <a:noFill/>
          </a:ln>
        </p:spPr>
        <p:txBody>
          <a:bodyPr wrap="square">
            <a:spAutoFit/>
          </a:bodyPr>
          <a:p>
            <a:pPr eaLnBrk="1" hangingPunct="1">
              <a:spcBef>
                <a:spcPct val="50000"/>
              </a:spcBef>
            </a:pPr>
            <a:r>
              <a:rPr lang="en-US" altLang="en-US" sz="2400" dirty="0">
                <a:solidFill>
                  <a:srgbClr val="CC3300"/>
                </a:solidFill>
                <a:latin typeface="Arial" panose="020B0604020202020204" pitchFamily="34" charset="0"/>
                <a:cs typeface="Times New Roman" panose="02020603050405020304" pitchFamily="18" charset="0"/>
              </a:rPr>
              <a:t>Mẫu :</a:t>
            </a:r>
            <a:r>
              <a:rPr lang="en-US" altLang="en-US" sz="2400" dirty="0">
                <a:solidFill>
                  <a:srgbClr val="0000FF"/>
                </a:solidFill>
                <a:latin typeface="Arial" panose="020B0604020202020204" pitchFamily="34" charset="0"/>
                <a:cs typeface="Times New Roman" panose="02020603050405020304" pitchFamily="18" charset="0"/>
              </a:rPr>
              <a:t> </a:t>
            </a:r>
            <a:endParaRPr lang="en-US" altLang="en-US" sz="2400" dirty="0">
              <a:solidFill>
                <a:srgbClr val="0000FF"/>
              </a:solidFill>
              <a:latin typeface="Arial" panose="020B0604020202020204" pitchFamily="34" charset="0"/>
              <a:ea typeface="Times New Roman" panose="02020603050405020304" pitchFamily="18" charset="0"/>
            </a:endParaRPr>
          </a:p>
        </p:txBody>
      </p:sp>
      <p:sp>
        <p:nvSpPr>
          <p:cNvPr id="8201" name="Text Box 15">
            <a:hlinkClick r:id="rId1" action="ppaction://hlinksldjump"/>
          </p:cNvPr>
          <p:cNvSpPr txBox="1">
            <a:spLocks noChangeArrowheads="1"/>
          </p:cNvSpPr>
          <p:nvPr/>
        </p:nvSpPr>
        <p:spPr bwMode="auto">
          <a:xfrm>
            <a:off x="327025" y="1593850"/>
            <a:ext cx="1828800" cy="461963"/>
          </a:xfrm>
          <a:prstGeom prst="rect">
            <a:avLst/>
          </a:prstGeom>
          <a:noFill/>
          <a:ln>
            <a:noFill/>
          </a:ln>
        </p:spPr>
        <p:txBody>
          <a:bodyPr>
            <a:spAutoFit/>
          </a:bodyPr>
          <a:p>
            <a:pPr eaLnBrk="1" hangingPunct="1">
              <a:spcBef>
                <a:spcPct val="50000"/>
              </a:spcBef>
            </a:pPr>
            <a:r>
              <a:rPr lang="en-US" altLang="en-US" sz="2400" b="1" u="sng" dirty="0">
                <a:solidFill>
                  <a:srgbClr val="990000"/>
                </a:solidFill>
                <a:latin typeface="Arial" panose="020B0604020202020204" pitchFamily="34" charset="0"/>
                <a:cs typeface="Times New Roman" panose="02020603050405020304" pitchFamily="18" charset="0"/>
              </a:rPr>
              <a:t>B</a:t>
            </a:r>
            <a:r>
              <a:rPr lang="en-US" altLang="en-US" sz="2400" b="1" u="sng" dirty="0">
                <a:solidFill>
                  <a:srgbClr val="990000"/>
                </a:solidFill>
                <a:latin typeface="Arial" panose="020B0604020202020204" pitchFamily="34" charset="0"/>
                <a:ea typeface="Times New Roman" panose="02020603050405020304" pitchFamily="18" charset="0"/>
              </a:rPr>
              <a:t>à</a:t>
            </a:r>
            <a:r>
              <a:rPr lang="en-US" altLang="en-US" sz="2400" b="1" u="sng" dirty="0">
                <a:solidFill>
                  <a:srgbClr val="990000"/>
                </a:solidFill>
                <a:latin typeface="Arial" panose="020B0604020202020204" pitchFamily="34" charset="0"/>
                <a:cs typeface="Times New Roman" panose="02020603050405020304" pitchFamily="18" charset="0"/>
              </a:rPr>
              <a:t>i mới</a:t>
            </a:r>
            <a:endParaRPr lang="en-US" altLang="en-US" sz="2400" b="1" u="sng" dirty="0">
              <a:solidFill>
                <a:srgbClr val="990000"/>
              </a:solidFill>
              <a:latin typeface="Arial" panose="020B0604020202020204" pitchFamily="34" charset="0"/>
              <a:ea typeface="Times New Roman" panose="02020603050405020304" pitchFamily="18" charset="0"/>
            </a:endParaRPr>
          </a:p>
        </p:txBody>
      </p:sp>
      <p:sp>
        <p:nvSpPr>
          <p:cNvPr id="8202" name="Text Box 16">
            <a:hlinkClick r:id="rId1" action="ppaction://hlinksldjump"/>
          </p:cNvPr>
          <p:cNvSpPr txBox="1">
            <a:spLocks noChangeArrowheads="1"/>
          </p:cNvSpPr>
          <p:nvPr/>
        </p:nvSpPr>
        <p:spPr bwMode="auto">
          <a:xfrm>
            <a:off x="374650" y="2117725"/>
            <a:ext cx="1295400" cy="461963"/>
          </a:xfrm>
          <a:prstGeom prst="rect">
            <a:avLst/>
          </a:prstGeom>
          <a:noFill/>
          <a:ln>
            <a:noFill/>
          </a:ln>
        </p:spPr>
        <p:txBody>
          <a:bodyPr>
            <a:spAutoFit/>
          </a:bodyPr>
          <a:p>
            <a:pPr eaLnBrk="1" hangingPunct="1">
              <a:spcBef>
                <a:spcPct val="50000"/>
              </a:spcBef>
            </a:pPr>
            <a:r>
              <a:rPr lang="en-US" altLang="en-US" sz="2400" u="sng" dirty="0">
                <a:solidFill>
                  <a:srgbClr val="CC3300"/>
                </a:solidFill>
                <a:latin typeface="Arial" panose="020B0604020202020204" pitchFamily="34" charset="0"/>
                <a:cs typeface="Times New Roman" panose="02020603050405020304" pitchFamily="18" charset="0"/>
              </a:rPr>
              <a:t>Ví dụ 1:</a:t>
            </a:r>
            <a:endParaRPr lang="en-US" altLang="en-US" sz="2400" u="sng" dirty="0">
              <a:solidFill>
                <a:srgbClr val="CC3300"/>
              </a:solidFill>
              <a:latin typeface="Arial" panose="020B0604020202020204" pitchFamily="34" charset="0"/>
              <a:ea typeface="Times New Roman" panose="02020603050405020304" pitchFamily="18" charset="0"/>
            </a:endParaRPr>
          </a:p>
        </p:txBody>
      </p:sp>
      <p:sp>
        <p:nvSpPr>
          <p:cNvPr id="8203" name="Text Box 17">
            <a:hlinkClick r:id="rId1" action="ppaction://hlinksldjump"/>
          </p:cNvPr>
          <p:cNvSpPr txBox="1">
            <a:spLocks noChangeArrowheads="1"/>
          </p:cNvSpPr>
          <p:nvPr/>
        </p:nvSpPr>
        <p:spPr bwMode="auto">
          <a:xfrm>
            <a:off x="342900" y="2574925"/>
            <a:ext cx="1295400" cy="461963"/>
          </a:xfrm>
          <a:prstGeom prst="rect">
            <a:avLst/>
          </a:prstGeom>
          <a:noFill/>
          <a:ln>
            <a:noFill/>
          </a:ln>
        </p:spPr>
        <p:txBody>
          <a:bodyPr>
            <a:spAutoFit/>
          </a:bodyPr>
          <a:p>
            <a:pPr eaLnBrk="1" hangingPunct="1">
              <a:spcBef>
                <a:spcPct val="50000"/>
              </a:spcBef>
            </a:pPr>
            <a:r>
              <a:rPr lang="en-US" altLang="en-US" sz="2400" u="sng" dirty="0">
                <a:solidFill>
                  <a:srgbClr val="CC3300"/>
                </a:solidFill>
                <a:latin typeface="Arial" panose="020B0604020202020204" pitchFamily="34" charset="0"/>
                <a:cs typeface="Times New Roman" panose="02020603050405020304" pitchFamily="18" charset="0"/>
              </a:rPr>
              <a:t>Ví dụ 2:</a:t>
            </a:r>
            <a:endParaRPr lang="en-US" altLang="en-US" sz="2400" u="sng" dirty="0">
              <a:solidFill>
                <a:srgbClr val="CC3300"/>
              </a:solidFill>
              <a:latin typeface="Arial" panose="020B0604020202020204" pitchFamily="34" charset="0"/>
              <a:ea typeface="Times New Roman" panose="02020603050405020304" pitchFamily="18" charset="0"/>
            </a:endParaRPr>
          </a:p>
        </p:txBody>
      </p:sp>
      <p:sp>
        <p:nvSpPr>
          <p:cNvPr id="47122" name="Text Box 18"/>
          <p:cNvSpPr txBox="1">
            <a:spLocks noChangeArrowheads="1"/>
          </p:cNvSpPr>
          <p:nvPr/>
        </p:nvSpPr>
        <p:spPr bwMode="auto">
          <a:xfrm>
            <a:off x="6248400" y="2400300"/>
            <a:ext cx="762000" cy="8302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60</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400</a:t>
            </a:r>
            <a:endParaRPr kumimoji="0" lang="en-US" altLang="en-US" sz="24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47123" name="Text Box 19"/>
          <p:cNvSpPr txBox="1">
            <a:spLocks noChangeArrowheads="1"/>
          </p:cNvSpPr>
          <p:nvPr/>
        </p:nvSpPr>
        <p:spPr bwMode="auto">
          <a:xfrm>
            <a:off x="7696200" y="2362200"/>
            <a:ext cx="762000" cy="8302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60</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500</a:t>
            </a:r>
            <a:endParaRPr kumimoji="0" lang="en-US" altLang="en-US" sz="24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47124" name="Text Box 20"/>
          <p:cNvSpPr txBox="1">
            <a:spLocks noChangeArrowheads="1"/>
          </p:cNvSpPr>
          <p:nvPr/>
        </p:nvSpPr>
        <p:spPr bwMode="auto">
          <a:xfrm>
            <a:off x="9144000" y="2403475"/>
            <a:ext cx="762000" cy="8302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96</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300</a:t>
            </a:r>
            <a:endParaRPr kumimoji="0" lang="en-US" altLang="en-US" sz="24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grpSp>
        <p:nvGrpSpPr>
          <p:cNvPr id="2" name="Group 21"/>
          <p:cNvGrpSpPr/>
          <p:nvPr/>
        </p:nvGrpSpPr>
        <p:grpSpPr>
          <a:xfrm>
            <a:off x="4572000" y="2438400"/>
            <a:ext cx="1295400" cy="830263"/>
            <a:chOff x="1920" y="1536"/>
            <a:chExt cx="816" cy="523"/>
          </a:xfrm>
        </p:grpSpPr>
        <p:sp>
          <p:nvSpPr>
            <p:cNvPr id="8256" name="Text Box 22"/>
            <p:cNvSpPr txBox="1">
              <a:spLocks noChangeArrowheads="1"/>
            </p:cNvSpPr>
            <p:nvPr/>
          </p:nvSpPr>
          <p:spPr bwMode="auto">
            <a:xfrm>
              <a:off x="1920" y="1536"/>
              <a:ext cx="816" cy="52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75</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300</a:t>
              </a: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8257" name="Line 23"/>
            <p:cNvSpPr>
              <a:spLocks noChangeShapeType="1"/>
            </p:cNvSpPr>
            <p:nvPr/>
          </p:nvSpPr>
          <p:spPr bwMode="auto">
            <a:xfrm>
              <a:off x="1968" y="1752"/>
              <a:ext cx="288"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grpSp>
      <p:sp>
        <p:nvSpPr>
          <p:cNvPr id="47128" name="Line 24"/>
          <p:cNvSpPr>
            <a:spLocks noChangeShapeType="1"/>
          </p:cNvSpPr>
          <p:nvPr/>
        </p:nvSpPr>
        <p:spPr bwMode="auto">
          <a:xfrm>
            <a:off x="6324600" y="2743200"/>
            <a:ext cx="457200"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sp>
        <p:nvSpPr>
          <p:cNvPr id="47129" name="Line 25"/>
          <p:cNvSpPr>
            <a:spLocks noChangeShapeType="1"/>
          </p:cNvSpPr>
          <p:nvPr/>
        </p:nvSpPr>
        <p:spPr bwMode="auto">
          <a:xfrm>
            <a:off x="7753350" y="2724150"/>
            <a:ext cx="457200"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sp>
        <p:nvSpPr>
          <p:cNvPr id="47130" name="Line 26"/>
          <p:cNvSpPr>
            <a:spLocks noChangeShapeType="1"/>
          </p:cNvSpPr>
          <p:nvPr/>
        </p:nvSpPr>
        <p:spPr bwMode="auto">
          <a:xfrm>
            <a:off x="9220200" y="2743200"/>
            <a:ext cx="457200"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sp>
        <p:nvSpPr>
          <p:cNvPr id="47131" name="Text Box 27"/>
          <p:cNvSpPr txBox="1">
            <a:spLocks noChangeArrowheads="1"/>
          </p:cNvSpPr>
          <p:nvPr/>
        </p:nvSpPr>
        <p:spPr bwMode="auto">
          <a:xfrm>
            <a:off x="6858000" y="2514600"/>
            <a:ext cx="609600" cy="4619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47132" name="Text Box 28"/>
          <p:cNvSpPr txBox="1">
            <a:spLocks noChangeArrowheads="1"/>
          </p:cNvSpPr>
          <p:nvPr/>
        </p:nvSpPr>
        <p:spPr bwMode="auto">
          <a:xfrm>
            <a:off x="8305800" y="2514600"/>
            <a:ext cx="609600" cy="4619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47133" name="Text Box 29"/>
          <p:cNvSpPr txBox="1">
            <a:spLocks noChangeArrowheads="1"/>
          </p:cNvSpPr>
          <p:nvPr/>
        </p:nvSpPr>
        <p:spPr bwMode="auto">
          <a:xfrm>
            <a:off x="9753600" y="2514600"/>
            <a:ext cx="609600" cy="46196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grpSp>
        <p:nvGrpSpPr>
          <p:cNvPr id="3" name="Group 30"/>
          <p:cNvGrpSpPr/>
          <p:nvPr/>
        </p:nvGrpSpPr>
        <p:grpSpPr>
          <a:xfrm>
            <a:off x="5867400" y="3200400"/>
            <a:ext cx="3657600" cy="830263"/>
            <a:chOff x="2112" y="2208"/>
            <a:chExt cx="2304" cy="523"/>
          </a:xfrm>
        </p:grpSpPr>
        <p:grpSp>
          <p:nvGrpSpPr>
            <p:cNvPr id="10296" name="Group 31"/>
            <p:cNvGrpSpPr/>
            <p:nvPr/>
          </p:nvGrpSpPr>
          <p:grpSpPr>
            <a:xfrm>
              <a:off x="2112" y="2208"/>
              <a:ext cx="816" cy="523"/>
              <a:chOff x="1920" y="1536"/>
              <a:chExt cx="816" cy="523"/>
            </a:xfrm>
          </p:grpSpPr>
          <p:sp>
            <p:nvSpPr>
              <p:cNvPr id="8254" name="Text Box 32"/>
              <p:cNvSpPr txBox="1">
                <a:spLocks noChangeArrowheads="1"/>
              </p:cNvSpPr>
              <p:nvPr/>
            </p:nvSpPr>
            <p:spPr bwMode="auto">
              <a:xfrm>
                <a:off x="1920" y="1536"/>
                <a:ext cx="816" cy="52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75</a:t>
                </a:r>
                <a:endPar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300 </a:t>
                </a:r>
                <a:endParaRPr kumimoji="0" lang="en-US" altLang="en-US" sz="2400" b="0" i="0" u="none" strike="noStrike" kern="1200" cap="none" spc="0" normalizeH="0" baseline="0" noProof="0">
                  <a:ln>
                    <a:noFill/>
                  </a:ln>
                  <a:solidFill>
                    <a:srgbClr val="CC3300"/>
                  </a:solidFill>
                  <a:effectLst/>
                  <a:uLnTx/>
                  <a:uFillTx/>
                  <a:latin typeface="+mj-lt"/>
                  <a:ea typeface="+mn-ea"/>
                  <a:cs typeface="Times New Roman" panose="02020603050405020304" pitchFamily="18" charset="0"/>
                </a:endParaRPr>
              </a:p>
            </p:txBody>
          </p:sp>
          <p:sp>
            <p:nvSpPr>
              <p:cNvPr id="8255" name="Line 33"/>
              <p:cNvSpPr>
                <a:spLocks noChangeShapeType="1"/>
              </p:cNvSpPr>
              <p:nvPr/>
            </p:nvSpPr>
            <p:spPr bwMode="auto">
              <a:xfrm>
                <a:off x="1968" y="1752"/>
                <a:ext cx="288" cy="0"/>
              </a:xfrm>
              <a:prstGeom prst="line">
                <a:avLst/>
              </a:prstGeom>
              <a:noFill/>
              <a:ln w="9525">
                <a:solidFill>
                  <a:srgbClr val="CC3300"/>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grpSp>
        <p:grpSp>
          <p:nvGrpSpPr>
            <p:cNvPr id="10297" name="Group 34"/>
            <p:cNvGrpSpPr/>
            <p:nvPr/>
          </p:nvGrpSpPr>
          <p:grpSpPr>
            <a:xfrm>
              <a:off x="2976" y="2208"/>
              <a:ext cx="816" cy="523"/>
              <a:chOff x="1920" y="1536"/>
              <a:chExt cx="816" cy="523"/>
            </a:xfrm>
          </p:grpSpPr>
          <p:sp>
            <p:nvSpPr>
              <p:cNvPr id="8252" name="Text Box 35"/>
              <p:cNvSpPr txBox="1">
                <a:spLocks noChangeArrowheads="1"/>
              </p:cNvSpPr>
              <p:nvPr/>
            </p:nvSpPr>
            <p:spPr bwMode="auto">
              <a:xfrm>
                <a:off x="1920" y="1536"/>
                <a:ext cx="816" cy="52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25</a:t>
                </a:r>
                <a:endPar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100 </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8253" name="Line 36"/>
              <p:cNvSpPr>
                <a:spLocks noChangeShapeType="1"/>
              </p:cNvSpPr>
              <p:nvPr/>
            </p:nvSpPr>
            <p:spPr bwMode="auto">
              <a:xfrm>
                <a:off x="1968" y="1752"/>
                <a:ext cx="288" cy="0"/>
              </a:xfrm>
              <a:prstGeom prst="line">
                <a:avLst/>
              </a:prstGeom>
              <a:noFill/>
              <a:ln w="9525">
                <a:solidFill>
                  <a:srgbClr val="CC3300"/>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grpSp>
        <p:sp>
          <p:nvSpPr>
            <p:cNvPr id="8249" name="Text Box 37"/>
            <p:cNvSpPr txBox="1">
              <a:spLocks noChangeArrowheads="1"/>
            </p:cNvSpPr>
            <p:nvPr/>
          </p:nvSpPr>
          <p:spPr bwMode="auto">
            <a:xfrm>
              <a:off x="2640" y="2304"/>
              <a:ext cx="38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endParaRPr>
            </a:p>
          </p:txBody>
        </p:sp>
        <p:sp>
          <p:nvSpPr>
            <p:cNvPr id="8250" name="Text Box 38"/>
            <p:cNvSpPr txBox="1">
              <a:spLocks noChangeArrowheads="1"/>
            </p:cNvSpPr>
            <p:nvPr/>
          </p:nvSpPr>
          <p:spPr bwMode="auto">
            <a:xfrm>
              <a:off x="3456" y="2304"/>
              <a:ext cx="38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endParaRPr>
            </a:p>
          </p:txBody>
        </p:sp>
        <p:sp>
          <p:nvSpPr>
            <p:cNvPr id="8251" name="Text Box 39"/>
            <p:cNvSpPr txBox="1">
              <a:spLocks noChangeArrowheads="1"/>
            </p:cNvSpPr>
            <p:nvPr/>
          </p:nvSpPr>
          <p:spPr bwMode="auto">
            <a:xfrm>
              <a:off x="3792" y="2304"/>
              <a:ext cx="62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25%</a:t>
              </a:r>
              <a:endPar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endParaRPr>
            </a:p>
          </p:txBody>
        </p:sp>
      </p:grpSp>
      <p:grpSp>
        <p:nvGrpSpPr>
          <p:cNvPr id="6" name="Group 40"/>
          <p:cNvGrpSpPr/>
          <p:nvPr/>
        </p:nvGrpSpPr>
        <p:grpSpPr>
          <a:xfrm>
            <a:off x="5791200" y="3962400"/>
            <a:ext cx="3657600" cy="830263"/>
            <a:chOff x="2112" y="2208"/>
            <a:chExt cx="2304" cy="523"/>
          </a:xfrm>
        </p:grpSpPr>
        <p:grpSp>
          <p:nvGrpSpPr>
            <p:cNvPr id="10287" name="Group 41"/>
            <p:cNvGrpSpPr/>
            <p:nvPr/>
          </p:nvGrpSpPr>
          <p:grpSpPr>
            <a:xfrm>
              <a:off x="2112" y="2208"/>
              <a:ext cx="816" cy="523"/>
              <a:chOff x="1920" y="1536"/>
              <a:chExt cx="816" cy="523"/>
            </a:xfrm>
          </p:grpSpPr>
          <p:sp>
            <p:nvSpPr>
              <p:cNvPr id="8245" name="Text Box 42"/>
              <p:cNvSpPr txBox="1">
                <a:spLocks noChangeArrowheads="1"/>
              </p:cNvSpPr>
              <p:nvPr/>
            </p:nvSpPr>
            <p:spPr bwMode="auto">
              <a:xfrm>
                <a:off x="1920" y="1536"/>
                <a:ext cx="816" cy="52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60</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400 </a:t>
                </a:r>
                <a:endParaRPr kumimoji="0" lang="en-US" altLang="en-US" sz="24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8246" name="Line 43"/>
              <p:cNvSpPr>
                <a:spLocks noChangeShapeType="1"/>
              </p:cNvSpPr>
              <p:nvPr/>
            </p:nvSpPr>
            <p:spPr bwMode="auto">
              <a:xfrm>
                <a:off x="1968" y="1752"/>
                <a:ext cx="288"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grpSp>
        <p:grpSp>
          <p:nvGrpSpPr>
            <p:cNvPr id="10288" name="Group 44"/>
            <p:cNvGrpSpPr/>
            <p:nvPr/>
          </p:nvGrpSpPr>
          <p:grpSpPr>
            <a:xfrm>
              <a:off x="2976" y="2208"/>
              <a:ext cx="816" cy="523"/>
              <a:chOff x="1920" y="1536"/>
              <a:chExt cx="816" cy="523"/>
            </a:xfrm>
          </p:grpSpPr>
          <p:sp>
            <p:nvSpPr>
              <p:cNvPr id="8243" name="Text Box 45"/>
              <p:cNvSpPr txBox="1">
                <a:spLocks noChangeArrowheads="1"/>
              </p:cNvSpPr>
              <p:nvPr/>
            </p:nvSpPr>
            <p:spPr bwMode="auto">
              <a:xfrm>
                <a:off x="1920" y="1536"/>
                <a:ext cx="816" cy="52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15</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100</a:t>
                </a: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8244" name="Line 46"/>
              <p:cNvSpPr>
                <a:spLocks noChangeShapeType="1"/>
              </p:cNvSpPr>
              <p:nvPr/>
            </p:nvSpPr>
            <p:spPr bwMode="auto">
              <a:xfrm>
                <a:off x="1968" y="1752"/>
                <a:ext cx="288"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grpSp>
        <p:sp>
          <p:nvSpPr>
            <p:cNvPr id="8240" name="Text Box 47"/>
            <p:cNvSpPr txBox="1">
              <a:spLocks noChangeArrowheads="1"/>
            </p:cNvSpPr>
            <p:nvPr/>
          </p:nvSpPr>
          <p:spPr bwMode="auto">
            <a:xfrm>
              <a:off x="2640" y="2304"/>
              <a:ext cx="38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8241" name="Text Box 48"/>
            <p:cNvSpPr txBox="1">
              <a:spLocks noChangeArrowheads="1"/>
            </p:cNvSpPr>
            <p:nvPr/>
          </p:nvSpPr>
          <p:spPr bwMode="auto">
            <a:xfrm>
              <a:off x="3456" y="2304"/>
              <a:ext cx="38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8242" name="Text Box 49"/>
            <p:cNvSpPr txBox="1">
              <a:spLocks noChangeArrowheads="1"/>
            </p:cNvSpPr>
            <p:nvPr/>
          </p:nvSpPr>
          <p:spPr bwMode="auto">
            <a:xfrm>
              <a:off x="3792" y="2304"/>
              <a:ext cx="62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15%</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grpSp>
      <p:grpSp>
        <p:nvGrpSpPr>
          <p:cNvPr id="9" name="Group 50"/>
          <p:cNvGrpSpPr/>
          <p:nvPr/>
        </p:nvGrpSpPr>
        <p:grpSpPr>
          <a:xfrm>
            <a:off x="5791200" y="4724400"/>
            <a:ext cx="3657600" cy="830263"/>
            <a:chOff x="2112" y="2208"/>
            <a:chExt cx="2304" cy="523"/>
          </a:xfrm>
        </p:grpSpPr>
        <p:grpSp>
          <p:nvGrpSpPr>
            <p:cNvPr id="10278" name="Group 51"/>
            <p:cNvGrpSpPr/>
            <p:nvPr/>
          </p:nvGrpSpPr>
          <p:grpSpPr>
            <a:xfrm>
              <a:off x="2112" y="2208"/>
              <a:ext cx="816" cy="523"/>
              <a:chOff x="1920" y="1536"/>
              <a:chExt cx="816" cy="523"/>
            </a:xfrm>
          </p:grpSpPr>
          <p:sp>
            <p:nvSpPr>
              <p:cNvPr id="8236" name="Text Box 52"/>
              <p:cNvSpPr txBox="1">
                <a:spLocks noChangeArrowheads="1"/>
              </p:cNvSpPr>
              <p:nvPr/>
            </p:nvSpPr>
            <p:spPr bwMode="auto">
              <a:xfrm>
                <a:off x="1920" y="1536"/>
                <a:ext cx="816" cy="52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60</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500</a:t>
                </a: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endParaRPr kumimoji="0" lang="en-US" altLang="en-US" sz="2400" b="0" i="0" u="none" strike="noStrike" kern="1200" cap="none" spc="0" normalizeH="0" baseline="0" noProof="0">
                  <a:ln>
                    <a:noFill/>
                  </a:ln>
                  <a:solidFill>
                    <a:srgbClr val="CC3300"/>
                  </a:solidFill>
                  <a:effectLst/>
                  <a:uLnTx/>
                  <a:uFillTx/>
                  <a:latin typeface="+mj-lt"/>
                  <a:ea typeface="+mn-ea"/>
                  <a:cs typeface="Times New Roman" panose="02020603050405020304" pitchFamily="18" charset="0"/>
                </a:endParaRPr>
              </a:p>
            </p:txBody>
          </p:sp>
          <p:sp>
            <p:nvSpPr>
              <p:cNvPr id="8237" name="Line 53"/>
              <p:cNvSpPr>
                <a:spLocks noChangeShapeType="1"/>
              </p:cNvSpPr>
              <p:nvPr/>
            </p:nvSpPr>
            <p:spPr bwMode="auto">
              <a:xfrm>
                <a:off x="1968" y="1752"/>
                <a:ext cx="288"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grpSp>
        <p:grpSp>
          <p:nvGrpSpPr>
            <p:cNvPr id="10279" name="Group 54"/>
            <p:cNvGrpSpPr/>
            <p:nvPr/>
          </p:nvGrpSpPr>
          <p:grpSpPr>
            <a:xfrm>
              <a:off x="2976" y="2208"/>
              <a:ext cx="816" cy="523"/>
              <a:chOff x="1920" y="1536"/>
              <a:chExt cx="816" cy="523"/>
            </a:xfrm>
          </p:grpSpPr>
          <p:sp>
            <p:nvSpPr>
              <p:cNvPr id="8234" name="Text Box 55"/>
              <p:cNvSpPr txBox="1">
                <a:spLocks noChangeArrowheads="1"/>
              </p:cNvSpPr>
              <p:nvPr/>
            </p:nvSpPr>
            <p:spPr bwMode="auto">
              <a:xfrm>
                <a:off x="1920" y="1536"/>
                <a:ext cx="816" cy="52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12</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100</a:t>
                </a: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endParaRPr kumimoji="0" lang="en-US" altLang="en-US" sz="24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8235" name="Line 56"/>
              <p:cNvSpPr>
                <a:spLocks noChangeShapeType="1"/>
              </p:cNvSpPr>
              <p:nvPr/>
            </p:nvSpPr>
            <p:spPr bwMode="auto">
              <a:xfrm>
                <a:off x="1968" y="1752"/>
                <a:ext cx="288"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grpSp>
        <p:sp>
          <p:nvSpPr>
            <p:cNvPr id="8231" name="Text Box 57"/>
            <p:cNvSpPr txBox="1">
              <a:spLocks noChangeArrowheads="1"/>
            </p:cNvSpPr>
            <p:nvPr/>
          </p:nvSpPr>
          <p:spPr bwMode="auto">
            <a:xfrm>
              <a:off x="2640" y="2304"/>
              <a:ext cx="38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8232" name="Text Box 58"/>
            <p:cNvSpPr txBox="1">
              <a:spLocks noChangeArrowheads="1"/>
            </p:cNvSpPr>
            <p:nvPr/>
          </p:nvSpPr>
          <p:spPr bwMode="auto">
            <a:xfrm>
              <a:off x="3456" y="2304"/>
              <a:ext cx="38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8233" name="Text Box 59"/>
            <p:cNvSpPr txBox="1">
              <a:spLocks noChangeArrowheads="1"/>
            </p:cNvSpPr>
            <p:nvPr/>
          </p:nvSpPr>
          <p:spPr bwMode="auto">
            <a:xfrm>
              <a:off x="3792" y="2304"/>
              <a:ext cx="62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12%</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grpSp>
      <p:grpSp>
        <p:nvGrpSpPr>
          <p:cNvPr id="12" name="Group 60"/>
          <p:cNvGrpSpPr/>
          <p:nvPr/>
        </p:nvGrpSpPr>
        <p:grpSpPr>
          <a:xfrm>
            <a:off x="5749925" y="5570538"/>
            <a:ext cx="3657600" cy="830262"/>
            <a:chOff x="2112" y="2208"/>
            <a:chExt cx="2304" cy="523"/>
          </a:xfrm>
        </p:grpSpPr>
        <p:grpSp>
          <p:nvGrpSpPr>
            <p:cNvPr id="10269" name="Group 61"/>
            <p:cNvGrpSpPr/>
            <p:nvPr/>
          </p:nvGrpSpPr>
          <p:grpSpPr>
            <a:xfrm>
              <a:off x="2112" y="2208"/>
              <a:ext cx="816" cy="523"/>
              <a:chOff x="1920" y="1536"/>
              <a:chExt cx="816" cy="523"/>
            </a:xfrm>
          </p:grpSpPr>
          <p:sp>
            <p:nvSpPr>
              <p:cNvPr id="8227" name="Text Box 62"/>
              <p:cNvSpPr txBox="1">
                <a:spLocks noChangeArrowheads="1"/>
              </p:cNvSpPr>
              <p:nvPr/>
            </p:nvSpPr>
            <p:spPr bwMode="auto">
              <a:xfrm>
                <a:off x="1920" y="1536"/>
                <a:ext cx="816" cy="52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96</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300</a:t>
                </a: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endParaRPr kumimoji="0" lang="en-US" altLang="en-US" sz="2400" b="0" i="0" u="none" strike="noStrike" kern="1200" cap="none" spc="0" normalizeH="0" baseline="0" noProof="0">
                  <a:ln>
                    <a:noFill/>
                  </a:ln>
                  <a:solidFill>
                    <a:srgbClr val="CC3300"/>
                  </a:solidFill>
                  <a:effectLst/>
                  <a:uLnTx/>
                  <a:uFillTx/>
                  <a:latin typeface="+mj-lt"/>
                  <a:ea typeface="+mn-ea"/>
                  <a:cs typeface="Times New Roman" panose="02020603050405020304" pitchFamily="18" charset="0"/>
                </a:endParaRPr>
              </a:p>
            </p:txBody>
          </p:sp>
          <p:sp>
            <p:nvSpPr>
              <p:cNvPr id="8228" name="Line 63"/>
              <p:cNvSpPr>
                <a:spLocks noChangeShapeType="1"/>
              </p:cNvSpPr>
              <p:nvPr/>
            </p:nvSpPr>
            <p:spPr bwMode="auto">
              <a:xfrm>
                <a:off x="1968" y="1752"/>
                <a:ext cx="288"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grpSp>
        <p:grpSp>
          <p:nvGrpSpPr>
            <p:cNvPr id="10270" name="Group 64"/>
            <p:cNvGrpSpPr/>
            <p:nvPr/>
          </p:nvGrpSpPr>
          <p:grpSpPr>
            <a:xfrm>
              <a:off x="2976" y="2208"/>
              <a:ext cx="816" cy="523"/>
              <a:chOff x="1920" y="1536"/>
              <a:chExt cx="816" cy="523"/>
            </a:xfrm>
          </p:grpSpPr>
          <p:sp>
            <p:nvSpPr>
              <p:cNvPr id="8225" name="Text Box 65"/>
              <p:cNvSpPr txBox="1">
                <a:spLocks noChangeArrowheads="1"/>
              </p:cNvSpPr>
              <p:nvPr/>
            </p:nvSpPr>
            <p:spPr bwMode="auto">
              <a:xfrm>
                <a:off x="1920" y="1536"/>
                <a:ext cx="816" cy="523"/>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32</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100 </a:t>
                </a:r>
                <a:endParaRPr kumimoji="0" lang="en-US" altLang="en-US" sz="24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8226" name="Line 66"/>
              <p:cNvSpPr>
                <a:spLocks noChangeShapeType="1"/>
              </p:cNvSpPr>
              <p:nvPr/>
            </p:nvSpPr>
            <p:spPr bwMode="auto">
              <a:xfrm>
                <a:off x="1968" y="1752"/>
                <a:ext cx="288"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grpSp>
        <p:sp>
          <p:nvSpPr>
            <p:cNvPr id="8222" name="Text Box 67"/>
            <p:cNvSpPr txBox="1">
              <a:spLocks noChangeArrowheads="1"/>
            </p:cNvSpPr>
            <p:nvPr/>
          </p:nvSpPr>
          <p:spPr bwMode="auto">
            <a:xfrm>
              <a:off x="2640" y="2304"/>
              <a:ext cx="38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8223" name="Text Box 68"/>
            <p:cNvSpPr txBox="1">
              <a:spLocks noChangeArrowheads="1"/>
            </p:cNvSpPr>
            <p:nvPr/>
          </p:nvSpPr>
          <p:spPr bwMode="auto">
            <a:xfrm>
              <a:off x="3456" y="2304"/>
              <a:ext cx="38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8224" name="Text Box 69"/>
            <p:cNvSpPr txBox="1">
              <a:spLocks noChangeArrowheads="1"/>
            </p:cNvSpPr>
            <p:nvPr/>
          </p:nvSpPr>
          <p:spPr bwMode="auto">
            <a:xfrm>
              <a:off x="3792" y="2304"/>
              <a:ext cx="624"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32%</a:t>
              </a:r>
              <a:endParaRPr kumimoji="0" lang="en-US" altLang="en-US" sz="24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grpSp>
      <p:sp>
        <p:nvSpPr>
          <p:cNvPr id="8218" name="Text Box 71">
            <a:hlinkClick r:id="rId1" action="ppaction://hlinksldjump"/>
          </p:cNvPr>
          <p:cNvSpPr txBox="1">
            <a:spLocks noChangeArrowheads="1"/>
          </p:cNvSpPr>
          <p:nvPr/>
        </p:nvSpPr>
        <p:spPr bwMode="auto">
          <a:xfrm>
            <a:off x="327025" y="3044825"/>
            <a:ext cx="1993900" cy="461963"/>
          </a:xfrm>
          <a:prstGeom prst="rect">
            <a:avLst/>
          </a:prstGeom>
          <a:noFill/>
          <a:ln>
            <a:noFill/>
          </a:ln>
        </p:spPr>
        <p:txBody>
          <a:bodyPr wrap="square">
            <a:spAutoFit/>
          </a:bodyPr>
          <a:p>
            <a:pPr eaLnBrk="1" hangingPunct="1">
              <a:spcBef>
                <a:spcPct val="50000"/>
              </a:spcBef>
            </a:pPr>
            <a:r>
              <a:rPr lang="en-US" altLang="en-US" sz="2400" b="1" u="sng" dirty="0">
                <a:solidFill>
                  <a:srgbClr val="FF0000"/>
                </a:solidFill>
                <a:latin typeface="Arial" panose="020B0604020202020204" pitchFamily="34" charset="0"/>
                <a:cs typeface="Times New Roman" panose="02020603050405020304" pitchFamily="18" charset="0"/>
              </a:rPr>
              <a:t>Luyện tập:</a:t>
            </a:r>
            <a:endParaRPr lang="en-US" altLang="en-US" sz="2400" b="1" u="sng" dirty="0">
              <a:solidFill>
                <a:srgbClr val="FF0000"/>
              </a:solidFill>
              <a:latin typeface="Arial" panose="020B0604020202020204" pitchFamily="34" charset="0"/>
              <a:ea typeface="Times New Roman" panose="02020603050405020304" pitchFamily="18" charset="0"/>
            </a:endParaRPr>
          </a:p>
        </p:txBody>
      </p:sp>
      <p:sp>
        <p:nvSpPr>
          <p:cNvPr id="8219" name="Text Box 77">
            <a:hlinkClick r:id="rId1" action="ppaction://hlinksldjump"/>
          </p:cNvPr>
          <p:cNvSpPr txBox="1">
            <a:spLocks noChangeArrowheads="1"/>
          </p:cNvSpPr>
          <p:nvPr/>
        </p:nvSpPr>
        <p:spPr bwMode="auto">
          <a:xfrm>
            <a:off x="350838" y="3490913"/>
            <a:ext cx="1782763" cy="460375"/>
          </a:xfrm>
          <a:prstGeom prst="rect">
            <a:avLst/>
          </a:prstGeom>
          <a:noFill/>
          <a:ln>
            <a:noFill/>
          </a:ln>
        </p:spPr>
        <p:txBody>
          <a:bodyPr wrap="square">
            <a:spAutoFit/>
          </a:bodyPr>
          <a:p>
            <a:pPr eaLnBrk="1" hangingPunct="1">
              <a:spcBef>
                <a:spcPct val="50000"/>
              </a:spcBef>
            </a:pPr>
            <a:r>
              <a:rPr lang="en-US" altLang="en-US" sz="2400" u="sng" dirty="0">
                <a:solidFill>
                  <a:srgbClr val="FF0000"/>
                </a:solidFill>
                <a:latin typeface="Arial" panose="020B0604020202020204" pitchFamily="34" charset="0"/>
                <a:cs typeface="Times New Roman" panose="02020603050405020304" pitchFamily="18" charset="0"/>
              </a:rPr>
              <a:t>B</a:t>
            </a:r>
            <a:r>
              <a:rPr lang="en-US" altLang="en-US" sz="2400" u="sng" dirty="0">
                <a:solidFill>
                  <a:srgbClr val="FF0000"/>
                </a:solidFill>
                <a:latin typeface="Arial" panose="020B0604020202020204" pitchFamily="34" charset="0"/>
                <a:ea typeface="Times New Roman" panose="02020603050405020304" pitchFamily="18" charset="0"/>
              </a:rPr>
              <a:t>à</a:t>
            </a:r>
            <a:r>
              <a:rPr lang="en-US" altLang="en-US" sz="2400" u="sng" dirty="0">
                <a:solidFill>
                  <a:srgbClr val="FF0000"/>
                </a:solidFill>
                <a:latin typeface="Arial" panose="020B0604020202020204" pitchFamily="34" charset="0"/>
                <a:cs typeface="Times New Roman" panose="02020603050405020304" pitchFamily="18" charset="0"/>
              </a:rPr>
              <a:t>i tập 1:</a:t>
            </a:r>
            <a:endParaRPr lang="en-US" altLang="en-US" sz="2400" u="sng" dirty="0">
              <a:solidFill>
                <a:srgbClr val="FF0000"/>
              </a:solidFill>
              <a:latin typeface="Arial" panose="020B0604020202020204" pitchFamily="34" charset="0"/>
              <a:ea typeface="Times New Roman" panose="02020603050405020304" pitchFamily="18" charset="0"/>
            </a:endParaRPr>
          </a:p>
        </p:txBody>
      </p:sp>
      <p:sp>
        <p:nvSpPr>
          <p:cNvPr id="10267" name="WordArt 11"/>
          <p:cNvSpPr>
            <a:spLocks noTextEdit="1"/>
          </p:cNvSpPr>
          <p:nvPr/>
        </p:nvSpPr>
        <p:spPr>
          <a:xfrm>
            <a:off x="5413375" y="198438"/>
            <a:ext cx="1752600" cy="579437"/>
          </a:xfrm>
          <a:prstGeom prst="rect">
            <a:avLst/>
          </a:prstGeom>
        </p:spPr>
        <p:txBody>
          <a:bodyPr wrap="none" fromWordArt="1">
            <a:prstTxWarp prst="textPlain">
              <a:avLst>
                <a:gd name="adj" fmla="val 50000"/>
              </a:avLst>
            </a:prstTxWarp>
            <a:normAutofit/>
          </a:bodyPr>
          <a:p>
            <a:pPr algn="ctr"/>
            <a:r>
              <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Toán</a:t>
            </a:r>
            <a:endPar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
        <p:nvSpPr>
          <p:cNvPr id="10268" name="WordArt 182"/>
          <p:cNvSpPr>
            <a:spLocks noTextEdit="1"/>
          </p:cNvSpPr>
          <p:nvPr/>
        </p:nvSpPr>
        <p:spPr>
          <a:xfrm>
            <a:off x="4591050" y="1011238"/>
            <a:ext cx="4267200" cy="304800"/>
          </a:xfrm>
          <a:prstGeom prst="rect">
            <a:avLst/>
          </a:prstGeom>
        </p:spPr>
        <p:txBody>
          <a:bodyPr wrap="none" fromWordArt="1">
            <a:prstTxWarp prst="textPlain">
              <a:avLst>
                <a:gd name="adj" fmla="val 50000"/>
              </a:avLst>
            </a:prstTxWarp>
            <a:normAutofit/>
          </a:bodyPr>
          <a:p>
            <a:pPr algn="ctr"/>
            <a:r>
              <a:rPr lang="en-US" sz="2800">
                <a:ln w="19050" cap="flat" cmpd="sng">
                  <a:solidFill>
                    <a:schemeClr val="bg1"/>
                  </a:solidFill>
                  <a:prstDash val="solid"/>
                  <a:headEnd type="none" w="med" len="med"/>
                  <a:tailEnd type="none" w="med" len="med"/>
                </a:ln>
                <a:solidFill>
                  <a:schemeClr val="bg1">
                    <a:alpha val="34117"/>
                  </a:schemeClr>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TỈ SỐ PHẦN TRĂM</a:t>
            </a:r>
            <a:endParaRPr lang="en-US" sz="2800">
              <a:ln w="19050" cap="flat" cmpd="sng">
                <a:solidFill>
                  <a:schemeClr val="bg1"/>
                </a:solidFill>
                <a:prstDash val="solid"/>
                <a:headEnd type="none" w="med" len="med"/>
                <a:tailEnd type="none" w="med" len="med"/>
              </a:ln>
              <a:solidFill>
                <a:schemeClr val="bg1">
                  <a:alpha val="34117"/>
                </a:schemeClr>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7114"/>
                                        </p:tgtEl>
                                        <p:attrNameLst>
                                          <p:attrName>style.visibility</p:attrName>
                                        </p:attrNameLst>
                                      </p:cBhvr>
                                      <p:to>
                                        <p:strVal val="visible"/>
                                      </p:to>
                                    </p:set>
                                    <p:animEffect transition="in" filter="box(in)">
                                      <p:cBhvr>
                                        <p:cTn id="7" dur="500"/>
                                        <p:tgtEl>
                                          <p:spTgt spid="4711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47115"/>
                                        </p:tgtEl>
                                        <p:attrNameLst>
                                          <p:attrName>style.visibility</p:attrName>
                                        </p:attrNameLst>
                                      </p:cBhvr>
                                      <p:to>
                                        <p:strVal val="visible"/>
                                      </p:to>
                                    </p:set>
                                    <p:animEffect transition="in" filter="box(in)">
                                      <p:cBhvr>
                                        <p:cTn id="15" dur="500"/>
                                        <p:tgtEl>
                                          <p:spTgt spid="47115"/>
                                        </p:tgtEl>
                                      </p:cBhvr>
                                    </p:animEffect>
                                  </p:childTnLst>
                                </p:cTn>
                              </p:par>
                              <p:par>
                                <p:cTn id="16" presetID="4" presetClass="entr" presetSubtype="16" fill="hold" nodeType="withEffect">
                                  <p:stCondLst>
                                    <p:cond delay="0"/>
                                  </p:stCondLst>
                                  <p:childTnLst>
                                    <p:set>
                                      <p:cBhvr>
                                        <p:cTn id="17" dur="1" fill="hold">
                                          <p:stCondLst>
                                            <p:cond delay="0"/>
                                          </p:stCondLst>
                                        </p:cTn>
                                        <p:tgtEl>
                                          <p:spTgt spid="47128"/>
                                        </p:tgtEl>
                                        <p:attrNameLst>
                                          <p:attrName>style.visibility</p:attrName>
                                        </p:attrNameLst>
                                      </p:cBhvr>
                                      <p:to>
                                        <p:strVal val="visible"/>
                                      </p:to>
                                    </p:set>
                                    <p:animEffect transition="in" filter="box(in)">
                                      <p:cBhvr>
                                        <p:cTn id="18" dur="500"/>
                                        <p:tgtEl>
                                          <p:spTgt spid="47128"/>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47122"/>
                                        </p:tgtEl>
                                        <p:attrNameLst>
                                          <p:attrName>style.visibility</p:attrName>
                                        </p:attrNameLst>
                                      </p:cBhvr>
                                      <p:to>
                                        <p:strVal val="visible"/>
                                      </p:to>
                                    </p:set>
                                    <p:animEffect transition="in" filter="box(in)">
                                      <p:cBhvr>
                                        <p:cTn id="21" dur="500"/>
                                        <p:tgtEl>
                                          <p:spTgt spid="47122"/>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47131"/>
                                        </p:tgtEl>
                                        <p:attrNameLst>
                                          <p:attrName>style.visibility</p:attrName>
                                        </p:attrNameLst>
                                      </p:cBhvr>
                                      <p:to>
                                        <p:strVal val="visible"/>
                                      </p:to>
                                    </p:set>
                                    <p:animEffect transition="in" filter="box(in)">
                                      <p:cBhvr>
                                        <p:cTn id="24" dur="500"/>
                                        <p:tgtEl>
                                          <p:spTgt spid="47131"/>
                                        </p:tgtEl>
                                      </p:cBhvr>
                                    </p:animEffect>
                                  </p:childTnLst>
                                </p:cTn>
                              </p:par>
                              <p:par>
                                <p:cTn id="25" presetID="4" presetClass="entr" presetSubtype="16" fill="hold" nodeType="withEffect">
                                  <p:stCondLst>
                                    <p:cond delay="0"/>
                                  </p:stCondLst>
                                  <p:childTnLst>
                                    <p:set>
                                      <p:cBhvr>
                                        <p:cTn id="26" dur="1" fill="hold">
                                          <p:stCondLst>
                                            <p:cond delay="0"/>
                                          </p:stCondLst>
                                        </p:cTn>
                                        <p:tgtEl>
                                          <p:spTgt spid="47129"/>
                                        </p:tgtEl>
                                        <p:attrNameLst>
                                          <p:attrName>style.visibility</p:attrName>
                                        </p:attrNameLst>
                                      </p:cBhvr>
                                      <p:to>
                                        <p:strVal val="visible"/>
                                      </p:to>
                                    </p:set>
                                    <p:animEffect transition="in" filter="box(in)">
                                      <p:cBhvr>
                                        <p:cTn id="27" dur="500"/>
                                        <p:tgtEl>
                                          <p:spTgt spid="47129"/>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47123"/>
                                        </p:tgtEl>
                                        <p:attrNameLst>
                                          <p:attrName>style.visibility</p:attrName>
                                        </p:attrNameLst>
                                      </p:cBhvr>
                                      <p:to>
                                        <p:strVal val="visible"/>
                                      </p:to>
                                    </p:set>
                                    <p:animEffect transition="in" filter="box(in)">
                                      <p:cBhvr>
                                        <p:cTn id="30" dur="500"/>
                                        <p:tgtEl>
                                          <p:spTgt spid="47123"/>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47132"/>
                                        </p:tgtEl>
                                        <p:attrNameLst>
                                          <p:attrName>style.visibility</p:attrName>
                                        </p:attrNameLst>
                                      </p:cBhvr>
                                      <p:to>
                                        <p:strVal val="visible"/>
                                      </p:to>
                                    </p:set>
                                    <p:animEffect transition="in" filter="box(in)">
                                      <p:cBhvr>
                                        <p:cTn id="33" dur="500"/>
                                        <p:tgtEl>
                                          <p:spTgt spid="47132"/>
                                        </p:tgtEl>
                                      </p:cBhvr>
                                    </p:animEffect>
                                  </p:childTnLst>
                                </p:cTn>
                              </p:par>
                              <p:par>
                                <p:cTn id="34" presetID="4" presetClass="entr" presetSubtype="16" fill="hold" nodeType="withEffect">
                                  <p:stCondLst>
                                    <p:cond delay="0"/>
                                  </p:stCondLst>
                                  <p:childTnLst>
                                    <p:set>
                                      <p:cBhvr>
                                        <p:cTn id="35" dur="1" fill="hold">
                                          <p:stCondLst>
                                            <p:cond delay="0"/>
                                          </p:stCondLst>
                                        </p:cTn>
                                        <p:tgtEl>
                                          <p:spTgt spid="47130"/>
                                        </p:tgtEl>
                                        <p:attrNameLst>
                                          <p:attrName>style.visibility</p:attrName>
                                        </p:attrNameLst>
                                      </p:cBhvr>
                                      <p:to>
                                        <p:strVal val="visible"/>
                                      </p:to>
                                    </p:set>
                                    <p:animEffect transition="in" filter="box(in)">
                                      <p:cBhvr>
                                        <p:cTn id="36" dur="500"/>
                                        <p:tgtEl>
                                          <p:spTgt spid="47130"/>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47124"/>
                                        </p:tgtEl>
                                        <p:attrNameLst>
                                          <p:attrName>style.visibility</p:attrName>
                                        </p:attrNameLst>
                                      </p:cBhvr>
                                      <p:to>
                                        <p:strVal val="visible"/>
                                      </p:to>
                                    </p:set>
                                    <p:animEffect transition="in" filter="box(in)">
                                      <p:cBhvr>
                                        <p:cTn id="39" dur="500"/>
                                        <p:tgtEl>
                                          <p:spTgt spid="47124"/>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47133"/>
                                        </p:tgtEl>
                                        <p:attrNameLst>
                                          <p:attrName>style.visibility</p:attrName>
                                        </p:attrNameLst>
                                      </p:cBhvr>
                                      <p:to>
                                        <p:strVal val="visible"/>
                                      </p:to>
                                    </p:set>
                                    <p:animEffect transition="in" filter="box(in)">
                                      <p:cBhvr>
                                        <p:cTn id="42" dur="500"/>
                                        <p:tgtEl>
                                          <p:spTgt spid="4713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7116"/>
                                        </p:tgtEl>
                                        <p:attrNameLst>
                                          <p:attrName>style.visibility</p:attrName>
                                        </p:attrNameLst>
                                      </p:cBhvr>
                                      <p:to>
                                        <p:strVal val="visible"/>
                                      </p:to>
                                    </p:set>
                                    <p:animEffect transition="in" filter="blinds(horizontal)">
                                      <p:cBhvr>
                                        <p:cTn id="47" dur="500"/>
                                        <p:tgtEl>
                                          <p:spTgt spid="47116"/>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blinds(horizontal)">
                                      <p:cBhvr>
                                        <p:cTn id="52" dur="5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box(in)">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blinds(horizontal)">
                                      <p:cBhvr>
                                        <p:cTn id="62" dur="500"/>
                                        <p:tgtEl>
                                          <p:spTgt spid="9"/>
                                        </p:tgtEl>
                                      </p:cBhvr>
                                    </p:animEffect>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nodeType="clickEffect">
                                  <p:stCondLst>
                                    <p:cond delay="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000000"/>
                                          </p:val>
                                        </p:tav>
                                        <p:tav tm="100000">
                                          <p:val>
                                            <p:strVal val="#ppt_w"/>
                                          </p:val>
                                        </p:tav>
                                      </p:tavLst>
                                    </p:anim>
                                    <p:anim calcmode="lin" valueType="num">
                                      <p:cBhvr>
                                        <p:cTn id="68" dur="500" fill="hold"/>
                                        <p:tgtEl>
                                          <p:spTgt spid="12"/>
                                        </p:tgtEl>
                                        <p:attrNameLst>
                                          <p:attrName>ppt_h</p:attrName>
                                        </p:attrNameLst>
                                      </p:cBhvr>
                                      <p:tavLst>
                                        <p:tav tm="0">
                                          <p:val>
                                            <p:fltVal val="0,000000"/>
                                          </p:val>
                                        </p:tav>
                                        <p:tav tm="100000">
                                          <p:val>
                                            <p:strVal val="#ppt_h"/>
                                          </p:val>
                                        </p:tav>
                                      </p:tavLst>
                                    </p:anim>
                                    <p:animEffect transition="in" filter="fade">
                                      <p:cBhvr>
                                        <p:cTn id="69" dur="500"/>
                                        <p:tgtEl>
                                          <p:spTgt spid="12"/>
                                        </p:tgtEl>
                                      </p:cBhvr>
                                    </p:animEffec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nodeType="clickEffect">
                                  <p:stCondLst>
                                    <p:cond delay="0"/>
                                  </p:stCondLst>
                                  <p:childTnLst>
                                    <p:set>
                                      <p:cBhvr>
                                        <p:cTn id="73" dur="1" fill="hold">
                                          <p:stCondLst>
                                            <p:cond delay="0"/>
                                          </p:stCondLst>
                                        </p:cTn>
                                        <p:tgtEl>
                                          <p:spTgt spid="10268"/>
                                        </p:tgtEl>
                                        <p:attrNameLst>
                                          <p:attrName>style.visibility</p:attrName>
                                        </p:attrNameLst>
                                      </p:cBhvr>
                                      <p:to>
                                        <p:strVal val="visible"/>
                                      </p:to>
                                    </p:set>
                                    <p:animEffect transition="in" filter="blinds(horizontal)">
                                      <p:cBhvr>
                                        <p:cTn id="74" dur="500"/>
                                        <p:tgtEl>
                                          <p:spTgt spid="10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4" grpId="0"/>
      <p:bldP spid="47115" grpId="0"/>
      <p:bldP spid="47116" grpId="0"/>
      <p:bldP spid="47122" grpId="0"/>
      <p:bldP spid="47123" grpId="0"/>
      <p:bldP spid="47124" grpId="0"/>
      <p:bldP spid="47131" grpId="0"/>
      <p:bldP spid="47132" grpId="0"/>
      <p:bldP spid="4713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Line 2"/>
          <p:cNvSpPr>
            <a:spLocks noChangeShapeType="1"/>
          </p:cNvSpPr>
          <p:nvPr/>
        </p:nvSpPr>
        <p:spPr bwMode="auto">
          <a:xfrm>
            <a:off x="4038600" y="1371600"/>
            <a:ext cx="0" cy="2514600"/>
          </a:xfrm>
          <a:prstGeom prst="line">
            <a:avLst/>
          </a:prstGeom>
          <a:noFill/>
          <a:ln w="12700" cap="rnd">
            <a:solidFill>
              <a:srgbClr val="FFFF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sp>
        <p:nvSpPr>
          <p:cNvPr id="9220" name="Rectangle 4"/>
          <p:cNvSpPr>
            <a:spLocks noChangeArrowheads="1"/>
          </p:cNvSpPr>
          <p:nvPr/>
        </p:nvSpPr>
        <p:spPr bwMode="auto">
          <a:xfrm>
            <a:off x="-15875" y="1382713"/>
            <a:ext cx="2295525" cy="5486400"/>
          </a:xfrm>
          <a:prstGeom prst="rect">
            <a:avLst/>
          </a:prstGeom>
          <a:gradFill rotWithShape="1">
            <a:gsLst>
              <a:gs pos="0">
                <a:srgbClr val="475E76"/>
              </a:gs>
              <a:gs pos="50000">
                <a:srgbClr val="99CCFF"/>
              </a:gs>
              <a:gs pos="100000">
                <a:srgbClr val="475E76"/>
              </a:gs>
            </a:gsLst>
            <a:lin ang="2700000" scaled="1"/>
          </a:gradFill>
          <a:ln w="9525">
            <a:solidFill>
              <a:srgbClr val="FFFFFF"/>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9221" name="Rectangle 9"/>
          <p:cNvSpPr>
            <a:spLocks noChangeArrowheads="1"/>
          </p:cNvSpPr>
          <p:nvPr/>
        </p:nvSpPr>
        <p:spPr bwMode="auto">
          <a:xfrm>
            <a:off x="2286000" y="1371600"/>
            <a:ext cx="9906000" cy="5486400"/>
          </a:xfrm>
          <a:prstGeom prst="rect">
            <a:avLst/>
          </a:prstGeom>
          <a:solidFill>
            <a:srgbClr val="FFFF99">
              <a:alpha val="50195"/>
            </a:srgbClr>
          </a:solidFill>
          <a:ln w="9525">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24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27685" name="Text Box 37"/>
          <p:cNvSpPr txBox="1">
            <a:spLocks noChangeArrowheads="1"/>
          </p:cNvSpPr>
          <p:nvPr/>
        </p:nvSpPr>
        <p:spPr bwMode="auto">
          <a:xfrm>
            <a:off x="2743200" y="1752600"/>
            <a:ext cx="8915400" cy="1568450"/>
          </a:xfrm>
          <a:prstGeom prst="rect">
            <a:avLst/>
          </a:prstGeom>
          <a:noFill/>
          <a:ln>
            <a:noFill/>
          </a:ln>
        </p:spPr>
        <p:txBody>
          <a:bodyPr wrap="square">
            <a:spAutoFit/>
          </a:bodyPr>
          <a:p>
            <a:pPr algn="just" eaLnBrk="1" hangingPunct="1">
              <a:spcBef>
                <a:spcPct val="50000"/>
              </a:spcBef>
            </a:pPr>
            <a:r>
              <a:rPr lang="en-US" altLang="en-US" sz="2400" b="1" dirty="0">
                <a:solidFill>
                  <a:srgbClr val="0000FF"/>
                </a:solidFill>
                <a:latin typeface="Arial" panose="020B0604020202020204" pitchFamily="34" charset="0"/>
                <a:cs typeface="Times New Roman" panose="02020603050405020304" pitchFamily="18" charset="0"/>
              </a:rPr>
              <a:t>2</a:t>
            </a:r>
            <a:r>
              <a:rPr lang="vi-VN" altLang="en-US" sz="2400" b="1" dirty="0">
                <a:solidFill>
                  <a:srgbClr val="0000FF"/>
                </a:solidFill>
                <a:latin typeface="Arial" panose="020B0604020202020204" pitchFamily="34" charset="0"/>
                <a:cs typeface="Times New Roman" panose="02020603050405020304" pitchFamily="18" charset="0"/>
              </a:rPr>
              <a:t>.</a:t>
            </a:r>
            <a:r>
              <a:rPr lang="en-US" altLang="en-US" sz="2400" dirty="0">
                <a:solidFill>
                  <a:srgbClr val="0000FF"/>
                </a:solidFill>
                <a:latin typeface="Arial" panose="020B0604020202020204" pitchFamily="34" charset="0"/>
                <a:cs typeface="Times New Roman" panose="02020603050405020304" pitchFamily="18" charset="0"/>
              </a:rPr>
              <a:t> Kiểm tra sản phẩm của một nh</a:t>
            </a:r>
            <a:r>
              <a:rPr lang="en-US" altLang="en-US" sz="2400" dirty="0">
                <a:solidFill>
                  <a:srgbClr val="0000FF"/>
                </a:solidFill>
                <a:latin typeface="Arial" panose="020B0604020202020204" pitchFamily="34" charset="0"/>
                <a:ea typeface="Times New Roman" panose="02020603050405020304" pitchFamily="18" charset="0"/>
              </a:rPr>
              <a:t>à</a:t>
            </a:r>
            <a:r>
              <a:rPr lang="en-US" altLang="en-US" sz="2400" dirty="0">
                <a:solidFill>
                  <a:srgbClr val="0000FF"/>
                </a:solidFill>
                <a:latin typeface="Arial" panose="020B0604020202020204" pitchFamily="34" charset="0"/>
                <a:cs typeface="Times New Roman" panose="02020603050405020304" pitchFamily="18" charset="0"/>
              </a:rPr>
              <a:t> máy, người ta thấy trung bình cứ 100 sản phẩm thì có 95 sản phẩm đạt chuẩn. Hỏi số sản phẩm đạt chuẩn chiếm bao nhiêu phần trăm tổng sản phẩm của nh</a:t>
            </a:r>
            <a:r>
              <a:rPr lang="en-US" altLang="en-US" sz="2400" dirty="0">
                <a:solidFill>
                  <a:srgbClr val="0000FF"/>
                </a:solidFill>
                <a:latin typeface="Arial" panose="020B0604020202020204" pitchFamily="34" charset="0"/>
                <a:ea typeface="Times New Roman" panose="02020603050405020304" pitchFamily="18" charset="0"/>
              </a:rPr>
              <a:t>à</a:t>
            </a:r>
            <a:r>
              <a:rPr lang="en-US" altLang="en-US" sz="2400" dirty="0">
                <a:solidFill>
                  <a:srgbClr val="0000FF"/>
                </a:solidFill>
                <a:latin typeface="Arial" panose="020B0604020202020204" pitchFamily="34" charset="0"/>
                <a:cs typeface="Times New Roman" panose="02020603050405020304" pitchFamily="18" charset="0"/>
              </a:rPr>
              <a:t> máy?</a:t>
            </a:r>
            <a:endParaRPr lang="en-US" altLang="en-US" sz="2400" dirty="0">
              <a:solidFill>
                <a:srgbClr val="0000FF"/>
              </a:solidFill>
              <a:latin typeface="Arial" panose="020B0604020202020204" pitchFamily="34" charset="0"/>
              <a:ea typeface="Times New Roman" panose="02020603050405020304" pitchFamily="18" charset="0"/>
            </a:endParaRPr>
          </a:p>
        </p:txBody>
      </p:sp>
      <p:sp>
        <p:nvSpPr>
          <p:cNvPr id="27687" name="Text Box 39"/>
          <p:cNvSpPr txBox="1">
            <a:spLocks noChangeArrowheads="1"/>
          </p:cNvSpPr>
          <p:nvPr/>
        </p:nvSpPr>
        <p:spPr bwMode="auto">
          <a:xfrm>
            <a:off x="3657600" y="3276600"/>
            <a:ext cx="6248400" cy="461963"/>
          </a:xfrm>
          <a:prstGeom prst="rect">
            <a:avLst/>
          </a:prstGeom>
          <a:noFill/>
          <a:ln>
            <a:noFill/>
          </a:ln>
        </p:spPr>
        <p:txBody>
          <a:bodyPr>
            <a:spAutoFit/>
          </a:bodyPr>
          <a:p>
            <a:pPr algn="ctr" eaLnBrk="1" hangingPunct="1">
              <a:spcBef>
                <a:spcPct val="50000"/>
              </a:spcBef>
            </a:pPr>
            <a:r>
              <a:rPr lang="en-US" altLang="en-US" sz="2400" i="1" u="sng" dirty="0">
                <a:solidFill>
                  <a:srgbClr val="FF00FF"/>
                </a:solidFill>
                <a:latin typeface="Arial" panose="020B0604020202020204" pitchFamily="34" charset="0"/>
                <a:cs typeface="Times New Roman" panose="02020603050405020304" pitchFamily="18" charset="0"/>
              </a:rPr>
              <a:t>B</a:t>
            </a:r>
            <a:r>
              <a:rPr lang="en-US" altLang="en-US" sz="2400" i="1" u="sng" dirty="0">
                <a:solidFill>
                  <a:srgbClr val="FF00FF"/>
                </a:solidFill>
                <a:latin typeface="Arial" panose="020B0604020202020204" pitchFamily="34" charset="0"/>
                <a:ea typeface="Times New Roman" panose="02020603050405020304" pitchFamily="18" charset="0"/>
              </a:rPr>
              <a:t>à</a:t>
            </a:r>
            <a:r>
              <a:rPr lang="en-US" altLang="en-US" sz="2400" i="1" u="sng" dirty="0">
                <a:solidFill>
                  <a:srgbClr val="FF00FF"/>
                </a:solidFill>
                <a:latin typeface="Arial" panose="020B0604020202020204" pitchFamily="34" charset="0"/>
                <a:cs typeface="Times New Roman" panose="02020603050405020304" pitchFamily="18" charset="0"/>
              </a:rPr>
              <a:t>i giải</a:t>
            </a:r>
            <a:r>
              <a:rPr lang="en-US" altLang="en-US" sz="2400" dirty="0">
                <a:solidFill>
                  <a:srgbClr val="FF00FF"/>
                </a:solidFill>
                <a:latin typeface="Arial" panose="020B0604020202020204" pitchFamily="34" charset="0"/>
                <a:cs typeface="Times New Roman" panose="02020603050405020304" pitchFamily="18" charset="0"/>
              </a:rPr>
              <a:t>.</a:t>
            </a:r>
            <a:endParaRPr lang="en-US" altLang="en-US" sz="2400" dirty="0">
              <a:solidFill>
                <a:srgbClr val="FF00FF"/>
              </a:solidFill>
              <a:latin typeface="Arial" panose="020B0604020202020204" pitchFamily="34" charset="0"/>
              <a:ea typeface="Times New Roman" panose="02020603050405020304" pitchFamily="18" charset="0"/>
            </a:endParaRPr>
          </a:p>
        </p:txBody>
      </p:sp>
      <p:sp>
        <p:nvSpPr>
          <p:cNvPr id="27689" name="Text Box 41"/>
          <p:cNvSpPr txBox="1">
            <a:spLocks noChangeArrowheads="1"/>
          </p:cNvSpPr>
          <p:nvPr/>
        </p:nvSpPr>
        <p:spPr bwMode="auto">
          <a:xfrm>
            <a:off x="7315200" y="5257800"/>
            <a:ext cx="2667000" cy="461963"/>
          </a:xfrm>
          <a:prstGeom prst="rect">
            <a:avLst/>
          </a:prstGeom>
          <a:noFill/>
          <a:ln>
            <a:noFill/>
          </a:ln>
        </p:spPr>
        <p:txBody>
          <a:bodyPr wrap="square">
            <a:spAutoFit/>
          </a:bodyPr>
          <a:p>
            <a:pPr eaLnBrk="1" hangingPunct="1">
              <a:spcBef>
                <a:spcPct val="50000"/>
              </a:spcBef>
            </a:pPr>
            <a:r>
              <a:rPr lang="en-US" altLang="en-US" sz="2400" u="sng" dirty="0">
                <a:solidFill>
                  <a:srgbClr val="0000FF"/>
                </a:solidFill>
                <a:latin typeface="Arial" panose="020B0604020202020204" pitchFamily="34" charset="0"/>
                <a:cs typeface="Times New Roman" panose="02020603050405020304" pitchFamily="18" charset="0"/>
              </a:rPr>
              <a:t>Đáp số</a:t>
            </a:r>
            <a:r>
              <a:rPr lang="en-US" altLang="en-US" sz="2400" dirty="0">
                <a:solidFill>
                  <a:srgbClr val="0000FF"/>
                </a:solidFill>
                <a:latin typeface="Arial" panose="020B0604020202020204" pitchFamily="34" charset="0"/>
                <a:cs typeface="Times New Roman" panose="02020603050405020304" pitchFamily="18" charset="0"/>
              </a:rPr>
              <a:t>: </a:t>
            </a:r>
            <a:r>
              <a:rPr lang="en-US" altLang="en-US" sz="2400" dirty="0">
                <a:solidFill>
                  <a:srgbClr val="FF00FF"/>
                </a:solidFill>
                <a:latin typeface="Arial" panose="020B0604020202020204" pitchFamily="34" charset="0"/>
                <a:cs typeface="Times New Roman" panose="02020603050405020304" pitchFamily="18" charset="0"/>
              </a:rPr>
              <a:t>95%.</a:t>
            </a:r>
            <a:endParaRPr lang="en-US" altLang="en-US" sz="2400" dirty="0">
              <a:solidFill>
                <a:srgbClr val="FF00FF"/>
              </a:solidFill>
              <a:latin typeface="Arial" panose="020B0604020202020204" pitchFamily="34" charset="0"/>
              <a:ea typeface="Times New Roman" panose="02020603050405020304" pitchFamily="18" charset="0"/>
            </a:endParaRPr>
          </a:p>
        </p:txBody>
      </p:sp>
      <p:sp>
        <p:nvSpPr>
          <p:cNvPr id="27690" name="Text Box 42"/>
          <p:cNvSpPr txBox="1">
            <a:spLocks noChangeArrowheads="1"/>
          </p:cNvSpPr>
          <p:nvPr/>
        </p:nvSpPr>
        <p:spPr bwMode="auto">
          <a:xfrm>
            <a:off x="3276600" y="3806825"/>
            <a:ext cx="7391400" cy="1385888"/>
          </a:xfrm>
          <a:prstGeom prst="rect">
            <a:avLst/>
          </a:prstGeom>
          <a:noFill/>
          <a:ln>
            <a:noFill/>
          </a:ln>
        </p:spPr>
        <p:txBody>
          <a:bodyPr>
            <a:spAutoFit/>
          </a:bodyPr>
          <a:p>
            <a:pPr eaLnBrk="1" hangingPunct="1">
              <a:spcBef>
                <a:spcPct val="50000"/>
              </a:spcBef>
            </a:pPr>
            <a:r>
              <a:rPr lang="en-US" altLang="en-US" sz="2400" dirty="0">
                <a:solidFill>
                  <a:srgbClr val="0000FF"/>
                </a:solidFill>
                <a:latin typeface="Arial" panose="020B0604020202020204" pitchFamily="34" charset="0"/>
                <a:cs typeface="Times New Roman" panose="02020603050405020304" pitchFamily="18" charset="0"/>
              </a:rPr>
              <a:t>Tỉ số phần trăm của số sản phẩm đạt chuẩn v</a:t>
            </a:r>
            <a:r>
              <a:rPr lang="en-US" altLang="en-US" sz="2400" dirty="0">
                <a:solidFill>
                  <a:srgbClr val="0000FF"/>
                </a:solidFill>
                <a:latin typeface="Arial" panose="020B0604020202020204" pitchFamily="34" charset="0"/>
                <a:ea typeface="Times New Roman" panose="02020603050405020304" pitchFamily="18" charset="0"/>
              </a:rPr>
              <a:t>à</a:t>
            </a:r>
            <a:r>
              <a:rPr lang="en-US" altLang="en-US" sz="2400" dirty="0">
                <a:solidFill>
                  <a:srgbClr val="0000FF"/>
                </a:solidFill>
                <a:latin typeface="Arial" panose="020B0604020202020204" pitchFamily="34" charset="0"/>
                <a:cs typeface="Times New Roman" panose="02020603050405020304" pitchFamily="18" charset="0"/>
              </a:rPr>
              <a:t> tổng số sản phẩm l</a:t>
            </a:r>
            <a:r>
              <a:rPr lang="en-US" altLang="en-US" sz="2400" dirty="0">
                <a:solidFill>
                  <a:srgbClr val="0000FF"/>
                </a:solidFill>
                <a:latin typeface="Arial" panose="020B0604020202020204" pitchFamily="34" charset="0"/>
                <a:ea typeface="Times New Roman" panose="02020603050405020304" pitchFamily="18" charset="0"/>
              </a:rPr>
              <a:t>à</a:t>
            </a:r>
            <a:r>
              <a:rPr lang="en-US" altLang="en-US" sz="2400" dirty="0">
                <a:solidFill>
                  <a:srgbClr val="0000FF"/>
                </a:solidFill>
                <a:latin typeface="Arial" panose="020B0604020202020204" pitchFamily="34" charset="0"/>
                <a:cs typeface="Times New Roman" panose="02020603050405020304" pitchFamily="18" charset="0"/>
              </a:rPr>
              <a:t>:</a:t>
            </a:r>
            <a:endParaRPr lang="en-US" altLang="en-US" sz="2400" dirty="0">
              <a:solidFill>
                <a:srgbClr val="0000FF"/>
              </a:solidFill>
              <a:latin typeface="Arial" panose="020B0604020202020204" pitchFamily="34" charset="0"/>
              <a:cs typeface="Times New Roman" panose="02020603050405020304" pitchFamily="18" charset="0"/>
            </a:endParaRPr>
          </a:p>
          <a:p>
            <a:pPr eaLnBrk="1" hangingPunct="1">
              <a:spcBef>
                <a:spcPct val="50000"/>
              </a:spcBef>
            </a:pPr>
            <a:endParaRPr lang="en-US" altLang="en-US" sz="2400" i="1" dirty="0">
              <a:latin typeface="Arial" panose="020B0604020202020204" pitchFamily="34" charset="0"/>
              <a:ea typeface="Times New Roman" panose="02020603050405020304" pitchFamily="18" charset="0"/>
            </a:endParaRPr>
          </a:p>
        </p:txBody>
      </p:sp>
      <p:sp>
        <p:nvSpPr>
          <p:cNvPr id="9226" name="Text Box 46">
            <a:hlinkClick r:id="rId1" action="ppaction://hlinksldjump"/>
          </p:cNvPr>
          <p:cNvSpPr txBox="1">
            <a:spLocks noChangeArrowheads="1"/>
          </p:cNvSpPr>
          <p:nvPr/>
        </p:nvSpPr>
        <p:spPr bwMode="auto">
          <a:xfrm>
            <a:off x="284163" y="1441450"/>
            <a:ext cx="1828800" cy="461963"/>
          </a:xfrm>
          <a:prstGeom prst="rect">
            <a:avLst/>
          </a:prstGeom>
          <a:noFill/>
          <a:ln>
            <a:noFill/>
          </a:ln>
        </p:spPr>
        <p:txBody>
          <a:bodyPr>
            <a:spAutoFit/>
          </a:bodyPr>
          <a:p>
            <a:pPr eaLnBrk="1" hangingPunct="1">
              <a:spcBef>
                <a:spcPct val="50000"/>
              </a:spcBef>
            </a:pPr>
            <a:r>
              <a:rPr lang="en-US" altLang="en-US" sz="2400" b="1" u="sng" dirty="0">
                <a:solidFill>
                  <a:srgbClr val="990000"/>
                </a:solidFill>
                <a:latin typeface="Arial" panose="020B0604020202020204" pitchFamily="34" charset="0"/>
                <a:cs typeface="Times New Roman" panose="02020603050405020304" pitchFamily="18" charset="0"/>
              </a:rPr>
              <a:t>B</a:t>
            </a:r>
            <a:r>
              <a:rPr lang="en-US" altLang="en-US" sz="2400" b="1" u="sng" dirty="0">
                <a:solidFill>
                  <a:srgbClr val="990000"/>
                </a:solidFill>
                <a:latin typeface="Arial" panose="020B0604020202020204" pitchFamily="34" charset="0"/>
                <a:ea typeface="Times New Roman" panose="02020603050405020304" pitchFamily="18" charset="0"/>
              </a:rPr>
              <a:t>à</a:t>
            </a:r>
            <a:r>
              <a:rPr lang="en-US" altLang="en-US" sz="2400" b="1" u="sng" dirty="0">
                <a:solidFill>
                  <a:srgbClr val="990000"/>
                </a:solidFill>
                <a:latin typeface="Arial" panose="020B0604020202020204" pitchFamily="34" charset="0"/>
                <a:cs typeface="Times New Roman" panose="02020603050405020304" pitchFamily="18" charset="0"/>
              </a:rPr>
              <a:t>i mới</a:t>
            </a:r>
            <a:endParaRPr lang="en-US" altLang="en-US" sz="2400" b="1" u="sng" dirty="0">
              <a:solidFill>
                <a:srgbClr val="990000"/>
              </a:solidFill>
              <a:latin typeface="Arial" panose="020B0604020202020204" pitchFamily="34" charset="0"/>
              <a:ea typeface="Times New Roman" panose="02020603050405020304" pitchFamily="18" charset="0"/>
            </a:endParaRPr>
          </a:p>
        </p:txBody>
      </p:sp>
      <p:sp>
        <p:nvSpPr>
          <p:cNvPr id="9227" name="Text Box 47">
            <a:hlinkClick r:id="rId1" action="ppaction://hlinksldjump"/>
          </p:cNvPr>
          <p:cNvSpPr txBox="1">
            <a:spLocks noChangeArrowheads="1"/>
          </p:cNvSpPr>
          <p:nvPr/>
        </p:nvSpPr>
        <p:spPr bwMode="auto">
          <a:xfrm>
            <a:off x="285750" y="1920875"/>
            <a:ext cx="1295400" cy="460375"/>
          </a:xfrm>
          <a:prstGeom prst="rect">
            <a:avLst/>
          </a:prstGeom>
          <a:noFill/>
          <a:ln>
            <a:noFill/>
          </a:ln>
        </p:spPr>
        <p:txBody>
          <a:bodyPr>
            <a:spAutoFit/>
          </a:bodyPr>
          <a:p>
            <a:pPr eaLnBrk="1" hangingPunct="1">
              <a:spcBef>
                <a:spcPct val="50000"/>
              </a:spcBef>
            </a:pPr>
            <a:r>
              <a:rPr lang="en-US" altLang="en-US" sz="2400" u="sng" dirty="0">
                <a:solidFill>
                  <a:srgbClr val="CC3300"/>
                </a:solidFill>
                <a:latin typeface="Arial" panose="020B0604020202020204" pitchFamily="34" charset="0"/>
                <a:cs typeface="Times New Roman" panose="02020603050405020304" pitchFamily="18" charset="0"/>
              </a:rPr>
              <a:t>Ví dụ 1:</a:t>
            </a:r>
            <a:endParaRPr lang="en-US" altLang="en-US" sz="2400" u="sng" dirty="0">
              <a:solidFill>
                <a:srgbClr val="CC3300"/>
              </a:solidFill>
              <a:latin typeface="Arial" panose="020B0604020202020204" pitchFamily="34" charset="0"/>
              <a:ea typeface="Times New Roman" panose="02020603050405020304" pitchFamily="18" charset="0"/>
            </a:endParaRPr>
          </a:p>
        </p:txBody>
      </p:sp>
      <p:sp>
        <p:nvSpPr>
          <p:cNvPr id="9228" name="Text Box 48">
            <a:hlinkClick r:id="" action="ppaction://noaction"/>
          </p:cNvPr>
          <p:cNvSpPr txBox="1">
            <a:spLocks noChangeArrowheads="1"/>
          </p:cNvSpPr>
          <p:nvPr/>
        </p:nvSpPr>
        <p:spPr bwMode="auto">
          <a:xfrm>
            <a:off x="265113" y="2368550"/>
            <a:ext cx="1295400" cy="461963"/>
          </a:xfrm>
          <a:prstGeom prst="rect">
            <a:avLst/>
          </a:prstGeom>
          <a:noFill/>
          <a:ln>
            <a:noFill/>
          </a:ln>
        </p:spPr>
        <p:txBody>
          <a:bodyPr>
            <a:spAutoFit/>
          </a:bodyPr>
          <a:p>
            <a:pPr eaLnBrk="1" hangingPunct="1">
              <a:spcBef>
                <a:spcPct val="50000"/>
              </a:spcBef>
            </a:pPr>
            <a:r>
              <a:rPr lang="en-US" altLang="en-US" sz="2400" u="sng" dirty="0">
                <a:solidFill>
                  <a:srgbClr val="CC3300"/>
                </a:solidFill>
                <a:latin typeface="Arial" panose="020B0604020202020204" pitchFamily="34" charset="0"/>
                <a:cs typeface="Times New Roman" panose="02020603050405020304" pitchFamily="18" charset="0"/>
              </a:rPr>
              <a:t>Ví dụ 2:</a:t>
            </a:r>
            <a:endParaRPr lang="en-US" altLang="en-US" sz="2400" u="sng" dirty="0">
              <a:solidFill>
                <a:srgbClr val="CC3300"/>
              </a:solidFill>
              <a:latin typeface="Arial" panose="020B0604020202020204" pitchFamily="34" charset="0"/>
              <a:ea typeface="Times New Roman" panose="02020603050405020304" pitchFamily="18" charset="0"/>
            </a:endParaRPr>
          </a:p>
        </p:txBody>
      </p:sp>
      <p:grpSp>
        <p:nvGrpSpPr>
          <p:cNvPr id="2" name="Group 78"/>
          <p:cNvGrpSpPr/>
          <p:nvPr/>
        </p:nvGrpSpPr>
        <p:grpSpPr>
          <a:xfrm>
            <a:off x="5389563" y="4394200"/>
            <a:ext cx="3449637" cy="1016000"/>
            <a:chOff x="1931" y="2675"/>
            <a:chExt cx="2173" cy="640"/>
          </a:xfrm>
        </p:grpSpPr>
        <p:sp>
          <p:nvSpPr>
            <p:cNvPr id="9233" name="Text Box 61">
              <a:hlinkClick r:id="rId2" action="ppaction://hlinksldjump"/>
            </p:cNvPr>
            <p:cNvSpPr txBox="1">
              <a:spLocks noChangeArrowheads="1"/>
            </p:cNvSpPr>
            <p:nvPr/>
          </p:nvSpPr>
          <p:spPr bwMode="auto">
            <a:xfrm>
              <a:off x="1931" y="2823"/>
              <a:ext cx="816"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95 : 100</a:t>
              </a:r>
              <a:endParaRPr kumimoji="0" lang="en-US" altLang="en-US" sz="24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9234" name="Text Box 62">
              <a:hlinkClick r:id="rId2" action="ppaction://hlinksldjump"/>
            </p:cNvPr>
            <p:cNvSpPr txBox="1">
              <a:spLocks noChangeArrowheads="1"/>
            </p:cNvSpPr>
            <p:nvPr/>
          </p:nvSpPr>
          <p:spPr bwMode="auto">
            <a:xfrm>
              <a:off x="2592" y="2822"/>
              <a:ext cx="816"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dirty="0">
                  <a:ln>
                    <a:noFill/>
                  </a:ln>
                  <a:solidFill>
                    <a:srgbClr val="0000FF"/>
                  </a:solidFill>
                  <a:effectLst/>
                  <a:uLnTx/>
                  <a:uFillTx/>
                  <a:latin typeface="+mj-lt"/>
                  <a:ea typeface="+mn-ea"/>
                  <a:cs typeface="Times New Roman" panose="02020603050405020304" pitchFamily="18" charset="0"/>
                </a:rPr>
                <a:t> =</a:t>
              </a:r>
              <a:endParaRPr kumimoji="0" lang="en-US" altLang="en-US" sz="2400" b="0" i="0" u="none" strike="noStrike" kern="1200" cap="none" spc="0" normalizeH="0" baseline="0" noProof="0" dirty="0">
                <a:ln>
                  <a:noFill/>
                </a:ln>
                <a:solidFill>
                  <a:srgbClr val="0000FF"/>
                </a:solidFill>
                <a:effectLst/>
                <a:uLnTx/>
                <a:uFillTx/>
                <a:latin typeface="+mj-lt"/>
                <a:ea typeface="+mn-ea"/>
                <a:cs typeface="Times New Roman" panose="02020603050405020304" pitchFamily="18" charset="0"/>
              </a:endParaRPr>
            </a:p>
          </p:txBody>
        </p:sp>
        <p:grpSp>
          <p:nvGrpSpPr>
            <p:cNvPr id="11283" name="Group 73"/>
            <p:cNvGrpSpPr/>
            <p:nvPr/>
          </p:nvGrpSpPr>
          <p:grpSpPr>
            <a:xfrm>
              <a:off x="2832" y="2675"/>
              <a:ext cx="480" cy="640"/>
              <a:chOff x="3744" y="1920"/>
              <a:chExt cx="480" cy="640"/>
            </a:xfrm>
          </p:grpSpPr>
          <p:sp>
            <p:nvSpPr>
              <p:cNvPr id="9237" name="Text Box 74"/>
              <p:cNvSpPr txBox="1">
                <a:spLocks noChangeArrowheads="1"/>
              </p:cNvSpPr>
              <p:nvPr/>
            </p:nvSpPr>
            <p:spPr bwMode="auto">
              <a:xfrm>
                <a:off x="3744" y="1920"/>
                <a:ext cx="480" cy="640"/>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1"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  </a:t>
                </a: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95</a:t>
                </a:r>
                <a:endPar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100</a:t>
                </a:r>
                <a:endParaRPr kumimoji="0" lang="en-US" altLang="en-US" sz="24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sp>
            <p:nvSpPr>
              <p:cNvPr id="9238" name="Line 75"/>
              <p:cNvSpPr>
                <a:spLocks noChangeShapeType="1"/>
              </p:cNvSpPr>
              <p:nvPr/>
            </p:nvSpPr>
            <p:spPr bwMode="auto">
              <a:xfrm>
                <a:off x="3792" y="2195"/>
                <a:ext cx="336" cy="0"/>
              </a:xfrm>
              <a:prstGeom prst="line">
                <a:avLst/>
              </a:prstGeom>
              <a:noFill/>
              <a:ln w="9525">
                <a:solidFill>
                  <a:srgbClr val="0033CC"/>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tx1"/>
                  </a:solidFill>
                  <a:effectLst/>
                  <a:uLnTx/>
                  <a:uFillTx/>
                  <a:latin typeface="+mj-lt"/>
                  <a:ea typeface="+mn-ea"/>
                  <a:cs typeface="+mn-cs"/>
                </a:endParaRPr>
              </a:p>
            </p:txBody>
          </p:sp>
        </p:grpSp>
        <p:sp>
          <p:nvSpPr>
            <p:cNvPr id="9236" name="Text Box 76">
              <a:hlinkClick r:id="rId2" action="ppaction://hlinksldjump"/>
            </p:cNvPr>
            <p:cNvSpPr txBox="1">
              <a:spLocks noChangeArrowheads="1"/>
            </p:cNvSpPr>
            <p:nvPr/>
          </p:nvSpPr>
          <p:spPr bwMode="auto">
            <a:xfrm>
              <a:off x="3288" y="2802"/>
              <a:ext cx="816" cy="29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400" b="0" i="0" u="none" strike="noStrike" kern="1200" cap="none" spc="0" normalizeH="0" baseline="0" noProof="0" dirty="0">
                  <a:ln>
                    <a:noFill/>
                  </a:ln>
                  <a:solidFill>
                    <a:srgbClr val="0000FF"/>
                  </a:solidFill>
                  <a:effectLst/>
                  <a:uLnTx/>
                  <a:uFillTx/>
                  <a:latin typeface="+mj-lt"/>
                  <a:ea typeface="+mn-ea"/>
                  <a:cs typeface="Times New Roman" panose="02020603050405020304" pitchFamily="18" charset="0"/>
                </a:rPr>
                <a:t>=   95%</a:t>
              </a:r>
              <a:endParaRPr kumimoji="0" lang="en-US" altLang="en-US" sz="2400" b="0" i="0" u="none" strike="noStrike" kern="1200" cap="none" spc="0" normalizeH="0" baseline="0" noProof="0" dirty="0">
                <a:ln>
                  <a:noFill/>
                </a:ln>
                <a:solidFill>
                  <a:srgbClr val="0000FF"/>
                </a:solidFill>
                <a:effectLst/>
                <a:uLnTx/>
                <a:uFillTx/>
                <a:latin typeface="+mj-lt"/>
                <a:ea typeface="+mn-ea"/>
                <a:cs typeface="Times New Roman" panose="02020603050405020304" pitchFamily="18" charset="0"/>
              </a:endParaRPr>
            </a:p>
          </p:txBody>
        </p:sp>
      </p:grpSp>
      <p:sp>
        <p:nvSpPr>
          <p:cNvPr id="9230" name="Text Box 84">
            <a:hlinkClick r:id="rId1" action="ppaction://hlinksldjump"/>
          </p:cNvPr>
          <p:cNvSpPr txBox="1">
            <a:spLocks noChangeArrowheads="1"/>
          </p:cNvSpPr>
          <p:nvPr/>
        </p:nvSpPr>
        <p:spPr bwMode="auto">
          <a:xfrm>
            <a:off x="265113" y="2838450"/>
            <a:ext cx="1792288" cy="461963"/>
          </a:xfrm>
          <a:prstGeom prst="rect">
            <a:avLst/>
          </a:prstGeom>
          <a:noFill/>
          <a:ln>
            <a:noFill/>
          </a:ln>
        </p:spPr>
        <p:txBody>
          <a:bodyPr wrap="square">
            <a:spAutoFit/>
          </a:bodyPr>
          <a:p>
            <a:pPr eaLnBrk="1" hangingPunct="1">
              <a:spcBef>
                <a:spcPct val="50000"/>
              </a:spcBef>
            </a:pPr>
            <a:r>
              <a:rPr lang="en-US" altLang="en-US" sz="2400" b="1" u="sng" dirty="0">
                <a:solidFill>
                  <a:srgbClr val="FF0000"/>
                </a:solidFill>
                <a:latin typeface="Arial" panose="020B0604020202020204" pitchFamily="34" charset="0"/>
                <a:cs typeface="Times New Roman" panose="02020603050405020304" pitchFamily="18" charset="0"/>
              </a:rPr>
              <a:t>Luyện tập:</a:t>
            </a:r>
            <a:endParaRPr lang="en-US" altLang="en-US" sz="2400" b="1" u="sng" dirty="0">
              <a:solidFill>
                <a:srgbClr val="FF0000"/>
              </a:solidFill>
              <a:latin typeface="Arial" panose="020B0604020202020204" pitchFamily="34" charset="0"/>
              <a:ea typeface="Times New Roman" panose="02020603050405020304" pitchFamily="18" charset="0"/>
            </a:endParaRPr>
          </a:p>
        </p:txBody>
      </p:sp>
      <p:sp>
        <p:nvSpPr>
          <p:cNvPr id="9231" name="Text Box 85">
            <a:hlinkClick r:id="rId1" action="ppaction://hlinksldjump"/>
          </p:cNvPr>
          <p:cNvSpPr txBox="1">
            <a:spLocks noChangeArrowheads="1"/>
          </p:cNvSpPr>
          <p:nvPr/>
        </p:nvSpPr>
        <p:spPr bwMode="auto">
          <a:xfrm>
            <a:off x="265113" y="3308350"/>
            <a:ext cx="1792288" cy="461963"/>
          </a:xfrm>
          <a:prstGeom prst="rect">
            <a:avLst/>
          </a:prstGeom>
          <a:noFill/>
          <a:ln>
            <a:noFill/>
          </a:ln>
        </p:spPr>
        <p:txBody>
          <a:bodyPr wrap="square">
            <a:spAutoFit/>
          </a:bodyPr>
          <a:p>
            <a:pPr eaLnBrk="1" hangingPunct="1">
              <a:spcBef>
                <a:spcPct val="50000"/>
              </a:spcBef>
            </a:pPr>
            <a:r>
              <a:rPr lang="en-US" altLang="en-US" sz="2400" u="sng" dirty="0">
                <a:solidFill>
                  <a:srgbClr val="FF0000"/>
                </a:solidFill>
                <a:latin typeface="Arial" panose="020B0604020202020204" pitchFamily="34" charset="0"/>
                <a:cs typeface="Times New Roman" panose="02020603050405020304" pitchFamily="18" charset="0"/>
              </a:rPr>
              <a:t>B</a:t>
            </a:r>
            <a:r>
              <a:rPr lang="en-US" altLang="en-US" sz="2400" u="sng" dirty="0">
                <a:solidFill>
                  <a:srgbClr val="FF0000"/>
                </a:solidFill>
                <a:latin typeface="Arial" panose="020B0604020202020204" pitchFamily="34" charset="0"/>
                <a:ea typeface="Times New Roman" panose="02020603050405020304" pitchFamily="18" charset="0"/>
              </a:rPr>
              <a:t>à</a:t>
            </a:r>
            <a:r>
              <a:rPr lang="en-US" altLang="en-US" sz="2400" u="sng" dirty="0">
                <a:solidFill>
                  <a:srgbClr val="FF0000"/>
                </a:solidFill>
                <a:latin typeface="Arial" panose="020B0604020202020204" pitchFamily="34" charset="0"/>
                <a:cs typeface="Times New Roman" panose="02020603050405020304" pitchFamily="18" charset="0"/>
              </a:rPr>
              <a:t>i tập 1:</a:t>
            </a:r>
            <a:endParaRPr lang="en-US" altLang="en-US" sz="2400" u="sng" dirty="0">
              <a:solidFill>
                <a:srgbClr val="FF0000"/>
              </a:solidFill>
              <a:latin typeface="Arial" panose="020B0604020202020204" pitchFamily="34" charset="0"/>
              <a:ea typeface="Times New Roman" panose="02020603050405020304" pitchFamily="18" charset="0"/>
            </a:endParaRPr>
          </a:p>
        </p:txBody>
      </p:sp>
      <p:sp>
        <p:nvSpPr>
          <p:cNvPr id="9232" name="Text Box 86">
            <a:hlinkClick r:id="rId1" action="ppaction://hlinksldjump"/>
          </p:cNvPr>
          <p:cNvSpPr txBox="1">
            <a:spLocks noChangeArrowheads="1"/>
          </p:cNvSpPr>
          <p:nvPr/>
        </p:nvSpPr>
        <p:spPr bwMode="auto">
          <a:xfrm>
            <a:off x="265113" y="3762375"/>
            <a:ext cx="1563688" cy="461963"/>
          </a:xfrm>
          <a:prstGeom prst="rect">
            <a:avLst/>
          </a:prstGeom>
          <a:noFill/>
          <a:ln>
            <a:noFill/>
          </a:ln>
        </p:spPr>
        <p:txBody>
          <a:bodyPr wrap="square">
            <a:spAutoFit/>
          </a:bodyPr>
          <a:p>
            <a:pPr eaLnBrk="1" hangingPunct="1">
              <a:spcBef>
                <a:spcPct val="50000"/>
              </a:spcBef>
            </a:pPr>
            <a:r>
              <a:rPr lang="en-US" altLang="en-US" sz="2400" u="sng" dirty="0">
                <a:solidFill>
                  <a:srgbClr val="FF0000"/>
                </a:solidFill>
                <a:latin typeface="Arial" panose="020B0604020202020204" pitchFamily="34" charset="0"/>
                <a:cs typeface="Times New Roman" panose="02020603050405020304" pitchFamily="18" charset="0"/>
              </a:rPr>
              <a:t>B</a:t>
            </a:r>
            <a:r>
              <a:rPr lang="en-US" altLang="en-US" sz="2400" u="sng" dirty="0">
                <a:solidFill>
                  <a:srgbClr val="FF0000"/>
                </a:solidFill>
                <a:latin typeface="Arial" panose="020B0604020202020204" pitchFamily="34" charset="0"/>
                <a:ea typeface="Times New Roman" panose="02020603050405020304" pitchFamily="18" charset="0"/>
              </a:rPr>
              <a:t>à</a:t>
            </a:r>
            <a:r>
              <a:rPr lang="en-US" altLang="en-US" sz="2400" u="sng" dirty="0">
                <a:solidFill>
                  <a:srgbClr val="FF0000"/>
                </a:solidFill>
                <a:latin typeface="Arial" panose="020B0604020202020204" pitchFamily="34" charset="0"/>
                <a:cs typeface="Times New Roman" panose="02020603050405020304" pitchFamily="18" charset="0"/>
              </a:rPr>
              <a:t>i tập 2:</a:t>
            </a:r>
            <a:endParaRPr lang="en-US" altLang="en-US" sz="2400" u="sng" dirty="0">
              <a:solidFill>
                <a:srgbClr val="FF0000"/>
              </a:solidFill>
              <a:latin typeface="Arial" panose="020B0604020202020204" pitchFamily="34" charset="0"/>
              <a:ea typeface="Times New Roman" panose="02020603050405020304" pitchFamily="18" charset="0"/>
            </a:endParaRPr>
          </a:p>
        </p:txBody>
      </p:sp>
      <p:sp>
        <p:nvSpPr>
          <p:cNvPr id="11280" name="WordArt 11"/>
          <p:cNvSpPr>
            <a:spLocks noTextEdit="1"/>
          </p:cNvSpPr>
          <p:nvPr/>
        </p:nvSpPr>
        <p:spPr>
          <a:xfrm>
            <a:off x="5413375" y="198438"/>
            <a:ext cx="1752600" cy="579437"/>
          </a:xfrm>
          <a:prstGeom prst="rect">
            <a:avLst/>
          </a:prstGeom>
        </p:spPr>
        <p:txBody>
          <a:bodyPr wrap="none" fromWordArt="1">
            <a:prstTxWarp prst="textPlain">
              <a:avLst>
                <a:gd name="adj" fmla="val 50000"/>
              </a:avLst>
            </a:prstTxWarp>
            <a:normAutofit/>
          </a:bodyPr>
          <a:p>
            <a:pPr algn="ctr"/>
            <a:r>
              <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Toán</a:t>
            </a:r>
            <a:endPar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685"/>
                                        </p:tgtEl>
                                        <p:attrNameLst>
                                          <p:attrName>style.visibility</p:attrName>
                                        </p:attrNameLst>
                                      </p:cBhvr>
                                      <p:to>
                                        <p:strVal val="visible"/>
                                      </p:to>
                                    </p:set>
                                    <p:animEffect transition="in" filter="blinds(horizontal)">
                                      <p:cBhvr>
                                        <p:cTn id="7" dur="500"/>
                                        <p:tgtEl>
                                          <p:spTgt spid="2768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7687">
                                            <p:txEl>
                                              <p:charRg st="0" end="10"/>
                                            </p:txEl>
                                          </p:spTgt>
                                        </p:tgtEl>
                                        <p:attrNameLst>
                                          <p:attrName>style.visibility</p:attrName>
                                        </p:attrNameLst>
                                      </p:cBhvr>
                                      <p:to>
                                        <p:strVal val="visible"/>
                                      </p:to>
                                    </p:set>
                                    <p:animEffect transition="in" filter="blinds(horizontal)">
                                      <p:cBhvr>
                                        <p:cTn id="12" dur="500"/>
                                        <p:tgtEl>
                                          <p:spTgt spid="27687">
                                            <p:txEl>
                                              <p:charRg st="0" end="1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7690"/>
                                        </p:tgtEl>
                                        <p:attrNameLst>
                                          <p:attrName>style.visibility</p:attrName>
                                        </p:attrNameLst>
                                      </p:cBhvr>
                                      <p:to>
                                        <p:strVal val="visible"/>
                                      </p:to>
                                    </p:set>
                                    <p:animEffect transition="in" filter="box(in)">
                                      <p:cBhvr>
                                        <p:cTn id="17" dur="500"/>
                                        <p:tgtEl>
                                          <p:spTgt spid="27690"/>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7689"/>
                                        </p:tgtEl>
                                        <p:attrNameLst>
                                          <p:attrName>style.visibility</p:attrName>
                                        </p:attrNameLst>
                                      </p:cBhvr>
                                      <p:to>
                                        <p:strVal val="visible"/>
                                      </p:to>
                                    </p:set>
                                    <p:animEffect transition="in" filter="box(in)">
                                      <p:cBhvr>
                                        <p:cTn id="27" dur="500"/>
                                        <p:tgtEl>
                                          <p:spTgt spid="276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85" grpId="0"/>
      <p:bldP spid="27689" grpId="0"/>
      <p:bldP spid="2769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Line 2"/>
          <p:cNvSpPr>
            <a:spLocks noChangeShapeType="1"/>
          </p:cNvSpPr>
          <p:nvPr/>
        </p:nvSpPr>
        <p:spPr bwMode="auto">
          <a:xfrm>
            <a:off x="4038600" y="1371600"/>
            <a:ext cx="0" cy="2514600"/>
          </a:xfrm>
          <a:prstGeom prst="line">
            <a:avLst/>
          </a:prstGeom>
          <a:noFill/>
          <a:ln w="12700" cap="rnd">
            <a:solidFill>
              <a:srgbClr val="FFFF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j-lt"/>
              <a:ea typeface="+mn-ea"/>
              <a:cs typeface="+mn-cs"/>
            </a:endParaRPr>
          </a:p>
        </p:txBody>
      </p:sp>
      <p:sp>
        <p:nvSpPr>
          <p:cNvPr id="10244" name="Rectangle 4"/>
          <p:cNvSpPr>
            <a:spLocks noChangeArrowheads="1"/>
          </p:cNvSpPr>
          <p:nvPr/>
        </p:nvSpPr>
        <p:spPr bwMode="auto">
          <a:xfrm>
            <a:off x="-17462" y="1371600"/>
            <a:ext cx="2354263" cy="5486400"/>
          </a:xfrm>
          <a:prstGeom prst="rect">
            <a:avLst/>
          </a:prstGeom>
          <a:gradFill rotWithShape="1">
            <a:gsLst>
              <a:gs pos="0">
                <a:srgbClr val="475E76"/>
              </a:gs>
              <a:gs pos="50000">
                <a:srgbClr val="99CCFF"/>
              </a:gs>
              <a:gs pos="100000">
                <a:srgbClr val="475E76"/>
              </a:gs>
            </a:gsLst>
            <a:lin ang="2700000" scaled="1"/>
          </a:gradFill>
          <a:ln w="9525">
            <a:solidFill>
              <a:srgbClr val="FFFFFF"/>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8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10245" name="Text Box 27">
            <a:hlinkClick r:id="rId1" action="ppaction://hlinksldjump"/>
          </p:cNvPr>
          <p:cNvSpPr txBox="1">
            <a:spLocks noChangeArrowheads="1"/>
          </p:cNvSpPr>
          <p:nvPr/>
        </p:nvSpPr>
        <p:spPr bwMode="auto">
          <a:xfrm>
            <a:off x="244475" y="1500188"/>
            <a:ext cx="1828800" cy="396875"/>
          </a:xfrm>
          <a:prstGeom prst="rect">
            <a:avLst/>
          </a:prstGeom>
          <a:noFill/>
          <a:ln>
            <a:noFill/>
          </a:ln>
        </p:spPr>
        <p:txBody>
          <a:bodyPr>
            <a:spAutoFit/>
          </a:bodyPr>
          <a:p>
            <a:pPr eaLnBrk="1" hangingPunct="1">
              <a:spcBef>
                <a:spcPct val="50000"/>
              </a:spcBef>
            </a:pPr>
            <a:r>
              <a:rPr lang="en-US" altLang="en-US" sz="2000" b="1" u="sng" dirty="0">
                <a:solidFill>
                  <a:srgbClr val="990000"/>
                </a:solidFill>
                <a:latin typeface="Arial" panose="020B0604020202020204" pitchFamily="34" charset="0"/>
                <a:cs typeface="Times New Roman" panose="02020603050405020304" pitchFamily="18" charset="0"/>
              </a:rPr>
              <a:t>B</a:t>
            </a:r>
            <a:r>
              <a:rPr lang="en-US" altLang="en-US" sz="2000" b="1" u="sng" dirty="0">
                <a:solidFill>
                  <a:srgbClr val="990000"/>
                </a:solidFill>
                <a:latin typeface="Arial" panose="020B0604020202020204" pitchFamily="34" charset="0"/>
                <a:ea typeface="Times New Roman" panose="02020603050405020304" pitchFamily="18" charset="0"/>
              </a:rPr>
              <a:t>à</a:t>
            </a:r>
            <a:r>
              <a:rPr lang="en-US" altLang="en-US" sz="2000" b="1" u="sng" dirty="0">
                <a:solidFill>
                  <a:srgbClr val="990000"/>
                </a:solidFill>
                <a:latin typeface="Arial" panose="020B0604020202020204" pitchFamily="34" charset="0"/>
                <a:cs typeface="Times New Roman" panose="02020603050405020304" pitchFamily="18" charset="0"/>
              </a:rPr>
              <a:t>i mới</a:t>
            </a:r>
            <a:endParaRPr lang="en-US" altLang="en-US" sz="2000" b="1" u="sng" dirty="0">
              <a:solidFill>
                <a:srgbClr val="990000"/>
              </a:solidFill>
              <a:latin typeface="Arial" panose="020B0604020202020204" pitchFamily="34" charset="0"/>
              <a:ea typeface="Times New Roman" panose="02020603050405020304" pitchFamily="18" charset="0"/>
            </a:endParaRPr>
          </a:p>
        </p:txBody>
      </p:sp>
      <p:sp>
        <p:nvSpPr>
          <p:cNvPr id="10246" name="Text Box 28">
            <a:hlinkClick r:id="rId1" action="ppaction://hlinksldjump"/>
          </p:cNvPr>
          <p:cNvSpPr txBox="1">
            <a:spLocks noChangeArrowheads="1"/>
          </p:cNvSpPr>
          <p:nvPr/>
        </p:nvSpPr>
        <p:spPr bwMode="auto">
          <a:xfrm>
            <a:off x="260350" y="2028825"/>
            <a:ext cx="1295400" cy="366713"/>
          </a:xfrm>
          <a:prstGeom prst="rect">
            <a:avLst/>
          </a:prstGeom>
          <a:noFill/>
          <a:ln>
            <a:noFill/>
          </a:ln>
        </p:spPr>
        <p:txBody>
          <a:bodyPr>
            <a:spAutoFit/>
          </a:bodyPr>
          <a:p>
            <a:pPr eaLnBrk="1" hangingPunct="1">
              <a:spcBef>
                <a:spcPct val="50000"/>
              </a:spcBef>
            </a:pPr>
            <a:r>
              <a:rPr lang="en-US" altLang="en-US" u="sng" dirty="0">
                <a:solidFill>
                  <a:srgbClr val="CC3300"/>
                </a:solidFill>
                <a:latin typeface="Arial" panose="020B0604020202020204" pitchFamily="34" charset="0"/>
                <a:cs typeface="Times New Roman" panose="02020603050405020304" pitchFamily="18" charset="0"/>
              </a:rPr>
              <a:t>Ví dụ 1:</a:t>
            </a:r>
            <a:endParaRPr lang="en-US" altLang="en-US" u="sng" dirty="0">
              <a:solidFill>
                <a:srgbClr val="CC3300"/>
              </a:solidFill>
              <a:latin typeface="Arial" panose="020B0604020202020204" pitchFamily="34" charset="0"/>
              <a:ea typeface="Times New Roman" panose="02020603050405020304" pitchFamily="18" charset="0"/>
            </a:endParaRPr>
          </a:p>
        </p:txBody>
      </p:sp>
      <p:sp>
        <p:nvSpPr>
          <p:cNvPr id="10247" name="Text Box 29">
            <a:hlinkClick r:id="" action="ppaction://noaction"/>
          </p:cNvPr>
          <p:cNvSpPr txBox="1">
            <a:spLocks noChangeArrowheads="1"/>
          </p:cNvSpPr>
          <p:nvPr/>
        </p:nvSpPr>
        <p:spPr bwMode="auto">
          <a:xfrm>
            <a:off x="244475" y="2528888"/>
            <a:ext cx="1295400" cy="366713"/>
          </a:xfrm>
          <a:prstGeom prst="rect">
            <a:avLst/>
          </a:prstGeom>
          <a:noFill/>
          <a:ln>
            <a:noFill/>
          </a:ln>
        </p:spPr>
        <p:txBody>
          <a:bodyPr>
            <a:spAutoFit/>
          </a:bodyPr>
          <a:p>
            <a:pPr eaLnBrk="1" hangingPunct="1">
              <a:spcBef>
                <a:spcPct val="50000"/>
              </a:spcBef>
            </a:pPr>
            <a:r>
              <a:rPr lang="en-US" altLang="en-US" u="sng" dirty="0">
                <a:solidFill>
                  <a:srgbClr val="CC3300"/>
                </a:solidFill>
                <a:latin typeface="Arial" panose="020B0604020202020204" pitchFamily="34" charset="0"/>
                <a:cs typeface="Times New Roman" panose="02020603050405020304" pitchFamily="18" charset="0"/>
              </a:rPr>
              <a:t>Ví dụ 2:</a:t>
            </a:r>
            <a:endParaRPr lang="en-US" altLang="en-US" u="sng" dirty="0">
              <a:solidFill>
                <a:srgbClr val="CC3300"/>
              </a:solidFill>
              <a:latin typeface="Arial" panose="020B0604020202020204" pitchFamily="34" charset="0"/>
              <a:ea typeface="Times New Roman" panose="02020603050405020304" pitchFamily="18" charset="0"/>
            </a:endParaRPr>
          </a:p>
        </p:txBody>
      </p:sp>
      <p:sp>
        <p:nvSpPr>
          <p:cNvPr id="10248" name="Text Box 66">
            <a:hlinkClick r:id="rId1" action="ppaction://hlinksldjump"/>
          </p:cNvPr>
          <p:cNvSpPr txBox="1">
            <a:spLocks noChangeArrowheads="1"/>
          </p:cNvSpPr>
          <p:nvPr/>
        </p:nvSpPr>
        <p:spPr bwMode="auto">
          <a:xfrm>
            <a:off x="190500" y="3033713"/>
            <a:ext cx="1771650" cy="369888"/>
          </a:xfrm>
          <a:prstGeom prst="rect">
            <a:avLst/>
          </a:prstGeom>
          <a:noFill/>
          <a:ln>
            <a:noFill/>
          </a:ln>
        </p:spPr>
        <p:txBody>
          <a:bodyPr wrap="square">
            <a:spAutoFit/>
          </a:bodyPr>
          <a:p>
            <a:pPr eaLnBrk="1" hangingPunct="1">
              <a:spcBef>
                <a:spcPct val="50000"/>
              </a:spcBef>
            </a:pPr>
            <a:r>
              <a:rPr lang="en-US" altLang="en-US" b="1" u="sng" dirty="0">
                <a:solidFill>
                  <a:srgbClr val="FF0000"/>
                </a:solidFill>
                <a:latin typeface="Arial" panose="020B0604020202020204" pitchFamily="34" charset="0"/>
                <a:cs typeface="Times New Roman" panose="02020603050405020304" pitchFamily="18" charset="0"/>
              </a:rPr>
              <a:t>Luyện tập:</a:t>
            </a:r>
            <a:endParaRPr lang="en-US" altLang="en-US" b="1" u="sng" dirty="0">
              <a:solidFill>
                <a:srgbClr val="FF0000"/>
              </a:solidFill>
              <a:latin typeface="Arial" panose="020B0604020202020204" pitchFamily="34" charset="0"/>
              <a:ea typeface="Times New Roman" panose="02020603050405020304" pitchFamily="18" charset="0"/>
            </a:endParaRPr>
          </a:p>
        </p:txBody>
      </p:sp>
      <p:sp>
        <p:nvSpPr>
          <p:cNvPr id="10249" name="Text Box 67">
            <a:hlinkClick r:id="rId1" action="ppaction://hlinksldjump"/>
          </p:cNvPr>
          <p:cNvSpPr txBox="1">
            <a:spLocks noChangeArrowheads="1"/>
          </p:cNvSpPr>
          <p:nvPr/>
        </p:nvSpPr>
        <p:spPr bwMode="auto">
          <a:xfrm>
            <a:off x="193675" y="3459163"/>
            <a:ext cx="1295400" cy="366713"/>
          </a:xfrm>
          <a:prstGeom prst="rect">
            <a:avLst/>
          </a:prstGeom>
          <a:noFill/>
          <a:ln>
            <a:noFill/>
          </a:ln>
        </p:spPr>
        <p:txBody>
          <a:bodyPr>
            <a:spAutoFit/>
          </a:bodyPr>
          <a:p>
            <a:pPr eaLnBrk="1" hangingPunct="1">
              <a:spcBef>
                <a:spcPct val="50000"/>
              </a:spcBef>
            </a:pPr>
            <a:r>
              <a:rPr lang="en-US" altLang="en-US" u="sng" dirty="0">
                <a:solidFill>
                  <a:srgbClr val="FF0000"/>
                </a:solidFill>
                <a:latin typeface="Arial" panose="020B0604020202020204" pitchFamily="34" charset="0"/>
                <a:cs typeface="Times New Roman" panose="02020603050405020304" pitchFamily="18" charset="0"/>
              </a:rPr>
              <a:t>B</a:t>
            </a:r>
            <a:r>
              <a:rPr lang="en-US" altLang="en-US" u="sng" dirty="0">
                <a:solidFill>
                  <a:srgbClr val="FF0000"/>
                </a:solidFill>
                <a:latin typeface="Arial" panose="020B0604020202020204" pitchFamily="34" charset="0"/>
                <a:ea typeface="Times New Roman" panose="02020603050405020304" pitchFamily="18" charset="0"/>
              </a:rPr>
              <a:t>à</a:t>
            </a:r>
            <a:r>
              <a:rPr lang="en-US" altLang="en-US" u="sng" dirty="0">
                <a:solidFill>
                  <a:srgbClr val="FF0000"/>
                </a:solidFill>
                <a:latin typeface="Arial" panose="020B0604020202020204" pitchFamily="34" charset="0"/>
                <a:cs typeface="Times New Roman" panose="02020603050405020304" pitchFamily="18" charset="0"/>
              </a:rPr>
              <a:t>i tập 1:</a:t>
            </a:r>
            <a:endParaRPr lang="en-US" altLang="en-US" u="sng" dirty="0">
              <a:solidFill>
                <a:srgbClr val="FF0000"/>
              </a:solidFill>
              <a:latin typeface="Arial" panose="020B0604020202020204" pitchFamily="34" charset="0"/>
              <a:ea typeface="Times New Roman" panose="02020603050405020304" pitchFamily="18" charset="0"/>
            </a:endParaRPr>
          </a:p>
        </p:txBody>
      </p:sp>
      <p:sp>
        <p:nvSpPr>
          <p:cNvPr id="10250" name="Text Box 68">
            <a:hlinkClick r:id="rId1" action="ppaction://hlinksldjump"/>
          </p:cNvPr>
          <p:cNvSpPr txBox="1">
            <a:spLocks noChangeArrowheads="1"/>
          </p:cNvSpPr>
          <p:nvPr/>
        </p:nvSpPr>
        <p:spPr bwMode="auto">
          <a:xfrm>
            <a:off x="190500" y="3884613"/>
            <a:ext cx="1295400" cy="366713"/>
          </a:xfrm>
          <a:prstGeom prst="rect">
            <a:avLst/>
          </a:prstGeom>
          <a:noFill/>
          <a:ln>
            <a:noFill/>
          </a:ln>
        </p:spPr>
        <p:txBody>
          <a:bodyPr>
            <a:spAutoFit/>
          </a:bodyPr>
          <a:p>
            <a:pPr eaLnBrk="1" hangingPunct="1">
              <a:spcBef>
                <a:spcPct val="50000"/>
              </a:spcBef>
            </a:pPr>
            <a:r>
              <a:rPr lang="en-US" altLang="en-US" u="sng" dirty="0">
                <a:solidFill>
                  <a:srgbClr val="FF0000"/>
                </a:solidFill>
                <a:latin typeface="Arial" panose="020B0604020202020204" pitchFamily="34" charset="0"/>
                <a:cs typeface="Times New Roman" panose="02020603050405020304" pitchFamily="18" charset="0"/>
              </a:rPr>
              <a:t>B</a:t>
            </a:r>
            <a:r>
              <a:rPr lang="en-US" altLang="en-US" u="sng" dirty="0">
                <a:solidFill>
                  <a:srgbClr val="FF0000"/>
                </a:solidFill>
                <a:latin typeface="Arial" panose="020B0604020202020204" pitchFamily="34" charset="0"/>
                <a:ea typeface="Times New Roman" panose="02020603050405020304" pitchFamily="18" charset="0"/>
              </a:rPr>
              <a:t>à</a:t>
            </a:r>
            <a:r>
              <a:rPr lang="en-US" altLang="en-US" u="sng" dirty="0">
                <a:solidFill>
                  <a:srgbClr val="FF0000"/>
                </a:solidFill>
                <a:latin typeface="Arial" panose="020B0604020202020204" pitchFamily="34" charset="0"/>
                <a:cs typeface="Times New Roman" panose="02020603050405020304" pitchFamily="18" charset="0"/>
              </a:rPr>
              <a:t>i tập 2:</a:t>
            </a:r>
            <a:endParaRPr lang="en-US" altLang="en-US" u="sng" dirty="0">
              <a:solidFill>
                <a:srgbClr val="FF0000"/>
              </a:solidFill>
              <a:latin typeface="Arial" panose="020B0604020202020204" pitchFamily="34" charset="0"/>
              <a:ea typeface="Times New Roman" panose="02020603050405020304" pitchFamily="18" charset="0"/>
            </a:endParaRPr>
          </a:p>
        </p:txBody>
      </p:sp>
      <p:sp>
        <p:nvSpPr>
          <p:cNvPr id="10251" name="Text Box 69">
            <a:hlinkClick r:id="rId1" action="ppaction://hlinksldjump"/>
          </p:cNvPr>
          <p:cNvSpPr txBox="1">
            <a:spLocks noChangeArrowheads="1"/>
          </p:cNvSpPr>
          <p:nvPr/>
        </p:nvSpPr>
        <p:spPr bwMode="auto">
          <a:xfrm>
            <a:off x="190500" y="4302125"/>
            <a:ext cx="1295400" cy="366713"/>
          </a:xfrm>
          <a:prstGeom prst="rect">
            <a:avLst/>
          </a:prstGeom>
          <a:noFill/>
          <a:ln>
            <a:noFill/>
          </a:ln>
        </p:spPr>
        <p:txBody>
          <a:bodyPr>
            <a:spAutoFit/>
          </a:bodyPr>
          <a:p>
            <a:pPr eaLnBrk="1" hangingPunct="1">
              <a:spcBef>
                <a:spcPct val="50000"/>
              </a:spcBef>
            </a:pPr>
            <a:r>
              <a:rPr lang="en-US" altLang="en-US" u="sng" dirty="0">
                <a:solidFill>
                  <a:srgbClr val="FF0000"/>
                </a:solidFill>
                <a:latin typeface="Arial" panose="020B0604020202020204" pitchFamily="34" charset="0"/>
                <a:cs typeface="Times New Roman" panose="02020603050405020304" pitchFamily="18" charset="0"/>
              </a:rPr>
              <a:t>B</a:t>
            </a:r>
            <a:r>
              <a:rPr lang="en-US" altLang="en-US" u="sng" dirty="0">
                <a:solidFill>
                  <a:srgbClr val="FF0000"/>
                </a:solidFill>
                <a:latin typeface="Arial" panose="020B0604020202020204" pitchFamily="34" charset="0"/>
                <a:ea typeface="Times New Roman" panose="02020603050405020304" pitchFamily="18" charset="0"/>
              </a:rPr>
              <a:t>à</a:t>
            </a:r>
            <a:r>
              <a:rPr lang="en-US" altLang="en-US" u="sng" dirty="0">
                <a:solidFill>
                  <a:srgbClr val="FF0000"/>
                </a:solidFill>
                <a:latin typeface="Arial" panose="020B0604020202020204" pitchFamily="34" charset="0"/>
                <a:cs typeface="Times New Roman" panose="02020603050405020304" pitchFamily="18" charset="0"/>
              </a:rPr>
              <a:t>i tập 3:</a:t>
            </a:r>
            <a:endParaRPr lang="en-US" altLang="en-US" u="sng" dirty="0">
              <a:solidFill>
                <a:srgbClr val="FF0000"/>
              </a:solidFill>
              <a:latin typeface="Arial" panose="020B0604020202020204" pitchFamily="34" charset="0"/>
              <a:ea typeface="Times New Roman" panose="02020603050405020304" pitchFamily="18" charset="0"/>
            </a:endParaRPr>
          </a:p>
        </p:txBody>
      </p:sp>
      <p:sp>
        <p:nvSpPr>
          <p:cNvPr id="10252" name="Rectangle 70"/>
          <p:cNvSpPr>
            <a:spLocks noChangeArrowheads="1"/>
          </p:cNvSpPr>
          <p:nvPr/>
        </p:nvSpPr>
        <p:spPr bwMode="auto">
          <a:xfrm>
            <a:off x="2336800" y="1371600"/>
            <a:ext cx="9855200" cy="5486400"/>
          </a:xfrm>
          <a:prstGeom prst="rect">
            <a:avLst/>
          </a:prstGeom>
          <a:solidFill>
            <a:srgbClr val="FFFFCC"/>
          </a:solidFill>
          <a:ln w="9525">
            <a:solidFill>
              <a:schemeClr val="tx1"/>
            </a:solidFill>
            <a:miter lim="800000"/>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800" b="0" i="0" u="none" strike="noStrike" kern="1200" cap="none" spc="0" normalizeH="0" baseline="0" noProof="0">
              <a:ln>
                <a:noFill/>
              </a:ln>
              <a:solidFill>
                <a:schemeClr val="tx1"/>
              </a:solidFill>
              <a:effectLst/>
              <a:uLnTx/>
              <a:uFillTx/>
              <a:latin typeface="+mj-lt"/>
              <a:ea typeface="+mn-ea"/>
              <a:cs typeface="Times New Roman" panose="02020603050405020304" pitchFamily="18" charset="0"/>
            </a:endParaRPr>
          </a:p>
        </p:txBody>
      </p:sp>
      <p:sp>
        <p:nvSpPr>
          <p:cNvPr id="41031" name="Text Box 71"/>
          <p:cNvSpPr txBox="1">
            <a:spLocks noChangeArrowheads="1"/>
          </p:cNvSpPr>
          <p:nvPr/>
        </p:nvSpPr>
        <p:spPr bwMode="auto">
          <a:xfrm>
            <a:off x="2540000" y="1400175"/>
            <a:ext cx="9448800" cy="1783715"/>
          </a:xfrm>
          <a:prstGeom prst="rect">
            <a:avLst/>
          </a:prstGeom>
          <a:noFill/>
          <a:ln>
            <a:noFill/>
          </a:ln>
        </p:spPr>
        <p:txBody>
          <a:bodyPr wrap="square">
            <a:spAutoFit/>
          </a:bodyPr>
          <a:p>
            <a:pPr eaLnBrk="1" hangingPunct="1">
              <a:spcBef>
                <a:spcPct val="50000"/>
              </a:spcBef>
            </a:pPr>
            <a:r>
              <a:rPr lang="en-US" altLang="en-US" sz="2200" b="1" dirty="0">
                <a:solidFill>
                  <a:srgbClr val="0000FF"/>
                </a:solidFill>
                <a:latin typeface="Arial" panose="020B0604020202020204" pitchFamily="34" charset="0"/>
                <a:cs typeface="Times New Roman" panose="02020603050405020304" pitchFamily="18" charset="0"/>
              </a:rPr>
              <a:t>3</a:t>
            </a:r>
            <a:r>
              <a:rPr lang="vi-VN" altLang="en-US" sz="2200" b="1" dirty="0">
                <a:solidFill>
                  <a:srgbClr val="0000FF"/>
                </a:solidFill>
                <a:latin typeface="Arial" panose="020B0604020202020204" pitchFamily="34" charset="0"/>
                <a:cs typeface="Times New Roman" panose="02020603050405020304" pitchFamily="18" charset="0"/>
              </a:rPr>
              <a:t>.</a:t>
            </a:r>
            <a:r>
              <a:rPr lang="en-US" altLang="en-US" sz="2200" dirty="0">
                <a:solidFill>
                  <a:srgbClr val="0000FF"/>
                </a:solidFill>
                <a:latin typeface="Arial" panose="020B0604020202020204" pitchFamily="34" charset="0"/>
                <a:cs typeface="Times New Roman" panose="02020603050405020304" pitchFamily="18" charset="0"/>
              </a:rPr>
              <a:t> Một vườn cây có 1000 cây, trong đó có 540 cây lấy gỗ v</a:t>
            </a:r>
            <a:r>
              <a:rPr lang="en-US" altLang="en-US" sz="2200" dirty="0">
                <a:solidFill>
                  <a:srgbClr val="0000FF"/>
                </a:solidFill>
                <a:latin typeface="Arial" panose="020B0604020202020204" pitchFamily="34" charset="0"/>
                <a:ea typeface="Times New Roman" panose="02020603050405020304" pitchFamily="18" charset="0"/>
              </a:rPr>
              <a:t>à</a:t>
            </a:r>
            <a:r>
              <a:rPr lang="en-US" altLang="en-US" sz="2200" dirty="0">
                <a:solidFill>
                  <a:srgbClr val="0000FF"/>
                </a:solidFill>
                <a:latin typeface="Arial" panose="020B0604020202020204" pitchFamily="34" charset="0"/>
                <a:cs typeface="Times New Roman" panose="02020603050405020304" pitchFamily="18" charset="0"/>
              </a:rPr>
              <a:t> còn lại l</a:t>
            </a:r>
            <a:r>
              <a:rPr lang="en-US" altLang="en-US" sz="2200" dirty="0">
                <a:solidFill>
                  <a:srgbClr val="0000FF"/>
                </a:solidFill>
                <a:latin typeface="Arial" panose="020B0604020202020204" pitchFamily="34" charset="0"/>
                <a:ea typeface="Times New Roman" panose="02020603050405020304" pitchFamily="18" charset="0"/>
              </a:rPr>
              <a:t>à</a:t>
            </a:r>
            <a:r>
              <a:rPr lang="en-US" altLang="en-US" sz="2200" dirty="0">
                <a:solidFill>
                  <a:srgbClr val="0000FF"/>
                </a:solidFill>
                <a:latin typeface="Arial" panose="020B0604020202020204" pitchFamily="34" charset="0"/>
                <a:cs typeface="Times New Roman" panose="02020603050405020304" pitchFamily="18" charset="0"/>
              </a:rPr>
              <a:t> cây ăn quả. </a:t>
            </a:r>
            <a:endParaRPr lang="en-US" altLang="en-US" sz="2200" dirty="0">
              <a:solidFill>
                <a:srgbClr val="0000FF"/>
              </a:solidFill>
              <a:latin typeface="Arial" panose="020B0604020202020204" pitchFamily="34" charset="0"/>
              <a:cs typeface="Times New Roman" panose="02020603050405020304" pitchFamily="18" charset="0"/>
            </a:endParaRPr>
          </a:p>
          <a:p>
            <a:pPr eaLnBrk="1" hangingPunct="1">
              <a:spcBef>
                <a:spcPct val="50000"/>
              </a:spcBef>
            </a:pPr>
            <a:r>
              <a:rPr lang="en-US" altLang="en-US" sz="2200" dirty="0">
                <a:solidFill>
                  <a:srgbClr val="0000FF"/>
                </a:solidFill>
                <a:latin typeface="Arial" panose="020B0604020202020204" pitchFamily="34" charset="0"/>
                <a:cs typeface="Times New Roman" panose="02020603050405020304" pitchFamily="18" charset="0"/>
              </a:rPr>
              <a:t>a/ Số cây lấy gỗ chiếm bao nhiêu phần trăm số cây trong vườn?</a:t>
            </a:r>
            <a:endParaRPr lang="en-US" altLang="en-US" sz="2200" dirty="0">
              <a:solidFill>
                <a:srgbClr val="0000FF"/>
              </a:solidFill>
              <a:latin typeface="Arial" panose="020B0604020202020204" pitchFamily="34" charset="0"/>
              <a:cs typeface="Times New Roman" panose="02020603050405020304" pitchFamily="18" charset="0"/>
            </a:endParaRPr>
          </a:p>
          <a:p>
            <a:pPr eaLnBrk="1" hangingPunct="1">
              <a:spcBef>
                <a:spcPct val="50000"/>
              </a:spcBef>
            </a:pPr>
            <a:r>
              <a:rPr lang="en-US" altLang="en-US" sz="2200" dirty="0">
                <a:solidFill>
                  <a:srgbClr val="0000FF"/>
                </a:solidFill>
                <a:latin typeface="Arial" panose="020B0604020202020204" pitchFamily="34" charset="0"/>
                <a:cs typeface="Times New Roman" panose="02020603050405020304" pitchFamily="18" charset="0"/>
              </a:rPr>
              <a:t>b/ Tỉ số phần trăm của số cây ăn quả v</a:t>
            </a:r>
            <a:r>
              <a:rPr lang="en-US" altLang="en-US" sz="2200" dirty="0">
                <a:solidFill>
                  <a:srgbClr val="0000FF"/>
                </a:solidFill>
                <a:latin typeface="Arial" panose="020B0604020202020204" pitchFamily="34" charset="0"/>
                <a:ea typeface="Times New Roman" panose="02020603050405020304" pitchFamily="18" charset="0"/>
              </a:rPr>
              <a:t>à</a:t>
            </a:r>
            <a:r>
              <a:rPr lang="en-US" altLang="en-US" sz="2200" dirty="0">
                <a:solidFill>
                  <a:srgbClr val="0000FF"/>
                </a:solidFill>
                <a:latin typeface="Arial" panose="020B0604020202020204" pitchFamily="34" charset="0"/>
                <a:cs typeface="Times New Roman" panose="02020603050405020304" pitchFamily="18" charset="0"/>
              </a:rPr>
              <a:t> số cây trong vườn l</a:t>
            </a:r>
            <a:r>
              <a:rPr lang="en-US" altLang="en-US" sz="2200" dirty="0">
                <a:solidFill>
                  <a:srgbClr val="0000FF"/>
                </a:solidFill>
                <a:latin typeface="Arial" panose="020B0604020202020204" pitchFamily="34" charset="0"/>
                <a:ea typeface="Times New Roman" panose="02020603050405020304" pitchFamily="18" charset="0"/>
              </a:rPr>
              <a:t>à</a:t>
            </a:r>
            <a:r>
              <a:rPr lang="en-US" altLang="en-US" sz="2200" dirty="0">
                <a:solidFill>
                  <a:srgbClr val="0000FF"/>
                </a:solidFill>
                <a:latin typeface="Arial" panose="020B0604020202020204" pitchFamily="34" charset="0"/>
                <a:cs typeface="Times New Roman" panose="02020603050405020304" pitchFamily="18" charset="0"/>
              </a:rPr>
              <a:t> bao nhiêu?</a:t>
            </a:r>
            <a:endParaRPr lang="en-US" altLang="en-US" sz="2200" dirty="0">
              <a:solidFill>
                <a:srgbClr val="0000FF"/>
              </a:solidFill>
              <a:latin typeface="Arial" panose="020B0604020202020204" pitchFamily="34" charset="0"/>
              <a:ea typeface="Times New Roman" panose="02020603050405020304" pitchFamily="18" charset="0"/>
            </a:endParaRPr>
          </a:p>
        </p:txBody>
      </p:sp>
      <p:sp>
        <p:nvSpPr>
          <p:cNvPr id="41032" name="Text Box 72"/>
          <p:cNvSpPr txBox="1">
            <a:spLocks noChangeArrowheads="1"/>
          </p:cNvSpPr>
          <p:nvPr/>
        </p:nvSpPr>
        <p:spPr bwMode="auto">
          <a:xfrm>
            <a:off x="2665413" y="3079750"/>
            <a:ext cx="9253538" cy="938213"/>
          </a:xfrm>
          <a:prstGeom prst="rect">
            <a:avLst/>
          </a:prstGeom>
          <a:noFill/>
          <a:ln>
            <a:noFill/>
          </a:ln>
        </p:spPr>
        <p:txBody>
          <a:bodyPr wrap="square">
            <a:spAutoFit/>
          </a:bodyPr>
          <a:p>
            <a:pPr algn="ctr" eaLnBrk="1" hangingPunct="1">
              <a:spcBef>
                <a:spcPct val="50000"/>
              </a:spcBef>
            </a:pPr>
            <a:r>
              <a:rPr lang="en-US" altLang="en-US" sz="2200" u="sng" dirty="0">
                <a:solidFill>
                  <a:srgbClr val="FF00FF"/>
                </a:solidFill>
                <a:latin typeface="Arial" panose="020B0604020202020204" pitchFamily="34" charset="0"/>
                <a:cs typeface="Times New Roman" panose="02020603050405020304" pitchFamily="18" charset="0"/>
              </a:rPr>
              <a:t>B</a:t>
            </a:r>
            <a:r>
              <a:rPr lang="en-US" altLang="en-US" sz="2200" u="sng" dirty="0">
                <a:solidFill>
                  <a:srgbClr val="FF00FF"/>
                </a:solidFill>
                <a:latin typeface="Arial" panose="020B0604020202020204" pitchFamily="34" charset="0"/>
                <a:ea typeface="Times New Roman" panose="02020603050405020304" pitchFamily="18" charset="0"/>
              </a:rPr>
              <a:t>à</a:t>
            </a:r>
            <a:r>
              <a:rPr lang="en-US" altLang="en-US" sz="2200" u="sng" dirty="0">
                <a:solidFill>
                  <a:srgbClr val="FF00FF"/>
                </a:solidFill>
                <a:latin typeface="Arial" panose="020B0604020202020204" pitchFamily="34" charset="0"/>
                <a:cs typeface="Times New Roman" panose="02020603050405020304" pitchFamily="18" charset="0"/>
              </a:rPr>
              <a:t>i giải</a:t>
            </a:r>
            <a:r>
              <a:rPr lang="en-US" altLang="en-US" sz="2200" dirty="0">
                <a:solidFill>
                  <a:srgbClr val="FF00FF"/>
                </a:solidFill>
                <a:latin typeface="Arial" panose="020B0604020202020204" pitchFamily="34" charset="0"/>
                <a:cs typeface="Times New Roman" panose="02020603050405020304" pitchFamily="18" charset="0"/>
              </a:rPr>
              <a:t>:</a:t>
            </a:r>
            <a:endParaRPr lang="en-US" altLang="en-US" sz="2200" dirty="0">
              <a:solidFill>
                <a:srgbClr val="FF00FF"/>
              </a:solidFill>
              <a:latin typeface="Arial" panose="020B0604020202020204" pitchFamily="34" charset="0"/>
              <a:cs typeface="Times New Roman" panose="02020603050405020304" pitchFamily="18" charset="0"/>
            </a:endParaRPr>
          </a:p>
          <a:p>
            <a:pPr eaLnBrk="1" hangingPunct="1">
              <a:spcBef>
                <a:spcPct val="50000"/>
              </a:spcBef>
            </a:pPr>
            <a:r>
              <a:rPr lang="en-US" altLang="en-US" sz="2200" dirty="0">
                <a:solidFill>
                  <a:srgbClr val="0000FF"/>
                </a:solidFill>
                <a:latin typeface="Arial" panose="020B0604020202020204" pitchFamily="34" charset="0"/>
                <a:cs typeface="Times New Roman" panose="02020603050405020304" pitchFamily="18" charset="0"/>
              </a:rPr>
              <a:t>a/ Tỉ số phần trăm của số cây lấy gỗ v</a:t>
            </a:r>
            <a:r>
              <a:rPr lang="en-US" altLang="en-US" sz="2200" dirty="0">
                <a:solidFill>
                  <a:srgbClr val="0000FF"/>
                </a:solidFill>
                <a:latin typeface="Arial" panose="020B0604020202020204" pitchFamily="34" charset="0"/>
                <a:ea typeface="Times New Roman" panose="02020603050405020304" pitchFamily="18" charset="0"/>
              </a:rPr>
              <a:t>à</a:t>
            </a:r>
            <a:r>
              <a:rPr lang="en-US" altLang="en-US" sz="2200" dirty="0">
                <a:solidFill>
                  <a:srgbClr val="0000FF"/>
                </a:solidFill>
                <a:latin typeface="Arial" panose="020B0604020202020204" pitchFamily="34" charset="0"/>
                <a:cs typeface="Times New Roman" panose="02020603050405020304" pitchFamily="18" charset="0"/>
              </a:rPr>
              <a:t> số cây trong vườn l</a:t>
            </a:r>
            <a:r>
              <a:rPr lang="en-US" altLang="en-US" sz="2200" dirty="0">
                <a:solidFill>
                  <a:srgbClr val="0000FF"/>
                </a:solidFill>
                <a:latin typeface="Arial" panose="020B0604020202020204" pitchFamily="34" charset="0"/>
                <a:ea typeface="Times New Roman" panose="02020603050405020304" pitchFamily="18" charset="0"/>
              </a:rPr>
              <a:t>à</a:t>
            </a:r>
            <a:r>
              <a:rPr lang="en-US" altLang="en-US" sz="2200" dirty="0">
                <a:solidFill>
                  <a:srgbClr val="0000FF"/>
                </a:solidFill>
                <a:latin typeface="Arial" panose="020B0604020202020204" pitchFamily="34" charset="0"/>
                <a:cs typeface="Times New Roman" panose="02020603050405020304" pitchFamily="18" charset="0"/>
              </a:rPr>
              <a:t>:</a:t>
            </a:r>
            <a:endParaRPr lang="en-US" altLang="en-US" sz="2200" dirty="0">
              <a:solidFill>
                <a:srgbClr val="0000FF"/>
              </a:solidFill>
              <a:latin typeface="Arial" panose="020B0604020202020204" pitchFamily="34" charset="0"/>
              <a:ea typeface="Times New Roman" panose="02020603050405020304" pitchFamily="18" charset="0"/>
            </a:endParaRPr>
          </a:p>
        </p:txBody>
      </p:sp>
      <p:sp>
        <p:nvSpPr>
          <p:cNvPr id="41033" name="Text Box 73"/>
          <p:cNvSpPr txBox="1">
            <a:spLocks noChangeArrowheads="1"/>
          </p:cNvSpPr>
          <p:nvPr/>
        </p:nvSpPr>
        <p:spPr bwMode="auto">
          <a:xfrm>
            <a:off x="2757488" y="4597400"/>
            <a:ext cx="6038850" cy="431800"/>
          </a:xfrm>
          <a:prstGeom prst="rect">
            <a:avLst/>
          </a:prstGeom>
          <a:noFill/>
          <a:ln>
            <a:noFill/>
          </a:ln>
        </p:spPr>
        <p:txBody>
          <a:bodyPr wrap="square">
            <a:spAutoFit/>
          </a:bodyPr>
          <a:p>
            <a:pPr eaLnBrk="1" hangingPunct="1">
              <a:spcBef>
                <a:spcPct val="50000"/>
              </a:spcBef>
            </a:pPr>
            <a:r>
              <a:rPr lang="en-US" altLang="en-US" sz="2200" dirty="0">
                <a:solidFill>
                  <a:srgbClr val="0000FF"/>
                </a:solidFill>
                <a:latin typeface="Arial" panose="020B0604020202020204" pitchFamily="34" charset="0"/>
                <a:cs typeface="Times New Roman" panose="02020603050405020304" pitchFamily="18" charset="0"/>
              </a:rPr>
              <a:t>b/ Số cây ăn quả  trong vườn l</a:t>
            </a:r>
            <a:r>
              <a:rPr lang="en-US" altLang="en-US" sz="2200" dirty="0">
                <a:solidFill>
                  <a:srgbClr val="0000FF"/>
                </a:solidFill>
                <a:latin typeface="Arial" panose="020B0604020202020204" pitchFamily="34" charset="0"/>
                <a:ea typeface="Times New Roman" panose="02020603050405020304" pitchFamily="18" charset="0"/>
              </a:rPr>
              <a:t>à</a:t>
            </a:r>
            <a:r>
              <a:rPr lang="en-US" altLang="en-US" sz="2200" dirty="0">
                <a:solidFill>
                  <a:srgbClr val="0000FF"/>
                </a:solidFill>
                <a:latin typeface="Arial" panose="020B0604020202020204" pitchFamily="34" charset="0"/>
                <a:cs typeface="Times New Roman" panose="02020603050405020304" pitchFamily="18" charset="0"/>
              </a:rPr>
              <a:t>:</a:t>
            </a:r>
            <a:endParaRPr lang="en-US" altLang="en-US" sz="2200" dirty="0">
              <a:solidFill>
                <a:srgbClr val="0000FF"/>
              </a:solidFill>
              <a:latin typeface="Arial" panose="020B0604020202020204" pitchFamily="34" charset="0"/>
              <a:ea typeface="Times New Roman" panose="02020603050405020304" pitchFamily="18" charset="0"/>
            </a:endParaRPr>
          </a:p>
        </p:txBody>
      </p:sp>
      <p:grpSp>
        <p:nvGrpSpPr>
          <p:cNvPr id="2" name="Group 74"/>
          <p:cNvGrpSpPr/>
          <p:nvPr/>
        </p:nvGrpSpPr>
        <p:grpSpPr>
          <a:xfrm>
            <a:off x="3819525" y="3940175"/>
            <a:ext cx="6035675" cy="844550"/>
            <a:chOff x="1728" y="2352"/>
            <a:chExt cx="3504" cy="532"/>
          </a:xfrm>
        </p:grpSpPr>
        <p:grpSp>
          <p:nvGrpSpPr>
            <p:cNvPr id="12320" name="Group 75"/>
            <p:cNvGrpSpPr/>
            <p:nvPr/>
          </p:nvGrpSpPr>
          <p:grpSpPr>
            <a:xfrm>
              <a:off x="2928" y="2352"/>
              <a:ext cx="2304" cy="442"/>
              <a:chOff x="2112" y="2208"/>
              <a:chExt cx="2304" cy="442"/>
            </a:xfrm>
          </p:grpSpPr>
          <p:grpSp>
            <p:nvGrpSpPr>
              <p:cNvPr id="12322" name="Group 76"/>
              <p:cNvGrpSpPr/>
              <p:nvPr/>
            </p:nvGrpSpPr>
            <p:grpSpPr>
              <a:xfrm>
                <a:off x="2112" y="2208"/>
                <a:ext cx="816" cy="442"/>
                <a:chOff x="1920" y="1536"/>
                <a:chExt cx="816" cy="442"/>
              </a:xfrm>
            </p:grpSpPr>
            <p:sp>
              <p:nvSpPr>
                <p:cNvPr id="10281" name="Text Box 77"/>
                <p:cNvSpPr txBox="1">
                  <a:spLocks noChangeArrowheads="1"/>
                </p:cNvSpPr>
                <p:nvPr/>
              </p:nvSpPr>
              <p:spPr bwMode="auto">
                <a:xfrm>
                  <a:off x="1920" y="1536"/>
                  <a:ext cx="816" cy="442"/>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0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540</a:t>
                  </a:r>
                  <a:endPar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1000</a:t>
                  </a:r>
                  <a:r>
                    <a:rPr kumimoji="0" lang="en-US" altLang="en-US" sz="20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 </a:t>
                  </a:r>
                  <a:endPar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10282" name="Line 78"/>
                <p:cNvSpPr>
                  <a:spLocks noChangeShapeType="1"/>
                </p:cNvSpPr>
                <p:nvPr/>
              </p:nvSpPr>
              <p:spPr bwMode="auto">
                <a:xfrm>
                  <a:off x="1968" y="1752"/>
                  <a:ext cx="288"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j-lt"/>
                    <a:ea typeface="+mn-ea"/>
                    <a:cs typeface="+mn-cs"/>
                  </a:endParaRPr>
                </a:p>
              </p:txBody>
            </p:sp>
          </p:grpSp>
          <p:grpSp>
            <p:nvGrpSpPr>
              <p:cNvPr id="12323" name="Group 79"/>
              <p:cNvGrpSpPr/>
              <p:nvPr/>
            </p:nvGrpSpPr>
            <p:grpSpPr>
              <a:xfrm>
                <a:off x="2976" y="2208"/>
                <a:ext cx="816" cy="442"/>
                <a:chOff x="1920" y="1536"/>
                <a:chExt cx="816" cy="442"/>
              </a:xfrm>
            </p:grpSpPr>
            <p:sp>
              <p:nvSpPr>
                <p:cNvPr id="10279" name="Text Box 80"/>
                <p:cNvSpPr txBox="1">
                  <a:spLocks noChangeArrowheads="1"/>
                </p:cNvSpPr>
                <p:nvPr/>
              </p:nvSpPr>
              <p:spPr bwMode="auto">
                <a:xfrm>
                  <a:off x="1920" y="1536"/>
                  <a:ext cx="816" cy="442"/>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0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54</a:t>
                  </a:r>
                  <a:endPar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100</a:t>
                  </a:r>
                  <a:r>
                    <a:rPr kumimoji="0" lang="en-US" altLang="en-US" sz="20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endPar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10280" name="Line 81"/>
                <p:cNvSpPr>
                  <a:spLocks noChangeShapeType="1"/>
                </p:cNvSpPr>
                <p:nvPr/>
              </p:nvSpPr>
              <p:spPr bwMode="auto">
                <a:xfrm>
                  <a:off x="1968" y="1752"/>
                  <a:ext cx="288"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j-lt"/>
                    <a:ea typeface="+mn-ea"/>
                    <a:cs typeface="+mn-cs"/>
                  </a:endParaRPr>
                </a:p>
              </p:txBody>
            </p:sp>
          </p:grpSp>
          <p:sp>
            <p:nvSpPr>
              <p:cNvPr id="10276" name="Text Box 82"/>
              <p:cNvSpPr txBox="1">
                <a:spLocks noChangeArrowheads="1"/>
              </p:cNvSpPr>
              <p:nvPr/>
            </p:nvSpPr>
            <p:spPr bwMode="auto">
              <a:xfrm>
                <a:off x="2640" y="2304"/>
                <a:ext cx="384" cy="250"/>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a:t>
                </a:r>
                <a:endParaRPr kumimoji="0" lang="en-US" altLang="en-US" sz="20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10277" name="Text Box 83"/>
              <p:cNvSpPr txBox="1">
                <a:spLocks noChangeArrowheads="1"/>
              </p:cNvSpPr>
              <p:nvPr/>
            </p:nvSpPr>
            <p:spPr bwMode="auto">
              <a:xfrm>
                <a:off x="3456" y="2304"/>
                <a:ext cx="384" cy="250"/>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a:t>
                </a:r>
                <a:endParaRPr kumimoji="0" lang="en-US" altLang="en-US" sz="20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10278" name="Text Box 84"/>
              <p:cNvSpPr txBox="1">
                <a:spLocks noChangeArrowheads="1"/>
              </p:cNvSpPr>
              <p:nvPr/>
            </p:nvSpPr>
            <p:spPr bwMode="auto">
              <a:xfrm>
                <a:off x="3792" y="2304"/>
                <a:ext cx="624" cy="250"/>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54%</a:t>
                </a:r>
                <a:endPar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grpSp>
        <p:sp>
          <p:nvSpPr>
            <p:cNvPr id="10273" name="Text Box 85"/>
            <p:cNvSpPr txBox="1">
              <a:spLocks noChangeArrowheads="1"/>
            </p:cNvSpPr>
            <p:nvPr/>
          </p:nvSpPr>
          <p:spPr bwMode="auto">
            <a:xfrm>
              <a:off x="1728" y="2438"/>
              <a:ext cx="1248" cy="446"/>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540  :  1000   = </a:t>
              </a:r>
              <a:endParaRPr kumimoji="0" lang="en-US" altLang="en-US" sz="20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grpSp>
      <p:sp>
        <p:nvSpPr>
          <p:cNvPr id="41046" name="Text Box 86"/>
          <p:cNvSpPr txBox="1">
            <a:spLocks noChangeArrowheads="1"/>
          </p:cNvSpPr>
          <p:nvPr/>
        </p:nvSpPr>
        <p:spPr bwMode="auto">
          <a:xfrm>
            <a:off x="3914775" y="4981575"/>
            <a:ext cx="6038850" cy="431800"/>
          </a:xfrm>
          <a:prstGeom prst="rect">
            <a:avLst/>
          </a:prstGeom>
          <a:noFill/>
          <a:ln>
            <a:noFill/>
          </a:ln>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200" b="0" i="0" u="none" strike="noStrike" kern="1200" cap="none" spc="0" normalizeH="0" baseline="0" noProof="0" dirty="0">
                <a:ln>
                  <a:noFill/>
                </a:ln>
                <a:solidFill>
                  <a:srgbClr val="0000FF"/>
                </a:solidFill>
                <a:effectLst/>
                <a:uLnTx/>
                <a:uFillTx/>
                <a:latin typeface="+mj-lt"/>
                <a:ea typeface="+mn-ea"/>
                <a:cs typeface="Times New Roman" panose="02020603050405020304" pitchFamily="18" charset="0"/>
              </a:rPr>
              <a:t>1000  -  540  =  460 (</a:t>
            </a:r>
            <a:r>
              <a:rPr kumimoji="0" lang="en-US" altLang="en-US" sz="2200" b="0" i="0" u="none" strike="noStrike" kern="1200" cap="none" spc="0" normalizeH="0" baseline="0" noProof="0" dirty="0" err="1">
                <a:ln>
                  <a:noFill/>
                </a:ln>
                <a:solidFill>
                  <a:srgbClr val="0000FF"/>
                </a:solidFill>
                <a:effectLst/>
                <a:uLnTx/>
                <a:uFillTx/>
                <a:latin typeface="+mj-lt"/>
                <a:ea typeface="+mn-ea"/>
                <a:cs typeface="Times New Roman" panose="02020603050405020304" pitchFamily="18" charset="0"/>
              </a:rPr>
              <a:t>cây</a:t>
            </a:r>
            <a:r>
              <a:rPr kumimoji="0" lang="en-US" altLang="en-US" sz="2200" b="0" i="0" u="none" strike="noStrike" kern="1200" cap="none" spc="0" normalizeH="0" baseline="0" noProof="0" dirty="0">
                <a:ln>
                  <a:noFill/>
                </a:ln>
                <a:solidFill>
                  <a:srgbClr val="0000FF"/>
                </a:solidFill>
                <a:effectLst/>
                <a:uLnTx/>
                <a:uFillTx/>
                <a:latin typeface="+mj-lt"/>
                <a:ea typeface="+mn-ea"/>
                <a:cs typeface="Times New Roman" panose="02020603050405020304" pitchFamily="18" charset="0"/>
              </a:rPr>
              <a:t>)</a:t>
            </a:r>
            <a:endParaRPr kumimoji="0" lang="en-US" altLang="en-US" sz="2200" b="0" i="0" u="none" strike="noStrike" kern="1200" cap="none" spc="0" normalizeH="0" baseline="0" noProof="0" dirty="0">
              <a:ln>
                <a:noFill/>
              </a:ln>
              <a:solidFill>
                <a:srgbClr val="0000FF"/>
              </a:solidFill>
              <a:effectLst/>
              <a:uLnTx/>
              <a:uFillTx/>
              <a:latin typeface="+mj-lt"/>
              <a:ea typeface="+mn-ea"/>
              <a:cs typeface="Times New Roman" panose="02020603050405020304" pitchFamily="18" charset="0"/>
            </a:endParaRPr>
          </a:p>
        </p:txBody>
      </p:sp>
      <p:sp>
        <p:nvSpPr>
          <p:cNvPr id="41047" name="Text Box 87"/>
          <p:cNvSpPr txBox="1">
            <a:spLocks noChangeArrowheads="1"/>
          </p:cNvSpPr>
          <p:nvPr/>
        </p:nvSpPr>
        <p:spPr bwMode="auto">
          <a:xfrm>
            <a:off x="2757488" y="5337175"/>
            <a:ext cx="9253538" cy="461963"/>
          </a:xfrm>
          <a:prstGeom prst="rect">
            <a:avLst/>
          </a:prstGeom>
          <a:noFill/>
          <a:ln>
            <a:noFill/>
          </a:ln>
        </p:spPr>
        <p:txBody>
          <a:bodyPr wrap="square">
            <a:spAutoFit/>
          </a:bodyPr>
          <a:p>
            <a:pPr eaLnBrk="1" hangingPunct="1">
              <a:spcBef>
                <a:spcPct val="50000"/>
              </a:spcBef>
            </a:pPr>
            <a:r>
              <a:rPr lang="en-US" altLang="en-US" sz="2400" dirty="0">
                <a:solidFill>
                  <a:srgbClr val="0000FF"/>
                </a:solidFill>
                <a:latin typeface="Arial" panose="020B0604020202020204" pitchFamily="34" charset="0"/>
                <a:cs typeface="Times New Roman" panose="02020603050405020304" pitchFamily="18" charset="0"/>
              </a:rPr>
              <a:t>Tỉ số phần trăm của số cây ăn quả v</a:t>
            </a:r>
            <a:r>
              <a:rPr lang="en-US" altLang="en-US" sz="2400" dirty="0">
                <a:solidFill>
                  <a:srgbClr val="0000FF"/>
                </a:solidFill>
                <a:latin typeface="Arial" panose="020B0604020202020204" pitchFamily="34" charset="0"/>
                <a:ea typeface="Times New Roman" panose="02020603050405020304" pitchFamily="18" charset="0"/>
              </a:rPr>
              <a:t>à</a:t>
            </a:r>
            <a:r>
              <a:rPr lang="en-US" altLang="en-US" sz="2400" dirty="0">
                <a:solidFill>
                  <a:srgbClr val="0000FF"/>
                </a:solidFill>
                <a:latin typeface="Arial" panose="020B0604020202020204" pitchFamily="34" charset="0"/>
                <a:cs typeface="Times New Roman" panose="02020603050405020304" pitchFamily="18" charset="0"/>
              </a:rPr>
              <a:t> số cây trong vườn l</a:t>
            </a:r>
            <a:r>
              <a:rPr lang="en-US" altLang="en-US" sz="2400" dirty="0">
                <a:solidFill>
                  <a:srgbClr val="0000FF"/>
                </a:solidFill>
                <a:latin typeface="Arial" panose="020B0604020202020204" pitchFamily="34" charset="0"/>
                <a:ea typeface="Times New Roman" panose="02020603050405020304" pitchFamily="18" charset="0"/>
              </a:rPr>
              <a:t>à</a:t>
            </a:r>
            <a:r>
              <a:rPr lang="en-US" altLang="en-US" sz="2400" dirty="0">
                <a:solidFill>
                  <a:srgbClr val="0000FF"/>
                </a:solidFill>
                <a:latin typeface="Arial" panose="020B0604020202020204" pitchFamily="34" charset="0"/>
                <a:cs typeface="Times New Roman" panose="02020603050405020304" pitchFamily="18" charset="0"/>
              </a:rPr>
              <a:t>:</a:t>
            </a:r>
            <a:endParaRPr lang="en-US" altLang="en-US" sz="2400" dirty="0">
              <a:solidFill>
                <a:srgbClr val="0000FF"/>
              </a:solidFill>
              <a:latin typeface="Arial" panose="020B0604020202020204" pitchFamily="34" charset="0"/>
              <a:ea typeface="Times New Roman" panose="02020603050405020304" pitchFamily="18" charset="0"/>
            </a:endParaRPr>
          </a:p>
        </p:txBody>
      </p:sp>
      <p:grpSp>
        <p:nvGrpSpPr>
          <p:cNvPr id="6" name="Group 88"/>
          <p:cNvGrpSpPr/>
          <p:nvPr/>
        </p:nvGrpSpPr>
        <p:grpSpPr>
          <a:xfrm>
            <a:off x="3732213" y="5722938"/>
            <a:ext cx="7305675" cy="701675"/>
            <a:chOff x="1728" y="2352"/>
            <a:chExt cx="3504" cy="442"/>
          </a:xfrm>
        </p:grpSpPr>
        <p:grpSp>
          <p:nvGrpSpPr>
            <p:cNvPr id="12309" name="Group 89"/>
            <p:cNvGrpSpPr/>
            <p:nvPr/>
          </p:nvGrpSpPr>
          <p:grpSpPr>
            <a:xfrm>
              <a:off x="2928" y="2352"/>
              <a:ext cx="2304" cy="442"/>
              <a:chOff x="2112" y="2208"/>
              <a:chExt cx="2304" cy="442"/>
            </a:xfrm>
          </p:grpSpPr>
          <p:grpSp>
            <p:nvGrpSpPr>
              <p:cNvPr id="12311" name="Group 90"/>
              <p:cNvGrpSpPr/>
              <p:nvPr/>
            </p:nvGrpSpPr>
            <p:grpSpPr>
              <a:xfrm>
                <a:off x="2112" y="2208"/>
                <a:ext cx="816" cy="442"/>
                <a:chOff x="1920" y="1536"/>
                <a:chExt cx="816" cy="442"/>
              </a:xfrm>
            </p:grpSpPr>
            <p:sp>
              <p:nvSpPr>
                <p:cNvPr id="10270" name="Text Box 91"/>
                <p:cNvSpPr txBox="1">
                  <a:spLocks noChangeArrowheads="1"/>
                </p:cNvSpPr>
                <p:nvPr/>
              </p:nvSpPr>
              <p:spPr bwMode="auto">
                <a:xfrm>
                  <a:off x="1920" y="1536"/>
                  <a:ext cx="816" cy="442"/>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0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460</a:t>
                  </a:r>
                  <a:endPar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1000</a:t>
                  </a:r>
                  <a:r>
                    <a:rPr kumimoji="0" lang="en-US" altLang="en-US" sz="20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 </a:t>
                  </a:r>
                  <a:endPar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10271" name="Line 92"/>
                <p:cNvSpPr>
                  <a:spLocks noChangeShapeType="1"/>
                </p:cNvSpPr>
                <p:nvPr/>
              </p:nvSpPr>
              <p:spPr bwMode="auto">
                <a:xfrm>
                  <a:off x="1968" y="1752"/>
                  <a:ext cx="288"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j-lt"/>
                    <a:ea typeface="+mn-ea"/>
                    <a:cs typeface="+mn-cs"/>
                  </a:endParaRPr>
                </a:p>
              </p:txBody>
            </p:sp>
          </p:grpSp>
          <p:grpSp>
            <p:nvGrpSpPr>
              <p:cNvPr id="12312" name="Group 93"/>
              <p:cNvGrpSpPr/>
              <p:nvPr/>
            </p:nvGrpSpPr>
            <p:grpSpPr>
              <a:xfrm>
                <a:off x="2976" y="2208"/>
                <a:ext cx="816" cy="442"/>
                <a:chOff x="1920" y="1536"/>
                <a:chExt cx="816" cy="442"/>
              </a:xfrm>
            </p:grpSpPr>
            <p:sp>
              <p:nvSpPr>
                <p:cNvPr id="10268" name="Text Box 94"/>
                <p:cNvSpPr txBox="1">
                  <a:spLocks noChangeArrowheads="1"/>
                </p:cNvSpPr>
                <p:nvPr/>
              </p:nvSpPr>
              <p:spPr bwMode="auto">
                <a:xfrm>
                  <a:off x="1920" y="1536"/>
                  <a:ext cx="816" cy="442"/>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0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r>
                    <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46</a:t>
                  </a:r>
                  <a:endPar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100</a:t>
                  </a:r>
                  <a:r>
                    <a:rPr kumimoji="0" lang="en-US" altLang="en-US" sz="2000" b="0" i="1" u="none" strike="noStrike" kern="1200" cap="none" spc="0" normalizeH="0" baseline="0" noProof="0">
                      <a:ln>
                        <a:noFill/>
                      </a:ln>
                      <a:solidFill>
                        <a:srgbClr val="CC3300"/>
                      </a:solidFill>
                      <a:effectLst/>
                      <a:uLnTx/>
                      <a:uFillTx/>
                      <a:latin typeface="+mj-lt"/>
                      <a:ea typeface="+mn-ea"/>
                      <a:cs typeface="Times New Roman" panose="02020603050405020304" pitchFamily="18" charset="0"/>
                    </a:rPr>
                    <a:t> </a:t>
                  </a:r>
                  <a:endParaRPr kumimoji="0" lang="en-US" altLang="en-US" sz="2000" b="0" i="0" u="none" strike="noStrike" kern="1200" cap="none" spc="0" normalizeH="0" baseline="0" noProof="0">
                    <a:ln>
                      <a:noFill/>
                    </a:ln>
                    <a:solidFill>
                      <a:srgbClr val="0033CC"/>
                    </a:solidFill>
                    <a:effectLst/>
                    <a:uLnTx/>
                    <a:uFillTx/>
                    <a:latin typeface="+mj-lt"/>
                    <a:ea typeface="+mn-ea"/>
                    <a:cs typeface="Times New Roman" panose="02020603050405020304" pitchFamily="18" charset="0"/>
                  </a:endParaRPr>
                </a:p>
              </p:txBody>
            </p:sp>
            <p:sp>
              <p:nvSpPr>
                <p:cNvPr id="10269" name="Line 95"/>
                <p:cNvSpPr>
                  <a:spLocks noChangeShapeType="1"/>
                </p:cNvSpPr>
                <p:nvPr/>
              </p:nvSpPr>
              <p:spPr bwMode="auto">
                <a:xfrm>
                  <a:off x="1968" y="1752"/>
                  <a:ext cx="288" cy="0"/>
                </a:xfrm>
                <a:prstGeom prst="line">
                  <a:avLst/>
                </a:prstGeom>
                <a:noFill/>
                <a:ln w="9525">
                  <a:solidFill>
                    <a:srgbClr val="0000FF"/>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j-lt"/>
                    <a:ea typeface="+mn-ea"/>
                    <a:cs typeface="+mn-cs"/>
                  </a:endParaRPr>
                </a:p>
              </p:txBody>
            </p:sp>
          </p:grpSp>
          <p:sp>
            <p:nvSpPr>
              <p:cNvPr id="10265" name="Text Box 96"/>
              <p:cNvSpPr txBox="1">
                <a:spLocks noChangeArrowheads="1"/>
              </p:cNvSpPr>
              <p:nvPr/>
            </p:nvSpPr>
            <p:spPr bwMode="auto">
              <a:xfrm>
                <a:off x="2640" y="2304"/>
                <a:ext cx="384" cy="250"/>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a:t>
                </a:r>
                <a:endParaRPr kumimoji="0" lang="en-US" altLang="en-US" sz="20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10266" name="Text Box 97"/>
              <p:cNvSpPr txBox="1">
                <a:spLocks noChangeArrowheads="1"/>
              </p:cNvSpPr>
              <p:nvPr/>
            </p:nvSpPr>
            <p:spPr bwMode="auto">
              <a:xfrm>
                <a:off x="3456" y="2304"/>
                <a:ext cx="384" cy="250"/>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a:t>
                </a:r>
                <a:endParaRPr kumimoji="0" lang="en-US" altLang="en-US" sz="2000" b="0" i="1"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sp>
            <p:nvSpPr>
              <p:cNvPr id="10267" name="Text Box 98"/>
              <p:cNvSpPr txBox="1">
                <a:spLocks noChangeArrowheads="1"/>
              </p:cNvSpPr>
              <p:nvPr/>
            </p:nvSpPr>
            <p:spPr bwMode="auto">
              <a:xfrm>
                <a:off x="3792" y="2304"/>
                <a:ext cx="624" cy="250"/>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rPr>
                  <a:t>46%</a:t>
                </a:r>
                <a:endParaRPr kumimoji="0" lang="en-US" altLang="en-US" sz="2000" b="0" i="0" u="none" strike="noStrike" kern="1200" cap="none" spc="0" normalizeH="0" baseline="0" noProof="0">
                  <a:ln>
                    <a:noFill/>
                  </a:ln>
                  <a:solidFill>
                    <a:srgbClr val="0000FF"/>
                  </a:solidFill>
                  <a:effectLst/>
                  <a:uLnTx/>
                  <a:uFillTx/>
                  <a:latin typeface="+mj-lt"/>
                  <a:ea typeface="+mn-ea"/>
                  <a:cs typeface="Times New Roman" panose="02020603050405020304" pitchFamily="18" charset="0"/>
                </a:endParaRPr>
              </a:p>
            </p:txBody>
          </p:sp>
        </p:grpSp>
        <p:sp>
          <p:nvSpPr>
            <p:cNvPr id="10262" name="Text Box 99"/>
            <p:cNvSpPr txBox="1">
              <a:spLocks noChangeArrowheads="1"/>
            </p:cNvSpPr>
            <p:nvPr/>
          </p:nvSpPr>
          <p:spPr bwMode="auto">
            <a:xfrm>
              <a:off x="1728" y="2438"/>
              <a:ext cx="1248" cy="271"/>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en-US" sz="2200" b="0" i="1"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  </a:t>
              </a:r>
              <a:r>
                <a:rPr kumimoji="0" lang="en-US" altLang="en-US" sz="22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rPr>
                <a:t>460  :  1000   = </a:t>
              </a:r>
              <a:endParaRPr kumimoji="0" lang="en-US" altLang="en-US" sz="2200" b="0" i="0" u="none" strike="noStrike" kern="1200" cap="none" spc="0" normalizeH="0" baseline="0" noProof="0" dirty="0">
                <a:ln>
                  <a:noFill/>
                </a:ln>
                <a:solidFill>
                  <a:srgbClr val="0033CC"/>
                </a:solidFill>
                <a:effectLst/>
                <a:uLnTx/>
                <a:uFillTx/>
                <a:latin typeface="+mj-lt"/>
                <a:ea typeface="+mn-ea"/>
                <a:cs typeface="Times New Roman" panose="02020603050405020304" pitchFamily="18" charset="0"/>
              </a:endParaRPr>
            </a:p>
          </p:txBody>
        </p:sp>
      </p:grpSp>
      <p:sp>
        <p:nvSpPr>
          <p:cNvPr id="41060" name="Text Box 100"/>
          <p:cNvSpPr txBox="1">
            <a:spLocks noChangeArrowheads="1"/>
          </p:cNvSpPr>
          <p:nvPr/>
        </p:nvSpPr>
        <p:spPr bwMode="auto">
          <a:xfrm>
            <a:off x="6705600" y="6351588"/>
            <a:ext cx="4189413" cy="430213"/>
          </a:xfrm>
          <a:prstGeom prst="rect">
            <a:avLst/>
          </a:prstGeom>
          <a:noFill/>
          <a:ln>
            <a:noFill/>
          </a:ln>
        </p:spPr>
        <p:txBody>
          <a:bodyPr wrap="square">
            <a:spAutoFit/>
          </a:bodyPr>
          <a:p>
            <a:pPr eaLnBrk="1" hangingPunct="1">
              <a:spcBef>
                <a:spcPct val="50000"/>
              </a:spcBef>
            </a:pPr>
            <a:r>
              <a:rPr lang="en-US" altLang="en-US" sz="2200" u="sng" dirty="0">
                <a:solidFill>
                  <a:srgbClr val="0000FF"/>
                </a:solidFill>
                <a:latin typeface="Arial" panose="020B0604020202020204" pitchFamily="34" charset="0"/>
                <a:cs typeface="Times New Roman" panose="02020603050405020304" pitchFamily="18" charset="0"/>
              </a:rPr>
              <a:t>Đáp số</a:t>
            </a:r>
            <a:r>
              <a:rPr lang="en-US" altLang="en-US" sz="2200" dirty="0">
                <a:solidFill>
                  <a:srgbClr val="0000FF"/>
                </a:solidFill>
                <a:latin typeface="Arial" panose="020B0604020202020204" pitchFamily="34" charset="0"/>
                <a:cs typeface="Times New Roman" panose="02020603050405020304" pitchFamily="18" charset="0"/>
              </a:rPr>
              <a:t>: </a:t>
            </a:r>
            <a:r>
              <a:rPr lang="en-US" altLang="en-US" sz="2200" dirty="0">
                <a:solidFill>
                  <a:srgbClr val="FF00FF"/>
                </a:solidFill>
                <a:latin typeface="Arial" panose="020B0604020202020204" pitchFamily="34" charset="0"/>
                <a:cs typeface="Times New Roman" panose="02020603050405020304" pitchFamily="18" charset="0"/>
              </a:rPr>
              <a:t>a) 54% </a:t>
            </a:r>
            <a:r>
              <a:rPr lang="en-US" altLang="en-US" sz="2200" dirty="0">
                <a:solidFill>
                  <a:srgbClr val="0066FF"/>
                </a:solidFill>
                <a:latin typeface="Arial" panose="020B0604020202020204" pitchFamily="34" charset="0"/>
                <a:cs typeface="Times New Roman" panose="02020603050405020304" pitchFamily="18" charset="0"/>
              </a:rPr>
              <a:t>;</a:t>
            </a:r>
            <a:r>
              <a:rPr lang="en-US" altLang="en-US" sz="2200" dirty="0">
                <a:solidFill>
                  <a:srgbClr val="FF00FF"/>
                </a:solidFill>
                <a:latin typeface="Arial" panose="020B0604020202020204" pitchFamily="34" charset="0"/>
                <a:cs typeface="Times New Roman" panose="02020603050405020304" pitchFamily="18" charset="0"/>
              </a:rPr>
              <a:t> b) 46%</a:t>
            </a:r>
            <a:endParaRPr lang="en-US" altLang="en-US" sz="2200" dirty="0">
              <a:solidFill>
                <a:srgbClr val="FF00FF"/>
              </a:solidFill>
              <a:latin typeface="Arial" panose="020B0604020202020204" pitchFamily="34" charset="0"/>
              <a:ea typeface="Times New Roman" panose="02020603050405020304" pitchFamily="18" charset="0"/>
            </a:endParaRPr>
          </a:p>
        </p:txBody>
      </p:sp>
      <p:sp>
        <p:nvSpPr>
          <p:cNvPr id="12308" name="WordArt 11"/>
          <p:cNvSpPr>
            <a:spLocks noTextEdit="1"/>
          </p:cNvSpPr>
          <p:nvPr/>
        </p:nvSpPr>
        <p:spPr>
          <a:xfrm>
            <a:off x="5413375" y="198438"/>
            <a:ext cx="1752600" cy="579437"/>
          </a:xfrm>
          <a:prstGeom prst="rect">
            <a:avLst/>
          </a:prstGeom>
        </p:spPr>
        <p:txBody>
          <a:bodyPr wrap="none" fromWordArt="1">
            <a:prstTxWarp prst="textPlain">
              <a:avLst>
                <a:gd name="adj" fmla="val 50000"/>
              </a:avLst>
            </a:prstTxWarp>
            <a:normAutofit/>
          </a:bodyPr>
          <a:p>
            <a:pPr algn="ctr"/>
            <a:r>
              <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Toán</a:t>
            </a:r>
            <a:endParaRPr lang="en-US" sz="36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031"/>
                                        </p:tgtEl>
                                        <p:attrNameLst>
                                          <p:attrName>style.visibility</p:attrName>
                                        </p:attrNameLst>
                                      </p:cBhvr>
                                      <p:to>
                                        <p:strVal val="visible"/>
                                      </p:to>
                                    </p:set>
                                    <p:animEffect transition="in" filter="blinds(horizontal)">
                                      <p:cBhvr>
                                        <p:cTn id="7" dur="500"/>
                                        <p:tgtEl>
                                          <p:spTgt spid="41031"/>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1060"/>
                                        </p:tgtEl>
                                        <p:attrNameLst>
                                          <p:attrName>style.visibility</p:attrName>
                                        </p:attrNameLst>
                                      </p:cBhvr>
                                      <p:to>
                                        <p:strVal val="visible"/>
                                      </p:to>
                                    </p:set>
                                    <p:animEffect transition="in" filter="wheel(4)">
                                      <p:cBhvr>
                                        <p:cTn id="12" dur="2000"/>
                                        <p:tgtEl>
                                          <p:spTgt spid="41060"/>
                                        </p:tgtEl>
                                      </p:cBhvr>
                                    </p:animEffect>
                                  </p:childTnLst>
                                </p:cTn>
                              </p:par>
                              <p:par>
                                <p:cTn id="13" presetID="21" presetClass="entr" presetSubtype="4"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heel(4)">
                                      <p:cBhvr>
                                        <p:cTn id="15" dur="2000"/>
                                        <p:tgtEl>
                                          <p:spTgt spid="6"/>
                                        </p:tgtEl>
                                      </p:cBhvr>
                                    </p:animEffect>
                                  </p:childTnLst>
                                </p:cTn>
                              </p:par>
                              <p:par>
                                <p:cTn id="16" presetID="21" presetClass="entr" presetSubtype="4" fill="hold" grpId="0" nodeType="withEffect">
                                  <p:stCondLst>
                                    <p:cond delay="0"/>
                                  </p:stCondLst>
                                  <p:childTnLst>
                                    <p:set>
                                      <p:cBhvr>
                                        <p:cTn id="17" dur="1" fill="hold">
                                          <p:stCondLst>
                                            <p:cond delay="0"/>
                                          </p:stCondLst>
                                        </p:cTn>
                                        <p:tgtEl>
                                          <p:spTgt spid="41047"/>
                                        </p:tgtEl>
                                        <p:attrNameLst>
                                          <p:attrName>style.visibility</p:attrName>
                                        </p:attrNameLst>
                                      </p:cBhvr>
                                      <p:to>
                                        <p:strVal val="visible"/>
                                      </p:to>
                                    </p:set>
                                    <p:animEffect transition="in" filter="wheel(4)">
                                      <p:cBhvr>
                                        <p:cTn id="18" dur="2000"/>
                                        <p:tgtEl>
                                          <p:spTgt spid="41047"/>
                                        </p:tgtEl>
                                      </p:cBhvr>
                                    </p:animEffect>
                                  </p:childTnLst>
                                </p:cTn>
                              </p:par>
                              <p:par>
                                <p:cTn id="19" presetID="21" presetClass="entr" presetSubtype="4" fill="hold" grpId="0" nodeType="withEffect">
                                  <p:stCondLst>
                                    <p:cond delay="0"/>
                                  </p:stCondLst>
                                  <p:childTnLst>
                                    <p:set>
                                      <p:cBhvr>
                                        <p:cTn id="20" dur="1" fill="hold">
                                          <p:stCondLst>
                                            <p:cond delay="0"/>
                                          </p:stCondLst>
                                        </p:cTn>
                                        <p:tgtEl>
                                          <p:spTgt spid="41046"/>
                                        </p:tgtEl>
                                        <p:attrNameLst>
                                          <p:attrName>style.visibility</p:attrName>
                                        </p:attrNameLst>
                                      </p:cBhvr>
                                      <p:to>
                                        <p:strVal val="visible"/>
                                      </p:to>
                                    </p:set>
                                    <p:animEffect transition="in" filter="wheel(4)">
                                      <p:cBhvr>
                                        <p:cTn id="21" dur="2000"/>
                                        <p:tgtEl>
                                          <p:spTgt spid="41046"/>
                                        </p:tgtEl>
                                      </p:cBhvr>
                                    </p:animEffect>
                                  </p:childTnLst>
                                </p:cTn>
                              </p:par>
                              <p:par>
                                <p:cTn id="22" presetID="21" presetClass="entr" presetSubtype="4" fill="hold" grpId="0" nodeType="withEffect">
                                  <p:stCondLst>
                                    <p:cond delay="0"/>
                                  </p:stCondLst>
                                  <p:childTnLst>
                                    <p:set>
                                      <p:cBhvr>
                                        <p:cTn id="23" dur="1" fill="hold">
                                          <p:stCondLst>
                                            <p:cond delay="0"/>
                                          </p:stCondLst>
                                        </p:cTn>
                                        <p:tgtEl>
                                          <p:spTgt spid="41033"/>
                                        </p:tgtEl>
                                        <p:attrNameLst>
                                          <p:attrName>style.visibility</p:attrName>
                                        </p:attrNameLst>
                                      </p:cBhvr>
                                      <p:to>
                                        <p:strVal val="visible"/>
                                      </p:to>
                                    </p:set>
                                    <p:animEffect transition="in" filter="wheel(4)">
                                      <p:cBhvr>
                                        <p:cTn id="24" dur="2000"/>
                                        <p:tgtEl>
                                          <p:spTgt spid="41033"/>
                                        </p:tgtEl>
                                      </p:cBhvr>
                                    </p:animEffect>
                                  </p:childTnLst>
                                </p:cTn>
                              </p:par>
                              <p:par>
                                <p:cTn id="25" presetID="21" presetClass="entr" presetSubtype="4" fill="hold" nodeType="with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heel(4)">
                                      <p:cBhvr>
                                        <p:cTn id="27" dur="2000"/>
                                        <p:tgtEl>
                                          <p:spTgt spid="2"/>
                                        </p:tgtEl>
                                      </p:cBhvr>
                                    </p:animEffect>
                                  </p:childTnLst>
                                </p:cTn>
                              </p:par>
                              <p:par>
                                <p:cTn id="28" presetID="21" presetClass="entr" presetSubtype="4" fill="hold" grpId="0" nodeType="withEffect">
                                  <p:stCondLst>
                                    <p:cond delay="0"/>
                                  </p:stCondLst>
                                  <p:childTnLst>
                                    <p:set>
                                      <p:cBhvr>
                                        <p:cTn id="29" dur="1" fill="hold">
                                          <p:stCondLst>
                                            <p:cond delay="0"/>
                                          </p:stCondLst>
                                        </p:cTn>
                                        <p:tgtEl>
                                          <p:spTgt spid="41032"/>
                                        </p:tgtEl>
                                        <p:attrNameLst>
                                          <p:attrName>style.visibility</p:attrName>
                                        </p:attrNameLst>
                                      </p:cBhvr>
                                      <p:to>
                                        <p:strVal val="visible"/>
                                      </p:to>
                                    </p:set>
                                    <p:animEffect transition="in" filter="wheel(4)">
                                      <p:cBhvr>
                                        <p:cTn id="30" dur="2000"/>
                                        <p:tgtEl>
                                          <p:spTgt spid="41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1" grpId="0"/>
      <p:bldP spid="41032" grpId="0"/>
      <p:bldP spid="41033" grpId="0"/>
      <p:bldP spid="41046" grpId="0"/>
      <p:bldP spid="41047" grpId="0"/>
      <p:bldP spid="4106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Line 2"/>
          <p:cNvSpPr/>
          <p:nvPr/>
        </p:nvSpPr>
        <p:spPr>
          <a:xfrm>
            <a:off x="4038600" y="1371600"/>
            <a:ext cx="0" cy="2514600"/>
          </a:xfrm>
          <a:prstGeom prst="line">
            <a:avLst/>
          </a:prstGeom>
          <a:ln w="12700" cap="rnd" cmpd="sng">
            <a:solidFill>
              <a:srgbClr val="FFFFFF"/>
            </a:solidFill>
            <a:prstDash val="solid"/>
            <a:headEnd type="none" w="med" len="med"/>
            <a:tailEnd type="none" w="med" len="med"/>
          </a:ln>
        </p:spPr>
      </p:sp>
      <p:sp>
        <p:nvSpPr>
          <p:cNvPr id="13315" name="Rectangle 6"/>
          <p:cNvSpPr/>
          <p:nvPr/>
        </p:nvSpPr>
        <p:spPr>
          <a:xfrm>
            <a:off x="0" y="1371600"/>
            <a:ext cx="12192000" cy="5486400"/>
          </a:xfrm>
          <a:prstGeom prst="rect">
            <a:avLst/>
          </a:prstGeom>
          <a:solidFill>
            <a:srgbClr val="FFFFCC">
              <a:alpha val="50195"/>
            </a:srgbClr>
          </a:solidFill>
          <a:ln w="9525" cap="flat" cmpd="sng">
            <a:solidFill>
              <a:schemeClr val="tx1"/>
            </a:solidFill>
            <a:prstDash val="solid"/>
            <a:miter/>
            <a:headEnd type="none" w="med" len="med"/>
            <a:tailEnd type="none" w="med" len="med"/>
          </a:ln>
        </p:spPr>
        <p:txBody>
          <a:bodyPr wrap="none" anchor="ctr" anchorCtr="0"/>
          <a:p>
            <a:pPr eaLnBrk="1" hangingPunct="1"/>
            <a:endParaRPr lang="vi-VN" altLang="en-US" sz="2200" dirty="0">
              <a:latin typeface="Times New Roman" panose="02020603050405020304" pitchFamily="18" charset="0"/>
              <a:ea typeface="Times New Roman" panose="02020603050405020304" pitchFamily="18" charset="0"/>
            </a:endParaRPr>
          </a:p>
        </p:txBody>
      </p:sp>
      <p:pic>
        <p:nvPicPr>
          <p:cNvPr id="13316" name="Picture 7" descr="kids01"/>
          <p:cNvPicPr>
            <a:picLocks noChangeAspect="1"/>
          </p:cNvPicPr>
          <p:nvPr/>
        </p:nvPicPr>
        <p:blipFill>
          <a:blip r:embed="rId1"/>
          <a:stretch>
            <a:fillRect/>
          </a:stretch>
        </p:blipFill>
        <p:spPr>
          <a:xfrm>
            <a:off x="-41275" y="1947863"/>
            <a:ext cx="1524000" cy="1054100"/>
          </a:xfrm>
          <a:prstGeom prst="rect">
            <a:avLst/>
          </a:prstGeom>
          <a:noFill/>
          <a:ln w="9525">
            <a:noFill/>
          </a:ln>
        </p:spPr>
      </p:pic>
      <p:sp>
        <p:nvSpPr>
          <p:cNvPr id="13317" name="WordArt 8"/>
          <p:cNvSpPr>
            <a:spLocks noTextEdit="1"/>
          </p:cNvSpPr>
          <p:nvPr/>
        </p:nvSpPr>
        <p:spPr>
          <a:xfrm>
            <a:off x="239713" y="1585913"/>
            <a:ext cx="1243012" cy="295275"/>
          </a:xfrm>
          <a:prstGeom prst="rect">
            <a:avLst/>
          </a:prstGeom>
        </p:spPr>
        <p:txBody>
          <a:bodyPr wrap="none" fromWordArt="1">
            <a:prstTxWarp prst="textFadeUp">
              <a:avLst>
                <a:gd name="adj" fmla="val 9991"/>
              </a:avLst>
            </a:prstTxWarp>
            <a:normAutofit/>
          </a:bodyPr>
          <a:p>
            <a:pPr algn="ctr"/>
            <a:r>
              <a:rPr lang="en-US" sz="2200">
                <a:ln w="12700" cap="flat" cmpd="sng">
                  <a:solidFill>
                    <a:srgbClr val="B2B2B2"/>
                  </a:solidFill>
                  <a:prstDash val="solid"/>
                  <a:headEnd type="none" w="med" len="med"/>
                  <a:tailEnd type="none" w="med" len="med"/>
                </a:ln>
                <a:solidFill>
                  <a:srgbClr val="FF0000"/>
                </a:solidFill>
                <a:effectLst>
                  <a:outerShdw dist="35921" dir="2699999" sy="50000" rotWithShape="0">
                    <a:srgbClr val="875B0D">
                      <a:alpha val="70000"/>
                    </a:srgbClr>
                  </a:outerShdw>
                </a:effectLst>
                <a:latin typeface="Times New Roman" panose="02020603050405020304" pitchFamily="18" charset="0"/>
                <a:ea typeface="Times New Roman" panose="02020603050405020304" pitchFamily="18" charset="0"/>
              </a:rPr>
              <a:t>Trò chơi </a:t>
            </a:r>
            <a:endParaRPr lang="en-US" sz="2200">
              <a:ln w="12700" cap="flat" cmpd="sng">
                <a:solidFill>
                  <a:srgbClr val="B2B2B2"/>
                </a:solidFill>
                <a:prstDash val="solid"/>
                <a:headEnd type="none" w="med" len="med"/>
                <a:tailEnd type="none" w="med" len="med"/>
              </a:ln>
              <a:solidFill>
                <a:srgbClr val="FF0000"/>
              </a:solidFill>
              <a:effectLst>
                <a:outerShdw dist="35921" dir="2699999" sy="50000" rotWithShape="0">
                  <a:srgbClr val="875B0D">
                    <a:alpha val="70000"/>
                  </a:srgbClr>
                </a:outerShdw>
              </a:effectLst>
              <a:latin typeface="Times New Roman" panose="02020603050405020304" pitchFamily="18" charset="0"/>
              <a:ea typeface="Times New Roman" panose="02020603050405020304" pitchFamily="18" charset="0"/>
            </a:endParaRPr>
          </a:p>
        </p:txBody>
      </p:sp>
      <p:sp>
        <p:nvSpPr>
          <p:cNvPr id="13318" name="WordArt 10"/>
          <p:cNvSpPr>
            <a:spLocks noTextEdit="1"/>
          </p:cNvSpPr>
          <p:nvPr/>
        </p:nvSpPr>
        <p:spPr>
          <a:xfrm>
            <a:off x="2749550" y="2008188"/>
            <a:ext cx="1647825" cy="876300"/>
          </a:xfrm>
          <a:prstGeom prst="rect">
            <a:avLst/>
          </a:prstGeom>
        </p:spPr>
        <p:txBody>
          <a:bodyPr wrap="none" fromWordArt="1">
            <a:prstTxWarp prst="textCurveUp">
              <a:avLst>
                <a:gd name="adj" fmla="val 40356"/>
              </a:avLst>
            </a:prstTxWarp>
            <a:normAutofit/>
          </a:bodyPr>
          <a:p>
            <a:pPr algn="ctr"/>
            <a:r>
              <a:rPr lang="en-US" sz="2200">
                <a:ln w="12700" cap="flat" cmpd="sng">
                  <a:solidFill>
                    <a:srgbClr val="000000"/>
                  </a:solidFill>
                  <a:prstDash val="solid"/>
                  <a:headEnd type="none" w="med" len="med"/>
                  <a:tailEnd type="none" w="med" len="med"/>
                </a:ln>
                <a:solidFill>
                  <a:srgbClr val="339933"/>
                </a:solidFill>
                <a:effectLst>
                  <a:outerShdw dist="45791" dir="2021404" algn="ctr" rotWithShape="0">
                    <a:srgbClr val="808080">
                      <a:alpha val="79999"/>
                    </a:srgbClr>
                  </a:outerShdw>
                </a:effectLst>
                <a:latin typeface="Times New Roman" panose="02020603050405020304" pitchFamily="18" charset="0"/>
                <a:ea typeface="Times New Roman" panose="02020603050405020304" pitchFamily="18" charset="0"/>
              </a:rPr>
              <a:t>Đội xanh</a:t>
            </a:r>
            <a:endParaRPr lang="en-US" sz="2200">
              <a:ln w="12700" cap="flat" cmpd="sng">
                <a:solidFill>
                  <a:srgbClr val="000000"/>
                </a:solidFill>
                <a:prstDash val="solid"/>
                <a:headEnd type="none" w="med" len="med"/>
                <a:tailEnd type="none" w="med" len="med"/>
              </a:ln>
              <a:solidFill>
                <a:srgbClr val="339933"/>
              </a:solidFill>
              <a:effectLst>
                <a:outerShdw dist="45791" dir="2021404" algn="ctr" rotWithShape="0">
                  <a:srgbClr val="808080">
                    <a:alpha val="79999"/>
                  </a:srgbClr>
                </a:outerShdw>
              </a:effectLst>
              <a:latin typeface="Times New Roman" panose="02020603050405020304" pitchFamily="18" charset="0"/>
              <a:ea typeface="Times New Roman" panose="02020603050405020304" pitchFamily="18" charset="0"/>
            </a:endParaRPr>
          </a:p>
        </p:txBody>
      </p:sp>
      <p:sp>
        <p:nvSpPr>
          <p:cNvPr id="13319" name="WordArt 11"/>
          <p:cNvSpPr>
            <a:spLocks noTextEdit="1"/>
          </p:cNvSpPr>
          <p:nvPr/>
        </p:nvSpPr>
        <p:spPr>
          <a:xfrm>
            <a:off x="8077200" y="2089150"/>
            <a:ext cx="1447800" cy="762000"/>
          </a:xfrm>
          <a:prstGeom prst="rect">
            <a:avLst/>
          </a:prstGeom>
        </p:spPr>
        <p:txBody>
          <a:bodyPr wrap="none" fromWordArt="1">
            <a:prstTxWarp prst="textCurveUp">
              <a:avLst>
                <a:gd name="adj" fmla="val 40356"/>
              </a:avLst>
            </a:prstTxWarp>
            <a:normAutofit/>
          </a:bodyPr>
          <a:p>
            <a:pPr algn="ctr"/>
            <a:r>
              <a:rPr lang="en-US" sz="2200">
                <a:ln w="12700" cap="flat" cmpd="sng">
                  <a:solidFill>
                    <a:srgbClr val="000000"/>
                  </a:solidFill>
                  <a:prstDash val="solid"/>
                  <a:headEnd type="none" w="med" len="med"/>
                  <a:tailEnd type="none" w="med" len="med"/>
                </a:ln>
                <a:solidFill>
                  <a:srgbClr val="FF0000"/>
                </a:solidFill>
                <a:effectLst>
                  <a:outerShdw dist="45791" dir="2021404" algn="ctr" rotWithShape="0">
                    <a:srgbClr val="808080">
                      <a:alpha val="79999"/>
                    </a:srgbClr>
                  </a:outerShdw>
                </a:effectLst>
                <a:latin typeface="Times New Roman" panose="02020603050405020304" pitchFamily="18" charset="0"/>
                <a:ea typeface="Times New Roman" panose="02020603050405020304" pitchFamily="18" charset="0"/>
              </a:rPr>
              <a:t>Đội đỏ</a:t>
            </a:r>
            <a:endParaRPr lang="en-US" sz="2200">
              <a:ln w="12700" cap="flat" cmpd="sng">
                <a:solidFill>
                  <a:srgbClr val="000000"/>
                </a:solidFill>
                <a:prstDash val="solid"/>
                <a:headEnd type="none" w="med" len="med"/>
                <a:tailEnd type="none" w="med" len="med"/>
              </a:ln>
              <a:solidFill>
                <a:srgbClr val="FF0000"/>
              </a:solidFill>
              <a:effectLst>
                <a:outerShdw dist="45791" dir="2021404" algn="ctr" rotWithShape="0">
                  <a:srgbClr val="808080">
                    <a:alpha val="79999"/>
                  </a:srgbClr>
                </a:outerShdw>
              </a:effectLst>
              <a:latin typeface="Times New Roman" panose="02020603050405020304" pitchFamily="18" charset="0"/>
              <a:ea typeface="Times New Roman" panose="02020603050405020304" pitchFamily="18" charset="0"/>
            </a:endParaRPr>
          </a:p>
        </p:txBody>
      </p:sp>
      <p:sp>
        <p:nvSpPr>
          <p:cNvPr id="13320" name="Line 12"/>
          <p:cNvSpPr/>
          <p:nvPr/>
        </p:nvSpPr>
        <p:spPr>
          <a:xfrm>
            <a:off x="6019800" y="3086100"/>
            <a:ext cx="0" cy="3352800"/>
          </a:xfrm>
          <a:prstGeom prst="line">
            <a:avLst/>
          </a:prstGeom>
          <a:ln w="57150" cap="flat" cmpd="sng">
            <a:solidFill>
              <a:schemeClr val="folHlink"/>
            </a:solidFill>
            <a:prstDash val="solid"/>
            <a:headEnd type="none" w="med" len="med"/>
            <a:tailEnd type="none" w="med" len="med"/>
          </a:ln>
        </p:spPr>
      </p:sp>
      <p:sp>
        <p:nvSpPr>
          <p:cNvPr id="13321" name="WordArt 13"/>
          <p:cNvSpPr>
            <a:spLocks noTextEdit="1"/>
          </p:cNvSpPr>
          <p:nvPr/>
        </p:nvSpPr>
        <p:spPr>
          <a:xfrm>
            <a:off x="4473575" y="1612900"/>
            <a:ext cx="4014788" cy="523875"/>
          </a:xfrm>
          <a:prstGeom prst="rect">
            <a:avLst/>
          </a:prstGeom>
        </p:spPr>
        <p:txBody>
          <a:bodyPr wrap="none" fromWordArt="1">
            <a:prstTxWarp prst="textPlain">
              <a:avLst>
                <a:gd name="adj" fmla="val 50000"/>
              </a:avLst>
            </a:prstTxWarp>
            <a:normAutofit/>
          </a:bodyPr>
          <a:p>
            <a:pPr algn="ctr"/>
            <a:r>
              <a:rPr lang="en-US" sz="2200">
                <a:solidFill>
                  <a:srgbClr val="0000FF"/>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50% là tỉ số phần trăm của tỉ số: </a:t>
            </a:r>
            <a:endParaRPr lang="en-US" sz="2200">
              <a:solidFill>
                <a:srgbClr val="0000FF"/>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endParaRPr>
          </a:p>
        </p:txBody>
      </p:sp>
      <p:grpSp>
        <p:nvGrpSpPr>
          <p:cNvPr id="2" name="Group 14"/>
          <p:cNvGrpSpPr/>
          <p:nvPr/>
        </p:nvGrpSpPr>
        <p:grpSpPr>
          <a:xfrm>
            <a:off x="2819400" y="2895600"/>
            <a:ext cx="6400800" cy="3910013"/>
            <a:chOff x="816" y="1824"/>
            <a:chExt cx="4032" cy="2463"/>
          </a:xfrm>
        </p:grpSpPr>
        <p:sp>
          <p:nvSpPr>
            <p:cNvPr id="13337" name="Rectangle 15"/>
            <p:cNvSpPr/>
            <p:nvPr/>
          </p:nvSpPr>
          <p:spPr>
            <a:xfrm>
              <a:off x="816" y="1920"/>
              <a:ext cx="240" cy="240"/>
            </a:xfrm>
            <a:prstGeom prst="rect">
              <a:avLst/>
            </a:prstGeom>
            <a:solidFill>
              <a:srgbClr val="FFFFCC"/>
            </a:solidFill>
            <a:ln w="9525">
              <a:noFill/>
            </a:ln>
          </p:spPr>
          <p:txBody>
            <a:bodyPr wrap="none" anchor="ctr" anchorCtr="0"/>
            <a:p>
              <a:pPr algn="ctr" eaLnBrk="1" hangingPunct="1"/>
              <a:r>
                <a:rPr lang="en-US" altLang="en-US" sz="2200" b="1" dirty="0">
                  <a:solidFill>
                    <a:srgbClr val="0066FF"/>
                  </a:solidFill>
                  <a:latin typeface="Times New Roman" panose="02020603050405020304" pitchFamily="18" charset="0"/>
                  <a:cs typeface="Times New Roman" panose="02020603050405020304" pitchFamily="18" charset="0"/>
                </a:rPr>
                <a:t>A.</a:t>
              </a:r>
              <a:endParaRPr lang="en-US" altLang="en-US" sz="2200" b="1" dirty="0">
                <a:solidFill>
                  <a:srgbClr val="0066FF"/>
                </a:solidFill>
                <a:latin typeface="Times New Roman" panose="02020603050405020304" pitchFamily="18" charset="0"/>
                <a:ea typeface="Times New Roman" panose="02020603050405020304" pitchFamily="18" charset="0"/>
              </a:endParaRPr>
            </a:p>
          </p:txBody>
        </p:sp>
        <p:sp>
          <p:nvSpPr>
            <p:cNvPr id="13338" name="Rectangle 16"/>
            <p:cNvSpPr/>
            <p:nvPr/>
          </p:nvSpPr>
          <p:spPr>
            <a:xfrm>
              <a:off x="816" y="2400"/>
              <a:ext cx="240" cy="240"/>
            </a:xfrm>
            <a:prstGeom prst="rect">
              <a:avLst/>
            </a:prstGeom>
            <a:solidFill>
              <a:srgbClr val="FFFFCC"/>
            </a:solidFill>
            <a:ln w="9525">
              <a:noFill/>
            </a:ln>
          </p:spPr>
          <p:txBody>
            <a:bodyPr wrap="none" anchor="ctr" anchorCtr="0"/>
            <a:p>
              <a:pPr algn="ctr" eaLnBrk="1" hangingPunct="1"/>
              <a:r>
                <a:rPr lang="en-US" altLang="en-US" sz="2200" b="1" dirty="0">
                  <a:solidFill>
                    <a:srgbClr val="0066FF"/>
                  </a:solidFill>
                  <a:latin typeface="Times New Roman" panose="02020603050405020304" pitchFamily="18" charset="0"/>
                  <a:cs typeface="Times New Roman" panose="02020603050405020304" pitchFamily="18" charset="0"/>
                </a:rPr>
                <a:t>B.</a:t>
              </a:r>
              <a:endParaRPr lang="en-US" altLang="en-US" sz="2200" b="1" dirty="0">
                <a:solidFill>
                  <a:srgbClr val="0066FF"/>
                </a:solidFill>
                <a:latin typeface="Times New Roman" panose="02020603050405020304" pitchFamily="18" charset="0"/>
                <a:ea typeface="Times New Roman" panose="02020603050405020304" pitchFamily="18" charset="0"/>
              </a:endParaRPr>
            </a:p>
          </p:txBody>
        </p:sp>
        <p:grpSp>
          <p:nvGrpSpPr>
            <p:cNvPr id="13339" name="Group 17"/>
            <p:cNvGrpSpPr/>
            <p:nvPr/>
          </p:nvGrpSpPr>
          <p:grpSpPr>
            <a:xfrm>
              <a:off x="1152" y="1824"/>
              <a:ext cx="384" cy="591"/>
              <a:chOff x="528" y="2112"/>
              <a:chExt cx="384" cy="591"/>
            </a:xfrm>
          </p:grpSpPr>
          <p:sp>
            <p:nvSpPr>
              <p:cNvPr id="13387" name="Text Box 18"/>
              <p:cNvSpPr txBox="1"/>
              <p:nvPr/>
            </p:nvSpPr>
            <p:spPr>
              <a:xfrm>
                <a:off x="528" y="2112"/>
                <a:ext cx="384" cy="591"/>
              </a:xfrm>
              <a:prstGeom prst="rect">
                <a:avLst/>
              </a:prstGeom>
              <a:noFill/>
              <a:ln w="9525">
                <a:noFill/>
              </a:ln>
            </p:spPr>
            <p:txBody>
              <a:bodyPr>
                <a:spAutoFit/>
              </a:bodyPr>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50</a:t>
                </a:r>
                <a:endParaRPr lang="en-US" altLang="en-US" sz="2200" dirty="0">
                  <a:solidFill>
                    <a:srgbClr val="0033CC"/>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100</a:t>
                </a:r>
                <a:endParaRPr lang="en-US" altLang="en-US" sz="2200" dirty="0">
                  <a:solidFill>
                    <a:srgbClr val="0033CC"/>
                  </a:solidFill>
                  <a:latin typeface="Times New Roman" panose="02020603050405020304" pitchFamily="18" charset="0"/>
                  <a:ea typeface="Times New Roman" panose="02020603050405020304" pitchFamily="18" charset="0"/>
                </a:endParaRPr>
              </a:p>
            </p:txBody>
          </p:sp>
          <p:sp>
            <p:nvSpPr>
              <p:cNvPr id="13388" name="Line 19"/>
              <p:cNvSpPr/>
              <p:nvPr/>
            </p:nvSpPr>
            <p:spPr>
              <a:xfrm>
                <a:off x="552" y="2352"/>
                <a:ext cx="336" cy="0"/>
              </a:xfrm>
              <a:prstGeom prst="line">
                <a:avLst/>
              </a:prstGeom>
              <a:ln w="9525" cap="flat" cmpd="sng">
                <a:solidFill>
                  <a:srgbClr val="0066FF"/>
                </a:solidFill>
                <a:prstDash val="solid"/>
                <a:headEnd type="none" w="med" len="med"/>
                <a:tailEnd type="none" w="med" len="med"/>
              </a:ln>
            </p:spPr>
          </p:sp>
        </p:grpSp>
        <p:grpSp>
          <p:nvGrpSpPr>
            <p:cNvPr id="13340" name="Group 20"/>
            <p:cNvGrpSpPr/>
            <p:nvPr/>
          </p:nvGrpSpPr>
          <p:grpSpPr>
            <a:xfrm>
              <a:off x="1152" y="2304"/>
              <a:ext cx="384" cy="591"/>
              <a:chOff x="528" y="2112"/>
              <a:chExt cx="384" cy="591"/>
            </a:xfrm>
          </p:grpSpPr>
          <p:sp>
            <p:nvSpPr>
              <p:cNvPr id="13385" name="Text Box 21"/>
              <p:cNvSpPr txBox="1"/>
              <p:nvPr/>
            </p:nvSpPr>
            <p:spPr>
              <a:xfrm>
                <a:off x="528" y="2112"/>
                <a:ext cx="384" cy="591"/>
              </a:xfrm>
              <a:prstGeom prst="rect">
                <a:avLst/>
              </a:prstGeom>
              <a:noFill/>
              <a:ln w="9525">
                <a:noFill/>
              </a:ln>
            </p:spPr>
            <p:txBody>
              <a:bodyPr>
                <a:spAutoFit/>
              </a:bodyPr>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100</a:t>
                </a:r>
                <a:endParaRPr lang="en-US" altLang="en-US" sz="2200" dirty="0">
                  <a:solidFill>
                    <a:srgbClr val="0033CC"/>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50</a:t>
                </a:r>
                <a:endParaRPr lang="en-US" altLang="en-US" sz="2200" dirty="0">
                  <a:solidFill>
                    <a:srgbClr val="0033CC"/>
                  </a:solidFill>
                  <a:latin typeface="Times New Roman" panose="02020603050405020304" pitchFamily="18" charset="0"/>
                  <a:ea typeface="Times New Roman" panose="02020603050405020304" pitchFamily="18" charset="0"/>
                </a:endParaRPr>
              </a:p>
            </p:txBody>
          </p:sp>
          <p:sp>
            <p:nvSpPr>
              <p:cNvPr id="13386" name="Line 22"/>
              <p:cNvSpPr/>
              <p:nvPr/>
            </p:nvSpPr>
            <p:spPr>
              <a:xfrm>
                <a:off x="552" y="2352"/>
                <a:ext cx="336" cy="0"/>
              </a:xfrm>
              <a:prstGeom prst="line">
                <a:avLst/>
              </a:prstGeom>
              <a:ln w="9525" cap="flat" cmpd="sng">
                <a:solidFill>
                  <a:srgbClr val="0066FF"/>
                </a:solidFill>
                <a:prstDash val="solid"/>
                <a:headEnd type="none" w="med" len="med"/>
                <a:tailEnd type="none" w="med" len="med"/>
              </a:ln>
            </p:spPr>
          </p:sp>
        </p:grpSp>
        <p:grpSp>
          <p:nvGrpSpPr>
            <p:cNvPr id="13341" name="Group 23"/>
            <p:cNvGrpSpPr/>
            <p:nvPr/>
          </p:nvGrpSpPr>
          <p:grpSpPr>
            <a:xfrm>
              <a:off x="1092" y="2784"/>
              <a:ext cx="480" cy="591"/>
              <a:chOff x="528" y="2112"/>
              <a:chExt cx="384" cy="591"/>
            </a:xfrm>
          </p:grpSpPr>
          <p:sp>
            <p:nvSpPr>
              <p:cNvPr id="13383" name="Text Box 24"/>
              <p:cNvSpPr txBox="1"/>
              <p:nvPr/>
            </p:nvSpPr>
            <p:spPr>
              <a:xfrm>
                <a:off x="528" y="2112"/>
                <a:ext cx="384" cy="591"/>
              </a:xfrm>
              <a:prstGeom prst="rect">
                <a:avLst/>
              </a:prstGeom>
              <a:noFill/>
              <a:ln w="9525">
                <a:noFill/>
              </a:ln>
            </p:spPr>
            <p:txBody>
              <a:bodyPr>
                <a:spAutoFit/>
              </a:bodyPr>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100</a:t>
                </a:r>
                <a:endParaRPr lang="en-US" altLang="en-US" sz="2200" dirty="0">
                  <a:solidFill>
                    <a:srgbClr val="0033CC"/>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200</a:t>
                </a:r>
                <a:endParaRPr lang="en-US" altLang="en-US" sz="2200" dirty="0">
                  <a:solidFill>
                    <a:srgbClr val="0033CC"/>
                  </a:solidFill>
                  <a:latin typeface="Times New Roman" panose="02020603050405020304" pitchFamily="18" charset="0"/>
                  <a:ea typeface="Times New Roman" panose="02020603050405020304" pitchFamily="18" charset="0"/>
                </a:endParaRPr>
              </a:p>
            </p:txBody>
          </p:sp>
          <p:sp>
            <p:nvSpPr>
              <p:cNvPr id="13384" name="Line 25"/>
              <p:cNvSpPr/>
              <p:nvPr/>
            </p:nvSpPr>
            <p:spPr>
              <a:xfrm>
                <a:off x="552" y="2352"/>
                <a:ext cx="336" cy="0"/>
              </a:xfrm>
              <a:prstGeom prst="line">
                <a:avLst/>
              </a:prstGeom>
              <a:ln w="9525" cap="flat" cmpd="sng">
                <a:solidFill>
                  <a:srgbClr val="0066FF"/>
                </a:solidFill>
                <a:prstDash val="solid"/>
                <a:headEnd type="none" w="med" len="med"/>
                <a:tailEnd type="none" w="med" len="med"/>
              </a:ln>
            </p:spPr>
          </p:sp>
        </p:grpSp>
        <p:grpSp>
          <p:nvGrpSpPr>
            <p:cNvPr id="13342" name="Group 26"/>
            <p:cNvGrpSpPr/>
            <p:nvPr/>
          </p:nvGrpSpPr>
          <p:grpSpPr>
            <a:xfrm>
              <a:off x="1200" y="3244"/>
              <a:ext cx="384" cy="591"/>
              <a:chOff x="528" y="2140"/>
              <a:chExt cx="384" cy="591"/>
            </a:xfrm>
          </p:grpSpPr>
          <p:sp>
            <p:nvSpPr>
              <p:cNvPr id="13381" name="Text Box 27"/>
              <p:cNvSpPr txBox="1"/>
              <p:nvPr/>
            </p:nvSpPr>
            <p:spPr>
              <a:xfrm>
                <a:off x="528" y="2140"/>
                <a:ext cx="384" cy="591"/>
              </a:xfrm>
              <a:prstGeom prst="rect">
                <a:avLst/>
              </a:prstGeom>
              <a:noFill/>
              <a:ln w="9525">
                <a:noFill/>
              </a:ln>
            </p:spPr>
            <p:txBody>
              <a:bodyPr>
                <a:spAutoFit/>
              </a:bodyPr>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2</a:t>
                </a:r>
                <a:endParaRPr lang="en-US" altLang="en-US" sz="2200" dirty="0">
                  <a:solidFill>
                    <a:srgbClr val="0033CC"/>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1</a:t>
                </a:r>
                <a:endParaRPr lang="en-US" altLang="en-US" sz="2200" dirty="0">
                  <a:solidFill>
                    <a:srgbClr val="0033CC"/>
                  </a:solidFill>
                  <a:latin typeface="Times New Roman" panose="02020603050405020304" pitchFamily="18" charset="0"/>
                  <a:ea typeface="Times New Roman" panose="02020603050405020304" pitchFamily="18" charset="0"/>
                </a:endParaRPr>
              </a:p>
            </p:txBody>
          </p:sp>
          <p:sp>
            <p:nvSpPr>
              <p:cNvPr id="13382" name="Line 28"/>
              <p:cNvSpPr/>
              <p:nvPr/>
            </p:nvSpPr>
            <p:spPr>
              <a:xfrm>
                <a:off x="552" y="2352"/>
                <a:ext cx="336" cy="0"/>
              </a:xfrm>
              <a:prstGeom prst="line">
                <a:avLst/>
              </a:prstGeom>
              <a:ln w="9525" cap="flat" cmpd="sng">
                <a:solidFill>
                  <a:srgbClr val="0066FF"/>
                </a:solidFill>
                <a:prstDash val="solid"/>
                <a:headEnd type="none" w="med" len="med"/>
                <a:tailEnd type="none" w="med" len="med"/>
              </a:ln>
            </p:spPr>
          </p:sp>
        </p:grpSp>
        <p:grpSp>
          <p:nvGrpSpPr>
            <p:cNvPr id="13343" name="Group 29"/>
            <p:cNvGrpSpPr/>
            <p:nvPr/>
          </p:nvGrpSpPr>
          <p:grpSpPr>
            <a:xfrm>
              <a:off x="1104" y="3696"/>
              <a:ext cx="480" cy="591"/>
              <a:chOff x="528" y="2112"/>
              <a:chExt cx="384" cy="591"/>
            </a:xfrm>
          </p:grpSpPr>
          <p:sp>
            <p:nvSpPr>
              <p:cNvPr id="13379" name="Text Box 30"/>
              <p:cNvSpPr txBox="1"/>
              <p:nvPr/>
            </p:nvSpPr>
            <p:spPr>
              <a:xfrm>
                <a:off x="528" y="2112"/>
                <a:ext cx="384" cy="591"/>
              </a:xfrm>
              <a:prstGeom prst="rect">
                <a:avLst/>
              </a:prstGeom>
              <a:noFill/>
              <a:ln w="9525">
                <a:noFill/>
              </a:ln>
            </p:spPr>
            <p:txBody>
              <a:bodyPr>
                <a:spAutoFit/>
              </a:bodyPr>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500</a:t>
                </a:r>
                <a:endParaRPr lang="en-US" altLang="en-US" sz="2200" dirty="0">
                  <a:solidFill>
                    <a:srgbClr val="0033CC"/>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1000</a:t>
                </a:r>
                <a:endParaRPr lang="en-US" altLang="en-US" sz="2200" dirty="0">
                  <a:solidFill>
                    <a:srgbClr val="0033CC"/>
                  </a:solidFill>
                  <a:latin typeface="Times New Roman" panose="02020603050405020304" pitchFamily="18" charset="0"/>
                  <a:ea typeface="Times New Roman" panose="02020603050405020304" pitchFamily="18" charset="0"/>
                </a:endParaRPr>
              </a:p>
            </p:txBody>
          </p:sp>
          <p:sp>
            <p:nvSpPr>
              <p:cNvPr id="13380" name="Line 31"/>
              <p:cNvSpPr/>
              <p:nvPr/>
            </p:nvSpPr>
            <p:spPr>
              <a:xfrm>
                <a:off x="552" y="2352"/>
                <a:ext cx="336" cy="0"/>
              </a:xfrm>
              <a:prstGeom prst="line">
                <a:avLst/>
              </a:prstGeom>
              <a:ln w="9525" cap="flat" cmpd="sng">
                <a:solidFill>
                  <a:srgbClr val="0066FF"/>
                </a:solidFill>
                <a:prstDash val="solid"/>
                <a:headEnd type="none" w="med" len="med"/>
                <a:tailEnd type="none" w="med" len="med"/>
              </a:ln>
            </p:spPr>
          </p:sp>
        </p:grpSp>
        <p:sp>
          <p:nvSpPr>
            <p:cNvPr id="13344" name="Rectangle 32"/>
            <p:cNvSpPr/>
            <p:nvPr/>
          </p:nvSpPr>
          <p:spPr>
            <a:xfrm>
              <a:off x="816" y="2844"/>
              <a:ext cx="240" cy="240"/>
            </a:xfrm>
            <a:prstGeom prst="rect">
              <a:avLst/>
            </a:prstGeom>
            <a:solidFill>
              <a:srgbClr val="FFFFCC"/>
            </a:solidFill>
            <a:ln w="9525">
              <a:noFill/>
            </a:ln>
          </p:spPr>
          <p:txBody>
            <a:bodyPr wrap="none" anchor="ctr" anchorCtr="0"/>
            <a:p>
              <a:pPr algn="ctr" eaLnBrk="1" hangingPunct="1"/>
              <a:r>
                <a:rPr lang="en-US" altLang="en-US" sz="2200" b="1" dirty="0">
                  <a:solidFill>
                    <a:srgbClr val="0066FF"/>
                  </a:solidFill>
                  <a:latin typeface="Times New Roman" panose="02020603050405020304" pitchFamily="18" charset="0"/>
                  <a:cs typeface="Times New Roman" panose="02020603050405020304" pitchFamily="18" charset="0"/>
                </a:rPr>
                <a:t>C.</a:t>
              </a:r>
              <a:endParaRPr lang="en-US" altLang="en-US" sz="2200" b="1" dirty="0">
                <a:solidFill>
                  <a:srgbClr val="0066FF"/>
                </a:solidFill>
                <a:latin typeface="Times New Roman" panose="02020603050405020304" pitchFamily="18" charset="0"/>
                <a:ea typeface="Times New Roman" panose="02020603050405020304" pitchFamily="18" charset="0"/>
              </a:endParaRPr>
            </a:p>
          </p:txBody>
        </p:sp>
        <p:sp>
          <p:nvSpPr>
            <p:cNvPr id="13345" name="Rectangle 33"/>
            <p:cNvSpPr/>
            <p:nvPr/>
          </p:nvSpPr>
          <p:spPr>
            <a:xfrm>
              <a:off x="816" y="3264"/>
              <a:ext cx="240" cy="240"/>
            </a:xfrm>
            <a:prstGeom prst="rect">
              <a:avLst/>
            </a:prstGeom>
            <a:solidFill>
              <a:srgbClr val="FFFFCC"/>
            </a:solidFill>
            <a:ln w="9525">
              <a:noFill/>
            </a:ln>
          </p:spPr>
          <p:txBody>
            <a:bodyPr wrap="none" anchor="ctr" anchorCtr="0"/>
            <a:p>
              <a:pPr algn="ctr" eaLnBrk="1" hangingPunct="1"/>
              <a:r>
                <a:rPr lang="en-US" altLang="en-US" sz="2200" b="1" dirty="0">
                  <a:solidFill>
                    <a:srgbClr val="0066FF"/>
                  </a:solidFill>
                  <a:latin typeface="Times New Roman" panose="02020603050405020304" pitchFamily="18" charset="0"/>
                  <a:cs typeface="Times New Roman" panose="02020603050405020304" pitchFamily="18" charset="0"/>
                </a:rPr>
                <a:t>D.</a:t>
              </a:r>
              <a:endParaRPr lang="en-US" altLang="en-US" sz="2200" b="1" dirty="0">
                <a:solidFill>
                  <a:srgbClr val="0066FF"/>
                </a:solidFill>
                <a:latin typeface="Times New Roman" panose="02020603050405020304" pitchFamily="18" charset="0"/>
                <a:ea typeface="Times New Roman" panose="02020603050405020304" pitchFamily="18" charset="0"/>
              </a:endParaRPr>
            </a:p>
          </p:txBody>
        </p:sp>
        <p:sp>
          <p:nvSpPr>
            <p:cNvPr id="13346" name="Rectangle 34"/>
            <p:cNvSpPr/>
            <p:nvPr/>
          </p:nvSpPr>
          <p:spPr>
            <a:xfrm>
              <a:off x="816" y="3744"/>
              <a:ext cx="240" cy="240"/>
            </a:xfrm>
            <a:prstGeom prst="rect">
              <a:avLst/>
            </a:prstGeom>
            <a:solidFill>
              <a:srgbClr val="FFFFCC"/>
            </a:solidFill>
            <a:ln w="9525">
              <a:noFill/>
            </a:ln>
          </p:spPr>
          <p:txBody>
            <a:bodyPr wrap="none" anchor="ctr" anchorCtr="0"/>
            <a:p>
              <a:pPr algn="ctr" eaLnBrk="1" hangingPunct="1"/>
              <a:r>
                <a:rPr lang="en-US" altLang="en-US" sz="2200" b="1" dirty="0">
                  <a:solidFill>
                    <a:srgbClr val="0066FF"/>
                  </a:solidFill>
                  <a:latin typeface="Times New Roman" panose="02020603050405020304" pitchFamily="18" charset="0"/>
                  <a:cs typeface="Times New Roman" panose="02020603050405020304" pitchFamily="18" charset="0"/>
                </a:rPr>
                <a:t>E.</a:t>
              </a:r>
              <a:endParaRPr lang="en-US" altLang="en-US" sz="2200" b="1" dirty="0">
                <a:solidFill>
                  <a:srgbClr val="0066FF"/>
                </a:solidFill>
                <a:latin typeface="Times New Roman" panose="02020603050405020304" pitchFamily="18" charset="0"/>
                <a:ea typeface="Times New Roman" panose="02020603050405020304" pitchFamily="18" charset="0"/>
              </a:endParaRPr>
            </a:p>
          </p:txBody>
        </p:sp>
        <p:grpSp>
          <p:nvGrpSpPr>
            <p:cNvPr id="13347" name="Group 35"/>
            <p:cNvGrpSpPr/>
            <p:nvPr/>
          </p:nvGrpSpPr>
          <p:grpSpPr>
            <a:xfrm>
              <a:off x="1812" y="1908"/>
              <a:ext cx="396" cy="2160"/>
              <a:chOff x="1812" y="1908"/>
              <a:chExt cx="396" cy="2160"/>
            </a:xfrm>
          </p:grpSpPr>
          <p:sp>
            <p:nvSpPr>
              <p:cNvPr id="13374" name="Rectangle 36"/>
              <p:cNvSpPr/>
              <p:nvPr/>
            </p:nvSpPr>
            <p:spPr>
              <a:xfrm>
                <a:off x="1824" y="1908"/>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endParaRPr lang="vi-VN" altLang="en-US" sz="2200" b="1" dirty="0">
                  <a:solidFill>
                    <a:srgbClr val="339933"/>
                  </a:solidFill>
                  <a:latin typeface="Times New Roman" panose="02020603050405020304" pitchFamily="18" charset="0"/>
                  <a:ea typeface="Times New Roman" panose="02020603050405020304" pitchFamily="18" charset="0"/>
                </a:endParaRPr>
              </a:p>
            </p:txBody>
          </p:sp>
          <p:sp>
            <p:nvSpPr>
              <p:cNvPr id="13375" name="Rectangle 37"/>
              <p:cNvSpPr/>
              <p:nvPr/>
            </p:nvSpPr>
            <p:spPr>
              <a:xfrm>
                <a:off x="1824" y="2364"/>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endParaRPr lang="vi-VN" altLang="en-US" sz="2200" b="1" dirty="0">
                  <a:solidFill>
                    <a:srgbClr val="339933"/>
                  </a:solidFill>
                  <a:latin typeface="Times New Roman" panose="02020603050405020304" pitchFamily="18" charset="0"/>
                  <a:ea typeface="Times New Roman" panose="02020603050405020304" pitchFamily="18" charset="0"/>
                </a:endParaRPr>
              </a:p>
            </p:txBody>
          </p:sp>
          <p:sp>
            <p:nvSpPr>
              <p:cNvPr id="13376" name="Rectangle 38"/>
              <p:cNvSpPr/>
              <p:nvPr/>
            </p:nvSpPr>
            <p:spPr>
              <a:xfrm>
                <a:off x="1824" y="2856"/>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endParaRPr lang="vi-VN" altLang="en-US" sz="2200" b="1" dirty="0">
                  <a:solidFill>
                    <a:srgbClr val="339933"/>
                  </a:solidFill>
                  <a:latin typeface="Times New Roman" panose="02020603050405020304" pitchFamily="18" charset="0"/>
                  <a:ea typeface="Times New Roman" panose="02020603050405020304" pitchFamily="18" charset="0"/>
                </a:endParaRPr>
              </a:p>
            </p:txBody>
          </p:sp>
          <p:sp>
            <p:nvSpPr>
              <p:cNvPr id="13377" name="Rectangle 39"/>
              <p:cNvSpPr/>
              <p:nvPr/>
            </p:nvSpPr>
            <p:spPr>
              <a:xfrm>
                <a:off x="1812" y="3312"/>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endParaRPr lang="vi-VN" altLang="en-US" sz="2200" b="1" dirty="0">
                  <a:solidFill>
                    <a:srgbClr val="339933"/>
                  </a:solidFill>
                  <a:latin typeface="Times New Roman" panose="02020603050405020304" pitchFamily="18" charset="0"/>
                  <a:ea typeface="Times New Roman" panose="02020603050405020304" pitchFamily="18" charset="0"/>
                </a:endParaRPr>
              </a:p>
            </p:txBody>
          </p:sp>
          <p:sp>
            <p:nvSpPr>
              <p:cNvPr id="13378" name="Rectangle 40"/>
              <p:cNvSpPr/>
              <p:nvPr/>
            </p:nvSpPr>
            <p:spPr>
              <a:xfrm>
                <a:off x="1812" y="3780"/>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endParaRPr lang="vi-VN" altLang="en-US" sz="2200" b="1" dirty="0">
                  <a:solidFill>
                    <a:srgbClr val="339933"/>
                  </a:solidFill>
                  <a:latin typeface="Times New Roman" panose="02020603050405020304" pitchFamily="18" charset="0"/>
                  <a:ea typeface="Times New Roman" panose="02020603050405020304" pitchFamily="18" charset="0"/>
                </a:endParaRPr>
              </a:p>
            </p:txBody>
          </p:sp>
        </p:grpSp>
        <p:grpSp>
          <p:nvGrpSpPr>
            <p:cNvPr id="13348" name="Group 41"/>
            <p:cNvGrpSpPr/>
            <p:nvPr/>
          </p:nvGrpSpPr>
          <p:grpSpPr>
            <a:xfrm>
              <a:off x="3456" y="1824"/>
              <a:ext cx="1392" cy="2463"/>
              <a:chOff x="192" y="1824"/>
              <a:chExt cx="1392" cy="2463"/>
            </a:xfrm>
          </p:grpSpPr>
          <p:sp>
            <p:nvSpPr>
              <p:cNvPr id="13349" name="Rectangle 42"/>
              <p:cNvSpPr/>
              <p:nvPr/>
            </p:nvSpPr>
            <p:spPr>
              <a:xfrm>
                <a:off x="192" y="1920"/>
                <a:ext cx="240" cy="240"/>
              </a:xfrm>
              <a:prstGeom prst="rect">
                <a:avLst/>
              </a:prstGeom>
              <a:solidFill>
                <a:srgbClr val="FFFFCC"/>
              </a:solidFill>
              <a:ln w="9525">
                <a:noFill/>
              </a:ln>
            </p:spPr>
            <p:txBody>
              <a:bodyPr wrap="none" anchor="ctr" anchorCtr="0"/>
              <a:p>
                <a:pPr algn="ctr" eaLnBrk="1" hangingPunct="1"/>
                <a:r>
                  <a:rPr lang="en-US" altLang="en-US" sz="2200" b="1" dirty="0">
                    <a:solidFill>
                      <a:srgbClr val="0066FF"/>
                    </a:solidFill>
                    <a:latin typeface="Times New Roman" panose="02020603050405020304" pitchFamily="18" charset="0"/>
                    <a:cs typeface="Times New Roman" panose="02020603050405020304" pitchFamily="18" charset="0"/>
                  </a:rPr>
                  <a:t>A.</a:t>
                </a:r>
                <a:endParaRPr lang="en-US" altLang="en-US" sz="2200" b="1" dirty="0">
                  <a:solidFill>
                    <a:srgbClr val="0066FF"/>
                  </a:solidFill>
                  <a:latin typeface="Times New Roman" panose="02020603050405020304" pitchFamily="18" charset="0"/>
                  <a:ea typeface="Times New Roman" panose="02020603050405020304" pitchFamily="18" charset="0"/>
                </a:endParaRPr>
              </a:p>
            </p:txBody>
          </p:sp>
          <p:sp>
            <p:nvSpPr>
              <p:cNvPr id="13350" name="Rectangle 43"/>
              <p:cNvSpPr/>
              <p:nvPr/>
            </p:nvSpPr>
            <p:spPr>
              <a:xfrm>
                <a:off x="192" y="2400"/>
                <a:ext cx="240" cy="240"/>
              </a:xfrm>
              <a:prstGeom prst="rect">
                <a:avLst/>
              </a:prstGeom>
              <a:solidFill>
                <a:srgbClr val="FFFFCC"/>
              </a:solidFill>
              <a:ln w="9525">
                <a:noFill/>
              </a:ln>
            </p:spPr>
            <p:txBody>
              <a:bodyPr wrap="none" anchor="ctr" anchorCtr="0"/>
              <a:p>
                <a:pPr algn="ctr" eaLnBrk="1" hangingPunct="1"/>
                <a:r>
                  <a:rPr lang="en-US" altLang="en-US" sz="2200" b="1" dirty="0">
                    <a:solidFill>
                      <a:srgbClr val="0066FF"/>
                    </a:solidFill>
                    <a:latin typeface="Times New Roman" panose="02020603050405020304" pitchFamily="18" charset="0"/>
                    <a:cs typeface="Times New Roman" panose="02020603050405020304" pitchFamily="18" charset="0"/>
                  </a:rPr>
                  <a:t>B.</a:t>
                </a:r>
                <a:endParaRPr lang="en-US" altLang="en-US" sz="2200" b="1" dirty="0">
                  <a:solidFill>
                    <a:srgbClr val="0066FF"/>
                  </a:solidFill>
                  <a:latin typeface="Times New Roman" panose="02020603050405020304" pitchFamily="18" charset="0"/>
                  <a:ea typeface="Times New Roman" panose="02020603050405020304" pitchFamily="18" charset="0"/>
                </a:endParaRPr>
              </a:p>
            </p:txBody>
          </p:sp>
          <p:sp>
            <p:nvSpPr>
              <p:cNvPr id="13351" name="Rectangle 44"/>
              <p:cNvSpPr/>
              <p:nvPr/>
            </p:nvSpPr>
            <p:spPr>
              <a:xfrm>
                <a:off x="1200" y="1908"/>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endParaRPr lang="vi-VN" altLang="en-US" sz="2200" b="1" dirty="0">
                  <a:solidFill>
                    <a:srgbClr val="339933"/>
                  </a:solidFill>
                  <a:latin typeface="Times New Roman" panose="02020603050405020304" pitchFamily="18" charset="0"/>
                  <a:ea typeface="Times New Roman" panose="02020603050405020304" pitchFamily="18" charset="0"/>
                </a:endParaRPr>
              </a:p>
            </p:txBody>
          </p:sp>
          <p:grpSp>
            <p:nvGrpSpPr>
              <p:cNvPr id="13352" name="Group 45"/>
              <p:cNvGrpSpPr/>
              <p:nvPr/>
            </p:nvGrpSpPr>
            <p:grpSpPr>
              <a:xfrm>
                <a:off x="528" y="1824"/>
                <a:ext cx="384" cy="591"/>
                <a:chOff x="528" y="2112"/>
                <a:chExt cx="384" cy="591"/>
              </a:xfrm>
            </p:grpSpPr>
            <p:sp>
              <p:nvSpPr>
                <p:cNvPr id="13372" name="Text Box 46"/>
                <p:cNvSpPr txBox="1"/>
                <p:nvPr/>
              </p:nvSpPr>
              <p:spPr>
                <a:xfrm>
                  <a:off x="528" y="2112"/>
                  <a:ext cx="384" cy="591"/>
                </a:xfrm>
                <a:prstGeom prst="rect">
                  <a:avLst/>
                </a:prstGeom>
                <a:noFill/>
                <a:ln w="9525">
                  <a:noFill/>
                </a:ln>
              </p:spPr>
              <p:txBody>
                <a:bodyPr>
                  <a:spAutoFit/>
                </a:bodyPr>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50</a:t>
                  </a:r>
                  <a:endParaRPr lang="en-US" altLang="en-US" sz="2200" dirty="0">
                    <a:solidFill>
                      <a:srgbClr val="0033CC"/>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100</a:t>
                  </a:r>
                  <a:endParaRPr lang="en-US" altLang="en-US" sz="2200" dirty="0">
                    <a:solidFill>
                      <a:srgbClr val="0033CC"/>
                    </a:solidFill>
                    <a:latin typeface="Times New Roman" panose="02020603050405020304" pitchFamily="18" charset="0"/>
                    <a:ea typeface="Times New Roman" panose="02020603050405020304" pitchFamily="18" charset="0"/>
                  </a:endParaRPr>
                </a:p>
              </p:txBody>
            </p:sp>
            <p:sp>
              <p:nvSpPr>
                <p:cNvPr id="13373" name="Line 47"/>
                <p:cNvSpPr/>
                <p:nvPr/>
              </p:nvSpPr>
              <p:spPr>
                <a:xfrm>
                  <a:off x="552" y="2352"/>
                  <a:ext cx="336" cy="0"/>
                </a:xfrm>
                <a:prstGeom prst="line">
                  <a:avLst/>
                </a:prstGeom>
                <a:ln w="9525" cap="flat" cmpd="sng">
                  <a:solidFill>
                    <a:srgbClr val="0066FF"/>
                  </a:solidFill>
                  <a:prstDash val="solid"/>
                  <a:headEnd type="none" w="med" len="med"/>
                  <a:tailEnd type="none" w="med" len="med"/>
                </a:ln>
              </p:spPr>
            </p:sp>
          </p:grpSp>
          <p:grpSp>
            <p:nvGrpSpPr>
              <p:cNvPr id="13353" name="Group 48"/>
              <p:cNvGrpSpPr/>
              <p:nvPr/>
            </p:nvGrpSpPr>
            <p:grpSpPr>
              <a:xfrm>
                <a:off x="528" y="2304"/>
                <a:ext cx="384" cy="591"/>
                <a:chOff x="528" y="2112"/>
                <a:chExt cx="384" cy="591"/>
              </a:xfrm>
            </p:grpSpPr>
            <p:sp>
              <p:nvSpPr>
                <p:cNvPr id="13370" name="Text Box 49"/>
                <p:cNvSpPr txBox="1"/>
                <p:nvPr/>
              </p:nvSpPr>
              <p:spPr>
                <a:xfrm>
                  <a:off x="528" y="2112"/>
                  <a:ext cx="384" cy="591"/>
                </a:xfrm>
                <a:prstGeom prst="rect">
                  <a:avLst/>
                </a:prstGeom>
                <a:noFill/>
                <a:ln w="9525">
                  <a:noFill/>
                </a:ln>
              </p:spPr>
              <p:txBody>
                <a:bodyPr>
                  <a:spAutoFit/>
                </a:bodyPr>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100</a:t>
                  </a:r>
                  <a:endParaRPr lang="en-US" altLang="en-US" sz="2200" dirty="0">
                    <a:solidFill>
                      <a:srgbClr val="0033CC"/>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50</a:t>
                  </a:r>
                  <a:endParaRPr lang="en-US" altLang="en-US" sz="2200" dirty="0">
                    <a:solidFill>
                      <a:srgbClr val="0033CC"/>
                    </a:solidFill>
                    <a:latin typeface="Times New Roman" panose="02020603050405020304" pitchFamily="18" charset="0"/>
                    <a:ea typeface="Times New Roman" panose="02020603050405020304" pitchFamily="18" charset="0"/>
                  </a:endParaRPr>
                </a:p>
              </p:txBody>
            </p:sp>
            <p:sp>
              <p:nvSpPr>
                <p:cNvPr id="13371" name="Line 50"/>
                <p:cNvSpPr/>
                <p:nvPr/>
              </p:nvSpPr>
              <p:spPr>
                <a:xfrm>
                  <a:off x="552" y="2352"/>
                  <a:ext cx="336" cy="0"/>
                </a:xfrm>
                <a:prstGeom prst="line">
                  <a:avLst/>
                </a:prstGeom>
                <a:ln w="9525" cap="flat" cmpd="sng">
                  <a:solidFill>
                    <a:srgbClr val="0066FF"/>
                  </a:solidFill>
                  <a:prstDash val="solid"/>
                  <a:headEnd type="none" w="med" len="med"/>
                  <a:tailEnd type="none" w="med" len="med"/>
                </a:ln>
              </p:spPr>
            </p:sp>
          </p:grpSp>
          <p:grpSp>
            <p:nvGrpSpPr>
              <p:cNvPr id="13354" name="Group 51"/>
              <p:cNvGrpSpPr/>
              <p:nvPr/>
            </p:nvGrpSpPr>
            <p:grpSpPr>
              <a:xfrm>
                <a:off x="468" y="2784"/>
                <a:ext cx="480" cy="591"/>
                <a:chOff x="528" y="2112"/>
                <a:chExt cx="384" cy="591"/>
              </a:xfrm>
            </p:grpSpPr>
            <p:sp>
              <p:nvSpPr>
                <p:cNvPr id="13368" name="Text Box 52"/>
                <p:cNvSpPr txBox="1"/>
                <p:nvPr/>
              </p:nvSpPr>
              <p:spPr>
                <a:xfrm>
                  <a:off x="528" y="2112"/>
                  <a:ext cx="384" cy="591"/>
                </a:xfrm>
                <a:prstGeom prst="rect">
                  <a:avLst/>
                </a:prstGeom>
                <a:noFill/>
                <a:ln w="9525">
                  <a:noFill/>
                </a:ln>
              </p:spPr>
              <p:txBody>
                <a:bodyPr>
                  <a:spAutoFit/>
                </a:bodyPr>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100</a:t>
                  </a:r>
                  <a:endParaRPr lang="en-US" altLang="en-US" sz="2200" dirty="0">
                    <a:solidFill>
                      <a:srgbClr val="0033CC"/>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200</a:t>
                  </a:r>
                  <a:endParaRPr lang="en-US" altLang="en-US" sz="2200" dirty="0">
                    <a:solidFill>
                      <a:srgbClr val="0033CC"/>
                    </a:solidFill>
                    <a:latin typeface="Times New Roman" panose="02020603050405020304" pitchFamily="18" charset="0"/>
                    <a:ea typeface="Times New Roman" panose="02020603050405020304" pitchFamily="18" charset="0"/>
                  </a:endParaRPr>
                </a:p>
              </p:txBody>
            </p:sp>
            <p:sp>
              <p:nvSpPr>
                <p:cNvPr id="13369" name="Line 53"/>
                <p:cNvSpPr/>
                <p:nvPr/>
              </p:nvSpPr>
              <p:spPr>
                <a:xfrm>
                  <a:off x="552" y="2352"/>
                  <a:ext cx="336" cy="0"/>
                </a:xfrm>
                <a:prstGeom prst="line">
                  <a:avLst/>
                </a:prstGeom>
                <a:ln w="9525" cap="flat" cmpd="sng">
                  <a:solidFill>
                    <a:srgbClr val="0066FF"/>
                  </a:solidFill>
                  <a:prstDash val="solid"/>
                  <a:headEnd type="none" w="med" len="med"/>
                  <a:tailEnd type="none" w="med" len="med"/>
                </a:ln>
              </p:spPr>
            </p:sp>
          </p:grpSp>
          <p:grpSp>
            <p:nvGrpSpPr>
              <p:cNvPr id="13355" name="Group 54"/>
              <p:cNvGrpSpPr/>
              <p:nvPr/>
            </p:nvGrpSpPr>
            <p:grpSpPr>
              <a:xfrm>
                <a:off x="576" y="3244"/>
                <a:ext cx="384" cy="591"/>
                <a:chOff x="528" y="2140"/>
                <a:chExt cx="384" cy="591"/>
              </a:xfrm>
            </p:grpSpPr>
            <p:sp>
              <p:nvSpPr>
                <p:cNvPr id="13366" name="Text Box 55"/>
                <p:cNvSpPr txBox="1"/>
                <p:nvPr/>
              </p:nvSpPr>
              <p:spPr>
                <a:xfrm>
                  <a:off x="528" y="2140"/>
                  <a:ext cx="384" cy="591"/>
                </a:xfrm>
                <a:prstGeom prst="rect">
                  <a:avLst/>
                </a:prstGeom>
                <a:noFill/>
                <a:ln w="9525">
                  <a:noFill/>
                </a:ln>
              </p:spPr>
              <p:txBody>
                <a:bodyPr>
                  <a:spAutoFit/>
                </a:bodyPr>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2</a:t>
                  </a:r>
                  <a:endParaRPr lang="en-US" altLang="en-US" sz="2200" dirty="0">
                    <a:solidFill>
                      <a:srgbClr val="0033CC"/>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1</a:t>
                  </a:r>
                  <a:endParaRPr lang="en-US" altLang="en-US" sz="2200" dirty="0">
                    <a:solidFill>
                      <a:srgbClr val="0033CC"/>
                    </a:solidFill>
                    <a:latin typeface="Times New Roman" panose="02020603050405020304" pitchFamily="18" charset="0"/>
                    <a:ea typeface="Times New Roman" panose="02020603050405020304" pitchFamily="18" charset="0"/>
                  </a:endParaRPr>
                </a:p>
              </p:txBody>
            </p:sp>
            <p:sp>
              <p:nvSpPr>
                <p:cNvPr id="13367" name="Line 56"/>
                <p:cNvSpPr/>
                <p:nvPr/>
              </p:nvSpPr>
              <p:spPr>
                <a:xfrm>
                  <a:off x="552" y="2352"/>
                  <a:ext cx="336" cy="0"/>
                </a:xfrm>
                <a:prstGeom prst="line">
                  <a:avLst/>
                </a:prstGeom>
                <a:ln w="9525" cap="flat" cmpd="sng">
                  <a:solidFill>
                    <a:srgbClr val="0066FF"/>
                  </a:solidFill>
                  <a:prstDash val="solid"/>
                  <a:headEnd type="none" w="med" len="med"/>
                  <a:tailEnd type="none" w="med" len="med"/>
                </a:ln>
              </p:spPr>
            </p:sp>
          </p:grpSp>
          <p:grpSp>
            <p:nvGrpSpPr>
              <p:cNvPr id="13356" name="Group 57"/>
              <p:cNvGrpSpPr/>
              <p:nvPr/>
            </p:nvGrpSpPr>
            <p:grpSpPr>
              <a:xfrm>
                <a:off x="480" y="3696"/>
                <a:ext cx="480" cy="591"/>
                <a:chOff x="528" y="2112"/>
                <a:chExt cx="384" cy="591"/>
              </a:xfrm>
            </p:grpSpPr>
            <p:sp>
              <p:nvSpPr>
                <p:cNvPr id="13364" name="Text Box 58"/>
                <p:cNvSpPr txBox="1"/>
                <p:nvPr/>
              </p:nvSpPr>
              <p:spPr>
                <a:xfrm>
                  <a:off x="528" y="2112"/>
                  <a:ext cx="384" cy="591"/>
                </a:xfrm>
                <a:prstGeom prst="rect">
                  <a:avLst/>
                </a:prstGeom>
                <a:noFill/>
                <a:ln w="9525">
                  <a:noFill/>
                </a:ln>
              </p:spPr>
              <p:txBody>
                <a:bodyPr>
                  <a:spAutoFit/>
                </a:bodyPr>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 500</a:t>
                  </a:r>
                  <a:endParaRPr lang="en-US" altLang="en-US" sz="2200" dirty="0">
                    <a:solidFill>
                      <a:srgbClr val="0033CC"/>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200" dirty="0">
                      <a:solidFill>
                        <a:srgbClr val="0033CC"/>
                      </a:solidFill>
                      <a:latin typeface="Times New Roman" panose="02020603050405020304" pitchFamily="18" charset="0"/>
                      <a:cs typeface="Times New Roman" panose="02020603050405020304" pitchFamily="18" charset="0"/>
                    </a:rPr>
                    <a:t>1000</a:t>
                  </a:r>
                  <a:endParaRPr lang="en-US" altLang="en-US" sz="2200" dirty="0">
                    <a:solidFill>
                      <a:srgbClr val="0033CC"/>
                    </a:solidFill>
                    <a:latin typeface="Times New Roman" panose="02020603050405020304" pitchFamily="18" charset="0"/>
                    <a:ea typeface="Times New Roman" panose="02020603050405020304" pitchFamily="18" charset="0"/>
                  </a:endParaRPr>
                </a:p>
              </p:txBody>
            </p:sp>
            <p:sp>
              <p:nvSpPr>
                <p:cNvPr id="13365" name="Line 59"/>
                <p:cNvSpPr/>
                <p:nvPr/>
              </p:nvSpPr>
              <p:spPr>
                <a:xfrm>
                  <a:off x="552" y="2352"/>
                  <a:ext cx="336" cy="0"/>
                </a:xfrm>
                <a:prstGeom prst="line">
                  <a:avLst/>
                </a:prstGeom>
                <a:ln w="9525" cap="flat" cmpd="sng">
                  <a:solidFill>
                    <a:srgbClr val="0066FF"/>
                  </a:solidFill>
                  <a:prstDash val="solid"/>
                  <a:headEnd type="none" w="med" len="med"/>
                  <a:tailEnd type="none" w="med" len="med"/>
                </a:ln>
              </p:spPr>
            </p:sp>
          </p:grpSp>
          <p:sp>
            <p:nvSpPr>
              <p:cNvPr id="13357" name="Rectangle 60"/>
              <p:cNvSpPr/>
              <p:nvPr/>
            </p:nvSpPr>
            <p:spPr>
              <a:xfrm>
                <a:off x="192" y="2844"/>
                <a:ext cx="240" cy="240"/>
              </a:xfrm>
              <a:prstGeom prst="rect">
                <a:avLst/>
              </a:prstGeom>
              <a:solidFill>
                <a:srgbClr val="FFFFCC"/>
              </a:solidFill>
              <a:ln w="9525">
                <a:noFill/>
              </a:ln>
            </p:spPr>
            <p:txBody>
              <a:bodyPr wrap="none" anchor="ctr" anchorCtr="0"/>
              <a:p>
                <a:pPr algn="ctr" eaLnBrk="1" hangingPunct="1"/>
                <a:r>
                  <a:rPr lang="en-US" altLang="en-US" sz="2200" b="1" dirty="0">
                    <a:solidFill>
                      <a:srgbClr val="0066FF"/>
                    </a:solidFill>
                    <a:latin typeface="Times New Roman" panose="02020603050405020304" pitchFamily="18" charset="0"/>
                    <a:cs typeface="Times New Roman" panose="02020603050405020304" pitchFamily="18" charset="0"/>
                  </a:rPr>
                  <a:t>C.</a:t>
                </a:r>
                <a:endParaRPr lang="en-US" altLang="en-US" sz="2200" b="1" dirty="0">
                  <a:solidFill>
                    <a:srgbClr val="0066FF"/>
                  </a:solidFill>
                  <a:latin typeface="Times New Roman" panose="02020603050405020304" pitchFamily="18" charset="0"/>
                  <a:ea typeface="Times New Roman" panose="02020603050405020304" pitchFamily="18" charset="0"/>
                </a:endParaRPr>
              </a:p>
            </p:txBody>
          </p:sp>
          <p:sp>
            <p:nvSpPr>
              <p:cNvPr id="13358" name="Rectangle 61"/>
              <p:cNvSpPr/>
              <p:nvPr/>
            </p:nvSpPr>
            <p:spPr>
              <a:xfrm>
                <a:off x="192" y="3264"/>
                <a:ext cx="240" cy="240"/>
              </a:xfrm>
              <a:prstGeom prst="rect">
                <a:avLst/>
              </a:prstGeom>
              <a:solidFill>
                <a:srgbClr val="FFFFCC"/>
              </a:solidFill>
              <a:ln w="9525">
                <a:noFill/>
              </a:ln>
            </p:spPr>
            <p:txBody>
              <a:bodyPr wrap="none" anchor="ctr" anchorCtr="0"/>
              <a:p>
                <a:pPr algn="ctr" eaLnBrk="1" hangingPunct="1"/>
                <a:r>
                  <a:rPr lang="en-US" altLang="en-US" sz="2200" b="1" dirty="0">
                    <a:solidFill>
                      <a:srgbClr val="0066FF"/>
                    </a:solidFill>
                    <a:latin typeface="Times New Roman" panose="02020603050405020304" pitchFamily="18" charset="0"/>
                    <a:cs typeface="Times New Roman" panose="02020603050405020304" pitchFamily="18" charset="0"/>
                  </a:rPr>
                  <a:t>D.</a:t>
                </a:r>
                <a:endParaRPr lang="en-US" altLang="en-US" sz="2200" b="1" dirty="0">
                  <a:solidFill>
                    <a:srgbClr val="0066FF"/>
                  </a:solidFill>
                  <a:latin typeface="Times New Roman" panose="02020603050405020304" pitchFamily="18" charset="0"/>
                  <a:ea typeface="Times New Roman" panose="02020603050405020304" pitchFamily="18" charset="0"/>
                </a:endParaRPr>
              </a:p>
            </p:txBody>
          </p:sp>
          <p:sp>
            <p:nvSpPr>
              <p:cNvPr id="13359" name="Rectangle 62"/>
              <p:cNvSpPr/>
              <p:nvPr/>
            </p:nvSpPr>
            <p:spPr>
              <a:xfrm>
                <a:off x="192" y="3744"/>
                <a:ext cx="240" cy="240"/>
              </a:xfrm>
              <a:prstGeom prst="rect">
                <a:avLst/>
              </a:prstGeom>
              <a:solidFill>
                <a:srgbClr val="FFFFCC"/>
              </a:solidFill>
              <a:ln w="9525">
                <a:noFill/>
              </a:ln>
            </p:spPr>
            <p:txBody>
              <a:bodyPr wrap="none" anchor="ctr" anchorCtr="0"/>
              <a:p>
                <a:pPr algn="ctr" eaLnBrk="1" hangingPunct="1"/>
                <a:r>
                  <a:rPr lang="en-US" altLang="en-US" sz="2200" b="1" dirty="0">
                    <a:solidFill>
                      <a:srgbClr val="0066FF"/>
                    </a:solidFill>
                    <a:latin typeface="Times New Roman" panose="02020603050405020304" pitchFamily="18" charset="0"/>
                    <a:cs typeface="Times New Roman" panose="02020603050405020304" pitchFamily="18" charset="0"/>
                  </a:rPr>
                  <a:t>E.</a:t>
                </a:r>
                <a:endParaRPr lang="en-US" altLang="en-US" sz="2200" b="1" dirty="0">
                  <a:solidFill>
                    <a:srgbClr val="0066FF"/>
                  </a:solidFill>
                  <a:latin typeface="Times New Roman" panose="02020603050405020304" pitchFamily="18" charset="0"/>
                  <a:ea typeface="Times New Roman" panose="02020603050405020304" pitchFamily="18" charset="0"/>
                </a:endParaRPr>
              </a:p>
            </p:txBody>
          </p:sp>
          <p:sp>
            <p:nvSpPr>
              <p:cNvPr id="13360" name="Rectangle 63"/>
              <p:cNvSpPr/>
              <p:nvPr/>
            </p:nvSpPr>
            <p:spPr>
              <a:xfrm>
                <a:off x="1200" y="2364"/>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endParaRPr lang="vi-VN" altLang="en-US" sz="2200" b="1" dirty="0">
                  <a:solidFill>
                    <a:srgbClr val="339933"/>
                  </a:solidFill>
                  <a:latin typeface="Times New Roman" panose="02020603050405020304" pitchFamily="18" charset="0"/>
                  <a:ea typeface="Times New Roman" panose="02020603050405020304" pitchFamily="18" charset="0"/>
                </a:endParaRPr>
              </a:p>
            </p:txBody>
          </p:sp>
          <p:sp>
            <p:nvSpPr>
              <p:cNvPr id="13361" name="Rectangle 64"/>
              <p:cNvSpPr/>
              <p:nvPr/>
            </p:nvSpPr>
            <p:spPr>
              <a:xfrm>
                <a:off x="1200" y="2856"/>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endParaRPr lang="vi-VN" altLang="en-US" sz="2200" b="1" dirty="0">
                  <a:solidFill>
                    <a:srgbClr val="339933"/>
                  </a:solidFill>
                  <a:latin typeface="Times New Roman" panose="02020603050405020304" pitchFamily="18" charset="0"/>
                  <a:ea typeface="Times New Roman" panose="02020603050405020304" pitchFamily="18" charset="0"/>
                </a:endParaRPr>
              </a:p>
            </p:txBody>
          </p:sp>
          <p:sp>
            <p:nvSpPr>
              <p:cNvPr id="13362" name="Rectangle 65"/>
              <p:cNvSpPr/>
              <p:nvPr/>
            </p:nvSpPr>
            <p:spPr>
              <a:xfrm>
                <a:off x="1188" y="3312"/>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endParaRPr lang="vi-VN" altLang="en-US" sz="2200" b="1" dirty="0">
                  <a:solidFill>
                    <a:srgbClr val="339933"/>
                  </a:solidFill>
                  <a:latin typeface="Times New Roman" panose="02020603050405020304" pitchFamily="18" charset="0"/>
                  <a:ea typeface="Times New Roman" panose="02020603050405020304" pitchFamily="18" charset="0"/>
                </a:endParaRPr>
              </a:p>
            </p:txBody>
          </p:sp>
          <p:sp>
            <p:nvSpPr>
              <p:cNvPr id="13363" name="Rectangle 66"/>
              <p:cNvSpPr/>
              <p:nvPr/>
            </p:nvSpPr>
            <p:spPr>
              <a:xfrm>
                <a:off x="1188" y="3780"/>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endParaRPr lang="vi-VN" altLang="en-US" sz="2200" b="1" dirty="0">
                  <a:solidFill>
                    <a:srgbClr val="339933"/>
                  </a:solidFill>
                  <a:latin typeface="Times New Roman" panose="02020603050405020304" pitchFamily="18" charset="0"/>
                  <a:ea typeface="Times New Roman" panose="02020603050405020304" pitchFamily="18" charset="0"/>
                </a:endParaRPr>
              </a:p>
            </p:txBody>
          </p:sp>
        </p:grpSp>
      </p:grpSp>
      <p:grpSp>
        <p:nvGrpSpPr>
          <p:cNvPr id="15" name="Group 67"/>
          <p:cNvGrpSpPr/>
          <p:nvPr/>
        </p:nvGrpSpPr>
        <p:grpSpPr>
          <a:xfrm>
            <a:off x="4405313" y="3027363"/>
            <a:ext cx="628650" cy="3429000"/>
            <a:chOff x="2292" y="1872"/>
            <a:chExt cx="396" cy="2160"/>
          </a:xfrm>
        </p:grpSpPr>
        <p:sp>
          <p:nvSpPr>
            <p:cNvPr id="13332" name="Rectangle 68"/>
            <p:cNvSpPr/>
            <p:nvPr/>
          </p:nvSpPr>
          <p:spPr>
            <a:xfrm>
              <a:off x="2304" y="1872"/>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sz="2200" b="1" dirty="0">
                  <a:solidFill>
                    <a:srgbClr val="FF0000"/>
                  </a:solidFill>
                  <a:latin typeface="Times New Roman" panose="02020603050405020304" pitchFamily="18" charset="0"/>
                  <a:cs typeface="Times New Roman" panose="02020603050405020304" pitchFamily="18" charset="0"/>
                </a:rPr>
                <a:t>Đ</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3333" name="Rectangle 69"/>
            <p:cNvSpPr/>
            <p:nvPr/>
          </p:nvSpPr>
          <p:spPr>
            <a:xfrm>
              <a:off x="2304" y="2328"/>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sz="2200" b="1" dirty="0">
                  <a:solidFill>
                    <a:srgbClr val="FF0000"/>
                  </a:solidFill>
                  <a:latin typeface="Times New Roman" panose="02020603050405020304" pitchFamily="18" charset="0"/>
                  <a:cs typeface="Times New Roman" panose="02020603050405020304" pitchFamily="18" charset="0"/>
                </a:rPr>
                <a:t>S</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3334" name="Rectangle 70"/>
            <p:cNvSpPr/>
            <p:nvPr/>
          </p:nvSpPr>
          <p:spPr>
            <a:xfrm>
              <a:off x="2304" y="2820"/>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sz="2200" b="1" dirty="0">
                  <a:solidFill>
                    <a:srgbClr val="FF0000"/>
                  </a:solidFill>
                  <a:latin typeface="Times New Roman" panose="02020603050405020304" pitchFamily="18" charset="0"/>
                  <a:cs typeface="Times New Roman" panose="02020603050405020304" pitchFamily="18" charset="0"/>
                </a:rPr>
                <a:t>Đ</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3335" name="Rectangle 71"/>
            <p:cNvSpPr/>
            <p:nvPr/>
          </p:nvSpPr>
          <p:spPr>
            <a:xfrm>
              <a:off x="2292" y="3276"/>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sz="2200" b="1" dirty="0">
                  <a:solidFill>
                    <a:srgbClr val="FF0000"/>
                  </a:solidFill>
                  <a:latin typeface="Times New Roman" panose="02020603050405020304" pitchFamily="18" charset="0"/>
                  <a:cs typeface="Times New Roman" panose="02020603050405020304" pitchFamily="18" charset="0"/>
                </a:rPr>
                <a:t>S</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3336" name="Rectangle 72"/>
            <p:cNvSpPr/>
            <p:nvPr/>
          </p:nvSpPr>
          <p:spPr>
            <a:xfrm>
              <a:off x="2292" y="3744"/>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sz="2200" b="1" dirty="0">
                  <a:solidFill>
                    <a:srgbClr val="FF0000"/>
                  </a:solidFill>
                  <a:latin typeface="Times New Roman" panose="02020603050405020304" pitchFamily="18" charset="0"/>
                  <a:cs typeface="Times New Roman" panose="02020603050405020304" pitchFamily="18" charset="0"/>
                </a:rPr>
                <a:t>Đ</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grpSp>
      <p:grpSp>
        <p:nvGrpSpPr>
          <p:cNvPr id="16" name="Group 73"/>
          <p:cNvGrpSpPr/>
          <p:nvPr/>
        </p:nvGrpSpPr>
        <p:grpSpPr>
          <a:xfrm>
            <a:off x="8589963" y="3027363"/>
            <a:ext cx="628650" cy="3429000"/>
            <a:chOff x="2292" y="1872"/>
            <a:chExt cx="396" cy="2160"/>
          </a:xfrm>
        </p:grpSpPr>
        <p:sp>
          <p:nvSpPr>
            <p:cNvPr id="13327" name="Rectangle 74"/>
            <p:cNvSpPr/>
            <p:nvPr/>
          </p:nvSpPr>
          <p:spPr>
            <a:xfrm>
              <a:off x="2304" y="1872"/>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sz="2200" b="1" dirty="0">
                  <a:solidFill>
                    <a:srgbClr val="FF0000"/>
                  </a:solidFill>
                  <a:latin typeface="Times New Roman" panose="02020603050405020304" pitchFamily="18" charset="0"/>
                  <a:cs typeface="Times New Roman" panose="02020603050405020304" pitchFamily="18" charset="0"/>
                </a:rPr>
                <a:t>Đ</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3328" name="Rectangle 75"/>
            <p:cNvSpPr/>
            <p:nvPr/>
          </p:nvSpPr>
          <p:spPr>
            <a:xfrm>
              <a:off x="2304" y="2328"/>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sz="2200" b="1" dirty="0">
                  <a:solidFill>
                    <a:srgbClr val="FF0000"/>
                  </a:solidFill>
                  <a:latin typeface="Times New Roman" panose="02020603050405020304" pitchFamily="18" charset="0"/>
                  <a:cs typeface="Times New Roman" panose="02020603050405020304" pitchFamily="18" charset="0"/>
                </a:rPr>
                <a:t>S</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3329" name="Rectangle 76"/>
            <p:cNvSpPr/>
            <p:nvPr/>
          </p:nvSpPr>
          <p:spPr>
            <a:xfrm>
              <a:off x="2304" y="2820"/>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sz="2200" b="1" dirty="0">
                  <a:solidFill>
                    <a:srgbClr val="FF0000"/>
                  </a:solidFill>
                  <a:latin typeface="Times New Roman" panose="02020603050405020304" pitchFamily="18" charset="0"/>
                  <a:cs typeface="Times New Roman" panose="02020603050405020304" pitchFamily="18" charset="0"/>
                </a:rPr>
                <a:t>Đ</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3330" name="Rectangle 77"/>
            <p:cNvSpPr/>
            <p:nvPr/>
          </p:nvSpPr>
          <p:spPr>
            <a:xfrm>
              <a:off x="2292" y="3276"/>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sz="2200" b="1" dirty="0">
                  <a:solidFill>
                    <a:srgbClr val="FF0000"/>
                  </a:solidFill>
                  <a:latin typeface="Times New Roman" panose="02020603050405020304" pitchFamily="18" charset="0"/>
                  <a:cs typeface="Times New Roman" panose="02020603050405020304" pitchFamily="18" charset="0"/>
                </a:rPr>
                <a:t>S</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3331" name="Rectangle 78"/>
            <p:cNvSpPr/>
            <p:nvPr/>
          </p:nvSpPr>
          <p:spPr>
            <a:xfrm>
              <a:off x="2292" y="3744"/>
              <a:ext cx="384" cy="288"/>
            </a:xfrm>
            <a:prstGeom prst="rect">
              <a:avLst/>
            </a:prstGeom>
            <a:solidFill>
              <a:srgbClr val="FFFFCC"/>
            </a:solidFill>
            <a:ln w="9525" cap="flat" cmpd="sng">
              <a:solidFill>
                <a:schemeClr val="tx1"/>
              </a:solidFill>
              <a:prstDash val="solid"/>
              <a:miter/>
              <a:headEnd type="none" w="med" len="med"/>
              <a:tailEnd type="none" w="med" len="med"/>
            </a:ln>
          </p:spPr>
          <p:txBody>
            <a:bodyPr wrap="none" anchor="ctr" anchorCtr="0"/>
            <a:p>
              <a:pPr algn="ctr" eaLnBrk="1" hangingPunct="1"/>
              <a:r>
                <a:rPr lang="en-US" altLang="en-US" sz="2200" b="1" dirty="0">
                  <a:solidFill>
                    <a:srgbClr val="FF0000"/>
                  </a:solidFill>
                  <a:latin typeface="Times New Roman" panose="02020603050405020304" pitchFamily="18" charset="0"/>
                  <a:cs typeface="Times New Roman" panose="02020603050405020304" pitchFamily="18" charset="0"/>
                </a:rPr>
                <a:t>Đ</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grpSp>
      <p:sp>
        <p:nvSpPr>
          <p:cNvPr id="13325" name="WordArt 80"/>
          <p:cNvSpPr>
            <a:spLocks noTextEdit="1"/>
          </p:cNvSpPr>
          <p:nvPr/>
        </p:nvSpPr>
        <p:spPr>
          <a:xfrm>
            <a:off x="6248400" y="228600"/>
            <a:ext cx="1447800" cy="633413"/>
          </a:xfrm>
          <a:prstGeom prst="rect">
            <a:avLst/>
          </a:prstGeom>
        </p:spPr>
        <p:txBody>
          <a:bodyPr wrap="none" fromWordArt="1">
            <a:prstTxWarp prst="textPlain">
              <a:avLst>
                <a:gd name="adj" fmla="val 50000"/>
              </a:avLst>
            </a:prstTxWarp>
            <a:normAutofit/>
          </a:bodyPr>
          <a:p>
            <a:pPr algn="ctr"/>
            <a:r>
              <a:rPr lang="en-US" sz="22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Toán</a:t>
            </a:r>
            <a:endParaRPr lang="en-US" sz="2200">
              <a:ln w="19050" cap="flat" cmpd="sng">
                <a:solidFill>
                  <a:srgbClr val="003366"/>
                </a:solidFill>
                <a:prstDash val="solid"/>
                <a:headEnd type="none" w="med" len="med"/>
                <a:tailEnd type="none" w="med" len="med"/>
              </a:ln>
              <a:solidFill>
                <a:srgbClr val="66CCFF"/>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
        <p:nvSpPr>
          <p:cNvPr id="13326" name="WordArt 82"/>
          <p:cNvSpPr>
            <a:spLocks noTextEdit="1"/>
          </p:cNvSpPr>
          <p:nvPr/>
        </p:nvSpPr>
        <p:spPr>
          <a:xfrm>
            <a:off x="4762500" y="1011238"/>
            <a:ext cx="4267200" cy="304800"/>
          </a:xfrm>
          <a:prstGeom prst="rect">
            <a:avLst/>
          </a:prstGeom>
        </p:spPr>
        <p:txBody>
          <a:bodyPr wrap="none" fromWordArt="1">
            <a:prstTxWarp prst="textPlain">
              <a:avLst>
                <a:gd name="adj" fmla="val 50000"/>
              </a:avLst>
            </a:prstTxWarp>
            <a:normAutofit/>
          </a:bodyPr>
          <a:p>
            <a:pPr algn="ctr"/>
            <a:r>
              <a:rPr lang="en-US" sz="2200">
                <a:ln w="19050" cap="flat" cmpd="sng">
                  <a:solidFill>
                    <a:schemeClr val="bg1"/>
                  </a:solidFill>
                  <a:prstDash val="solid"/>
                  <a:headEnd type="none" w="med" len="med"/>
                  <a:tailEnd type="none" w="med" len="med"/>
                </a:ln>
                <a:solidFill>
                  <a:schemeClr val="bg1">
                    <a:alpha val="34117"/>
                  </a:schemeClr>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TỈ SỐ PHẦN TRĂM</a:t>
            </a:r>
            <a:endParaRPr lang="en-US" sz="2200">
              <a:ln w="19050" cap="flat" cmpd="sng">
                <a:solidFill>
                  <a:schemeClr val="bg1"/>
                </a:solidFill>
                <a:prstDash val="solid"/>
                <a:headEnd type="none" w="med" len="med"/>
                <a:tailEnd type="none" w="med" len="med"/>
              </a:ln>
              <a:solidFill>
                <a:schemeClr val="bg1">
                  <a:alpha val="34117"/>
                </a:schemeClr>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par>
                                <p:cTn id="13" presetID="3" presetClass="entr" presetSubtype="1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blinds(horizontal)">
                                      <p:cBhvr>
                                        <p:cTn id="1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RANGCHU">
  <a:themeElements>
    <a:clrScheme name="TRANGCHU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TRANGCH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TRANGCHU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TRANGCHU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TRANGCHU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TRANGCHU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TRANGCHU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TRANGCHU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TRANGCHU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TRANGCHU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TRANGCHU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3409</Words>
  <Application>WPS Presentation</Application>
  <PresentationFormat>Widescreen</PresentationFormat>
  <Paragraphs>406</Paragraphs>
  <Slides>10</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Arial</vt:lpstr>
      <vt:lpstr>SimSun</vt:lpstr>
      <vt:lpstr>Wingdings</vt:lpstr>
      <vt:lpstr>Calibri</vt:lpstr>
      <vt:lpstr>Times New Roman</vt:lpstr>
      <vt:lpstr>Microsoft YaHei</vt:lpstr>
      <vt:lpstr>Arial Unicode MS</vt:lpstr>
      <vt:lpstr>TRANGCHU</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mmmm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BICH DAO</cp:lastModifiedBy>
  <cp:revision>2</cp:revision>
  <dcterms:created xsi:type="dcterms:W3CDTF">2007-11-25T13:04:03Z</dcterms:created>
  <dcterms:modified xsi:type="dcterms:W3CDTF">2023-12-10T01:39:42Z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50BFCD7DFE144CE5893D30C02B441A2F_12</vt:lpwstr>
  </property>
  <property fmtid="{D5CDD505-2E9C-101B-9397-08002B2CF9AE}" pid="3" name="KSOProductBuildVer">
    <vt:lpwstr>1033-12.2.0.13306</vt:lpwstr>
  </property>
</Properties>
</file>