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3" r:id="rId6"/>
    <p:sldId id="258" r:id="rId7"/>
    <p:sldId id="270" r:id="rId8"/>
    <p:sldId id="271" r:id="rId9"/>
    <p:sldId id="290" r:id="rId10"/>
    <p:sldId id="273" r:id="rId11"/>
    <p:sldId id="274" r:id="rId12"/>
    <p:sldId id="304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3955" autoAdjust="0"/>
  </p:normalViewPr>
  <p:slideViewPr>
    <p:cSldViewPr>
      <p:cViewPr varScale="1">
        <p:scale>
          <a:sx n="60" d="100"/>
          <a:sy n="60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6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5.png"/><Relationship Id="rId20" Type="http://schemas.openxmlformats.org/officeDocument/2006/relationships/slide" Target="slide19.xml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24" Type="http://schemas.openxmlformats.org/officeDocument/2006/relationships/slide" Target="slide18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slide" Target="slide15.xml"/><Relationship Id="rId27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031351" y="3429000"/>
            <a:ext cx="8129298" cy="23544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295AB-8AD7-4FD9-A0EE-5F8499634A3E}"/>
              </a:ext>
            </a:extLst>
          </p:cNvPr>
          <p:cNvSpPr txBox="1"/>
          <p:nvPr/>
        </p:nvSpPr>
        <p:spPr>
          <a:xfrm>
            <a:off x="2971800" y="35174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ỦY BAN NHÂN DÂN QUẬN LONG BIÊN</a:t>
            </a:r>
          </a:p>
          <a:p>
            <a:pPr algn="ctr"/>
            <a:r>
              <a:rPr lang="en-US" sz="2800" b="1" u="sng" dirty="0"/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AE2A-FEA8-40DE-AE32-0D2E485C9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1747"/>
            <a:ext cx="1828800" cy="182880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25726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685" y="981907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55752" y="176746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00346" y="1738000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pic>
        <p:nvPicPr>
          <p:cNvPr id="53" name="Picture 53" descr="vo-hoc-sin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5" y="1065727"/>
            <a:ext cx="1993901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 xmlns=""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bao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8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</a:t>
            </a:r>
            <a:r>
              <a:rPr lang="en-US" sz="6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</a:t>
            </a:r>
            <a:endParaRPr lang="en-US" sz="6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củng cố cách chia một số thập phân cho một số tự nhiên.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kiến thức chia một số thập phân cho một số tự nhiên trong giải toán tỉ lệ.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34640" y="350483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38799" y="1339056"/>
            <a:ext cx="4783993" cy="483314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828</Words>
  <Application>Microsoft Office PowerPoint</Application>
  <PresentationFormat>Widescreen</PresentationFormat>
  <Paragraphs>206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HP001 5H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2021-08-24T06:58:50Z</dcterms:created>
  <dcterms:modified xsi:type="dcterms:W3CDTF">2023-11-24T05:05:42Z</dcterms:modified>
</cp:coreProperties>
</file>