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29"/>
  </p:notesMasterIdLst>
  <p:sldIdLst>
    <p:sldId id="256" r:id="rId2"/>
    <p:sldId id="257" r:id="rId3"/>
    <p:sldId id="320" r:id="rId4"/>
    <p:sldId id="291" r:id="rId5"/>
    <p:sldId id="292" r:id="rId6"/>
    <p:sldId id="321" r:id="rId7"/>
    <p:sldId id="322" r:id="rId8"/>
    <p:sldId id="323" r:id="rId9"/>
    <p:sldId id="324" r:id="rId10"/>
    <p:sldId id="325" r:id="rId11"/>
    <p:sldId id="326" r:id="rId12"/>
    <p:sldId id="327" r:id="rId13"/>
    <p:sldId id="328" r:id="rId14"/>
    <p:sldId id="329" r:id="rId15"/>
    <p:sldId id="294" r:id="rId16"/>
    <p:sldId id="293" r:id="rId17"/>
    <p:sldId id="330" r:id="rId18"/>
    <p:sldId id="332" r:id="rId19"/>
    <p:sldId id="333" r:id="rId20"/>
    <p:sldId id="334" r:id="rId21"/>
    <p:sldId id="331" r:id="rId22"/>
    <p:sldId id="335" r:id="rId23"/>
    <p:sldId id="336" r:id="rId24"/>
    <p:sldId id="337" r:id="rId25"/>
    <p:sldId id="339" r:id="rId26"/>
    <p:sldId id="341" r:id="rId27"/>
    <p:sldId id="318" r:id="rId28"/>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9" d="100"/>
          <a:sy n="69" d="100"/>
        </p:scale>
        <p:origin x="120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93D6CB5C-9B9F-4A56-A7CB-A50120D6F633}" type="datetimeFigureOut">
              <a:rPr lang="en-US"/>
              <a:pPr>
                <a:defRPr/>
              </a:pPr>
              <a:t>11/3/2023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1138B9FA-C80F-4879-92E3-DC9D2382358E}" type="slidenum">
              <a:rPr lang="en-US"/>
              <a:pPr>
                <a:defRPr/>
              </a:pPr>
              <a:t>‹#›</a:t>
            </a:fld>
            <a:endParaRPr lang="en-US"/>
          </a:p>
        </p:txBody>
      </p:sp>
    </p:spTree>
    <p:extLst>
      <p:ext uri="{BB962C8B-B14F-4D97-AF65-F5344CB8AC3E}">
        <p14:creationId xmlns:p14="http://schemas.microsoft.com/office/powerpoint/2010/main" val="1160585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1E893E44-9E52-4D45-BA35-B9BDC2AECAA9}"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2D00FB-5AB0-4F40-8D20-5670FE311FE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CD5B14-A54F-4353-B523-03CEA529E81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D7F06C-AAEF-4F7C-B31F-C81637D8767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FFDA56-E975-4D62-BC6B-783BE603CE3E}"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CACB2F-8043-4BCC-8916-A6E91899226A}"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C24DF7E-13A9-43A8-93D1-B4F7C4DF43B8}"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F60DB11-5572-4053-AB71-E641D9402CA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B7D5185-C74C-492F-A2C8-0AF0D800011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E5CD28B-53F9-485C-AAB1-47C809872ADC}"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9B49181-CC01-445A-8F65-4A7644D6F2B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14FBF262-4D01-433D-9B32-B598C0334354}"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lnSpc>
          <a:spcPts val="5800"/>
        </a:lnSpc>
        <a:spcBef>
          <a:spcPct val="0"/>
        </a:spcBef>
        <a:buNone/>
        <a:defRPr sz="5400" b="0" i="0" u="none"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b="0" i="0" u="none"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fontAlgn="auto" hangingPunct="1">
              <a:spcAft>
                <a:spcPts val="0"/>
              </a:spcAft>
              <a:defRPr/>
            </a:pPr>
            <a:endParaRPr lang="en-US" dirty="0">
              <a:latin typeface="Times New Roman" pitchFamily="18" charset="0"/>
              <a:cs typeface="Times New Roman" pitchFamily="18" charset="0"/>
            </a:endParaRPr>
          </a:p>
        </p:txBody>
      </p:sp>
      <p:sp>
        <p:nvSpPr>
          <p:cNvPr id="5123" name="Rectangle 3"/>
          <p:cNvSpPr>
            <a:spLocks noGrp="1" noChangeArrowheads="1"/>
          </p:cNvSpPr>
          <p:nvPr>
            <p:ph type="subTitle" idx="1"/>
          </p:nvPr>
        </p:nvSpPr>
        <p:spPr/>
        <p:txBody>
          <a:bodyPr/>
          <a:lstStyle/>
          <a:p>
            <a:pPr marR="0" eaLnBrk="1" hangingPunct="1"/>
            <a:endParaRPr lang="en-US">
              <a:latin typeface="Times New Roman" pitchFamily="18" charset="0"/>
              <a:cs typeface="Times New Roman" pitchFamily="18" charset="0"/>
            </a:endParaRPr>
          </a:p>
        </p:txBody>
      </p:sp>
      <p:sp>
        <p:nvSpPr>
          <p:cNvPr id="5125" name="WordArt 13"/>
          <p:cNvSpPr>
            <a:spLocks noChangeArrowheads="1" noChangeShapeType="1" noTextEdit="1"/>
          </p:cNvSpPr>
          <p:nvPr/>
        </p:nvSpPr>
        <p:spPr bwMode="auto">
          <a:xfrm>
            <a:off x="1752600" y="1524000"/>
            <a:ext cx="5943600" cy="1143000"/>
          </a:xfrm>
          <a:prstGeom prst="rect">
            <a:avLst/>
          </a:prstGeom>
        </p:spPr>
        <p:txBody>
          <a:bodyPr wrap="none" fromWordArt="1">
            <a:prstTxWarp prst="textPlain">
              <a:avLst>
                <a:gd name="adj" fmla="val 50000"/>
              </a:avLst>
            </a:prstTxWarp>
          </a:bodyPr>
          <a:lstStyle/>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LỊCH SỬ</a:t>
            </a:r>
          </a:p>
        </p:txBody>
      </p:sp>
      <p:sp>
        <p:nvSpPr>
          <p:cNvPr id="5127" name="WordArt 15" descr="Paper bag"/>
          <p:cNvSpPr>
            <a:spLocks noChangeArrowheads="1" noChangeShapeType="1" noTextEdit="1"/>
          </p:cNvSpPr>
          <p:nvPr/>
        </p:nvSpPr>
        <p:spPr bwMode="auto">
          <a:xfrm>
            <a:off x="6172200" y="3276600"/>
            <a:ext cx="1600200" cy="762000"/>
          </a:xfrm>
          <a:prstGeom prst="rect">
            <a:avLst/>
          </a:prstGeom>
        </p:spPr>
        <p:txBody>
          <a:bodyPr wrap="none" fromWordArt="1">
            <a:prstTxWarp prst="textPlain">
              <a:avLst>
                <a:gd name="adj" fmla="val 50000"/>
              </a:avLst>
            </a:prstTxWarp>
          </a:bodyPr>
          <a:lstStyle/>
          <a:p>
            <a:pPr algn="ctr"/>
            <a:r>
              <a:rPr lang="en-US" sz="3600" kern="1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pitchFamily="18" charset="0"/>
                <a:cs typeface="Times New Roman" pitchFamily="18" charset="0"/>
              </a:rPr>
              <a:t>LỚP 5</a:t>
            </a:r>
          </a:p>
        </p:txBody>
      </p:sp>
      <p:pic>
        <p:nvPicPr>
          <p:cNvPr id="8" name="Picture 2" descr="pha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3"/>
          <p:cNvSpPr>
            <a:spLocks noChangeArrowheads="1" noChangeShapeType="1" noTextEdit="1"/>
          </p:cNvSpPr>
          <p:nvPr/>
        </p:nvSpPr>
        <p:spPr bwMode="auto">
          <a:xfrm>
            <a:off x="1223963" y="1168400"/>
            <a:ext cx="7458075" cy="1016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6600" b="1" kern="10" dirty="0">
                <a:solidFill>
                  <a:srgbClr val="FFFF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ÁI MỘ B</a:t>
            </a:r>
            <a:endParaRPr lang="en-US" sz="6600" b="1" kern="10" dirty="0">
              <a:solidFill>
                <a:srgbClr val="FFFF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A9B99ACC-85F0-B09E-3D65-6B662ADB4809}"/>
              </a:ext>
            </a:extLst>
          </p:cNvPr>
          <p:cNvSpPr txBox="1"/>
          <p:nvPr/>
        </p:nvSpPr>
        <p:spPr>
          <a:xfrm>
            <a:off x="2133600" y="3124200"/>
            <a:ext cx="6324600" cy="83099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PHÂN</a:t>
            </a:r>
            <a:r>
              <a:rPr lang="en-US" sz="4800" dirty="0">
                <a:solidFill>
                  <a:srgbClr val="FF0000"/>
                </a:solidFill>
              </a:rPr>
              <a:t> MÔN: LỊCH SỬ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7422" y="6046565"/>
            <a:ext cx="9144000" cy="507831"/>
          </a:xfrm>
          <a:prstGeom prst="rect">
            <a:avLst/>
          </a:prstGeom>
        </p:spPr>
        <p:txBody>
          <a:bodyPr wrap="square">
            <a:spAutoFit/>
          </a:bodyPr>
          <a:lstStyle/>
          <a:p>
            <a:pPr eaLnBrk="0" hangingPunct="0">
              <a:spcBef>
                <a:spcPct val="50000"/>
              </a:spcBef>
            </a:pPr>
            <a:r>
              <a:rPr lang="en-US" sz="2700" dirty="0" err="1">
                <a:latin typeface="Times New Roman" pitchFamily="18" charset="0"/>
                <a:cs typeface="Times New Roman" pitchFamily="18" charset="0"/>
              </a:rPr>
              <a:t>Em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xét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gì</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về</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quang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cảnh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Nội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ngày</a:t>
            </a:r>
            <a:r>
              <a:rPr lang="en-US" sz="2700" dirty="0">
                <a:latin typeface="Times New Roman" pitchFamily="18" charset="0"/>
                <a:cs typeface="Times New Roman" pitchFamily="18" charset="0"/>
              </a:rPr>
              <a:t> 2-9-1945?</a:t>
            </a:r>
          </a:p>
        </p:txBody>
      </p:sp>
      <p:pic>
        <p:nvPicPr>
          <p:cNvPr id="5" name="Picture 8" descr="19-8 thangtam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6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0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7422" y="6046565"/>
            <a:ext cx="9144000" cy="507831"/>
          </a:xfrm>
          <a:prstGeom prst="rect">
            <a:avLst/>
          </a:prstGeom>
        </p:spPr>
        <p:txBody>
          <a:bodyPr wrap="square">
            <a:spAutoFit/>
          </a:bodyPr>
          <a:lstStyle/>
          <a:p>
            <a:pPr eaLnBrk="0" hangingPunct="0">
              <a:spcBef>
                <a:spcPct val="50000"/>
              </a:spcBef>
            </a:pPr>
            <a:r>
              <a:rPr lang="en-US" sz="2700" dirty="0" err="1">
                <a:latin typeface="Times New Roman" pitchFamily="18" charset="0"/>
                <a:cs typeface="Times New Roman" pitchFamily="18" charset="0"/>
              </a:rPr>
              <a:t>Em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xét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gì</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về</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quang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cảnh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Nội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ngày</a:t>
            </a:r>
            <a:r>
              <a:rPr lang="en-US" sz="2700" dirty="0">
                <a:latin typeface="Times New Roman" pitchFamily="18" charset="0"/>
                <a:cs typeface="Times New Roman" pitchFamily="18" charset="0"/>
              </a:rPr>
              <a:t> 2-9-1945?</a:t>
            </a:r>
          </a:p>
        </p:txBody>
      </p:sp>
      <p:pic>
        <p:nvPicPr>
          <p:cNvPr id="5" name="Picture 8" descr="19-8 thangtam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30" y="3048000"/>
            <a:ext cx="4393869" cy="28193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53365"/>
            <a:ext cx="4267200" cy="2814033"/>
          </a:xfrm>
          <a:prstGeom prst="rect">
            <a:avLst/>
          </a:prstGeom>
          <a:ln w="88900" cap="sq" cmpd="thickThin">
            <a:solidFill>
              <a:srgbClr val="000000"/>
            </a:solidFill>
            <a:prstDash val="solid"/>
            <a:miter lim="800000"/>
          </a:ln>
          <a:effectLst>
            <a:innerShdw blurRad="76200">
              <a:srgbClr val="000000"/>
            </a:innerShdw>
          </a:effectLst>
        </p:spPr>
      </p:pic>
      <p:pic>
        <p:nvPicPr>
          <p:cNvPr id="7" name="Picture 2" descr="https://images-blogger-opensocial.googleusercontent.com/gadgets/proxy?url=http%3A%2F%2F4.bp.blogspot.com%2F-SNSYUIUqzSE%2FU_cA7I3HQsI%2FAAAAAAAAKFg%2Ftth2FnkJPxU%2Fs1600%2F_vannghe-315-9.jpg&amp;container=blogger&amp;gadget=a&amp;rewriteMime=image%2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8059" y="88005"/>
            <a:ext cx="4393870" cy="2743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88004"/>
            <a:ext cx="4267200" cy="273139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8468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eaLnBrk="1" hangingPunct="1"/>
            <a:endParaRPr lang="en-US">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6" y="0"/>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5" name="TextBox 4"/>
          <p:cNvSpPr txBox="1">
            <a:spLocks noChangeArrowheads="1"/>
          </p:cNvSpPr>
          <p:nvPr/>
        </p:nvSpPr>
        <p:spPr bwMode="auto">
          <a:xfrm>
            <a:off x="304800" y="9144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err="1">
                <a:latin typeface="Times New Roman" pitchFamily="18" charset="0"/>
                <a:cs typeface="Times New Roman" pitchFamily="18" charset="0"/>
              </a:rPr>
              <a:t>Quang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Nội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2-9-1945</a:t>
            </a:r>
          </a:p>
        </p:txBody>
      </p:sp>
      <p:sp>
        <p:nvSpPr>
          <p:cNvPr id="2" name="Rectangle 1"/>
          <p:cNvSpPr/>
          <p:nvPr/>
        </p:nvSpPr>
        <p:spPr>
          <a:xfrm>
            <a:off x="914400" y="2632288"/>
            <a:ext cx="7543800" cy="3108543"/>
          </a:xfrm>
          <a:prstGeom prst="rect">
            <a:avLst/>
          </a:prstGeom>
        </p:spPr>
        <p:txBody>
          <a:bodyPr wrap="square">
            <a:spAutoFit/>
          </a:bodyPr>
          <a:lstStyle/>
          <a:p>
            <a:pPr eaLnBrk="0" hangingPunct="0">
              <a:spcBef>
                <a:spcPct val="50000"/>
              </a:spcBef>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a:t>
            </a:r>
          </a:p>
          <a:p>
            <a:pPr eaLnBrk="0" hangingPunct="0">
              <a:spcBef>
                <a:spcPct val="50000"/>
              </a:spcBef>
              <a:buFontTx/>
              <a:buChar char="-"/>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Đồng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bào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Nội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không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kể</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già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trẻ</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gái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trai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mọi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người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đều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xuống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đường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hướng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về</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quảng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trường</a:t>
            </a:r>
            <a:r>
              <a:rPr lang="en-US" sz="2800" dirty="0">
                <a:solidFill>
                  <a:srgbClr val="000000"/>
                </a:solidFill>
                <a:latin typeface="Times New Roman" pitchFamily="18" charset="0"/>
                <a:cs typeface="Times New Roman" pitchFamily="18" charset="0"/>
              </a:rPr>
              <a:t> Ba </a:t>
            </a:r>
            <a:r>
              <a:rPr lang="en-US" sz="2800" dirty="0" err="1">
                <a:solidFill>
                  <a:srgbClr val="000000"/>
                </a:solidFill>
                <a:latin typeface="Times New Roman" pitchFamily="18" charset="0"/>
                <a:cs typeface="Times New Roman" pitchFamily="18" charset="0"/>
              </a:rPr>
              <a:t>Đình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chờ</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buổi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lễ</a:t>
            </a:r>
            <a:r>
              <a:rPr lang="en-US" sz="2800" dirty="0">
                <a:solidFill>
                  <a:srgbClr val="000000"/>
                </a:solidFill>
                <a:latin typeface="Times New Roman" pitchFamily="18" charset="0"/>
                <a:cs typeface="Times New Roman" pitchFamily="18" charset="0"/>
              </a:rPr>
              <a:t>.</a:t>
            </a:r>
          </a:p>
          <a:p>
            <a:pPr eaLnBrk="0" hangingPunct="0">
              <a:spcBef>
                <a:spcPct val="50000"/>
              </a:spcBef>
              <a:buFontTx/>
              <a:buChar char="-"/>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Đội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danh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dự</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đứng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nghiêm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trang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quanh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lễ</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đài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mới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dựng</a:t>
            </a:r>
            <a:r>
              <a:rPr lang="en-US" sz="2800" dirty="0">
                <a:solidFill>
                  <a:srgbClr val="000000"/>
                </a:solidFill>
                <a:latin typeface="Times New Roman" pitchFamily="18" charset="0"/>
                <a:cs typeface="Times New Roman" pitchFamily="18" charset="0"/>
              </a:rPr>
              <a:t>.</a:t>
            </a:r>
          </a:p>
        </p:txBody>
      </p:sp>
      <p:pic>
        <p:nvPicPr>
          <p:cNvPr id="11" name="Picture 17" descr="KN Hoa 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5153918"/>
            <a:ext cx="1383632" cy="106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KN Hoa 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84" y="1984840"/>
            <a:ext cx="1383632" cy="100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KN Hoa 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6650" y="1972330"/>
            <a:ext cx="1383632" cy="100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descr="KN Hoa 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3044" y="5298972"/>
            <a:ext cx="1383632" cy="100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114300" y="1972330"/>
            <a:ext cx="8839200" cy="4191000"/>
          </a:xfrm>
          <a:prstGeom prst="rect">
            <a:avLst/>
          </a:prstGeom>
          <a:noFill/>
          <a:ln w="76200">
            <a:solidFill>
              <a:srgbClr val="0000FF"/>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500" dirty="0">
              <a:solidFill>
                <a:srgbClr val="00CC00"/>
              </a:solidFill>
              <a:latin typeface="Times New Roman" pitchFamily="18" charset="0"/>
              <a:cs typeface="Times New Roman" pitchFamily="18" charset="0"/>
            </a:endParaRPr>
          </a:p>
          <a:p>
            <a:pPr marL="342900" indent="-342900">
              <a:spcBef>
                <a:spcPct val="20000"/>
              </a:spcBef>
            </a:pPr>
            <a:endParaRPr lang="en-US" sz="500" dirty="0">
              <a:solidFill>
                <a:srgbClr val="00CC00"/>
              </a:solidFill>
              <a:latin typeface="Times New Roman" pitchFamily="18" charset="0"/>
              <a:cs typeface="Times New Roman" pitchFamily="18" charset="0"/>
            </a:endParaRPr>
          </a:p>
          <a:p>
            <a:pPr marL="342900" indent="-342900">
              <a:spcBef>
                <a:spcPct val="20000"/>
              </a:spcBef>
            </a:pPr>
            <a:endParaRPr lang="en-US" sz="500" dirty="0">
              <a:solidFill>
                <a:srgbClr val="FFCC00"/>
              </a:solidFill>
              <a:latin typeface="Times New Roman" pitchFamily="18" charset="0"/>
              <a:cs typeface="Times New Roman" pitchFamily="18" charset="0"/>
            </a:endParaRPr>
          </a:p>
          <a:p>
            <a:pPr marL="342900" indent="-342900" algn="ctr">
              <a:spcBef>
                <a:spcPct val="20000"/>
              </a:spcBef>
            </a:pPr>
            <a:endParaRPr lang="vi-VN" sz="4400" dirty="0">
              <a:solidFill>
                <a:srgbClr val="FF9900"/>
              </a:solidFill>
              <a:latin typeface="Times New Roman" pitchFamily="18" charset="0"/>
              <a:cs typeface="Times New Roman" pitchFamily="18" charset="0"/>
            </a:endParaRPr>
          </a:p>
        </p:txBody>
      </p:sp>
    </p:spTree>
    <p:extLst>
      <p:ext uri="{BB962C8B-B14F-4D97-AF65-F5344CB8AC3E}">
        <p14:creationId xmlns:p14="http://schemas.microsoft.com/office/powerpoint/2010/main" val="38080720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p:cTn id="18"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a:p>
        </p:txBody>
      </p:sp>
      <p:sp>
        <p:nvSpPr>
          <p:cNvPr id="10243" name="Rectangle 3"/>
          <p:cNvSpPr>
            <a:spLocks noGrp="1" noChangeArrowheads="1"/>
          </p:cNvSpPr>
          <p:nvPr>
            <p:ph idx="1"/>
          </p:nvPr>
        </p:nvSpPr>
        <p:spPr/>
        <p:txBody>
          <a:bodyPr/>
          <a:lstStyle/>
          <a:p>
            <a:pPr eaLnBrk="1" hangingPunct="1"/>
            <a:endParaRPr lang="en-US"/>
          </a:p>
        </p:txBody>
      </p:sp>
      <p:pic>
        <p:nvPicPr>
          <p:cNvPr id="10244"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8" y="-1111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p>
        </p:txBody>
      </p:sp>
      <p:sp>
        <p:nvSpPr>
          <p:cNvPr id="5" name="TextBox 4"/>
          <p:cNvSpPr txBox="1">
            <a:spLocks noChangeArrowheads="1"/>
          </p:cNvSpPr>
          <p:nvPr/>
        </p:nvSpPr>
        <p:spPr bwMode="auto">
          <a:xfrm>
            <a:off x="228600" y="1765073"/>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a:solidFill>
                  <a:srgbClr val="0000FF"/>
                </a:solidFill>
                <a:latin typeface="Times New Roman" pitchFamily="18" charset="0"/>
                <a:cs typeface="Times New Roman" pitchFamily="18" charset="0"/>
              </a:rPr>
              <a:t>HOẠT ĐỘNG 2: </a:t>
            </a:r>
          </a:p>
          <a:p>
            <a:pPr algn="just" eaLnBrk="1" hangingPunct="1"/>
            <a:r>
              <a:rPr lang="en-US" sz="3200" b="1" dirty="0" err="1">
                <a:latin typeface="Times New Roman" pitchFamily="18" charset="0"/>
                <a:cs typeface="Times New Roman" pitchFamily="18" charset="0"/>
              </a:rPr>
              <a:t>Diễn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buổi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lễ</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nội</a:t>
            </a:r>
            <a:r>
              <a:rPr lang="en-US" sz="3200" b="1" dirty="0">
                <a:latin typeface="Times New Roman" pitchFamily="18" charset="0"/>
                <a:cs typeface="Times New Roman" pitchFamily="18" charset="0"/>
              </a:rPr>
              <a:t> dung </a:t>
            </a:r>
            <a:r>
              <a:rPr lang="en-US" sz="3200" b="1" dirty="0" err="1">
                <a:latin typeface="Times New Roman" pitchFamily="18" charset="0"/>
                <a:cs typeface="Times New Roman" pitchFamily="18" charset="0"/>
              </a:rPr>
              <a:t>bản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Tuyên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ngôn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lập</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42953295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a:p>
        </p:txBody>
      </p:sp>
      <p:sp>
        <p:nvSpPr>
          <p:cNvPr id="10243" name="Rectangle 3"/>
          <p:cNvSpPr>
            <a:spLocks noGrp="1" noChangeArrowheads="1"/>
          </p:cNvSpPr>
          <p:nvPr>
            <p:ph idx="1"/>
          </p:nvPr>
        </p:nvSpPr>
        <p:spPr/>
        <p:txBody>
          <a:bodyPr/>
          <a:lstStyle/>
          <a:p>
            <a:pPr eaLnBrk="1" hangingPunct="1"/>
            <a:endParaRPr lang="en-US"/>
          </a:p>
        </p:txBody>
      </p:sp>
      <p:pic>
        <p:nvPicPr>
          <p:cNvPr id="10244"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p>
        </p:txBody>
      </p:sp>
      <p:sp>
        <p:nvSpPr>
          <p:cNvPr id="2" name="Cloud 1"/>
          <p:cNvSpPr/>
          <p:nvPr/>
        </p:nvSpPr>
        <p:spPr>
          <a:xfrm>
            <a:off x="266700" y="2362200"/>
            <a:ext cx="8763000" cy="2362200"/>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12" name="TextBox 11"/>
          <p:cNvSpPr txBox="1">
            <a:spLocks noChangeArrowheads="1"/>
          </p:cNvSpPr>
          <p:nvPr/>
        </p:nvSpPr>
        <p:spPr bwMode="auto">
          <a:xfrm>
            <a:off x="794478" y="3131853"/>
            <a:ext cx="81209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6361102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015207"/>
            <a:ext cx="8229600" cy="1600200"/>
          </a:xfrm>
        </p:spPr>
        <p:txBody>
          <a:bodyPr/>
          <a:lstStyle/>
          <a:p>
            <a:pPr eaLnBrk="1" hangingPunct="1"/>
            <a:endParaRPr lang="en-US">
              <a:latin typeface="Times New Roman" pitchFamily="18" charset="0"/>
              <a:cs typeface="Times New Roman" pitchFamily="18" charset="0"/>
            </a:endParaRPr>
          </a:p>
        </p:txBody>
      </p:sp>
      <p:sp>
        <p:nvSpPr>
          <p:cNvPr id="11267" name="Rectangle 3"/>
          <p:cNvSpPr>
            <a:spLocks noGrp="1" noChangeArrowheads="1"/>
          </p:cNvSpPr>
          <p:nvPr>
            <p:ph idx="1"/>
          </p:nvPr>
        </p:nvSpPr>
        <p:spPr>
          <a:xfrm>
            <a:off x="457200" y="584993"/>
            <a:ext cx="8229600" cy="4525963"/>
          </a:xfrm>
        </p:spPr>
        <p:txBody>
          <a:bodyPr/>
          <a:lstStyle/>
          <a:p>
            <a:pPr eaLnBrk="1" hangingPunct="1"/>
            <a:endParaRPr lang="en-US">
              <a:latin typeface="Times New Roman" pitchFamily="18" charset="0"/>
              <a:cs typeface="Times New Roman" pitchFamily="18" charset="0"/>
            </a:endParaRPr>
          </a:p>
        </p:txBody>
      </p:sp>
      <p:pic>
        <p:nvPicPr>
          <p:cNvPr id="11268" name="Picture 4"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019970"/>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914400" y="-862807"/>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0254" name="Rectangle 14"/>
          <p:cNvSpPr>
            <a:spLocks noChangeArrowheads="1"/>
          </p:cNvSpPr>
          <p:nvPr/>
        </p:nvSpPr>
        <p:spPr bwMode="auto">
          <a:xfrm>
            <a:off x="152400" y="1169193"/>
            <a:ext cx="8839200" cy="4521200"/>
          </a:xfrm>
          <a:prstGeom prst="rect">
            <a:avLst/>
          </a:prstGeom>
          <a:noFill/>
          <a:ln w="76200">
            <a:solidFill>
              <a:srgbClr val="0000FF"/>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500">
              <a:solidFill>
                <a:srgbClr val="00CC00"/>
              </a:solidFill>
              <a:latin typeface="Times New Roman" pitchFamily="18" charset="0"/>
              <a:cs typeface="Times New Roman" pitchFamily="18" charset="0"/>
            </a:endParaRPr>
          </a:p>
          <a:p>
            <a:pPr marL="342900" indent="-342900">
              <a:spcBef>
                <a:spcPct val="20000"/>
              </a:spcBef>
            </a:pPr>
            <a:endParaRPr lang="en-US" sz="500">
              <a:solidFill>
                <a:srgbClr val="00CC00"/>
              </a:solidFill>
              <a:latin typeface="Times New Roman" pitchFamily="18" charset="0"/>
              <a:cs typeface="Times New Roman" pitchFamily="18" charset="0"/>
            </a:endParaRPr>
          </a:p>
          <a:p>
            <a:pPr marL="342900" indent="-342900">
              <a:spcBef>
                <a:spcPct val="20000"/>
              </a:spcBef>
            </a:pPr>
            <a:endParaRPr lang="en-US" sz="500">
              <a:solidFill>
                <a:srgbClr val="FFCC00"/>
              </a:solidFill>
              <a:latin typeface="Times New Roman" pitchFamily="18" charset="0"/>
              <a:cs typeface="Times New Roman" pitchFamily="18" charset="0"/>
            </a:endParaRPr>
          </a:p>
          <a:p>
            <a:pPr marL="342900" indent="-342900" algn="ctr">
              <a:spcBef>
                <a:spcPct val="20000"/>
              </a:spcBef>
            </a:pPr>
            <a:endParaRPr lang="vi-VN" sz="4400">
              <a:solidFill>
                <a:srgbClr val="FF9900"/>
              </a:solidFill>
              <a:latin typeface="Times New Roman" pitchFamily="18" charset="0"/>
              <a:cs typeface="Times New Roman" pitchFamily="18" charset="0"/>
            </a:endParaRPr>
          </a:p>
        </p:txBody>
      </p:sp>
      <p:sp>
        <p:nvSpPr>
          <p:cNvPr id="10255" name="AutoShape 15"/>
          <p:cNvSpPr>
            <a:spLocks noChangeArrowheads="1"/>
          </p:cNvSpPr>
          <p:nvPr/>
        </p:nvSpPr>
        <p:spPr bwMode="auto">
          <a:xfrm>
            <a:off x="1855788" y="945356"/>
            <a:ext cx="5715000" cy="609600"/>
          </a:xfrm>
          <a:prstGeom prst="pentagon">
            <a:avLst/>
          </a:prstGeom>
          <a:solidFill>
            <a:srgbClr val="FFFFFF"/>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1" dirty="0">
                <a:solidFill>
                  <a:srgbClr val="0000FF"/>
                </a:solidFill>
                <a:latin typeface="Times New Roman" pitchFamily="18" charset="0"/>
                <a:cs typeface="Times New Roman" pitchFamily="18" charset="0"/>
              </a:rPr>
              <a:t>THẢO LUẬN NHÓM ĐÔI</a:t>
            </a:r>
            <a:endParaRPr lang="vi-VN" sz="2800" b="1" dirty="0">
              <a:solidFill>
                <a:srgbClr val="0000FF"/>
              </a:solidFill>
              <a:latin typeface="Times New Roman" pitchFamily="18" charset="0"/>
              <a:cs typeface="Times New Roman" pitchFamily="18" charset="0"/>
            </a:endParaRPr>
          </a:p>
        </p:txBody>
      </p:sp>
      <p:grpSp>
        <p:nvGrpSpPr>
          <p:cNvPr id="10256" name="Group 16"/>
          <p:cNvGrpSpPr>
            <a:grpSpLocks/>
          </p:cNvGrpSpPr>
          <p:nvPr/>
        </p:nvGrpSpPr>
        <p:grpSpPr bwMode="auto">
          <a:xfrm>
            <a:off x="120555" y="945356"/>
            <a:ext cx="8763000" cy="4486275"/>
            <a:chOff x="144" y="336"/>
            <a:chExt cx="5472" cy="3840"/>
          </a:xfrm>
        </p:grpSpPr>
        <p:pic>
          <p:nvPicPr>
            <p:cNvPr id="11277" name="Picture 17" descr="KN Hoa 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3264"/>
              <a:ext cx="86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8" descr="KN Hoa 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336"/>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9" descr="KN Hoa 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 y="336"/>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20" descr="KN Hoa 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2" y="3312"/>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61" name="Text Box 21"/>
          <p:cNvSpPr txBox="1">
            <a:spLocks noChangeArrowheads="1"/>
          </p:cNvSpPr>
          <p:nvPr/>
        </p:nvSpPr>
        <p:spPr bwMode="auto">
          <a:xfrm>
            <a:off x="990600" y="2108993"/>
            <a:ext cx="7696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50000"/>
              </a:spcBef>
            </a:pPr>
            <a:r>
              <a:rPr lang="en-US" sz="2800" b="1">
                <a:latin typeface="Times New Roman" pitchFamily="18" charset="0"/>
                <a:cs typeface="Times New Roman" pitchFamily="18" charset="0"/>
              </a:rPr>
              <a:t>Câu 1:</a:t>
            </a:r>
            <a:r>
              <a:rPr lang="en-US" sz="2800">
                <a:latin typeface="Times New Roman" pitchFamily="18" charset="0"/>
                <a:cs typeface="Times New Roman" pitchFamily="18" charset="0"/>
              </a:rPr>
              <a:t> Buổi lễ bắt đầu khi nào?</a:t>
            </a:r>
          </a:p>
          <a:p>
            <a:pPr algn="just">
              <a:spcBef>
                <a:spcPct val="50000"/>
              </a:spcBef>
            </a:pPr>
            <a:r>
              <a:rPr lang="en-US" sz="2800" b="1">
                <a:latin typeface="Times New Roman" pitchFamily="18" charset="0"/>
                <a:cs typeface="Times New Roman" pitchFamily="18" charset="0"/>
              </a:rPr>
              <a:t>Câu 2:</a:t>
            </a:r>
            <a:r>
              <a:rPr lang="en-US" sz="2800">
                <a:latin typeface="Times New Roman" pitchFamily="18" charset="0"/>
                <a:cs typeface="Times New Roman" pitchFamily="18" charset="0"/>
              </a:rPr>
              <a:t> Trong buổi lễ diễn ra các sự việc chính nào?</a:t>
            </a:r>
          </a:p>
          <a:p>
            <a:pPr algn="just">
              <a:spcBef>
                <a:spcPct val="50000"/>
              </a:spcBef>
            </a:pPr>
            <a:r>
              <a:rPr lang="en-US" sz="2800" b="1">
                <a:latin typeface="Times New Roman" pitchFamily="18" charset="0"/>
                <a:cs typeface="Times New Roman" pitchFamily="18" charset="0"/>
              </a:rPr>
              <a:t>Câu 3:</a:t>
            </a:r>
            <a:r>
              <a:rPr lang="en-US" sz="2800">
                <a:latin typeface="Times New Roman" pitchFamily="18" charset="0"/>
                <a:cs typeface="Times New Roman" pitchFamily="18" charset="0"/>
              </a:rPr>
              <a:t> Buổi lễ kết thúc ra sao?</a:t>
            </a:r>
            <a:endParaRPr lang="en-US" sz="280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254"/>
                                        </p:tgtEl>
                                        <p:attrNameLst>
                                          <p:attrName>style.visibility</p:attrName>
                                        </p:attrNameLst>
                                      </p:cBhvr>
                                      <p:to>
                                        <p:strVal val="visible"/>
                                      </p:to>
                                    </p:set>
                                    <p:anim calcmode="lin" valueType="num">
                                      <p:cBhvr>
                                        <p:cTn id="7" dur="1000" fill="hold"/>
                                        <p:tgtEl>
                                          <p:spTgt spid="10254"/>
                                        </p:tgtEl>
                                        <p:attrNameLst>
                                          <p:attrName>ppt_w</p:attrName>
                                        </p:attrNameLst>
                                      </p:cBhvr>
                                      <p:tavLst>
                                        <p:tav tm="0">
                                          <p:val>
                                            <p:fltVal val="0"/>
                                          </p:val>
                                        </p:tav>
                                        <p:tav tm="100000">
                                          <p:val>
                                            <p:strVal val="#ppt_w"/>
                                          </p:val>
                                        </p:tav>
                                      </p:tavLst>
                                    </p:anim>
                                    <p:anim calcmode="lin" valueType="num">
                                      <p:cBhvr>
                                        <p:cTn id="8" dur="1000" fill="hold"/>
                                        <p:tgtEl>
                                          <p:spTgt spid="10254"/>
                                        </p:tgtEl>
                                        <p:attrNameLst>
                                          <p:attrName>ppt_h</p:attrName>
                                        </p:attrNameLst>
                                      </p:cBhvr>
                                      <p:tavLst>
                                        <p:tav tm="0">
                                          <p:val>
                                            <p:strVal val="#ppt_h"/>
                                          </p:val>
                                        </p:tav>
                                        <p:tav tm="100000">
                                          <p:val>
                                            <p:strVal val="#ppt_h"/>
                                          </p:val>
                                        </p:tav>
                                      </p:tavLst>
                                    </p:anim>
                                  </p:childTnLst>
                                </p:cTn>
                              </p:par>
                              <p:par>
                                <p:cTn id="9" presetID="20" presetClass="entr" presetSubtype="0" fill="hold" nodeType="withEffect">
                                  <p:stCondLst>
                                    <p:cond delay="0"/>
                                  </p:stCondLst>
                                  <p:childTnLst>
                                    <p:set>
                                      <p:cBhvr>
                                        <p:cTn id="10" dur="1" fill="hold">
                                          <p:stCondLst>
                                            <p:cond delay="0"/>
                                          </p:stCondLst>
                                        </p:cTn>
                                        <p:tgtEl>
                                          <p:spTgt spid="10256"/>
                                        </p:tgtEl>
                                        <p:attrNameLst>
                                          <p:attrName>style.visibility</p:attrName>
                                        </p:attrNameLst>
                                      </p:cBhvr>
                                      <p:to>
                                        <p:strVal val="visible"/>
                                      </p:to>
                                    </p:set>
                                    <p:animEffect transition="in" filter="wedge">
                                      <p:cBhvr>
                                        <p:cTn id="11" dur="500"/>
                                        <p:tgtEl>
                                          <p:spTgt spid="102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0261"/>
                                        </p:tgtEl>
                                        <p:attrNameLst>
                                          <p:attrName>style.visibility</p:attrName>
                                        </p:attrNameLst>
                                      </p:cBhvr>
                                      <p:to>
                                        <p:strVal val="visible"/>
                                      </p:to>
                                    </p:set>
                                    <p:animEffect transition="in" filter="fade">
                                      <p:cBhvr>
                                        <p:cTn id="16" dur="1000"/>
                                        <p:tgtEl>
                                          <p:spTgt spid="10261"/>
                                        </p:tgtEl>
                                      </p:cBhvr>
                                    </p:animEffect>
                                    <p:anim calcmode="lin" valueType="num">
                                      <p:cBhvr>
                                        <p:cTn id="17" dur="1000" fill="hold"/>
                                        <p:tgtEl>
                                          <p:spTgt spid="10261"/>
                                        </p:tgtEl>
                                        <p:attrNameLst>
                                          <p:attrName>ppt_x</p:attrName>
                                        </p:attrNameLst>
                                      </p:cBhvr>
                                      <p:tavLst>
                                        <p:tav tm="0">
                                          <p:val>
                                            <p:strVal val="#ppt_x"/>
                                          </p:val>
                                        </p:tav>
                                        <p:tav tm="100000">
                                          <p:val>
                                            <p:strVal val="#ppt_x"/>
                                          </p:val>
                                        </p:tav>
                                      </p:tavLst>
                                    </p:anim>
                                    <p:anim calcmode="lin" valueType="num">
                                      <p:cBhvr>
                                        <p:cTn id="18" dur="1000" fill="hold"/>
                                        <p:tgtEl>
                                          <p:spTgt spid="10261"/>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255"/>
                                        </p:tgtEl>
                                        <p:attrNameLst>
                                          <p:attrName>style.visibility</p:attrName>
                                        </p:attrNameLst>
                                      </p:cBhvr>
                                      <p:to>
                                        <p:strVal val="visible"/>
                                      </p:to>
                                    </p:set>
                                    <p:animEffect transition="in" filter="wipe(down)">
                                      <p:cBhvr>
                                        <p:cTn id="23" dur="5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55" grpId="0" animBg="1"/>
      <p:bldP spid="102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4925" y="716756"/>
            <a:ext cx="8229600" cy="4525963"/>
          </a:xfrm>
        </p:spPr>
        <p:txBody>
          <a:bodyPr/>
          <a:lstStyle/>
          <a:p>
            <a:pPr eaLnBrk="1" hangingPunct="1"/>
            <a:endParaRPr lang="en-US">
              <a:latin typeface="Times New Roman" pitchFamily="18" charset="0"/>
              <a:cs typeface="Times New Roman" pitchFamily="18" charset="0"/>
            </a:endParaRPr>
          </a:p>
        </p:txBody>
      </p:sp>
      <p:pic>
        <p:nvPicPr>
          <p:cNvPr id="12292"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8" y="-894557"/>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6"/>
          <p:cNvSpPr txBox="1">
            <a:spLocks noChangeArrowheads="1"/>
          </p:cNvSpPr>
          <p:nvPr/>
        </p:nvSpPr>
        <p:spPr bwMode="auto">
          <a:xfrm>
            <a:off x="912125" y="-731044"/>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2297" name="TextBox 1"/>
          <p:cNvSpPr txBox="1">
            <a:spLocks noChangeArrowheads="1"/>
          </p:cNvSpPr>
          <p:nvPr/>
        </p:nvSpPr>
        <p:spPr bwMode="auto">
          <a:xfrm>
            <a:off x="1064525" y="1478756"/>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Times New Roman" pitchFamily="18" charset="0"/>
              <a:cs typeface="Times New Roman" pitchFamily="18" charset="0"/>
            </a:endParaRPr>
          </a:p>
        </p:txBody>
      </p:sp>
      <p:sp>
        <p:nvSpPr>
          <p:cNvPr id="12298" name="Rectangle 2"/>
          <p:cNvSpPr>
            <a:spLocks noChangeArrowheads="1"/>
          </p:cNvSpPr>
          <p:nvPr/>
        </p:nvSpPr>
        <p:spPr bwMode="auto">
          <a:xfrm>
            <a:off x="912125" y="1656556"/>
            <a:ext cx="762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3200" b="1" dirty="0" err="1">
                <a:latin typeface="Times New Roman" pitchFamily="18" charset="0"/>
                <a:cs typeface="Times New Roman" pitchFamily="18" charset="0"/>
                <a:sym typeface="Wingdings" pitchFamily="2" charset="2"/>
              </a:rPr>
              <a:t>Câu</a:t>
            </a:r>
            <a:r>
              <a:rPr lang="en-US" sz="3200" b="1" dirty="0">
                <a:latin typeface="Times New Roman" pitchFamily="18" charset="0"/>
                <a:cs typeface="Times New Roman" pitchFamily="18" charset="0"/>
                <a:sym typeface="Wingdings" pitchFamily="2" charset="2"/>
              </a:rPr>
              <a:t> 1: </a:t>
            </a:r>
            <a:r>
              <a:rPr lang="en-US" sz="3200" dirty="0" err="1">
                <a:latin typeface="Times New Roman" pitchFamily="18" charset="0"/>
                <a:cs typeface="Times New Roman" pitchFamily="18" charset="0"/>
              </a:rPr>
              <a:t>Buổi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lễ</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a:t>
            </a:r>
          </a:p>
          <a:p>
            <a:pPr algn="just">
              <a:spcBef>
                <a:spcPct val="50000"/>
              </a:spcBef>
            </a:pPr>
            <a:endParaRPr lang="vi-VN" sz="3200" dirty="0">
              <a:latin typeface="Times New Roman" pitchFamily="18" charset="0"/>
              <a:cs typeface="Times New Roman" pitchFamily="18" charset="0"/>
            </a:endParaRPr>
          </a:p>
        </p:txBody>
      </p:sp>
      <p:sp>
        <p:nvSpPr>
          <p:cNvPr id="6" name="Rectangle 5"/>
          <p:cNvSpPr/>
          <p:nvPr/>
        </p:nvSpPr>
        <p:spPr>
          <a:xfrm>
            <a:off x="928364" y="2879352"/>
            <a:ext cx="7772400" cy="5847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3200" b="1">
                <a:latin typeface="Times New Roman" pitchFamily="18" charset="0"/>
                <a:cs typeface="Times New Roman" pitchFamily="18" charset="0"/>
                <a:sym typeface="Wingdings" pitchFamily="2" charset="2"/>
              </a:rPr>
              <a:t> </a:t>
            </a:r>
            <a:r>
              <a:rPr lang="en-US" sz="3200">
                <a:solidFill>
                  <a:srgbClr val="000000"/>
                </a:solidFill>
                <a:latin typeface="Times New Roman" pitchFamily="18" charset="0"/>
                <a:cs typeface="Times New Roman" pitchFamily="18" charset="0"/>
              </a:rPr>
              <a:t>Buổi lễ bắt đầu vào đúng 14 giờ</a:t>
            </a:r>
            <a:endParaRPr lang="vi-VN" sz="3200" dirty="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6493" y="-538609"/>
            <a:ext cx="8229600" cy="1600200"/>
          </a:xfrm>
        </p:spPr>
        <p:txBody>
          <a:bodyPr/>
          <a:lstStyle/>
          <a:p>
            <a:pPr eaLnBrk="1" hangingPunct="1"/>
            <a:endParaRPr lang="en-US">
              <a:latin typeface="Times New Roman" pitchFamily="18" charset="0"/>
              <a:cs typeface="Times New Roman" pitchFamily="18" charset="0"/>
            </a:endParaRPr>
          </a:p>
        </p:txBody>
      </p:sp>
      <p:sp>
        <p:nvSpPr>
          <p:cNvPr id="12291" name="Rectangle 3"/>
          <p:cNvSpPr>
            <a:spLocks noGrp="1" noChangeArrowheads="1"/>
          </p:cNvSpPr>
          <p:nvPr>
            <p:ph idx="1"/>
          </p:nvPr>
        </p:nvSpPr>
        <p:spPr>
          <a:xfrm>
            <a:off x="426493" y="1061591"/>
            <a:ext cx="8229600" cy="4525963"/>
          </a:xfrm>
        </p:spPr>
        <p:txBody>
          <a:bodyPr/>
          <a:lstStyle/>
          <a:p>
            <a:pPr eaLnBrk="1" hangingPunct="1"/>
            <a:endParaRPr lang="en-US">
              <a:latin typeface="Times New Roman" pitchFamily="18" charset="0"/>
              <a:cs typeface="Times New Roman" pitchFamily="18" charset="0"/>
            </a:endParaRPr>
          </a:p>
        </p:txBody>
      </p:sp>
      <p:pic>
        <p:nvPicPr>
          <p:cNvPr id="12292"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20" y="-549722"/>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6"/>
          <p:cNvSpPr txBox="1">
            <a:spLocks noChangeArrowheads="1"/>
          </p:cNvSpPr>
          <p:nvPr/>
        </p:nvSpPr>
        <p:spPr bwMode="auto">
          <a:xfrm>
            <a:off x="883693" y="-386209"/>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2297" name="TextBox 1"/>
          <p:cNvSpPr txBox="1">
            <a:spLocks noChangeArrowheads="1"/>
          </p:cNvSpPr>
          <p:nvPr/>
        </p:nvSpPr>
        <p:spPr bwMode="auto">
          <a:xfrm>
            <a:off x="1036093" y="1823591"/>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Times New Roman" pitchFamily="18" charset="0"/>
              <a:cs typeface="Times New Roman" pitchFamily="18" charset="0"/>
            </a:endParaRPr>
          </a:p>
        </p:txBody>
      </p:sp>
      <p:sp>
        <p:nvSpPr>
          <p:cNvPr id="12298" name="Rectangle 2"/>
          <p:cNvSpPr>
            <a:spLocks noChangeArrowheads="1"/>
          </p:cNvSpPr>
          <p:nvPr/>
        </p:nvSpPr>
        <p:spPr bwMode="auto">
          <a:xfrm>
            <a:off x="725736" y="746373"/>
            <a:ext cx="7620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3200" b="1" dirty="0" err="1">
                <a:latin typeface="Times New Roman" pitchFamily="18" charset="0"/>
                <a:cs typeface="Times New Roman" pitchFamily="18" charset="0"/>
                <a:sym typeface="Wingdings" pitchFamily="2" charset="2"/>
              </a:rPr>
              <a:t>Câu</a:t>
            </a:r>
            <a:r>
              <a:rPr lang="en-US" sz="3200" b="1" dirty="0">
                <a:latin typeface="Times New Roman" pitchFamily="18" charset="0"/>
                <a:cs typeface="Times New Roman" pitchFamily="18" charset="0"/>
                <a:sym typeface="Wingdings" pitchFamily="2" charset="2"/>
              </a:rPr>
              <a:t> 2: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buổi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lễ</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diễn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
        <p:nvSpPr>
          <p:cNvPr id="6" name="Rectangle 5"/>
          <p:cNvSpPr/>
          <p:nvPr/>
        </p:nvSpPr>
        <p:spPr>
          <a:xfrm>
            <a:off x="899932" y="2661791"/>
            <a:ext cx="7772400" cy="255454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eaLnBrk="0" hangingPunct="0"/>
            <a:r>
              <a:rPr lang="en-US" sz="3200" b="1">
                <a:latin typeface="Times New Roman" pitchFamily="18" charset="0"/>
                <a:cs typeface="Times New Roman" pitchFamily="18" charset="0"/>
                <a:sym typeface="Wingdings" pitchFamily="2" charset="2"/>
              </a:rPr>
              <a:t> </a:t>
            </a:r>
            <a:r>
              <a:rPr lang="en-US" sz="3200">
                <a:solidFill>
                  <a:srgbClr val="000000"/>
                </a:solidFill>
                <a:latin typeface="Times New Roman" pitchFamily="18" charset="0"/>
                <a:cs typeface="Times New Roman" pitchFamily="18" charset="0"/>
              </a:rPr>
              <a:t>Bác Hồ và các vị trong Chính phủ lâm thời bước lên lễ đài chào nhân dân.</a:t>
            </a:r>
          </a:p>
          <a:p>
            <a:pPr eaLnBrk="0" hangingPunct="0"/>
            <a:r>
              <a:rPr lang="en-US" sz="3200" b="1">
                <a:latin typeface="Times New Roman" pitchFamily="18" charset="0"/>
                <a:cs typeface="Times New Roman" pitchFamily="18" charset="0"/>
                <a:sym typeface="Wingdings" pitchFamily="2" charset="2"/>
              </a:rPr>
              <a:t> </a:t>
            </a:r>
            <a:r>
              <a:rPr lang="en-US" sz="3200">
                <a:solidFill>
                  <a:srgbClr val="000000"/>
                </a:solidFill>
                <a:latin typeface="Times New Roman" pitchFamily="18" charset="0"/>
                <a:cs typeface="Times New Roman" pitchFamily="18" charset="0"/>
              </a:rPr>
              <a:t>Bác Hồ đọc bản Tuyên ngôn Độc lập.</a:t>
            </a:r>
          </a:p>
          <a:p>
            <a:pPr eaLnBrk="0" hangingPunct="0"/>
            <a:r>
              <a:rPr lang="en-US" sz="3200" b="1">
                <a:latin typeface="Times New Roman" pitchFamily="18" charset="0"/>
                <a:cs typeface="Times New Roman" pitchFamily="18" charset="0"/>
                <a:sym typeface="Wingdings" pitchFamily="2" charset="2"/>
              </a:rPr>
              <a:t> </a:t>
            </a:r>
            <a:r>
              <a:rPr lang="en-US" sz="3200">
                <a:solidFill>
                  <a:srgbClr val="000000"/>
                </a:solidFill>
                <a:latin typeface="Times New Roman" pitchFamily="18" charset="0"/>
                <a:cs typeface="Times New Roman" pitchFamily="18" charset="0"/>
              </a:rPr>
              <a:t>Các thành viên của Chính phủ lâm thời ra mắt và tuyên thệ trước đồng bào quốc dân.</a:t>
            </a:r>
          </a:p>
        </p:txBody>
      </p:sp>
    </p:spTree>
    <p:extLst>
      <p:ext uri="{BB962C8B-B14F-4D97-AF65-F5344CB8AC3E}">
        <p14:creationId xmlns:p14="http://schemas.microsoft.com/office/powerpoint/2010/main" val="23978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80" y="0"/>
            <a:ext cx="9186379" cy="6041908"/>
          </a:xfrm>
          <a:prstGeom prst="rect">
            <a:avLst/>
          </a:prstGeom>
          <a:ln>
            <a:noFill/>
          </a:ln>
          <a:effectLst>
            <a:softEdge rad="112500"/>
          </a:effectLst>
        </p:spPr>
      </p:pic>
      <p:sp>
        <p:nvSpPr>
          <p:cNvPr id="5" name="Rectangle 4"/>
          <p:cNvSpPr/>
          <p:nvPr/>
        </p:nvSpPr>
        <p:spPr>
          <a:xfrm>
            <a:off x="-27904" y="6041908"/>
            <a:ext cx="8610600" cy="830997"/>
          </a:xfrm>
          <a:prstGeom prst="rect">
            <a:avLst/>
          </a:prstGeom>
        </p:spPr>
        <p:txBody>
          <a:bodyPr wrap="square">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861638409"/>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096000"/>
          </a:xfrm>
        </p:spPr>
      </p:pic>
      <p:sp>
        <p:nvSpPr>
          <p:cNvPr id="5" name="Rectangle 4"/>
          <p:cNvSpPr/>
          <p:nvPr/>
        </p:nvSpPr>
        <p:spPr>
          <a:xfrm>
            <a:off x="2057400" y="6134637"/>
            <a:ext cx="4977773" cy="523220"/>
          </a:xfrm>
          <a:prstGeom prst="rect">
            <a:avLst/>
          </a:prstGeom>
        </p:spPr>
        <p:txBody>
          <a:bodyPr wrap="non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084008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latin typeface="Times New Roman" pitchFamily="18" charset="0"/>
              <a:cs typeface="Times New Roman" pitchFamily="18" charset="0"/>
            </a:endParaRPr>
          </a:p>
        </p:txBody>
      </p:sp>
      <p:sp>
        <p:nvSpPr>
          <p:cNvPr id="6147" name="Rectangle 3"/>
          <p:cNvSpPr>
            <a:spLocks noGrp="1" noChangeArrowheads="1"/>
          </p:cNvSpPr>
          <p:nvPr>
            <p:ph idx="1"/>
          </p:nvPr>
        </p:nvSpPr>
        <p:spPr/>
        <p:txBody>
          <a:bodyPr/>
          <a:lstStyle/>
          <a:p>
            <a:pPr eaLnBrk="1" hangingPunct="1"/>
            <a:endParaRPr lang="en-US">
              <a:latin typeface="Times New Roman" pitchFamily="18" charset="0"/>
              <a:cs typeface="Times New Roman" pitchFamily="18" charset="0"/>
            </a:endParaRPr>
          </a:p>
        </p:txBody>
      </p:sp>
      <p:pic>
        <p:nvPicPr>
          <p:cNvPr id="6148"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111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6152" name="Rectangle 9"/>
          <p:cNvSpPr>
            <a:spLocks noChangeArrowheads="1"/>
          </p:cNvSpPr>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solidFill>
                  <a:srgbClr val="0033CC"/>
                </a:solidFill>
                <a:latin typeface="Times New Roman" pitchFamily="18" charset="0"/>
                <a:cs typeface="Times New Roman" pitchFamily="18" charset="0"/>
              </a:rPr>
              <a:t>ÔN BÀI CŨ</a:t>
            </a:r>
          </a:p>
        </p:txBody>
      </p:sp>
      <p:sp>
        <p:nvSpPr>
          <p:cNvPr id="2" name="Rectangle 1"/>
          <p:cNvSpPr>
            <a:spLocks noChangeArrowheads="1"/>
          </p:cNvSpPr>
          <p:nvPr/>
        </p:nvSpPr>
        <p:spPr bwMode="auto">
          <a:xfrm>
            <a:off x="914400" y="2551113"/>
            <a:ext cx="7391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200" dirty="0">
                <a:latin typeface="Times New Roman" pitchFamily="18" charset="0"/>
                <a:cs typeface="Times New Roman" pitchFamily="18" charset="0"/>
              </a:rPr>
              <a:t>    </a:t>
            </a:r>
            <a:r>
              <a:rPr lang="vi-VN" sz="3200" b="1" dirty="0">
                <a:latin typeface="Times New Roman" pitchFamily="18" charset="0"/>
                <a:cs typeface="Times New Roman" pitchFamily="18" charset="0"/>
              </a:rPr>
              <a:t>Câu 1:</a:t>
            </a:r>
            <a:r>
              <a:rPr lang="vi-VN" sz="3200" dirty="0">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Tại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sao</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nói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ngày</a:t>
            </a:r>
            <a:r>
              <a:rPr lang="en-US" sz="3200" dirty="0">
                <a:solidFill>
                  <a:srgbClr val="000000"/>
                </a:solidFill>
                <a:latin typeface="Times New Roman" pitchFamily="18" charset="0"/>
                <a:cs typeface="Times New Roman" pitchFamily="18" charset="0"/>
              </a:rPr>
              <a:t> 19-8 </a:t>
            </a:r>
            <a:r>
              <a:rPr lang="en-US" sz="3200" dirty="0" err="1">
                <a:solidFill>
                  <a:srgbClr val="000000"/>
                </a:solidFill>
                <a:latin typeface="Times New Roman" pitchFamily="18" charset="0"/>
                <a:cs typeface="Times New Roman" pitchFamily="18" charset="0"/>
              </a:rPr>
              <a:t>được</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chọn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làm</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ngày</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kỉ</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niệm</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Cách</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mạng</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tháng</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Tám</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năm</a:t>
            </a:r>
            <a:r>
              <a:rPr lang="en-US" sz="3200" dirty="0">
                <a:solidFill>
                  <a:srgbClr val="000000"/>
                </a:solidFill>
                <a:latin typeface="Times New Roman" pitchFamily="18" charset="0"/>
                <a:cs typeface="Times New Roman" pitchFamily="18" charset="0"/>
              </a:rPr>
              <a:t> 1945 ở </a:t>
            </a:r>
            <a:r>
              <a:rPr lang="en-US" sz="3200" dirty="0" err="1">
                <a:solidFill>
                  <a:srgbClr val="000000"/>
                </a:solidFill>
                <a:latin typeface="Times New Roman" pitchFamily="18" charset="0"/>
                <a:cs typeface="Times New Roman" pitchFamily="18" charset="0"/>
              </a:rPr>
              <a:t>nước</a:t>
            </a:r>
            <a:r>
              <a:rPr lang="en-US" sz="3200" dirty="0">
                <a:solidFill>
                  <a:srgbClr val="000000"/>
                </a:solidFill>
                <a:latin typeface="Times New Roman" pitchFamily="18" charset="0"/>
                <a:cs typeface="Times New Roman" pitchFamily="18" charset="0"/>
              </a:rPr>
              <a:t> ta?</a:t>
            </a:r>
          </a:p>
          <a:p>
            <a:pPr algn="just"/>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542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74" y="5918798"/>
            <a:ext cx="9144000" cy="954107"/>
          </a:xfrm>
          <a:prstGeom prst="rect">
            <a:avLst/>
          </a:prstGeom>
        </p:spPr>
        <p:txBody>
          <a:bodyPr wrap="square">
            <a:spAutoFit/>
          </a:bodyPr>
          <a:lstStyle/>
          <a:p>
            <a:pPr algn="just" eaLnBrk="0" hangingPunct="0">
              <a:spcBef>
                <a:spcPct val="50000"/>
              </a:spcBef>
            </a:pP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350776374"/>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10356" y="-1143000"/>
            <a:ext cx="8229600" cy="1600200"/>
          </a:xfrm>
        </p:spPr>
        <p:txBody>
          <a:bodyPr/>
          <a:lstStyle/>
          <a:p>
            <a:pPr eaLnBrk="1" hangingPunct="1"/>
            <a:endParaRPr lang="en-US">
              <a:latin typeface="Times New Roman" pitchFamily="18" charset="0"/>
              <a:cs typeface="Times New Roman" pitchFamily="18" charset="0"/>
            </a:endParaRPr>
          </a:p>
        </p:txBody>
      </p:sp>
      <p:sp>
        <p:nvSpPr>
          <p:cNvPr id="12291" name="Rectangle 3"/>
          <p:cNvSpPr>
            <a:spLocks noGrp="1" noChangeArrowheads="1"/>
          </p:cNvSpPr>
          <p:nvPr>
            <p:ph idx="1"/>
          </p:nvPr>
        </p:nvSpPr>
        <p:spPr>
          <a:xfrm>
            <a:off x="310356" y="457200"/>
            <a:ext cx="8229600" cy="4525963"/>
          </a:xfrm>
        </p:spPr>
        <p:txBody>
          <a:bodyPr/>
          <a:lstStyle/>
          <a:p>
            <a:pPr eaLnBrk="1" hangingPunct="1"/>
            <a:endParaRPr lang="en-US">
              <a:latin typeface="Times New Roman" pitchFamily="18" charset="0"/>
              <a:cs typeface="Times New Roman" pitchFamily="18" charset="0"/>
            </a:endParaRPr>
          </a:p>
        </p:txBody>
      </p:sp>
      <p:pic>
        <p:nvPicPr>
          <p:cNvPr id="12292"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8" y="-99885"/>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6"/>
          <p:cNvSpPr txBox="1">
            <a:spLocks noChangeArrowheads="1"/>
          </p:cNvSpPr>
          <p:nvPr/>
        </p:nvSpPr>
        <p:spPr bwMode="auto">
          <a:xfrm>
            <a:off x="767556" y="-9906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2297" name="TextBox 1"/>
          <p:cNvSpPr txBox="1">
            <a:spLocks noChangeArrowheads="1"/>
          </p:cNvSpPr>
          <p:nvPr/>
        </p:nvSpPr>
        <p:spPr bwMode="auto">
          <a:xfrm>
            <a:off x="919956" y="12192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Times New Roman" pitchFamily="18" charset="0"/>
              <a:cs typeface="Times New Roman" pitchFamily="18" charset="0"/>
            </a:endParaRPr>
          </a:p>
        </p:txBody>
      </p:sp>
      <p:sp>
        <p:nvSpPr>
          <p:cNvPr id="12298" name="Rectangle 2"/>
          <p:cNvSpPr>
            <a:spLocks noChangeArrowheads="1"/>
          </p:cNvSpPr>
          <p:nvPr/>
        </p:nvSpPr>
        <p:spPr bwMode="auto">
          <a:xfrm>
            <a:off x="767556" y="838200"/>
            <a:ext cx="762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3200" b="1" dirty="0" err="1">
                <a:latin typeface="Times New Roman" pitchFamily="18" charset="0"/>
                <a:cs typeface="Times New Roman" pitchFamily="18" charset="0"/>
                <a:sym typeface="Wingdings" pitchFamily="2" charset="2"/>
              </a:rPr>
              <a:t>Câu</a:t>
            </a:r>
            <a:r>
              <a:rPr lang="en-US" sz="3200" b="1" dirty="0">
                <a:latin typeface="Times New Roman" pitchFamily="18" charset="0"/>
                <a:cs typeface="Times New Roman" pitchFamily="18" charset="0"/>
                <a:sym typeface="Wingdings" pitchFamily="2" charset="2"/>
              </a:rPr>
              <a:t> 3: </a:t>
            </a:r>
            <a:r>
              <a:rPr lang="en-US" sz="3200" dirty="0" err="1">
                <a:latin typeface="Times New Roman" pitchFamily="18" charset="0"/>
                <a:cs typeface="Times New Roman" pitchFamily="18" charset="0"/>
              </a:rPr>
              <a:t>Buổi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lễ</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a:p>
            <a:pPr algn="just">
              <a:spcBef>
                <a:spcPct val="50000"/>
              </a:spcBef>
            </a:pPr>
            <a:endParaRPr lang="vi-VN" sz="3200" dirty="0">
              <a:latin typeface="Times New Roman" pitchFamily="18" charset="0"/>
              <a:cs typeface="Times New Roman" pitchFamily="18" charset="0"/>
            </a:endParaRPr>
          </a:p>
        </p:txBody>
      </p:sp>
      <p:sp>
        <p:nvSpPr>
          <p:cNvPr id="6" name="Rectangle 5"/>
          <p:cNvSpPr/>
          <p:nvPr/>
        </p:nvSpPr>
        <p:spPr>
          <a:xfrm>
            <a:off x="783795" y="2057400"/>
            <a:ext cx="7772400" cy="255454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0" hangingPunct="0">
              <a:spcBef>
                <a:spcPct val="50000"/>
              </a:spcBef>
            </a:pPr>
            <a:r>
              <a:rPr lang="en-US" sz="3200" b="1">
                <a:latin typeface="Times New Roman" pitchFamily="18" charset="0"/>
                <a:cs typeface="Times New Roman" pitchFamily="18" charset="0"/>
                <a:sym typeface="Wingdings" pitchFamily="2" charset="2"/>
              </a:rPr>
              <a:t> </a:t>
            </a:r>
            <a:r>
              <a:rPr lang="en-US" sz="3200">
                <a:solidFill>
                  <a:srgbClr val="000000"/>
                </a:solidFill>
                <a:latin typeface="Times New Roman" pitchFamily="18" charset="0"/>
                <a:cs typeface="Times New Roman" pitchFamily="18" charset="0"/>
              </a:rPr>
              <a:t>Đến chiều buổi lễ kết thúc nhưng giọng nói của Bác Hồ và những lời khẳng định trong bản Tuyên ngôn Độc lập còn vọng mãi trong mỗi người dân Việt Nam.</a:t>
            </a:r>
          </a:p>
          <a:p>
            <a:pPr eaLnBrk="0" hangingPunct="0"/>
            <a:endParaRPr lang="en-US" sz="32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521954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pPr eaLnBrk="1" hangingPunct="1"/>
            <a:endParaRPr lang="en-US">
              <a:latin typeface="Times New Roman" pitchFamily="18" charset="0"/>
              <a:cs typeface="Times New Roman" pitchFamily="18" charset="0"/>
            </a:endParaRPr>
          </a:p>
        </p:txBody>
      </p:sp>
      <p:pic>
        <p:nvPicPr>
          <p:cNvPr id="12292"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111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2297" name="TextBox 1"/>
          <p:cNvSpPr txBox="1">
            <a:spLocks noChangeArrowheads="1"/>
          </p:cNvSpPr>
          <p:nvPr/>
        </p:nvSpPr>
        <p:spPr bwMode="auto">
          <a:xfrm>
            <a:off x="1066800" y="23622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Times New Roman" pitchFamily="18" charset="0"/>
              <a:cs typeface="Times New Roman" pitchFamily="18" charset="0"/>
            </a:endParaRPr>
          </a:p>
        </p:txBody>
      </p:sp>
      <p:sp>
        <p:nvSpPr>
          <p:cNvPr id="12298" name="Rectangle 2"/>
          <p:cNvSpPr>
            <a:spLocks noChangeArrowheads="1"/>
          </p:cNvSpPr>
          <p:nvPr/>
        </p:nvSpPr>
        <p:spPr bwMode="auto">
          <a:xfrm>
            <a:off x="1285845" y="958553"/>
            <a:ext cx="762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khẳng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
        <p:nvSpPr>
          <p:cNvPr id="2" name="Rectangle 1"/>
          <p:cNvSpPr/>
          <p:nvPr/>
        </p:nvSpPr>
        <p:spPr>
          <a:xfrm>
            <a:off x="514290" y="875529"/>
            <a:ext cx="800219" cy="830997"/>
          </a:xfrm>
          <a:prstGeom prst="rect">
            <a:avLst/>
          </a:prstGeom>
          <a:scene3d>
            <a:camera prst="perspectiveHeroicExtremeLeftFacing"/>
            <a:lightRig rig="threePt" dir="t"/>
          </a:scene3d>
        </p:spPr>
        <p:style>
          <a:lnRef idx="1">
            <a:schemeClr val="accent5"/>
          </a:lnRef>
          <a:fillRef idx="3">
            <a:schemeClr val="accent5"/>
          </a:fillRef>
          <a:effectRef idx="2">
            <a:schemeClr val="accent5"/>
          </a:effectRef>
          <a:fontRef idx="minor">
            <a:schemeClr val="lt1"/>
          </a:fontRef>
        </p:style>
        <p:txBody>
          <a:bodyPr wrap="none">
            <a:spAutoFit/>
          </a:bodyPr>
          <a:lstStyle/>
          <a:p>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sym typeface="Webdings"/>
              </a:rPr>
              <a:t></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4" name="Rectangle 3"/>
          <p:cNvSpPr/>
          <p:nvPr/>
        </p:nvSpPr>
        <p:spPr>
          <a:xfrm>
            <a:off x="1066800" y="2732088"/>
            <a:ext cx="7181910"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just"/>
            <a:r>
              <a:rPr lang="en-US" sz="2800" dirty="0">
                <a:latin typeface="Times New Roman" pitchFamily="18" charset="0"/>
                <a:cs typeface="Times New Roman" pitchFamily="18" charset="0"/>
                <a:sym typeface="Wingdings"/>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p>
          <a:p>
            <a:pPr marL="342900" indent="-342900"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thiêng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Nam.</a:t>
            </a:r>
          </a:p>
          <a:p>
            <a:pPr marL="342900" indent="-342900"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quyết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độc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8560826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endCondLst>
                                    <p:cond evt="onNext" delay="0">
                                      <p:tgtEl>
                                        <p:sldTgt/>
                                      </p:tgtEl>
                                    </p:cond>
                                  </p:end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12298"/>
                                        </p:tgtEl>
                                        <p:attrNameLst>
                                          <p:attrName>style.visibility</p:attrName>
                                        </p:attrNameLst>
                                      </p:cBhvr>
                                      <p:to>
                                        <p:strVal val="visible"/>
                                      </p:to>
                                    </p:set>
                                    <p:animEffect transition="in" filter="fade">
                                      <p:cBhvr>
                                        <p:cTn id="13" dur="1000"/>
                                        <p:tgtEl>
                                          <p:spTgt spid="12298"/>
                                        </p:tgtEl>
                                      </p:cBhvr>
                                    </p:animEffect>
                                    <p:anim calcmode="lin" valueType="num">
                                      <p:cBhvr>
                                        <p:cTn id="14" dur="1000" fill="hold"/>
                                        <p:tgtEl>
                                          <p:spTgt spid="12298"/>
                                        </p:tgtEl>
                                        <p:attrNameLst>
                                          <p:attrName>ppt_x</p:attrName>
                                        </p:attrNameLst>
                                      </p:cBhvr>
                                      <p:tavLst>
                                        <p:tav tm="0">
                                          <p:val>
                                            <p:strVal val="#ppt_x"/>
                                          </p:val>
                                        </p:tav>
                                        <p:tav tm="100000">
                                          <p:val>
                                            <p:strVal val="#ppt_x"/>
                                          </p:val>
                                        </p:tav>
                                      </p:tavLst>
                                    </p:anim>
                                    <p:anim calcmode="lin" valueType="num">
                                      <p:cBhvr>
                                        <p:cTn id="15" dur="1000" fill="hold"/>
                                        <p:tgtEl>
                                          <p:spTgt spid="1229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a:p>
        </p:txBody>
      </p:sp>
      <p:sp>
        <p:nvSpPr>
          <p:cNvPr id="10243" name="Rectangle 3"/>
          <p:cNvSpPr>
            <a:spLocks noGrp="1" noChangeArrowheads="1"/>
          </p:cNvSpPr>
          <p:nvPr>
            <p:ph idx="1"/>
          </p:nvPr>
        </p:nvSpPr>
        <p:spPr/>
        <p:txBody>
          <a:bodyPr/>
          <a:lstStyle/>
          <a:p>
            <a:pPr eaLnBrk="1" hangingPunct="1"/>
            <a:endParaRPr lang="en-US"/>
          </a:p>
        </p:txBody>
      </p:sp>
      <p:pic>
        <p:nvPicPr>
          <p:cNvPr id="10244"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8" y="-1111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p>
        </p:txBody>
      </p:sp>
      <p:sp>
        <p:nvSpPr>
          <p:cNvPr id="5" name="TextBox 4"/>
          <p:cNvSpPr txBox="1">
            <a:spLocks noChangeArrowheads="1"/>
          </p:cNvSpPr>
          <p:nvPr/>
        </p:nvSpPr>
        <p:spPr bwMode="auto">
          <a:xfrm>
            <a:off x="458906" y="1524000"/>
            <a:ext cx="82278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a:solidFill>
                  <a:srgbClr val="0000FF"/>
                </a:solidFill>
                <a:latin typeface="Times New Roman" pitchFamily="18" charset="0"/>
                <a:cs typeface="Times New Roman" pitchFamily="18" charset="0"/>
              </a:rPr>
              <a:t>HOẠT ĐỘNG 3: </a:t>
            </a:r>
          </a:p>
          <a:p>
            <a:pPr algn="ctr" eaLnBrk="1" hangingPunct="1"/>
            <a:endParaRPr lang="en-US" sz="3200" b="1" dirty="0">
              <a:latin typeface="Times New Roman" pitchFamily="18" charset="0"/>
              <a:cs typeface="Times New Roman" pitchFamily="18" charset="0"/>
            </a:endParaRPr>
          </a:p>
          <a:p>
            <a:pPr algn="ctr" eaLnBrk="1" hangingPunct="1"/>
            <a:r>
              <a:rPr lang="en-US" sz="3200" b="1" dirty="0">
                <a:latin typeface="Times New Roman" pitchFamily="18" charset="0"/>
                <a:cs typeface="Times New Roman" pitchFamily="18" charset="0"/>
              </a:rPr>
              <a:t>Ý </a:t>
            </a:r>
            <a:r>
              <a:rPr lang="en-US" sz="3200" b="1" dirty="0" err="1">
                <a:latin typeface="Times New Roman" pitchFamily="18" charset="0"/>
                <a:cs typeface="Times New Roman" pitchFamily="18" charset="0"/>
              </a:rPr>
              <a:t>nghĩa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lịch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2-9-1945</a:t>
            </a:r>
          </a:p>
        </p:txBody>
      </p:sp>
    </p:spTree>
    <p:extLst>
      <p:ext uri="{BB962C8B-B14F-4D97-AF65-F5344CB8AC3E}">
        <p14:creationId xmlns:p14="http://schemas.microsoft.com/office/powerpoint/2010/main" val="9047836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07158" y="1343743"/>
            <a:ext cx="8229600" cy="4525963"/>
          </a:xfrm>
        </p:spPr>
        <p:txBody>
          <a:bodyPr/>
          <a:lstStyle/>
          <a:p>
            <a:pPr eaLnBrk="1" hangingPunct="1"/>
            <a:endParaRPr lang="en-US">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01" y="-1111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864358" y="-104057"/>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2" name="TextBox 1"/>
          <p:cNvSpPr txBox="1"/>
          <p:nvPr/>
        </p:nvSpPr>
        <p:spPr>
          <a:xfrm>
            <a:off x="895017" y="439579"/>
            <a:ext cx="8153400" cy="1077218"/>
          </a:xfrm>
          <a:prstGeom prst="rect">
            <a:avLst/>
          </a:prstGeom>
          <a:noFill/>
        </p:spPr>
        <p:txBody>
          <a:bodyPr wrap="square" rtlCol="0">
            <a:spAutoFit/>
          </a:bodyPr>
          <a:lstStyle/>
          <a:p>
            <a:r>
              <a:rPr lang="en-US" sz="3200" dirty="0" err="1">
                <a:latin typeface="Times New Roman" pitchFamily="18" charset="0"/>
                <a:cs typeface="Times New Roman" pitchFamily="18" charset="0"/>
              </a:rPr>
              <a:t>Nối</a:t>
            </a:r>
            <a:r>
              <a:rPr lang="en-US" sz="3200" dirty="0">
                <a:latin typeface="Times New Roman" pitchFamily="18" charset="0"/>
                <a:cs typeface="Times New Roman" pitchFamily="18" charset="0"/>
              </a:rPr>
              <a:t> ô </a:t>
            </a:r>
            <a:r>
              <a:rPr lang="en-US" sz="3200" dirty="0" err="1">
                <a:latin typeface="Times New Roman" pitchFamily="18" charset="0"/>
                <a:cs typeface="Times New Roman" pitchFamily="18" charset="0"/>
              </a:rPr>
              <a:t>bên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ô </a:t>
            </a:r>
            <a:r>
              <a:rPr lang="en-US" sz="3200" dirty="0" err="1">
                <a:latin typeface="Times New Roman" pitchFamily="18" charset="0"/>
                <a:cs typeface="Times New Roman" pitchFamily="18" charset="0"/>
              </a:rPr>
              <a:t>bên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a:t>
            </a:r>
          </a:p>
        </p:txBody>
      </p:sp>
      <p:sp>
        <p:nvSpPr>
          <p:cNvPr id="12" name="Rectangle 11"/>
          <p:cNvSpPr/>
          <p:nvPr/>
        </p:nvSpPr>
        <p:spPr>
          <a:xfrm>
            <a:off x="-29155" y="429343"/>
            <a:ext cx="800219" cy="830997"/>
          </a:xfrm>
          <a:prstGeom prst="rect">
            <a:avLst/>
          </a:prstGeom>
          <a:scene3d>
            <a:camera prst="perspectiveHeroicExtremeLeftFacing"/>
            <a:lightRig rig="threePt" dir="t"/>
          </a:scene3d>
        </p:spPr>
        <p:style>
          <a:lnRef idx="1">
            <a:schemeClr val="accent5"/>
          </a:lnRef>
          <a:fillRef idx="3">
            <a:schemeClr val="accent5"/>
          </a:fillRef>
          <a:effectRef idx="2">
            <a:schemeClr val="accent5"/>
          </a:effectRef>
          <a:fontRef idx="minor">
            <a:schemeClr val="lt1"/>
          </a:fontRef>
        </p:style>
        <p:txBody>
          <a:bodyPr wrap="none">
            <a:spAutoFit/>
          </a:bodyPr>
          <a:lstStyle/>
          <a:p>
            <a:r>
              <a:rPr lang="en-US" sz="4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sym typeface="Webdings"/>
              </a:rPr>
              <a:t></a:t>
            </a:r>
            <a:endParaRPr lang="en-US" sz="4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13" name="Rectangle 13"/>
          <p:cNvSpPr>
            <a:spLocks noChangeArrowheads="1"/>
          </p:cNvSpPr>
          <p:nvPr/>
        </p:nvSpPr>
        <p:spPr bwMode="auto">
          <a:xfrm>
            <a:off x="173000" y="3553543"/>
            <a:ext cx="3358357" cy="108267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r>
              <a:rPr lang="en-US" sz="3200" dirty="0">
                <a:latin typeface="Times New Roman" pitchFamily="18" charset="0"/>
                <a:cs typeface="Times New Roman" pitchFamily="18" charset="0"/>
              </a:rPr>
              <a:t>Ý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p>
          <a:p>
            <a:pPr algn="ctr"/>
            <a:r>
              <a:rPr lang="en-US" sz="3200" dirty="0" err="1">
                <a:latin typeface="Times New Roman" pitchFamily="18" charset="0"/>
                <a:cs typeface="Times New Roman" pitchFamily="18" charset="0"/>
              </a:rPr>
              <a:t>Tuyên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lập</a:t>
            </a:r>
            <a:endParaRPr lang="en-US" sz="3200" dirty="0">
              <a:latin typeface="Times New Roman" pitchFamily="18" charset="0"/>
              <a:cs typeface="Times New Roman" pitchFamily="18" charset="0"/>
            </a:endParaRPr>
          </a:p>
        </p:txBody>
      </p:sp>
      <p:sp>
        <p:nvSpPr>
          <p:cNvPr id="14" name="Rectangle 14"/>
          <p:cNvSpPr>
            <a:spLocks noChangeArrowheads="1"/>
          </p:cNvSpPr>
          <p:nvPr/>
        </p:nvSpPr>
        <p:spPr bwMode="auto">
          <a:xfrm>
            <a:off x="4521958" y="2639143"/>
            <a:ext cx="4806156" cy="11112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sz="3200">
                <a:latin typeface="Times New Roman" pitchFamily="18" charset="0"/>
                <a:cs typeface="Times New Roman" pitchFamily="18" charset="0"/>
              </a:rPr>
              <a:t>Giành độc lập cho dân tộc</a:t>
            </a:r>
          </a:p>
        </p:txBody>
      </p:sp>
      <p:sp>
        <p:nvSpPr>
          <p:cNvPr id="15" name="Rectangle 15"/>
          <p:cNvSpPr>
            <a:spLocks noChangeArrowheads="1"/>
          </p:cNvSpPr>
          <p:nvPr/>
        </p:nvSpPr>
        <p:spPr bwMode="auto">
          <a:xfrm>
            <a:off x="4521958" y="3858343"/>
            <a:ext cx="4806156" cy="990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3200">
                <a:latin typeface="Times New Roman" pitchFamily="18" charset="0"/>
                <a:cs typeface="Times New Roman" pitchFamily="18" charset="0"/>
              </a:rPr>
              <a:t>Khẳng định quyền độc lập</a:t>
            </a:r>
          </a:p>
        </p:txBody>
      </p:sp>
      <p:sp>
        <p:nvSpPr>
          <p:cNvPr id="16" name="Rectangle 16"/>
          <p:cNvSpPr>
            <a:spLocks noChangeArrowheads="1"/>
          </p:cNvSpPr>
          <p:nvPr/>
        </p:nvSpPr>
        <p:spPr bwMode="auto">
          <a:xfrm>
            <a:off x="4521958" y="5077543"/>
            <a:ext cx="4806156" cy="1143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just"/>
            <a:r>
              <a:rPr lang="en-US" sz="3200" dirty="0" err="1">
                <a:latin typeface="Times New Roman" pitchFamily="18" charset="0"/>
                <a:cs typeface="Times New Roman" pitchFamily="18" charset="0"/>
              </a:rPr>
              <a:t>Khai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a:t>
            </a:r>
          </a:p>
          <a:p>
            <a:pPr algn="just"/>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a:t>
            </a:r>
            <a:endParaRPr lang="en-US" sz="3200" dirty="0">
              <a:latin typeface="Times New Roman" pitchFamily="18" charset="0"/>
              <a:cs typeface="Times New Roman" pitchFamily="18" charset="0"/>
            </a:endParaRPr>
          </a:p>
        </p:txBody>
      </p:sp>
      <p:cxnSp>
        <p:nvCxnSpPr>
          <p:cNvPr id="19" name="Straight Arrow Connector 18"/>
          <p:cNvCxnSpPr/>
          <p:nvPr/>
        </p:nvCxnSpPr>
        <p:spPr>
          <a:xfrm>
            <a:off x="3531358" y="4094880"/>
            <a:ext cx="966797" cy="25876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cxnSpLocks/>
            <a:stCxn id="13" idx="3"/>
          </p:cNvCxnSpPr>
          <p:nvPr/>
        </p:nvCxnSpPr>
        <p:spPr>
          <a:xfrm>
            <a:off x="3531357" y="4094881"/>
            <a:ext cx="966798" cy="15541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74906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endCondLst>
                                    <p:cond evt="onNext" delay="0">
                                      <p:tgtEl>
                                        <p:sldTgt/>
                                      </p:tgtEl>
                                    </p:cond>
                                  </p:end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 calcmode="lin" valueType="num">
                                      <p:cBhvr>
                                        <p:cTn id="42" dur="1000" fill="hold"/>
                                        <p:tgtEl>
                                          <p:spTgt spid="20"/>
                                        </p:tgtEl>
                                        <p:attrNameLst>
                                          <p:attrName>style.rotation</p:attrName>
                                        </p:attrNameLst>
                                      </p:cBhvr>
                                      <p:tavLst>
                                        <p:tav tm="0">
                                          <p:val>
                                            <p:fltVal val="90"/>
                                          </p:val>
                                        </p:tav>
                                        <p:tav tm="100000">
                                          <p:val>
                                            <p:fltVal val="0"/>
                                          </p:val>
                                        </p:tav>
                                      </p:tavLst>
                                    </p:anim>
                                    <p:animEffect transition="in" filter="fade">
                                      <p:cBhvr>
                                        <p:cTn id="4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750" y="-26988"/>
            <a:ext cx="9174163" cy="6880226"/>
          </a:xfrm>
        </p:spPr>
      </p:pic>
      <p:sp>
        <p:nvSpPr>
          <p:cNvPr id="3" name="TextBox 2"/>
          <p:cNvSpPr txBox="1">
            <a:spLocks noChangeArrowheads="1"/>
          </p:cNvSpPr>
          <p:nvPr/>
        </p:nvSpPr>
        <p:spPr bwMode="auto">
          <a:xfrm>
            <a:off x="1752600" y="2057400"/>
            <a:ext cx="7086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2800" b="1" dirty="0">
                <a:solidFill>
                  <a:srgbClr val="7030A0"/>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Ngày</a:t>
            </a:r>
            <a:r>
              <a:rPr lang="en-US" sz="2800" b="1" dirty="0">
                <a:latin typeface="Times New Roman" pitchFamily="18" charset="0"/>
                <a:cs typeface="Times New Roman" pitchFamily="18" charset="0"/>
              </a:rPr>
              <a:t> 2 – 9 – 1945, </a:t>
            </a:r>
            <a:r>
              <a:rPr lang="en-US" sz="2800" b="1" dirty="0" err="1">
                <a:latin typeface="Times New Roman" pitchFamily="18" charset="0"/>
                <a:cs typeface="Times New Roman" pitchFamily="18" charset="0"/>
              </a:rPr>
              <a:t>Chủ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tịch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Hồ</a:t>
            </a:r>
            <a:r>
              <a:rPr lang="en-US" sz="2800" b="1" dirty="0">
                <a:latin typeface="Times New Roman" pitchFamily="18" charset="0"/>
                <a:cs typeface="Times New Roman" pitchFamily="18" charset="0"/>
              </a:rPr>
              <a:t> Chí Minh </a:t>
            </a: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Tuyên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ngôn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dân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hòa</a:t>
            </a:r>
            <a:r>
              <a:rPr lang="en-US" sz="2800" b="1" dirty="0">
                <a:latin typeface="Times New Roman" pitchFamily="18" charset="0"/>
                <a:cs typeface="Times New Roman" pitchFamily="18" charset="0"/>
              </a:rPr>
              <a:t>.</a:t>
            </a:r>
            <a:endParaRPr lang="en-US" sz="2800" b="1" i="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            </a:t>
            </a:r>
          </a:p>
        </p:txBody>
      </p:sp>
      <p:sp>
        <p:nvSpPr>
          <p:cNvPr id="7" name="TextBox 6"/>
          <p:cNvSpPr txBox="1">
            <a:spLocks noChangeArrowheads="1"/>
          </p:cNvSpPr>
          <p:nvPr/>
        </p:nvSpPr>
        <p:spPr bwMode="auto">
          <a:xfrm>
            <a:off x="1371600" y="1066800"/>
            <a:ext cx="1981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b="1" dirty="0" err="1">
                <a:latin typeface="Times New Roman" pitchFamily="18" charset="0"/>
                <a:cs typeface="Times New Roman" pitchFamily="18" charset="0"/>
              </a:rPr>
              <a:t>Ghi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nhớ</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1586443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685800" y="0"/>
            <a:ext cx="845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4400">
              <a:solidFill>
                <a:schemeClr val="tx2"/>
              </a:solidFill>
              <a:latin typeface="Times New Roman" pitchFamily="18" charset="0"/>
              <a:cs typeface="Times New Roman" pitchFamily="18" charset="0"/>
            </a:endParaRPr>
          </a:p>
        </p:txBody>
      </p:sp>
      <p:sp>
        <p:nvSpPr>
          <p:cNvPr id="10414" name="Text Box 174"/>
          <p:cNvSpPr txBox="1">
            <a:spLocks noChangeArrowheads="1"/>
          </p:cNvSpPr>
          <p:nvPr/>
        </p:nvSpPr>
        <p:spPr bwMode="auto">
          <a:xfrm>
            <a:off x="0" y="0"/>
            <a:ext cx="9144000" cy="762000"/>
          </a:xfrm>
          <a:prstGeom prst="rect">
            <a:avLst/>
          </a:prstGeom>
          <a:ln/>
        </p:spPr>
        <p:style>
          <a:lnRef idx="1">
            <a:schemeClr val="accent5"/>
          </a:lnRef>
          <a:fillRef idx="3">
            <a:schemeClr val="accent5"/>
          </a:fillRef>
          <a:effectRef idx="2">
            <a:schemeClr val="accent5"/>
          </a:effectRef>
          <a:fontRef idx="minor">
            <a:schemeClr val="lt1"/>
          </a:fontRef>
        </p:style>
        <p:txBody>
          <a:bodyPr wrap="square">
            <a:spAutoFit/>
          </a:bodyPr>
          <a:lstStyle/>
          <a:p>
            <a:pPr algn="ctr" eaLnBrk="0" hangingPunct="0">
              <a:spcBef>
                <a:spcPct val="50000"/>
              </a:spcBef>
            </a:pPr>
            <a:r>
              <a:rPr lang="en-US" sz="4400" b="1" dirty="0" err="1">
                <a:solidFill>
                  <a:schemeClr val="bg1"/>
                </a:solidFill>
                <a:latin typeface="Times New Roman" pitchFamily="18" charset="0"/>
                <a:cs typeface="Times New Roman" pitchFamily="18" charset="0"/>
              </a:rPr>
              <a:t>Trò</a:t>
            </a:r>
            <a:r>
              <a:rPr lang="en-US" sz="4400" b="1" dirty="0">
                <a:solidFill>
                  <a:schemeClr val="bg1"/>
                </a:solidFill>
                <a:latin typeface="Times New Roman" pitchFamily="18" charset="0"/>
                <a:cs typeface="Times New Roman" pitchFamily="18" charset="0"/>
              </a:rPr>
              <a:t> </a:t>
            </a:r>
            <a:r>
              <a:rPr lang="en-US" sz="4400" b="1" dirty="0" err="1">
                <a:solidFill>
                  <a:schemeClr val="bg1"/>
                </a:solidFill>
                <a:latin typeface="Times New Roman" pitchFamily="18" charset="0"/>
                <a:cs typeface="Times New Roman" pitchFamily="18" charset="0"/>
              </a:rPr>
              <a:t>chơi</a:t>
            </a:r>
            <a:r>
              <a:rPr lang="en-US" sz="4400" b="1" dirty="0">
                <a:solidFill>
                  <a:schemeClr val="bg1"/>
                </a:solidFill>
                <a:latin typeface="Times New Roman" pitchFamily="18" charset="0"/>
                <a:cs typeface="Times New Roman" pitchFamily="18" charset="0"/>
              </a:rPr>
              <a:t> ô </a:t>
            </a:r>
            <a:r>
              <a:rPr lang="en-US" sz="4400" b="1" dirty="0" err="1">
                <a:solidFill>
                  <a:schemeClr val="bg1"/>
                </a:solidFill>
                <a:latin typeface="Times New Roman" pitchFamily="18" charset="0"/>
                <a:cs typeface="Times New Roman" pitchFamily="18" charset="0"/>
              </a:rPr>
              <a:t>chữ</a:t>
            </a:r>
            <a:endParaRPr lang="en-US" sz="4400" b="1" dirty="0">
              <a:solidFill>
                <a:schemeClr val="bg1"/>
              </a:solidFill>
              <a:latin typeface="Times New Roman" pitchFamily="18" charset="0"/>
              <a:cs typeface="Times New Roman" pitchFamily="18" charset="0"/>
            </a:endParaRPr>
          </a:p>
        </p:txBody>
      </p:sp>
      <p:graphicFrame>
        <p:nvGraphicFramePr>
          <p:cNvPr id="10851" name="Group 611"/>
          <p:cNvGraphicFramePr>
            <a:graphicFrameLocks noGrp="1"/>
          </p:cNvGraphicFramePr>
          <p:nvPr>
            <p:extLst>
              <p:ext uri="{D42A27DB-BD31-4B8C-83A1-F6EECF244321}">
                <p14:modId xmlns:p14="http://schemas.microsoft.com/office/powerpoint/2010/main" val="3490083819"/>
              </p:ext>
            </p:extLst>
          </p:nvPr>
        </p:nvGraphicFramePr>
        <p:xfrm>
          <a:off x="1524000" y="1397000"/>
          <a:ext cx="6292850" cy="4376738"/>
        </p:xfrm>
        <a:graphic>
          <a:graphicData uri="http://schemas.openxmlformats.org/drawingml/2006/table">
            <a:tbl>
              <a:tblPr/>
              <a:tblGrid>
                <a:gridCol w="571500">
                  <a:extLst>
                    <a:ext uri="{9D8B030D-6E8A-4147-A177-3AD203B41FA5}">
                      <a16:colId xmlns="" xmlns:a16="http://schemas.microsoft.com/office/drawing/2014/main" val="20000"/>
                    </a:ext>
                  </a:extLst>
                </a:gridCol>
                <a:gridCol w="573088">
                  <a:extLst>
                    <a:ext uri="{9D8B030D-6E8A-4147-A177-3AD203B41FA5}">
                      <a16:colId xmlns="" xmlns:a16="http://schemas.microsoft.com/office/drawing/2014/main" val="20001"/>
                    </a:ext>
                  </a:extLst>
                </a:gridCol>
                <a:gridCol w="571500">
                  <a:extLst>
                    <a:ext uri="{9D8B030D-6E8A-4147-A177-3AD203B41FA5}">
                      <a16:colId xmlns="" xmlns:a16="http://schemas.microsoft.com/office/drawing/2014/main" val="20002"/>
                    </a:ext>
                  </a:extLst>
                </a:gridCol>
                <a:gridCol w="571500">
                  <a:extLst>
                    <a:ext uri="{9D8B030D-6E8A-4147-A177-3AD203B41FA5}">
                      <a16:colId xmlns="" xmlns:a16="http://schemas.microsoft.com/office/drawing/2014/main" val="20003"/>
                    </a:ext>
                  </a:extLst>
                </a:gridCol>
                <a:gridCol w="571500">
                  <a:extLst>
                    <a:ext uri="{9D8B030D-6E8A-4147-A177-3AD203B41FA5}">
                      <a16:colId xmlns="" xmlns:a16="http://schemas.microsoft.com/office/drawing/2014/main" val="20004"/>
                    </a:ext>
                  </a:extLst>
                </a:gridCol>
                <a:gridCol w="574675">
                  <a:extLst>
                    <a:ext uri="{9D8B030D-6E8A-4147-A177-3AD203B41FA5}">
                      <a16:colId xmlns="" xmlns:a16="http://schemas.microsoft.com/office/drawing/2014/main" val="20005"/>
                    </a:ext>
                  </a:extLst>
                </a:gridCol>
                <a:gridCol w="571500">
                  <a:extLst>
                    <a:ext uri="{9D8B030D-6E8A-4147-A177-3AD203B41FA5}">
                      <a16:colId xmlns="" xmlns:a16="http://schemas.microsoft.com/office/drawing/2014/main" val="20006"/>
                    </a:ext>
                  </a:extLst>
                </a:gridCol>
                <a:gridCol w="571500">
                  <a:extLst>
                    <a:ext uri="{9D8B030D-6E8A-4147-A177-3AD203B41FA5}">
                      <a16:colId xmlns="" xmlns:a16="http://schemas.microsoft.com/office/drawing/2014/main" val="20007"/>
                    </a:ext>
                  </a:extLst>
                </a:gridCol>
                <a:gridCol w="571500">
                  <a:extLst>
                    <a:ext uri="{9D8B030D-6E8A-4147-A177-3AD203B41FA5}">
                      <a16:colId xmlns="" xmlns:a16="http://schemas.microsoft.com/office/drawing/2014/main" val="20008"/>
                    </a:ext>
                  </a:extLst>
                </a:gridCol>
                <a:gridCol w="573087">
                  <a:extLst>
                    <a:ext uri="{9D8B030D-6E8A-4147-A177-3AD203B41FA5}">
                      <a16:colId xmlns="" xmlns:a16="http://schemas.microsoft.com/office/drawing/2014/main" val="20009"/>
                    </a:ext>
                  </a:extLst>
                </a:gridCol>
                <a:gridCol w="571500">
                  <a:extLst>
                    <a:ext uri="{9D8B030D-6E8A-4147-A177-3AD203B41FA5}">
                      <a16:colId xmlns="" xmlns:a16="http://schemas.microsoft.com/office/drawing/2014/main" val="20010"/>
                    </a:ext>
                  </a:extLst>
                </a:gridCol>
              </a:tblGrid>
              <a:tr h="677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101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762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101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 xmlns:a16="http://schemas.microsoft.com/office/drawing/2014/main" val="10001"/>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101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9059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101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762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101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A101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5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10521" name="Text Box 281"/>
          <p:cNvSpPr txBox="1">
            <a:spLocks noChangeArrowheads="1"/>
          </p:cNvSpPr>
          <p:nvPr/>
        </p:nvSpPr>
        <p:spPr bwMode="auto">
          <a:xfrm>
            <a:off x="746125" y="4062413"/>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sz="4400">
              <a:solidFill>
                <a:schemeClr val="tx2"/>
              </a:solidFill>
              <a:latin typeface="Times New Roman" pitchFamily="18" charset="0"/>
              <a:cs typeface="Times New Roman" pitchFamily="18" charset="0"/>
            </a:endParaRPr>
          </a:p>
        </p:txBody>
      </p:sp>
      <p:sp>
        <p:nvSpPr>
          <p:cNvPr id="10522" name="Text Box 282"/>
          <p:cNvSpPr txBox="1">
            <a:spLocks noChangeArrowheads="1"/>
          </p:cNvSpPr>
          <p:nvPr/>
        </p:nvSpPr>
        <p:spPr bwMode="auto">
          <a:xfrm>
            <a:off x="1600200" y="1371600"/>
            <a:ext cx="38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4400">
              <a:solidFill>
                <a:schemeClr val="tx2"/>
              </a:solidFill>
              <a:latin typeface="Times New Roman" pitchFamily="18" charset="0"/>
              <a:cs typeface="Times New Roman" pitchFamily="18" charset="0"/>
            </a:endParaRPr>
          </a:p>
        </p:txBody>
      </p:sp>
      <p:sp>
        <p:nvSpPr>
          <p:cNvPr id="10523" name="Text Box 283"/>
          <p:cNvSpPr txBox="1">
            <a:spLocks noChangeArrowheads="1"/>
          </p:cNvSpPr>
          <p:nvPr/>
        </p:nvSpPr>
        <p:spPr bwMode="auto">
          <a:xfrm>
            <a:off x="1676400" y="1325563"/>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chemeClr val="tx2"/>
                </a:solidFill>
                <a:latin typeface="Times New Roman" pitchFamily="18" charset="0"/>
                <a:cs typeface="Times New Roman" pitchFamily="18" charset="0"/>
              </a:rPr>
              <a:t>1</a:t>
            </a:r>
          </a:p>
        </p:txBody>
      </p:sp>
      <p:sp>
        <p:nvSpPr>
          <p:cNvPr id="10524" name="Text Box 284"/>
          <p:cNvSpPr txBox="1">
            <a:spLocks noChangeArrowheads="1"/>
          </p:cNvSpPr>
          <p:nvPr/>
        </p:nvSpPr>
        <p:spPr bwMode="auto">
          <a:xfrm>
            <a:off x="1676400" y="2011363"/>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chemeClr val="tx2"/>
                </a:solidFill>
                <a:latin typeface="Times New Roman" pitchFamily="18" charset="0"/>
                <a:cs typeface="Times New Roman" pitchFamily="18" charset="0"/>
              </a:rPr>
              <a:t>2</a:t>
            </a:r>
          </a:p>
        </p:txBody>
      </p:sp>
      <p:sp>
        <p:nvSpPr>
          <p:cNvPr id="10613" name="Text Box 373"/>
          <p:cNvSpPr txBox="1">
            <a:spLocks noChangeArrowheads="1"/>
          </p:cNvSpPr>
          <p:nvPr/>
        </p:nvSpPr>
        <p:spPr bwMode="auto">
          <a:xfrm>
            <a:off x="1644650" y="2620963"/>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chemeClr val="tx2"/>
                </a:solidFill>
                <a:latin typeface="Times New Roman" pitchFamily="18" charset="0"/>
                <a:cs typeface="Times New Roman" pitchFamily="18" charset="0"/>
              </a:rPr>
              <a:t>3</a:t>
            </a:r>
          </a:p>
        </p:txBody>
      </p:sp>
      <p:sp>
        <p:nvSpPr>
          <p:cNvPr id="10614" name="Text Box 374"/>
          <p:cNvSpPr txBox="1">
            <a:spLocks noChangeArrowheads="1"/>
          </p:cNvSpPr>
          <p:nvPr/>
        </p:nvSpPr>
        <p:spPr bwMode="auto">
          <a:xfrm>
            <a:off x="1600200" y="3306763"/>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chemeClr val="tx2"/>
                </a:solidFill>
                <a:latin typeface="Times New Roman" pitchFamily="18" charset="0"/>
                <a:cs typeface="Times New Roman" pitchFamily="18" charset="0"/>
              </a:rPr>
              <a:t>4</a:t>
            </a:r>
          </a:p>
        </p:txBody>
      </p:sp>
      <p:sp>
        <p:nvSpPr>
          <p:cNvPr id="10615" name="Text Box 375"/>
          <p:cNvSpPr txBox="1">
            <a:spLocks noChangeArrowheads="1"/>
          </p:cNvSpPr>
          <p:nvPr/>
        </p:nvSpPr>
        <p:spPr bwMode="auto">
          <a:xfrm>
            <a:off x="1600200" y="4495800"/>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dirty="0">
                <a:solidFill>
                  <a:schemeClr val="tx2"/>
                </a:solidFill>
                <a:latin typeface="Times New Roman" pitchFamily="18" charset="0"/>
                <a:cs typeface="Times New Roman" pitchFamily="18" charset="0"/>
              </a:rPr>
              <a:t>5</a:t>
            </a:r>
          </a:p>
        </p:txBody>
      </p:sp>
      <p:sp>
        <p:nvSpPr>
          <p:cNvPr id="10616" name="Text Box 376"/>
          <p:cNvSpPr txBox="1">
            <a:spLocks noChangeArrowheads="1"/>
          </p:cNvSpPr>
          <p:nvPr/>
        </p:nvSpPr>
        <p:spPr bwMode="auto">
          <a:xfrm>
            <a:off x="1524000" y="5105400"/>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3600" dirty="0">
                <a:solidFill>
                  <a:schemeClr val="tx2"/>
                </a:solidFill>
                <a:latin typeface="Times New Roman" pitchFamily="18" charset="0"/>
                <a:cs typeface="Times New Roman" pitchFamily="18" charset="0"/>
              </a:rPr>
              <a:t>6</a:t>
            </a:r>
          </a:p>
        </p:txBody>
      </p:sp>
      <p:sp>
        <p:nvSpPr>
          <p:cNvPr id="10617" name="Text Box 377"/>
          <p:cNvSpPr txBox="1">
            <a:spLocks noChangeArrowheads="1"/>
          </p:cNvSpPr>
          <p:nvPr/>
        </p:nvSpPr>
        <p:spPr bwMode="auto">
          <a:xfrm>
            <a:off x="2667000" y="1325563"/>
            <a:ext cx="48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B</a:t>
            </a:r>
          </a:p>
        </p:txBody>
      </p:sp>
      <p:sp>
        <p:nvSpPr>
          <p:cNvPr id="10618" name="Text Box 378"/>
          <p:cNvSpPr txBox="1">
            <a:spLocks noChangeArrowheads="1"/>
          </p:cNvSpPr>
          <p:nvPr/>
        </p:nvSpPr>
        <p:spPr bwMode="auto">
          <a:xfrm>
            <a:off x="3200400" y="1325563"/>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A</a:t>
            </a:r>
          </a:p>
        </p:txBody>
      </p:sp>
      <p:sp>
        <p:nvSpPr>
          <p:cNvPr id="10619" name="Text Box 379"/>
          <p:cNvSpPr txBox="1">
            <a:spLocks noChangeArrowheads="1"/>
          </p:cNvSpPr>
          <p:nvPr/>
        </p:nvSpPr>
        <p:spPr bwMode="auto">
          <a:xfrm>
            <a:off x="3810000" y="1325563"/>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chemeClr val="tx2"/>
                </a:solidFill>
                <a:latin typeface="Times New Roman" pitchFamily="18" charset="0"/>
                <a:cs typeface="Times New Roman" pitchFamily="18" charset="0"/>
              </a:rPr>
              <a:t>Đ</a:t>
            </a:r>
          </a:p>
        </p:txBody>
      </p:sp>
      <p:sp>
        <p:nvSpPr>
          <p:cNvPr id="10621" name="Text Box 381"/>
          <p:cNvSpPr txBox="1">
            <a:spLocks noChangeArrowheads="1"/>
          </p:cNvSpPr>
          <p:nvPr/>
        </p:nvSpPr>
        <p:spPr bwMode="auto">
          <a:xfrm>
            <a:off x="4495800" y="1325563"/>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I</a:t>
            </a:r>
          </a:p>
        </p:txBody>
      </p:sp>
      <p:sp>
        <p:nvSpPr>
          <p:cNvPr id="10622" name="Text Box 382"/>
          <p:cNvSpPr txBox="1">
            <a:spLocks noChangeArrowheads="1"/>
          </p:cNvSpPr>
          <p:nvPr/>
        </p:nvSpPr>
        <p:spPr bwMode="auto">
          <a:xfrm>
            <a:off x="4953000" y="1325563"/>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N</a:t>
            </a:r>
          </a:p>
        </p:txBody>
      </p:sp>
      <p:sp>
        <p:nvSpPr>
          <p:cNvPr id="10623" name="Text Box 383"/>
          <p:cNvSpPr txBox="1">
            <a:spLocks noChangeArrowheads="1"/>
          </p:cNvSpPr>
          <p:nvPr/>
        </p:nvSpPr>
        <p:spPr bwMode="auto">
          <a:xfrm>
            <a:off x="5486400" y="1325563"/>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H</a:t>
            </a:r>
          </a:p>
        </p:txBody>
      </p:sp>
      <p:sp>
        <p:nvSpPr>
          <p:cNvPr id="10624" name="Text Box 384"/>
          <p:cNvSpPr txBox="1">
            <a:spLocks noChangeArrowheads="1"/>
          </p:cNvSpPr>
          <p:nvPr/>
        </p:nvSpPr>
        <p:spPr bwMode="auto">
          <a:xfrm>
            <a:off x="2743200" y="2011363"/>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Q</a:t>
            </a:r>
          </a:p>
        </p:txBody>
      </p:sp>
      <p:sp>
        <p:nvSpPr>
          <p:cNvPr id="10625" name="Text Box 385"/>
          <p:cNvSpPr txBox="1">
            <a:spLocks noChangeArrowheads="1"/>
          </p:cNvSpPr>
          <p:nvPr/>
        </p:nvSpPr>
        <p:spPr bwMode="auto">
          <a:xfrm>
            <a:off x="5562600" y="2011363"/>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H</a:t>
            </a:r>
          </a:p>
        </p:txBody>
      </p:sp>
      <p:sp>
        <p:nvSpPr>
          <p:cNvPr id="10626" name="Text Box 386"/>
          <p:cNvSpPr txBox="1">
            <a:spLocks noChangeArrowheads="1"/>
          </p:cNvSpPr>
          <p:nvPr/>
        </p:nvSpPr>
        <p:spPr bwMode="auto">
          <a:xfrm>
            <a:off x="3276600" y="2011363"/>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dirty="0">
                <a:solidFill>
                  <a:srgbClr val="0000FF"/>
                </a:solidFill>
                <a:latin typeface="Times New Roman" pitchFamily="18" charset="0"/>
                <a:cs typeface="Times New Roman" pitchFamily="18" charset="0"/>
              </a:rPr>
              <a:t>U</a:t>
            </a:r>
          </a:p>
        </p:txBody>
      </p:sp>
      <p:sp>
        <p:nvSpPr>
          <p:cNvPr id="10627" name="Text Box 387"/>
          <p:cNvSpPr txBox="1">
            <a:spLocks noChangeArrowheads="1"/>
          </p:cNvSpPr>
          <p:nvPr/>
        </p:nvSpPr>
        <p:spPr bwMode="auto">
          <a:xfrm>
            <a:off x="6096000" y="2011363"/>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A</a:t>
            </a:r>
          </a:p>
        </p:txBody>
      </p:sp>
      <p:sp>
        <p:nvSpPr>
          <p:cNvPr id="10628" name="Text Box 388"/>
          <p:cNvSpPr txBox="1">
            <a:spLocks noChangeArrowheads="1"/>
          </p:cNvSpPr>
          <p:nvPr/>
        </p:nvSpPr>
        <p:spPr bwMode="auto">
          <a:xfrm>
            <a:off x="3810000" y="2011363"/>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chemeClr val="tx2"/>
                </a:solidFill>
                <a:latin typeface="Times New Roman" pitchFamily="18" charset="0"/>
                <a:cs typeface="Times New Roman" pitchFamily="18" charset="0"/>
              </a:rPr>
              <a:t>Ô</a:t>
            </a:r>
          </a:p>
        </p:txBody>
      </p:sp>
      <p:sp>
        <p:nvSpPr>
          <p:cNvPr id="10629" name="Text Box 389"/>
          <p:cNvSpPr txBox="1">
            <a:spLocks noChangeArrowheads="1"/>
          </p:cNvSpPr>
          <p:nvPr/>
        </p:nvSpPr>
        <p:spPr bwMode="auto">
          <a:xfrm>
            <a:off x="6629400" y="2011363"/>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N</a:t>
            </a:r>
          </a:p>
        </p:txBody>
      </p:sp>
      <p:sp>
        <p:nvSpPr>
          <p:cNvPr id="10630" name="Text Box 390"/>
          <p:cNvSpPr txBox="1">
            <a:spLocks noChangeArrowheads="1"/>
          </p:cNvSpPr>
          <p:nvPr/>
        </p:nvSpPr>
        <p:spPr bwMode="auto">
          <a:xfrm>
            <a:off x="4419600" y="2011363"/>
            <a:ext cx="48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C</a:t>
            </a:r>
          </a:p>
        </p:txBody>
      </p:sp>
      <p:sp>
        <p:nvSpPr>
          <p:cNvPr id="10631" name="Text Box 391"/>
          <p:cNvSpPr txBox="1">
            <a:spLocks noChangeArrowheads="1"/>
          </p:cNvSpPr>
          <p:nvPr/>
        </p:nvSpPr>
        <p:spPr bwMode="auto">
          <a:xfrm>
            <a:off x="7239000" y="2011363"/>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H</a:t>
            </a:r>
          </a:p>
        </p:txBody>
      </p:sp>
      <p:sp>
        <p:nvSpPr>
          <p:cNvPr id="10632" name="Text Box 392"/>
          <p:cNvSpPr txBox="1">
            <a:spLocks noChangeArrowheads="1"/>
          </p:cNvSpPr>
          <p:nvPr/>
        </p:nvSpPr>
        <p:spPr bwMode="auto">
          <a:xfrm>
            <a:off x="4953000" y="2011363"/>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K</a:t>
            </a:r>
          </a:p>
        </p:txBody>
      </p:sp>
      <p:sp>
        <p:nvSpPr>
          <p:cNvPr id="10634" name="Text Box 394"/>
          <p:cNvSpPr txBox="1">
            <a:spLocks noChangeArrowheads="1"/>
          </p:cNvSpPr>
          <p:nvPr/>
        </p:nvSpPr>
        <p:spPr bwMode="auto">
          <a:xfrm>
            <a:off x="2743200" y="2697163"/>
            <a:ext cx="48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B</a:t>
            </a:r>
          </a:p>
        </p:txBody>
      </p:sp>
      <p:sp>
        <p:nvSpPr>
          <p:cNvPr id="10635" name="Text Box 395"/>
          <p:cNvSpPr txBox="1">
            <a:spLocks noChangeArrowheads="1"/>
          </p:cNvSpPr>
          <p:nvPr/>
        </p:nvSpPr>
        <p:spPr bwMode="auto">
          <a:xfrm>
            <a:off x="3276600" y="2697163"/>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A</a:t>
            </a:r>
          </a:p>
        </p:txBody>
      </p:sp>
      <p:sp>
        <p:nvSpPr>
          <p:cNvPr id="10636" name="Text Box 396"/>
          <p:cNvSpPr txBox="1">
            <a:spLocks noChangeArrowheads="1"/>
          </p:cNvSpPr>
          <p:nvPr/>
        </p:nvSpPr>
        <p:spPr bwMode="auto">
          <a:xfrm>
            <a:off x="3810000" y="2697163"/>
            <a:ext cx="48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chemeClr val="tx2"/>
                </a:solidFill>
                <a:latin typeface="Times New Roman" pitchFamily="18" charset="0"/>
                <a:cs typeface="Times New Roman" pitchFamily="18" charset="0"/>
              </a:rPr>
              <a:t>C</a:t>
            </a:r>
          </a:p>
        </p:txBody>
      </p:sp>
      <p:sp>
        <p:nvSpPr>
          <p:cNvPr id="10637" name="Text Box 397"/>
          <p:cNvSpPr txBox="1">
            <a:spLocks noChangeArrowheads="1"/>
          </p:cNvSpPr>
          <p:nvPr/>
        </p:nvSpPr>
        <p:spPr bwMode="auto">
          <a:xfrm>
            <a:off x="4419600" y="2697163"/>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H</a:t>
            </a:r>
          </a:p>
        </p:txBody>
      </p:sp>
      <p:sp>
        <p:nvSpPr>
          <p:cNvPr id="10638" name="Text Box 398"/>
          <p:cNvSpPr txBox="1">
            <a:spLocks noChangeArrowheads="1"/>
          </p:cNvSpPr>
          <p:nvPr/>
        </p:nvSpPr>
        <p:spPr bwMode="auto">
          <a:xfrm>
            <a:off x="4953000" y="2697163"/>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Ô</a:t>
            </a:r>
          </a:p>
        </p:txBody>
      </p:sp>
      <p:sp>
        <p:nvSpPr>
          <p:cNvPr id="10639" name="Text Box 399"/>
          <p:cNvSpPr txBox="1">
            <a:spLocks noChangeArrowheads="1"/>
          </p:cNvSpPr>
          <p:nvPr/>
        </p:nvSpPr>
        <p:spPr bwMode="auto">
          <a:xfrm>
            <a:off x="4953000" y="3707397"/>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Đ</a:t>
            </a:r>
          </a:p>
        </p:txBody>
      </p:sp>
      <p:sp>
        <p:nvSpPr>
          <p:cNvPr id="10640" name="Text Box 400"/>
          <p:cNvSpPr txBox="1">
            <a:spLocks noChangeArrowheads="1"/>
          </p:cNvSpPr>
          <p:nvPr/>
        </p:nvSpPr>
        <p:spPr bwMode="auto">
          <a:xfrm>
            <a:off x="4419600" y="3707397"/>
            <a:ext cx="463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rgbClr val="0000FF"/>
                </a:solidFill>
                <a:latin typeface="Times New Roman" pitchFamily="18" charset="0"/>
                <a:cs typeface="Times New Roman" pitchFamily="18" charset="0"/>
              </a:rPr>
              <a:t>Ê</a:t>
            </a:r>
          </a:p>
        </p:txBody>
      </p:sp>
      <p:sp>
        <p:nvSpPr>
          <p:cNvPr id="10642" name="Text Box 402"/>
          <p:cNvSpPr txBox="1">
            <a:spLocks noChangeArrowheads="1"/>
          </p:cNvSpPr>
          <p:nvPr/>
        </p:nvSpPr>
        <p:spPr bwMode="auto">
          <a:xfrm>
            <a:off x="3810000" y="3699459"/>
            <a:ext cx="463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a:solidFill>
                  <a:schemeClr val="tx2"/>
                </a:solidFill>
                <a:latin typeface="Times New Roman" pitchFamily="18" charset="0"/>
                <a:cs typeface="Times New Roman" pitchFamily="18" charset="0"/>
              </a:rPr>
              <a:t>L</a:t>
            </a:r>
          </a:p>
        </p:txBody>
      </p:sp>
      <p:sp>
        <p:nvSpPr>
          <p:cNvPr id="10646" name="Text Box 406"/>
          <p:cNvSpPr txBox="1">
            <a:spLocks noChangeArrowheads="1"/>
          </p:cNvSpPr>
          <p:nvPr/>
        </p:nvSpPr>
        <p:spPr bwMode="auto">
          <a:xfrm>
            <a:off x="5029200" y="4419600"/>
            <a:ext cx="48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dirty="0">
                <a:solidFill>
                  <a:srgbClr val="0000FF"/>
                </a:solidFill>
                <a:latin typeface="Times New Roman" pitchFamily="18" charset="0"/>
                <a:cs typeface="Times New Roman" pitchFamily="18" charset="0"/>
              </a:rPr>
              <a:t>C</a:t>
            </a:r>
          </a:p>
        </p:txBody>
      </p:sp>
      <p:sp>
        <p:nvSpPr>
          <p:cNvPr id="10647" name="Text Box 407"/>
          <p:cNvSpPr txBox="1">
            <a:spLocks noChangeArrowheads="1"/>
          </p:cNvSpPr>
          <p:nvPr/>
        </p:nvSpPr>
        <p:spPr bwMode="auto">
          <a:xfrm>
            <a:off x="5562600" y="4419600"/>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dirty="0">
                <a:solidFill>
                  <a:srgbClr val="0000FF"/>
                </a:solidFill>
                <a:latin typeface="Times New Roman" pitchFamily="18" charset="0"/>
                <a:cs typeface="Times New Roman" pitchFamily="18" charset="0"/>
              </a:rPr>
              <a:t>H</a:t>
            </a:r>
          </a:p>
        </p:txBody>
      </p:sp>
      <p:sp>
        <p:nvSpPr>
          <p:cNvPr id="10648" name="Text Box 408"/>
          <p:cNvSpPr txBox="1">
            <a:spLocks noChangeArrowheads="1"/>
          </p:cNvSpPr>
          <p:nvPr/>
        </p:nvSpPr>
        <p:spPr bwMode="auto">
          <a:xfrm>
            <a:off x="6172200" y="4419600"/>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dirty="0">
                <a:solidFill>
                  <a:srgbClr val="0000FF"/>
                </a:solidFill>
                <a:latin typeface="Times New Roman" pitchFamily="18" charset="0"/>
                <a:cs typeface="Times New Roman" pitchFamily="18" charset="0"/>
              </a:rPr>
              <a:t>U</a:t>
            </a:r>
          </a:p>
        </p:txBody>
      </p:sp>
      <p:sp>
        <p:nvSpPr>
          <p:cNvPr id="10649" name="Text Box 409"/>
          <p:cNvSpPr txBox="1">
            <a:spLocks noChangeArrowheads="1"/>
          </p:cNvSpPr>
          <p:nvPr/>
        </p:nvSpPr>
        <p:spPr bwMode="auto">
          <a:xfrm>
            <a:off x="4419600" y="4419600"/>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dirty="0">
                <a:solidFill>
                  <a:srgbClr val="0000FF"/>
                </a:solidFill>
                <a:latin typeface="Times New Roman" pitchFamily="18" charset="0"/>
                <a:cs typeface="Times New Roman" pitchFamily="18" charset="0"/>
              </a:rPr>
              <a:t>N</a:t>
            </a:r>
          </a:p>
        </p:txBody>
      </p:sp>
      <p:sp>
        <p:nvSpPr>
          <p:cNvPr id="10650" name="Text Box 410"/>
          <p:cNvSpPr txBox="1">
            <a:spLocks noChangeArrowheads="1"/>
          </p:cNvSpPr>
          <p:nvPr/>
        </p:nvSpPr>
        <p:spPr bwMode="auto">
          <a:xfrm>
            <a:off x="3821805" y="4405647"/>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dirty="0">
                <a:solidFill>
                  <a:schemeClr val="tx2"/>
                </a:solidFill>
                <a:latin typeface="Times New Roman" pitchFamily="18" charset="0"/>
                <a:cs typeface="Times New Roman" pitchFamily="18" charset="0"/>
              </a:rPr>
              <a:t>Â</a:t>
            </a:r>
          </a:p>
        </p:txBody>
      </p:sp>
      <p:sp>
        <p:nvSpPr>
          <p:cNvPr id="10651" name="Text Box 411"/>
          <p:cNvSpPr txBox="1">
            <a:spLocks noChangeArrowheads="1"/>
          </p:cNvSpPr>
          <p:nvPr/>
        </p:nvSpPr>
        <p:spPr bwMode="auto">
          <a:xfrm>
            <a:off x="3276600" y="4419600"/>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dirty="0">
                <a:solidFill>
                  <a:srgbClr val="0000FF"/>
                </a:solidFill>
                <a:latin typeface="Times New Roman" pitchFamily="18" charset="0"/>
                <a:cs typeface="Times New Roman" pitchFamily="18" charset="0"/>
              </a:rPr>
              <a:t>D</a:t>
            </a:r>
          </a:p>
        </p:txBody>
      </p:sp>
      <p:sp>
        <p:nvSpPr>
          <p:cNvPr id="10652" name="Text Box 412"/>
          <p:cNvSpPr txBox="1">
            <a:spLocks noChangeArrowheads="1"/>
          </p:cNvSpPr>
          <p:nvPr/>
        </p:nvSpPr>
        <p:spPr bwMode="auto">
          <a:xfrm>
            <a:off x="2209800" y="5105400"/>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dirty="0">
                <a:solidFill>
                  <a:srgbClr val="0000FF"/>
                </a:solidFill>
                <a:latin typeface="Times New Roman" pitchFamily="18" charset="0"/>
                <a:cs typeface="Times New Roman" pitchFamily="18" charset="0"/>
              </a:rPr>
              <a:t>X</a:t>
            </a:r>
          </a:p>
        </p:txBody>
      </p:sp>
      <p:sp>
        <p:nvSpPr>
          <p:cNvPr id="10653" name="Text Box 413"/>
          <p:cNvSpPr txBox="1">
            <a:spLocks noChangeArrowheads="1"/>
          </p:cNvSpPr>
          <p:nvPr/>
        </p:nvSpPr>
        <p:spPr bwMode="auto">
          <a:xfrm>
            <a:off x="2743200" y="5105400"/>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dirty="0">
                <a:solidFill>
                  <a:srgbClr val="0000FF"/>
                </a:solidFill>
                <a:latin typeface="Times New Roman" pitchFamily="18" charset="0"/>
                <a:cs typeface="Times New Roman" pitchFamily="18" charset="0"/>
              </a:rPr>
              <a:t>Â</a:t>
            </a:r>
          </a:p>
        </p:txBody>
      </p:sp>
      <p:sp>
        <p:nvSpPr>
          <p:cNvPr id="10655" name="Text Box 415"/>
          <p:cNvSpPr txBox="1">
            <a:spLocks noChangeArrowheads="1"/>
          </p:cNvSpPr>
          <p:nvPr/>
        </p:nvSpPr>
        <p:spPr bwMode="auto">
          <a:xfrm>
            <a:off x="3810000" y="5105400"/>
            <a:ext cx="43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dirty="0">
                <a:solidFill>
                  <a:schemeClr val="tx2"/>
                </a:solidFill>
                <a:latin typeface="Times New Roman" pitchFamily="18" charset="0"/>
                <a:cs typeface="Times New Roman" pitchFamily="18" charset="0"/>
              </a:rPr>
              <a:t>P</a:t>
            </a:r>
          </a:p>
        </p:txBody>
      </p:sp>
      <p:sp>
        <p:nvSpPr>
          <p:cNvPr id="10656" name="Text Box 416"/>
          <p:cNvSpPr txBox="1">
            <a:spLocks noChangeArrowheads="1"/>
          </p:cNvSpPr>
          <p:nvPr/>
        </p:nvSpPr>
        <p:spPr bwMode="auto">
          <a:xfrm>
            <a:off x="4419600" y="5105400"/>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dirty="0">
                <a:solidFill>
                  <a:srgbClr val="0000FF"/>
                </a:solidFill>
                <a:latin typeface="Times New Roman" pitchFamily="18" charset="0"/>
                <a:cs typeface="Times New Roman" pitchFamily="18" charset="0"/>
              </a:rPr>
              <a:t>H</a:t>
            </a:r>
          </a:p>
        </p:txBody>
      </p:sp>
      <p:sp>
        <p:nvSpPr>
          <p:cNvPr id="10657" name="Text Box 417"/>
          <p:cNvSpPr txBox="1">
            <a:spLocks noChangeArrowheads="1"/>
          </p:cNvSpPr>
          <p:nvPr/>
        </p:nvSpPr>
        <p:spPr bwMode="auto">
          <a:xfrm>
            <a:off x="4953000" y="5105400"/>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dirty="0">
                <a:solidFill>
                  <a:srgbClr val="0000FF"/>
                </a:solidFill>
                <a:latin typeface="Times New Roman" pitchFamily="18" charset="0"/>
                <a:cs typeface="Times New Roman" pitchFamily="18" charset="0"/>
              </a:rPr>
              <a:t>A</a:t>
            </a:r>
          </a:p>
        </p:txBody>
      </p:sp>
      <p:sp>
        <p:nvSpPr>
          <p:cNvPr id="10658" name="Text Box 418"/>
          <p:cNvSpPr txBox="1">
            <a:spLocks noChangeArrowheads="1"/>
          </p:cNvSpPr>
          <p:nvPr/>
        </p:nvSpPr>
        <p:spPr bwMode="auto">
          <a:xfrm>
            <a:off x="5562600" y="5105400"/>
            <a:ext cx="590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dirty="0">
                <a:solidFill>
                  <a:srgbClr val="0000FF"/>
                </a:solidFill>
                <a:latin typeface="Times New Roman" pitchFamily="18" charset="0"/>
                <a:cs typeface="Times New Roman" pitchFamily="18" charset="0"/>
              </a:rPr>
              <a:t>M</a:t>
            </a:r>
          </a:p>
        </p:txBody>
      </p:sp>
      <p:sp>
        <p:nvSpPr>
          <p:cNvPr id="10660" name="Text Box 420"/>
          <p:cNvSpPr txBox="1">
            <a:spLocks noChangeArrowheads="1"/>
          </p:cNvSpPr>
          <p:nvPr/>
        </p:nvSpPr>
        <p:spPr bwMode="auto">
          <a:xfrm>
            <a:off x="3276600" y="5105400"/>
            <a:ext cx="590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dirty="0">
                <a:solidFill>
                  <a:srgbClr val="0000FF"/>
                </a:solidFill>
                <a:latin typeface="Times New Roman" pitchFamily="18" charset="0"/>
                <a:cs typeface="Times New Roman" pitchFamily="18" charset="0"/>
              </a:rPr>
              <a:t>M</a:t>
            </a:r>
          </a:p>
        </p:txBody>
      </p:sp>
      <p:sp>
        <p:nvSpPr>
          <p:cNvPr id="10833" name="Text Box 593"/>
          <p:cNvSpPr txBox="1">
            <a:spLocks noChangeArrowheads="1"/>
          </p:cNvSpPr>
          <p:nvPr/>
        </p:nvSpPr>
        <p:spPr bwMode="auto">
          <a:xfrm>
            <a:off x="3886200" y="8382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latin typeface="Times New Roman" pitchFamily="18" charset="0"/>
                <a:cs typeface="Times New Roman" pitchFamily="18" charset="0"/>
              </a:rPr>
              <a:t>Ô hàng dọc</a:t>
            </a:r>
            <a:r>
              <a:rPr lang="en-US" sz="2400" b="1">
                <a:solidFill>
                  <a:schemeClr val="tx2"/>
                </a:solidFill>
                <a:latin typeface="Times New Roman" pitchFamily="18" charset="0"/>
                <a:cs typeface="Times New Roman" pitchFamily="18" charset="0"/>
              </a:rPr>
              <a:t> </a:t>
            </a:r>
          </a:p>
        </p:txBody>
      </p:sp>
      <p:sp>
        <p:nvSpPr>
          <p:cNvPr id="10834" name="Text Box 594"/>
          <p:cNvSpPr txBox="1">
            <a:spLocks noChangeArrowheads="1"/>
          </p:cNvSpPr>
          <p:nvPr/>
        </p:nvSpPr>
        <p:spPr bwMode="auto">
          <a:xfrm>
            <a:off x="228600" y="1344768"/>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dirty="0" err="1">
                <a:solidFill>
                  <a:schemeClr val="tx2"/>
                </a:solidFill>
                <a:latin typeface="Times New Roman" pitchFamily="18" charset="0"/>
                <a:cs typeface="Times New Roman" pitchFamily="18" charset="0"/>
              </a:rPr>
              <a:t>Câu</a:t>
            </a:r>
            <a:r>
              <a:rPr lang="en-US" sz="3600" dirty="0">
                <a:solidFill>
                  <a:schemeClr val="tx2"/>
                </a:solidFill>
                <a:latin typeface="Times New Roman" pitchFamily="18" charset="0"/>
                <a:cs typeface="Times New Roman" pitchFamily="18" charset="0"/>
              </a:rPr>
              <a:t> 1</a:t>
            </a:r>
          </a:p>
        </p:txBody>
      </p:sp>
      <p:sp>
        <p:nvSpPr>
          <p:cNvPr id="10835" name="Text Box 595"/>
          <p:cNvSpPr txBox="1">
            <a:spLocks noChangeArrowheads="1"/>
          </p:cNvSpPr>
          <p:nvPr/>
        </p:nvSpPr>
        <p:spPr bwMode="auto">
          <a:xfrm>
            <a:off x="228600" y="1954368"/>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3600" dirty="0" err="1">
                <a:solidFill>
                  <a:schemeClr val="tx2"/>
                </a:solidFill>
                <a:latin typeface="Times New Roman" pitchFamily="18" charset="0"/>
                <a:cs typeface="Times New Roman" pitchFamily="18" charset="0"/>
              </a:rPr>
              <a:t>Câu</a:t>
            </a:r>
            <a:r>
              <a:rPr lang="en-US" sz="3600" dirty="0">
                <a:solidFill>
                  <a:schemeClr val="tx2"/>
                </a:solidFill>
                <a:latin typeface="Times New Roman" pitchFamily="18" charset="0"/>
                <a:cs typeface="Times New Roman" pitchFamily="18" charset="0"/>
              </a:rPr>
              <a:t> 2</a:t>
            </a:r>
          </a:p>
        </p:txBody>
      </p:sp>
      <p:sp>
        <p:nvSpPr>
          <p:cNvPr id="10836" name="Text Box 596"/>
          <p:cNvSpPr txBox="1">
            <a:spLocks noChangeArrowheads="1"/>
          </p:cNvSpPr>
          <p:nvPr/>
        </p:nvSpPr>
        <p:spPr bwMode="auto">
          <a:xfrm>
            <a:off x="228600" y="2640168"/>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solidFill>
                  <a:schemeClr val="tx2"/>
                </a:solidFill>
                <a:latin typeface="Times New Roman" pitchFamily="18" charset="0"/>
                <a:cs typeface="Times New Roman" pitchFamily="18" charset="0"/>
              </a:rPr>
              <a:t>Câu 3</a:t>
            </a:r>
          </a:p>
        </p:txBody>
      </p:sp>
      <p:sp>
        <p:nvSpPr>
          <p:cNvPr id="10837" name="Text Box 597"/>
          <p:cNvSpPr txBox="1">
            <a:spLocks noChangeArrowheads="1"/>
          </p:cNvSpPr>
          <p:nvPr/>
        </p:nvSpPr>
        <p:spPr bwMode="auto">
          <a:xfrm>
            <a:off x="228600" y="3325968"/>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solidFill>
                  <a:schemeClr val="tx2"/>
                </a:solidFill>
                <a:latin typeface="Times New Roman" pitchFamily="18" charset="0"/>
                <a:cs typeface="Times New Roman" pitchFamily="18" charset="0"/>
              </a:rPr>
              <a:t>Câu 4</a:t>
            </a:r>
          </a:p>
        </p:txBody>
      </p:sp>
      <p:sp>
        <p:nvSpPr>
          <p:cNvPr id="10838" name="Text Box 598"/>
          <p:cNvSpPr txBox="1">
            <a:spLocks noChangeArrowheads="1"/>
          </p:cNvSpPr>
          <p:nvPr/>
        </p:nvSpPr>
        <p:spPr bwMode="auto">
          <a:xfrm>
            <a:off x="228600" y="4346622"/>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3600">
                <a:solidFill>
                  <a:schemeClr val="tx2"/>
                </a:solidFill>
                <a:latin typeface="Times New Roman" pitchFamily="18" charset="0"/>
                <a:cs typeface="Times New Roman" pitchFamily="18" charset="0"/>
              </a:rPr>
              <a:t>Câu 5</a:t>
            </a:r>
          </a:p>
        </p:txBody>
      </p:sp>
      <p:sp>
        <p:nvSpPr>
          <p:cNvPr id="10839" name="Text Box 599"/>
          <p:cNvSpPr txBox="1">
            <a:spLocks noChangeArrowheads="1"/>
          </p:cNvSpPr>
          <p:nvPr/>
        </p:nvSpPr>
        <p:spPr bwMode="auto">
          <a:xfrm>
            <a:off x="228600" y="5006664"/>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3600">
                <a:solidFill>
                  <a:schemeClr val="tx2"/>
                </a:solidFill>
                <a:latin typeface="Times New Roman" pitchFamily="18" charset="0"/>
                <a:cs typeface="Times New Roman" pitchFamily="18" charset="0"/>
              </a:rPr>
              <a:t>Câu 6</a:t>
            </a:r>
          </a:p>
        </p:txBody>
      </p:sp>
      <p:sp>
        <p:nvSpPr>
          <p:cNvPr id="10840" name="Text Box 600"/>
          <p:cNvSpPr txBox="1">
            <a:spLocks noChangeArrowheads="1"/>
          </p:cNvSpPr>
          <p:nvPr/>
        </p:nvSpPr>
        <p:spPr bwMode="auto">
          <a:xfrm>
            <a:off x="0" y="5667375"/>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dirty="0" err="1">
                <a:latin typeface="Times New Roman" pitchFamily="18" charset="0"/>
                <a:cs typeface="Times New Roman" pitchFamily="18" charset="0"/>
              </a:rPr>
              <a:t>Tên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Hồ</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Tuyên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lập</a:t>
            </a:r>
            <a:r>
              <a:rPr lang="en-US" sz="2000" dirty="0">
                <a:latin typeface="Times New Roman" pitchFamily="18" charset="0"/>
                <a:cs typeface="Times New Roman" pitchFamily="18" charset="0"/>
              </a:rPr>
              <a:t>.</a:t>
            </a:r>
          </a:p>
        </p:txBody>
      </p:sp>
      <p:sp>
        <p:nvSpPr>
          <p:cNvPr id="10841" name="Text Box 601"/>
          <p:cNvSpPr txBox="1">
            <a:spLocks noChangeArrowheads="1"/>
          </p:cNvSpPr>
          <p:nvPr/>
        </p:nvSpPr>
        <p:spPr bwMode="auto">
          <a:xfrm>
            <a:off x="104775" y="580014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Hồ</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Tuyên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còn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gọi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p:txBody>
      </p:sp>
      <p:sp>
        <p:nvSpPr>
          <p:cNvPr id="10842" name="Text Box 602"/>
          <p:cNvSpPr txBox="1">
            <a:spLocks noChangeArrowheads="1"/>
          </p:cNvSpPr>
          <p:nvPr/>
        </p:nvSpPr>
        <p:spPr bwMode="auto">
          <a:xfrm>
            <a:off x="159224" y="5841904"/>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dirty="0">
                <a:solidFill>
                  <a:srgbClr val="FFFF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Tuyên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Việt</a:t>
            </a:r>
            <a:r>
              <a:rPr lang="en-US" sz="3600" dirty="0">
                <a:latin typeface="Times New Roman" pitchFamily="18" charset="0"/>
                <a:cs typeface="Times New Roman" pitchFamily="18" charset="0"/>
              </a:rPr>
              <a:t> Nam </a:t>
            </a:r>
            <a:r>
              <a:rPr lang="en-US" sz="3600" dirty="0" err="1">
                <a:latin typeface="Times New Roman" pitchFamily="18" charset="0"/>
                <a:cs typeface="Times New Roman" pitchFamily="18" charset="0"/>
              </a:rPr>
              <a:t>Dân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hoà</a:t>
            </a:r>
            <a:r>
              <a:rPr lang="en-US" sz="3600" dirty="0">
                <a:latin typeface="Times New Roman" pitchFamily="18" charset="0"/>
                <a:cs typeface="Times New Roman" pitchFamily="18" charset="0"/>
              </a:rPr>
              <a:t>?</a:t>
            </a:r>
          </a:p>
        </p:txBody>
      </p:sp>
      <p:sp>
        <p:nvSpPr>
          <p:cNvPr id="10843" name="Text Box 603"/>
          <p:cNvSpPr txBox="1">
            <a:spLocks noChangeArrowheads="1"/>
          </p:cNvSpPr>
          <p:nvPr/>
        </p:nvSpPr>
        <p:spPr bwMode="auto">
          <a:xfrm>
            <a:off x="638175" y="5677079"/>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dirty="0" err="1">
                <a:latin typeface="Times New Roman" pitchFamily="18" charset="0"/>
                <a:cs typeface="Times New Roman" pitchFamily="18" charset="0"/>
              </a:rPr>
              <a:t>Nơi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Hồ</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lâm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dân</a:t>
            </a:r>
            <a:r>
              <a:rPr lang="en-US" sz="3600" dirty="0">
                <a:latin typeface="Times New Roman" pitchFamily="18" charset="0"/>
                <a:cs typeface="Times New Roman" pitchFamily="18" charset="0"/>
              </a:rPr>
              <a:t>?</a:t>
            </a:r>
          </a:p>
        </p:txBody>
      </p:sp>
      <p:sp>
        <p:nvSpPr>
          <p:cNvPr id="10844" name="Text Box 604"/>
          <p:cNvSpPr txBox="1">
            <a:spLocks noChangeArrowheads="1"/>
          </p:cNvSpPr>
          <p:nvPr/>
        </p:nvSpPr>
        <p:spPr bwMode="auto">
          <a:xfrm>
            <a:off x="457200" y="5841903"/>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thích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hợp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chỗ</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trống:Nước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Việt</a:t>
            </a:r>
            <a:r>
              <a:rPr lang="en-US" sz="3600" dirty="0">
                <a:latin typeface="Times New Roman" pitchFamily="18" charset="0"/>
                <a:cs typeface="Times New Roman" pitchFamily="18" charset="0"/>
              </a:rPr>
              <a:t> Nam… </a:t>
            </a:r>
            <a:r>
              <a:rPr lang="en-US" sz="3600" dirty="0" err="1">
                <a:latin typeface="Times New Roman" pitchFamily="18" charset="0"/>
                <a:cs typeface="Times New Roman" pitchFamily="18" charset="0"/>
              </a:rPr>
              <a:t>Cộng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hoà</a:t>
            </a:r>
            <a:r>
              <a:rPr lang="en-US" sz="3600" dirty="0">
                <a:latin typeface="Times New Roman" pitchFamily="18" charset="0"/>
                <a:cs typeface="Times New Roman" pitchFamily="18" charset="0"/>
              </a:rPr>
              <a:t>.</a:t>
            </a:r>
          </a:p>
        </p:txBody>
      </p:sp>
      <p:sp>
        <p:nvSpPr>
          <p:cNvPr id="10846" name="Text Box 606"/>
          <p:cNvSpPr txBox="1">
            <a:spLocks noChangeArrowheads="1"/>
          </p:cNvSpPr>
          <p:nvPr/>
        </p:nvSpPr>
        <p:spPr bwMode="auto">
          <a:xfrm>
            <a:off x="603913" y="5482709"/>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a:t>
            </a:r>
          </a:p>
        </p:txBody>
      </p:sp>
      <p:sp>
        <p:nvSpPr>
          <p:cNvPr id="10853" name="Text Box 613"/>
          <p:cNvSpPr txBox="1">
            <a:spLocks noChangeArrowheads="1"/>
          </p:cNvSpPr>
          <p:nvPr/>
        </p:nvSpPr>
        <p:spPr bwMode="auto">
          <a:xfrm>
            <a:off x="5562600" y="3699459"/>
            <a:ext cx="38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b="1">
                <a:solidFill>
                  <a:srgbClr val="0000FF"/>
                </a:solidFill>
                <a:latin typeface="Times New Roman" pitchFamily="18" charset="0"/>
                <a:cs typeface="Times New Roman" pitchFamily="18" charset="0"/>
              </a:rPr>
              <a:t>A</a:t>
            </a:r>
          </a:p>
        </p:txBody>
      </p:sp>
      <p:sp>
        <p:nvSpPr>
          <p:cNvPr id="10855" name="Text Box 615"/>
          <p:cNvSpPr txBox="1">
            <a:spLocks noChangeArrowheads="1"/>
          </p:cNvSpPr>
          <p:nvPr/>
        </p:nvSpPr>
        <p:spPr bwMode="auto">
          <a:xfrm>
            <a:off x="6172200" y="3712338"/>
            <a:ext cx="38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solidFill>
                  <a:srgbClr val="0000FF"/>
                </a:solidFill>
                <a:latin typeface="Times New Roman" pitchFamily="18" charset="0"/>
                <a:cs typeface="Times New Roman" pitchFamily="18" charset="0"/>
              </a:rPr>
              <a:t>I</a:t>
            </a:r>
          </a:p>
        </p:txBody>
      </p:sp>
    </p:spTree>
    <p:extLst>
      <p:ext uri="{BB962C8B-B14F-4D97-AF65-F5344CB8AC3E}">
        <p14:creationId xmlns:p14="http://schemas.microsoft.com/office/powerpoint/2010/main" val="1907139201"/>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0523"/>
                    </p:tgtEl>
                  </p:cond>
                </p:stCondLst>
                <p:endSync evt="end" delay="0">
                  <p:rtn val="all"/>
                </p:endSync>
                <p:childTnLst>
                  <p:par>
                    <p:cTn id="3" fill="hold" nodeType="clickPar">
                      <p:stCondLst>
                        <p:cond delay="0"/>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0617"/>
                                        </p:tgtEl>
                                        <p:attrNameLst>
                                          <p:attrName>style.visibility</p:attrName>
                                        </p:attrNameLst>
                                      </p:cBhvr>
                                      <p:to>
                                        <p:strVal val="visible"/>
                                      </p:to>
                                    </p:set>
                                    <p:set>
                                      <p:cBhvr>
                                        <p:cTn id="7" dur="455" fill="hold">
                                          <p:stCondLst>
                                            <p:cond delay="0"/>
                                          </p:stCondLst>
                                        </p:cTn>
                                        <p:tgtEl>
                                          <p:spTgt spid="10617"/>
                                        </p:tgtEl>
                                        <p:attrNameLst>
                                          <p:attrName>style.rotation</p:attrName>
                                        </p:attrNameLst>
                                      </p:cBhvr>
                                      <p:to>
                                        <p:strVal val="-45.0"/>
                                      </p:to>
                                    </p:set>
                                    <p:anim calcmode="lin" valueType="num">
                                      <p:cBhvr>
                                        <p:cTn id="8" dur="455" fill="hold">
                                          <p:stCondLst>
                                            <p:cond delay="455"/>
                                          </p:stCondLst>
                                        </p:cTn>
                                        <p:tgtEl>
                                          <p:spTgt spid="1061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061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061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0617"/>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10618"/>
                                        </p:tgtEl>
                                        <p:attrNameLst>
                                          <p:attrName>style.visibility</p:attrName>
                                        </p:attrNameLst>
                                      </p:cBhvr>
                                      <p:to>
                                        <p:strVal val="visible"/>
                                      </p:to>
                                    </p:set>
                                    <p:set>
                                      <p:cBhvr>
                                        <p:cTn id="14" dur="455" fill="hold">
                                          <p:stCondLst>
                                            <p:cond delay="0"/>
                                          </p:stCondLst>
                                        </p:cTn>
                                        <p:tgtEl>
                                          <p:spTgt spid="10618"/>
                                        </p:tgtEl>
                                        <p:attrNameLst>
                                          <p:attrName>style.rotation</p:attrName>
                                        </p:attrNameLst>
                                      </p:cBhvr>
                                      <p:to>
                                        <p:strVal val="-45.0"/>
                                      </p:to>
                                    </p:set>
                                    <p:anim calcmode="lin" valueType="num">
                                      <p:cBhvr>
                                        <p:cTn id="15" dur="455" fill="hold">
                                          <p:stCondLst>
                                            <p:cond delay="455"/>
                                          </p:stCondLst>
                                        </p:cTn>
                                        <p:tgtEl>
                                          <p:spTgt spid="10618"/>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0618"/>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0618"/>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0618"/>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50000"/>
                                  </p:iterate>
                                  <p:childTnLst>
                                    <p:set>
                                      <p:cBhvr>
                                        <p:cTn id="20" dur="1" fill="hold">
                                          <p:stCondLst>
                                            <p:cond delay="0"/>
                                          </p:stCondLst>
                                        </p:cTn>
                                        <p:tgtEl>
                                          <p:spTgt spid="10619"/>
                                        </p:tgtEl>
                                        <p:attrNameLst>
                                          <p:attrName>style.visibility</p:attrName>
                                        </p:attrNameLst>
                                      </p:cBhvr>
                                      <p:to>
                                        <p:strVal val="visible"/>
                                      </p:to>
                                    </p:set>
                                    <p:set>
                                      <p:cBhvr>
                                        <p:cTn id="21" dur="455" fill="hold">
                                          <p:stCondLst>
                                            <p:cond delay="0"/>
                                          </p:stCondLst>
                                        </p:cTn>
                                        <p:tgtEl>
                                          <p:spTgt spid="10619"/>
                                        </p:tgtEl>
                                        <p:attrNameLst>
                                          <p:attrName>style.rotation</p:attrName>
                                        </p:attrNameLst>
                                      </p:cBhvr>
                                      <p:to>
                                        <p:strVal val="-45.0"/>
                                      </p:to>
                                    </p:set>
                                    <p:anim calcmode="lin" valueType="num">
                                      <p:cBhvr>
                                        <p:cTn id="22" dur="455" fill="hold">
                                          <p:stCondLst>
                                            <p:cond delay="455"/>
                                          </p:stCondLst>
                                        </p:cTn>
                                        <p:tgtEl>
                                          <p:spTgt spid="10619"/>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10619"/>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10619"/>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10619"/>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iterate type="lt">
                                    <p:tmPct val="50000"/>
                                  </p:iterate>
                                  <p:childTnLst>
                                    <p:set>
                                      <p:cBhvr>
                                        <p:cTn id="27" dur="1" fill="hold">
                                          <p:stCondLst>
                                            <p:cond delay="0"/>
                                          </p:stCondLst>
                                        </p:cTn>
                                        <p:tgtEl>
                                          <p:spTgt spid="10621"/>
                                        </p:tgtEl>
                                        <p:attrNameLst>
                                          <p:attrName>style.visibility</p:attrName>
                                        </p:attrNameLst>
                                      </p:cBhvr>
                                      <p:to>
                                        <p:strVal val="visible"/>
                                      </p:to>
                                    </p:set>
                                    <p:set>
                                      <p:cBhvr>
                                        <p:cTn id="28" dur="455" fill="hold">
                                          <p:stCondLst>
                                            <p:cond delay="0"/>
                                          </p:stCondLst>
                                        </p:cTn>
                                        <p:tgtEl>
                                          <p:spTgt spid="10621"/>
                                        </p:tgtEl>
                                        <p:attrNameLst>
                                          <p:attrName>style.rotation</p:attrName>
                                        </p:attrNameLst>
                                      </p:cBhvr>
                                      <p:to>
                                        <p:strVal val="-45.0"/>
                                      </p:to>
                                    </p:set>
                                    <p:anim calcmode="lin" valueType="num">
                                      <p:cBhvr>
                                        <p:cTn id="29" dur="455" fill="hold">
                                          <p:stCondLst>
                                            <p:cond delay="455"/>
                                          </p:stCondLst>
                                        </p:cTn>
                                        <p:tgtEl>
                                          <p:spTgt spid="10621"/>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10621"/>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10621"/>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10621"/>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grpId="0" nodeType="withEffect">
                                  <p:stCondLst>
                                    <p:cond delay="0"/>
                                  </p:stCondLst>
                                  <p:iterate type="lt">
                                    <p:tmPct val="50000"/>
                                  </p:iterate>
                                  <p:childTnLst>
                                    <p:set>
                                      <p:cBhvr>
                                        <p:cTn id="34" dur="1" fill="hold">
                                          <p:stCondLst>
                                            <p:cond delay="0"/>
                                          </p:stCondLst>
                                        </p:cTn>
                                        <p:tgtEl>
                                          <p:spTgt spid="10622"/>
                                        </p:tgtEl>
                                        <p:attrNameLst>
                                          <p:attrName>style.visibility</p:attrName>
                                        </p:attrNameLst>
                                      </p:cBhvr>
                                      <p:to>
                                        <p:strVal val="visible"/>
                                      </p:to>
                                    </p:set>
                                    <p:set>
                                      <p:cBhvr>
                                        <p:cTn id="35" dur="455" fill="hold">
                                          <p:stCondLst>
                                            <p:cond delay="0"/>
                                          </p:stCondLst>
                                        </p:cTn>
                                        <p:tgtEl>
                                          <p:spTgt spid="10622"/>
                                        </p:tgtEl>
                                        <p:attrNameLst>
                                          <p:attrName>style.rotation</p:attrName>
                                        </p:attrNameLst>
                                      </p:cBhvr>
                                      <p:to>
                                        <p:strVal val="-45.0"/>
                                      </p:to>
                                    </p:set>
                                    <p:anim calcmode="lin" valueType="num">
                                      <p:cBhvr>
                                        <p:cTn id="36" dur="455" fill="hold">
                                          <p:stCondLst>
                                            <p:cond delay="455"/>
                                          </p:stCondLst>
                                        </p:cTn>
                                        <p:tgtEl>
                                          <p:spTgt spid="10622"/>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0622"/>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0622"/>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0622"/>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50000"/>
                                  </p:iterate>
                                  <p:childTnLst>
                                    <p:set>
                                      <p:cBhvr>
                                        <p:cTn id="41" dur="1" fill="hold">
                                          <p:stCondLst>
                                            <p:cond delay="0"/>
                                          </p:stCondLst>
                                        </p:cTn>
                                        <p:tgtEl>
                                          <p:spTgt spid="10623"/>
                                        </p:tgtEl>
                                        <p:attrNameLst>
                                          <p:attrName>style.visibility</p:attrName>
                                        </p:attrNameLst>
                                      </p:cBhvr>
                                      <p:to>
                                        <p:strVal val="visible"/>
                                      </p:to>
                                    </p:set>
                                    <p:set>
                                      <p:cBhvr>
                                        <p:cTn id="42" dur="455" fill="hold">
                                          <p:stCondLst>
                                            <p:cond delay="0"/>
                                          </p:stCondLst>
                                        </p:cTn>
                                        <p:tgtEl>
                                          <p:spTgt spid="10623"/>
                                        </p:tgtEl>
                                        <p:attrNameLst>
                                          <p:attrName>style.rotation</p:attrName>
                                        </p:attrNameLst>
                                      </p:cBhvr>
                                      <p:to>
                                        <p:strVal val="-45.0"/>
                                      </p:to>
                                    </p:set>
                                    <p:anim calcmode="lin" valueType="num">
                                      <p:cBhvr>
                                        <p:cTn id="43" dur="455" fill="hold">
                                          <p:stCondLst>
                                            <p:cond delay="455"/>
                                          </p:stCondLst>
                                        </p:cTn>
                                        <p:tgtEl>
                                          <p:spTgt spid="10623"/>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10623"/>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10623"/>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10623"/>
                                        </p:tgtEl>
                                        <p:attrNameLst>
                                          <p:attrName>ppt_y</p:attrName>
                                        </p:attrNameLst>
                                      </p:cBhvr>
                                      <p:tavLst>
                                        <p:tav tm="0">
                                          <p:val>
                                            <p:strVal val="#ppt_y-(0.354*#ppt_w-0.172*#ppt_h)"/>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xit" presetSubtype="10" fill="hold" grpId="1" nodeType="clickEffect">
                                  <p:stCondLst>
                                    <p:cond delay="0"/>
                                  </p:stCondLst>
                                  <p:iterate type="lt">
                                    <p:tmPct val="0"/>
                                  </p:iterate>
                                  <p:childTnLst>
                                    <p:anim calcmode="lin" valueType="num">
                                      <p:cBhvr>
                                        <p:cTn id="50" dur="500"/>
                                        <p:tgtEl>
                                          <p:spTgt spid="10623"/>
                                        </p:tgtEl>
                                        <p:attrNameLst>
                                          <p:attrName>ppt_w</p:attrName>
                                        </p:attrNameLst>
                                      </p:cBhvr>
                                      <p:tavLst>
                                        <p:tav tm="0">
                                          <p:val>
                                            <p:strVal val="ppt_w"/>
                                          </p:val>
                                        </p:tav>
                                        <p:tav tm="100000">
                                          <p:val>
                                            <p:fltVal val="0"/>
                                          </p:val>
                                        </p:tav>
                                      </p:tavLst>
                                    </p:anim>
                                    <p:anim calcmode="lin" valueType="num">
                                      <p:cBhvr>
                                        <p:cTn id="51" dur="500"/>
                                        <p:tgtEl>
                                          <p:spTgt spid="10623"/>
                                        </p:tgtEl>
                                        <p:attrNameLst>
                                          <p:attrName>ppt_h</p:attrName>
                                        </p:attrNameLst>
                                      </p:cBhvr>
                                      <p:tavLst>
                                        <p:tav tm="0">
                                          <p:val>
                                            <p:strVal val="ppt_h"/>
                                          </p:val>
                                        </p:tav>
                                        <p:tav tm="100000">
                                          <p:val>
                                            <p:strVal val="ppt_h"/>
                                          </p:val>
                                        </p:tav>
                                      </p:tavLst>
                                    </p:anim>
                                    <p:set>
                                      <p:cBhvr>
                                        <p:cTn id="52" dur="1" fill="hold">
                                          <p:stCondLst>
                                            <p:cond delay="499"/>
                                          </p:stCondLst>
                                        </p:cTn>
                                        <p:tgtEl>
                                          <p:spTgt spid="10623"/>
                                        </p:tgtEl>
                                        <p:attrNameLst>
                                          <p:attrName>style.visibility</p:attrName>
                                        </p:attrNameLst>
                                      </p:cBhvr>
                                      <p:to>
                                        <p:strVal val="hidden"/>
                                      </p:to>
                                    </p:set>
                                  </p:childTnLst>
                                </p:cTn>
                              </p:par>
                              <p:par>
                                <p:cTn id="53" presetID="17" presetClass="exit" presetSubtype="10" fill="hold" grpId="1" nodeType="withEffect">
                                  <p:stCondLst>
                                    <p:cond delay="0"/>
                                  </p:stCondLst>
                                  <p:iterate type="lt">
                                    <p:tmPct val="0"/>
                                  </p:iterate>
                                  <p:childTnLst>
                                    <p:anim calcmode="lin" valueType="num">
                                      <p:cBhvr>
                                        <p:cTn id="54" dur="500"/>
                                        <p:tgtEl>
                                          <p:spTgt spid="10622"/>
                                        </p:tgtEl>
                                        <p:attrNameLst>
                                          <p:attrName>ppt_w</p:attrName>
                                        </p:attrNameLst>
                                      </p:cBhvr>
                                      <p:tavLst>
                                        <p:tav tm="0">
                                          <p:val>
                                            <p:strVal val="ppt_w"/>
                                          </p:val>
                                        </p:tav>
                                        <p:tav tm="100000">
                                          <p:val>
                                            <p:fltVal val="0"/>
                                          </p:val>
                                        </p:tav>
                                      </p:tavLst>
                                    </p:anim>
                                    <p:anim calcmode="lin" valueType="num">
                                      <p:cBhvr>
                                        <p:cTn id="55" dur="500"/>
                                        <p:tgtEl>
                                          <p:spTgt spid="10622"/>
                                        </p:tgtEl>
                                        <p:attrNameLst>
                                          <p:attrName>ppt_h</p:attrName>
                                        </p:attrNameLst>
                                      </p:cBhvr>
                                      <p:tavLst>
                                        <p:tav tm="0">
                                          <p:val>
                                            <p:strVal val="ppt_h"/>
                                          </p:val>
                                        </p:tav>
                                        <p:tav tm="100000">
                                          <p:val>
                                            <p:strVal val="ppt_h"/>
                                          </p:val>
                                        </p:tav>
                                      </p:tavLst>
                                    </p:anim>
                                    <p:set>
                                      <p:cBhvr>
                                        <p:cTn id="56" dur="1" fill="hold">
                                          <p:stCondLst>
                                            <p:cond delay="499"/>
                                          </p:stCondLst>
                                        </p:cTn>
                                        <p:tgtEl>
                                          <p:spTgt spid="10622"/>
                                        </p:tgtEl>
                                        <p:attrNameLst>
                                          <p:attrName>style.visibility</p:attrName>
                                        </p:attrNameLst>
                                      </p:cBhvr>
                                      <p:to>
                                        <p:strVal val="hidden"/>
                                      </p:to>
                                    </p:set>
                                  </p:childTnLst>
                                </p:cTn>
                              </p:par>
                              <p:par>
                                <p:cTn id="57" presetID="17" presetClass="exit" presetSubtype="10" fill="hold" grpId="1" nodeType="withEffect">
                                  <p:stCondLst>
                                    <p:cond delay="0"/>
                                  </p:stCondLst>
                                  <p:iterate type="lt">
                                    <p:tmPct val="0"/>
                                  </p:iterate>
                                  <p:childTnLst>
                                    <p:anim calcmode="lin" valueType="num">
                                      <p:cBhvr>
                                        <p:cTn id="58" dur="500"/>
                                        <p:tgtEl>
                                          <p:spTgt spid="10621"/>
                                        </p:tgtEl>
                                        <p:attrNameLst>
                                          <p:attrName>ppt_w</p:attrName>
                                        </p:attrNameLst>
                                      </p:cBhvr>
                                      <p:tavLst>
                                        <p:tav tm="0">
                                          <p:val>
                                            <p:strVal val="ppt_w"/>
                                          </p:val>
                                        </p:tav>
                                        <p:tav tm="100000">
                                          <p:val>
                                            <p:fltVal val="0"/>
                                          </p:val>
                                        </p:tav>
                                      </p:tavLst>
                                    </p:anim>
                                    <p:anim calcmode="lin" valueType="num">
                                      <p:cBhvr>
                                        <p:cTn id="59" dur="500"/>
                                        <p:tgtEl>
                                          <p:spTgt spid="10621"/>
                                        </p:tgtEl>
                                        <p:attrNameLst>
                                          <p:attrName>ppt_h</p:attrName>
                                        </p:attrNameLst>
                                      </p:cBhvr>
                                      <p:tavLst>
                                        <p:tav tm="0">
                                          <p:val>
                                            <p:strVal val="ppt_h"/>
                                          </p:val>
                                        </p:tav>
                                        <p:tav tm="100000">
                                          <p:val>
                                            <p:strVal val="ppt_h"/>
                                          </p:val>
                                        </p:tav>
                                      </p:tavLst>
                                    </p:anim>
                                    <p:set>
                                      <p:cBhvr>
                                        <p:cTn id="60" dur="1" fill="hold">
                                          <p:stCondLst>
                                            <p:cond delay="499"/>
                                          </p:stCondLst>
                                        </p:cTn>
                                        <p:tgtEl>
                                          <p:spTgt spid="10621"/>
                                        </p:tgtEl>
                                        <p:attrNameLst>
                                          <p:attrName>style.visibility</p:attrName>
                                        </p:attrNameLst>
                                      </p:cBhvr>
                                      <p:to>
                                        <p:strVal val="hidden"/>
                                      </p:to>
                                    </p:set>
                                  </p:childTnLst>
                                </p:cTn>
                              </p:par>
                              <p:par>
                                <p:cTn id="61" presetID="17" presetClass="exit" presetSubtype="10" fill="hold" grpId="1" nodeType="withEffect">
                                  <p:stCondLst>
                                    <p:cond delay="0"/>
                                  </p:stCondLst>
                                  <p:iterate type="lt">
                                    <p:tmPct val="0"/>
                                  </p:iterate>
                                  <p:childTnLst>
                                    <p:anim calcmode="lin" valueType="num">
                                      <p:cBhvr>
                                        <p:cTn id="62" dur="500"/>
                                        <p:tgtEl>
                                          <p:spTgt spid="10619"/>
                                        </p:tgtEl>
                                        <p:attrNameLst>
                                          <p:attrName>ppt_w</p:attrName>
                                        </p:attrNameLst>
                                      </p:cBhvr>
                                      <p:tavLst>
                                        <p:tav tm="0">
                                          <p:val>
                                            <p:strVal val="ppt_w"/>
                                          </p:val>
                                        </p:tav>
                                        <p:tav tm="100000">
                                          <p:val>
                                            <p:fltVal val="0"/>
                                          </p:val>
                                        </p:tav>
                                      </p:tavLst>
                                    </p:anim>
                                    <p:anim calcmode="lin" valueType="num">
                                      <p:cBhvr>
                                        <p:cTn id="63" dur="500"/>
                                        <p:tgtEl>
                                          <p:spTgt spid="10619"/>
                                        </p:tgtEl>
                                        <p:attrNameLst>
                                          <p:attrName>ppt_h</p:attrName>
                                        </p:attrNameLst>
                                      </p:cBhvr>
                                      <p:tavLst>
                                        <p:tav tm="0">
                                          <p:val>
                                            <p:strVal val="ppt_h"/>
                                          </p:val>
                                        </p:tav>
                                        <p:tav tm="100000">
                                          <p:val>
                                            <p:strVal val="ppt_h"/>
                                          </p:val>
                                        </p:tav>
                                      </p:tavLst>
                                    </p:anim>
                                    <p:set>
                                      <p:cBhvr>
                                        <p:cTn id="64" dur="1" fill="hold">
                                          <p:stCondLst>
                                            <p:cond delay="499"/>
                                          </p:stCondLst>
                                        </p:cTn>
                                        <p:tgtEl>
                                          <p:spTgt spid="10619"/>
                                        </p:tgtEl>
                                        <p:attrNameLst>
                                          <p:attrName>style.visibility</p:attrName>
                                        </p:attrNameLst>
                                      </p:cBhvr>
                                      <p:to>
                                        <p:strVal val="hidden"/>
                                      </p:to>
                                    </p:set>
                                  </p:childTnLst>
                                </p:cTn>
                              </p:par>
                              <p:par>
                                <p:cTn id="65" presetID="17" presetClass="exit" presetSubtype="10" fill="hold" grpId="1" nodeType="withEffect">
                                  <p:stCondLst>
                                    <p:cond delay="0"/>
                                  </p:stCondLst>
                                  <p:iterate type="lt">
                                    <p:tmPct val="0"/>
                                  </p:iterate>
                                  <p:childTnLst>
                                    <p:anim calcmode="lin" valueType="num">
                                      <p:cBhvr>
                                        <p:cTn id="66" dur="500"/>
                                        <p:tgtEl>
                                          <p:spTgt spid="10618"/>
                                        </p:tgtEl>
                                        <p:attrNameLst>
                                          <p:attrName>ppt_w</p:attrName>
                                        </p:attrNameLst>
                                      </p:cBhvr>
                                      <p:tavLst>
                                        <p:tav tm="0">
                                          <p:val>
                                            <p:strVal val="ppt_w"/>
                                          </p:val>
                                        </p:tav>
                                        <p:tav tm="100000">
                                          <p:val>
                                            <p:fltVal val="0"/>
                                          </p:val>
                                        </p:tav>
                                      </p:tavLst>
                                    </p:anim>
                                    <p:anim calcmode="lin" valueType="num">
                                      <p:cBhvr>
                                        <p:cTn id="67" dur="500"/>
                                        <p:tgtEl>
                                          <p:spTgt spid="10618"/>
                                        </p:tgtEl>
                                        <p:attrNameLst>
                                          <p:attrName>ppt_h</p:attrName>
                                        </p:attrNameLst>
                                      </p:cBhvr>
                                      <p:tavLst>
                                        <p:tav tm="0">
                                          <p:val>
                                            <p:strVal val="ppt_h"/>
                                          </p:val>
                                        </p:tav>
                                        <p:tav tm="100000">
                                          <p:val>
                                            <p:strVal val="ppt_h"/>
                                          </p:val>
                                        </p:tav>
                                      </p:tavLst>
                                    </p:anim>
                                    <p:set>
                                      <p:cBhvr>
                                        <p:cTn id="68" dur="1" fill="hold">
                                          <p:stCondLst>
                                            <p:cond delay="499"/>
                                          </p:stCondLst>
                                        </p:cTn>
                                        <p:tgtEl>
                                          <p:spTgt spid="10618"/>
                                        </p:tgtEl>
                                        <p:attrNameLst>
                                          <p:attrName>style.visibility</p:attrName>
                                        </p:attrNameLst>
                                      </p:cBhvr>
                                      <p:to>
                                        <p:strVal val="hidden"/>
                                      </p:to>
                                    </p:set>
                                  </p:childTnLst>
                                </p:cTn>
                              </p:par>
                              <p:par>
                                <p:cTn id="69" presetID="17" presetClass="exit" presetSubtype="10" fill="hold" grpId="1" nodeType="withEffect">
                                  <p:stCondLst>
                                    <p:cond delay="0"/>
                                  </p:stCondLst>
                                  <p:iterate type="lt">
                                    <p:tmPct val="0"/>
                                  </p:iterate>
                                  <p:childTnLst>
                                    <p:anim calcmode="lin" valueType="num">
                                      <p:cBhvr>
                                        <p:cTn id="70" dur="500"/>
                                        <p:tgtEl>
                                          <p:spTgt spid="10617"/>
                                        </p:tgtEl>
                                        <p:attrNameLst>
                                          <p:attrName>ppt_w</p:attrName>
                                        </p:attrNameLst>
                                      </p:cBhvr>
                                      <p:tavLst>
                                        <p:tav tm="0">
                                          <p:val>
                                            <p:strVal val="ppt_w"/>
                                          </p:val>
                                        </p:tav>
                                        <p:tav tm="100000">
                                          <p:val>
                                            <p:fltVal val="0"/>
                                          </p:val>
                                        </p:tav>
                                      </p:tavLst>
                                    </p:anim>
                                    <p:anim calcmode="lin" valueType="num">
                                      <p:cBhvr>
                                        <p:cTn id="71" dur="500"/>
                                        <p:tgtEl>
                                          <p:spTgt spid="10617"/>
                                        </p:tgtEl>
                                        <p:attrNameLst>
                                          <p:attrName>ppt_h</p:attrName>
                                        </p:attrNameLst>
                                      </p:cBhvr>
                                      <p:tavLst>
                                        <p:tav tm="0">
                                          <p:val>
                                            <p:strVal val="ppt_h"/>
                                          </p:val>
                                        </p:tav>
                                        <p:tav tm="100000">
                                          <p:val>
                                            <p:strVal val="ppt_h"/>
                                          </p:val>
                                        </p:tav>
                                      </p:tavLst>
                                    </p:anim>
                                    <p:set>
                                      <p:cBhvr>
                                        <p:cTn id="72" dur="1" fill="hold">
                                          <p:stCondLst>
                                            <p:cond delay="499"/>
                                          </p:stCondLst>
                                        </p:cTn>
                                        <p:tgtEl>
                                          <p:spTgt spid="10617"/>
                                        </p:tgtEl>
                                        <p:attrNameLst>
                                          <p:attrName>style.visibility</p:attrName>
                                        </p:attrNameLst>
                                      </p:cBhvr>
                                      <p:to>
                                        <p:strVal val="hidden"/>
                                      </p:to>
                                    </p:set>
                                  </p:childTnLst>
                                </p:cTn>
                              </p:par>
                            </p:childTnLst>
                          </p:cTn>
                        </p:par>
                      </p:childTnLst>
                    </p:cTn>
                  </p:par>
                </p:childTnLst>
              </p:cTn>
              <p:nextCondLst>
                <p:cond evt="onClick" delay="0">
                  <p:tgtEl>
                    <p:spTgt spid="10523"/>
                  </p:tgtEl>
                </p:cond>
              </p:nextCondLst>
            </p:seq>
            <p:seq concurrent="1" nextAc="seek">
              <p:cTn id="73" restart="whenNotActive" fill="hold" evtFilter="cancelBubble" nodeType="interactiveSeq">
                <p:stCondLst>
                  <p:cond evt="onClick" delay="0">
                    <p:tgtEl>
                      <p:spTgt spid="10524"/>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50" presetClass="entr" presetSubtype="0" decel="100000" fill="hold" grpId="0" nodeType="clickEffect">
                                  <p:stCondLst>
                                    <p:cond delay="0"/>
                                  </p:stCondLst>
                                  <p:iterate type="lt">
                                    <p:tmPct val="0"/>
                                  </p:iterate>
                                  <p:childTnLst>
                                    <p:set>
                                      <p:cBhvr>
                                        <p:cTn id="77" dur="1" fill="hold">
                                          <p:stCondLst>
                                            <p:cond delay="0"/>
                                          </p:stCondLst>
                                        </p:cTn>
                                        <p:tgtEl>
                                          <p:spTgt spid="10631"/>
                                        </p:tgtEl>
                                        <p:attrNameLst>
                                          <p:attrName>style.visibility</p:attrName>
                                        </p:attrNameLst>
                                      </p:cBhvr>
                                      <p:to>
                                        <p:strVal val="visible"/>
                                      </p:to>
                                    </p:set>
                                    <p:anim calcmode="lin" valueType="num">
                                      <p:cBhvr>
                                        <p:cTn id="78" dur="1000" fill="hold"/>
                                        <p:tgtEl>
                                          <p:spTgt spid="10631"/>
                                        </p:tgtEl>
                                        <p:attrNameLst>
                                          <p:attrName>ppt_w</p:attrName>
                                        </p:attrNameLst>
                                      </p:cBhvr>
                                      <p:tavLst>
                                        <p:tav tm="0">
                                          <p:val>
                                            <p:strVal val="#ppt_w+.3"/>
                                          </p:val>
                                        </p:tav>
                                        <p:tav tm="100000">
                                          <p:val>
                                            <p:strVal val="#ppt_w"/>
                                          </p:val>
                                        </p:tav>
                                      </p:tavLst>
                                    </p:anim>
                                    <p:anim calcmode="lin" valueType="num">
                                      <p:cBhvr>
                                        <p:cTn id="79" dur="1000" fill="hold"/>
                                        <p:tgtEl>
                                          <p:spTgt spid="10631"/>
                                        </p:tgtEl>
                                        <p:attrNameLst>
                                          <p:attrName>ppt_h</p:attrName>
                                        </p:attrNameLst>
                                      </p:cBhvr>
                                      <p:tavLst>
                                        <p:tav tm="0">
                                          <p:val>
                                            <p:strVal val="#ppt_h"/>
                                          </p:val>
                                        </p:tav>
                                        <p:tav tm="100000">
                                          <p:val>
                                            <p:strVal val="#ppt_h"/>
                                          </p:val>
                                        </p:tav>
                                      </p:tavLst>
                                    </p:anim>
                                    <p:animEffect transition="in" filter="fade">
                                      <p:cBhvr>
                                        <p:cTn id="80" dur="1000"/>
                                        <p:tgtEl>
                                          <p:spTgt spid="10631"/>
                                        </p:tgtEl>
                                      </p:cBhvr>
                                    </p:animEffect>
                                  </p:childTnLst>
                                </p:cTn>
                              </p:par>
                              <p:par>
                                <p:cTn id="81" presetID="50" presetClass="entr" presetSubtype="0" decel="100000" fill="hold" grpId="0" nodeType="withEffect">
                                  <p:stCondLst>
                                    <p:cond delay="0"/>
                                  </p:stCondLst>
                                  <p:iterate type="lt">
                                    <p:tmPct val="0"/>
                                  </p:iterate>
                                  <p:childTnLst>
                                    <p:set>
                                      <p:cBhvr>
                                        <p:cTn id="82" dur="1" fill="hold">
                                          <p:stCondLst>
                                            <p:cond delay="0"/>
                                          </p:stCondLst>
                                        </p:cTn>
                                        <p:tgtEl>
                                          <p:spTgt spid="10629"/>
                                        </p:tgtEl>
                                        <p:attrNameLst>
                                          <p:attrName>style.visibility</p:attrName>
                                        </p:attrNameLst>
                                      </p:cBhvr>
                                      <p:to>
                                        <p:strVal val="visible"/>
                                      </p:to>
                                    </p:set>
                                    <p:anim calcmode="lin" valueType="num">
                                      <p:cBhvr>
                                        <p:cTn id="83" dur="1000" fill="hold"/>
                                        <p:tgtEl>
                                          <p:spTgt spid="10629"/>
                                        </p:tgtEl>
                                        <p:attrNameLst>
                                          <p:attrName>ppt_w</p:attrName>
                                        </p:attrNameLst>
                                      </p:cBhvr>
                                      <p:tavLst>
                                        <p:tav tm="0">
                                          <p:val>
                                            <p:strVal val="#ppt_w+.3"/>
                                          </p:val>
                                        </p:tav>
                                        <p:tav tm="100000">
                                          <p:val>
                                            <p:strVal val="#ppt_w"/>
                                          </p:val>
                                        </p:tav>
                                      </p:tavLst>
                                    </p:anim>
                                    <p:anim calcmode="lin" valueType="num">
                                      <p:cBhvr>
                                        <p:cTn id="84" dur="1000" fill="hold"/>
                                        <p:tgtEl>
                                          <p:spTgt spid="10629"/>
                                        </p:tgtEl>
                                        <p:attrNameLst>
                                          <p:attrName>ppt_h</p:attrName>
                                        </p:attrNameLst>
                                      </p:cBhvr>
                                      <p:tavLst>
                                        <p:tav tm="0">
                                          <p:val>
                                            <p:strVal val="#ppt_h"/>
                                          </p:val>
                                        </p:tav>
                                        <p:tav tm="100000">
                                          <p:val>
                                            <p:strVal val="#ppt_h"/>
                                          </p:val>
                                        </p:tav>
                                      </p:tavLst>
                                    </p:anim>
                                    <p:animEffect transition="in" filter="fade">
                                      <p:cBhvr>
                                        <p:cTn id="85" dur="1000"/>
                                        <p:tgtEl>
                                          <p:spTgt spid="10629"/>
                                        </p:tgtEl>
                                      </p:cBhvr>
                                    </p:animEffect>
                                  </p:childTnLst>
                                </p:cTn>
                              </p:par>
                              <p:par>
                                <p:cTn id="86" presetID="50" presetClass="entr" presetSubtype="0" decel="100000" fill="hold" grpId="0" nodeType="withEffect">
                                  <p:stCondLst>
                                    <p:cond delay="0"/>
                                  </p:stCondLst>
                                  <p:iterate type="lt">
                                    <p:tmPct val="0"/>
                                  </p:iterate>
                                  <p:childTnLst>
                                    <p:set>
                                      <p:cBhvr>
                                        <p:cTn id="87" dur="1" fill="hold">
                                          <p:stCondLst>
                                            <p:cond delay="0"/>
                                          </p:stCondLst>
                                        </p:cTn>
                                        <p:tgtEl>
                                          <p:spTgt spid="10627"/>
                                        </p:tgtEl>
                                        <p:attrNameLst>
                                          <p:attrName>style.visibility</p:attrName>
                                        </p:attrNameLst>
                                      </p:cBhvr>
                                      <p:to>
                                        <p:strVal val="visible"/>
                                      </p:to>
                                    </p:set>
                                    <p:anim calcmode="lin" valueType="num">
                                      <p:cBhvr>
                                        <p:cTn id="88" dur="1000" fill="hold"/>
                                        <p:tgtEl>
                                          <p:spTgt spid="10627"/>
                                        </p:tgtEl>
                                        <p:attrNameLst>
                                          <p:attrName>ppt_w</p:attrName>
                                        </p:attrNameLst>
                                      </p:cBhvr>
                                      <p:tavLst>
                                        <p:tav tm="0">
                                          <p:val>
                                            <p:strVal val="#ppt_w+.3"/>
                                          </p:val>
                                        </p:tav>
                                        <p:tav tm="100000">
                                          <p:val>
                                            <p:strVal val="#ppt_w"/>
                                          </p:val>
                                        </p:tav>
                                      </p:tavLst>
                                    </p:anim>
                                    <p:anim calcmode="lin" valueType="num">
                                      <p:cBhvr>
                                        <p:cTn id="89" dur="1000" fill="hold"/>
                                        <p:tgtEl>
                                          <p:spTgt spid="10627"/>
                                        </p:tgtEl>
                                        <p:attrNameLst>
                                          <p:attrName>ppt_h</p:attrName>
                                        </p:attrNameLst>
                                      </p:cBhvr>
                                      <p:tavLst>
                                        <p:tav tm="0">
                                          <p:val>
                                            <p:strVal val="#ppt_h"/>
                                          </p:val>
                                        </p:tav>
                                        <p:tav tm="100000">
                                          <p:val>
                                            <p:strVal val="#ppt_h"/>
                                          </p:val>
                                        </p:tav>
                                      </p:tavLst>
                                    </p:anim>
                                    <p:animEffect transition="in" filter="fade">
                                      <p:cBhvr>
                                        <p:cTn id="90" dur="1000"/>
                                        <p:tgtEl>
                                          <p:spTgt spid="10627"/>
                                        </p:tgtEl>
                                      </p:cBhvr>
                                    </p:animEffect>
                                  </p:childTnLst>
                                </p:cTn>
                              </p:par>
                              <p:par>
                                <p:cTn id="91" presetID="50" presetClass="entr" presetSubtype="0" decel="100000" fill="hold" grpId="0" nodeType="withEffect">
                                  <p:stCondLst>
                                    <p:cond delay="0"/>
                                  </p:stCondLst>
                                  <p:iterate type="lt">
                                    <p:tmPct val="0"/>
                                  </p:iterate>
                                  <p:childTnLst>
                                    <p:set>
                                      <p:cBhvr>
                                        <p:cTn id="92" dur="1" fill="hold">
                                          <p:stCondLst>
                                            <p:cond delay="0"/>
                                          </p:stCondLst>
                                        </p:cTn>
                                        <p:tgtEl>
                                          <p:spTgt spid="10625"/>
                                        </p:tgtEl>
                                        <p:attrNameLst>
                                          <p:attrName>style.visibility</p:attrName>
                                        </p:attrNameLst>
                                      </p:cBhvr>
                                      <p:to>
                                        <p:strVal val="visible"/>
                                      </p:to>
                                    </p:set>
                                    <p:anim calcmode="lin" valueType="num">
                                      <p:cBhvr>
                                        <p:cTn id="93" dur="1000" fill="hold"/>
                                        <p:tgtEl>
                                          <p:spTgt spid="10625"/>
                                        </p:tgtEl>
                                        <p:attrNameLst>
                                          <p:attrName>ppt_w</p:attrName>
                                        </p:attrNameLst>
                                      </p:cBhvr>
                                      <p:tavLst>
                                        <p:tav tm="0">
                                          <p:val>
                                            <p:strVal val="#ppt_w+.3"/>
                                          </p:val>
                                        </p:tav>
                                        <p:tav tm="100000">
                                          <p:val>
                                            <p:strVal val="#ppt_w"/>
                                          </p:val>
                                        </p:tav>
                                      </p:tavLst>
                                    </p:anim>
                                    <p:anim calcmode="lin" valueType="num">
                                      <p:cBhvr>
                                        <p:cTn id="94" dur="1000" fill="hold"/>
                                        <p:tgtEl>
                                          <p:spTgt spid="10625"/>
                                        </p:tgtEl>
                                        <p:attrNameLst>
                                          <p:attrName>ppt_h</p:attrName>
                                        </p:attrNameLst>
                                      </p:cBhvr>
                                      <p:tavLst>
                                        <p:tav tm="0">
                                          <p:val>
                                            <p:strVal val="#ppt_h"/>
                                          </p:val>
                                        </p:tav>
                                        <p:tav tm="100000">
                                          <p:val>
                                            <p:strVal val="#ppt_h"/>
                                          </p:val>
                                        </p:tav>
                                      </p:tavLst>
                                    </p:anim>
                                    <p:animEffect transition="in" filter="fade">
                                      <p:cBhvr>
                                        <p:cTn id="95" dur="1000"/>
                                        <p:tgtEl>
                                          <p:spTgt spid="10625"/>
                                        </p:tgtEl>
                                      </p:cBhvr>
                                    </p:animEffect>
                                  </p:childTnLst>
                                </p:cTn>
                              </p:par>
                              <p:par>
                                <p:cTn id="96" presetID="50" presetClass="entr" presetSubtype="0" decel="100000" fill="hold" grpId="0" nodeType="withEffect">
                                  <p:stCondLst>
                                    <p:cond delay="0"/>
                                  </p:stCondLst>
                                  <p:iterate type="lt">
                                    <p:tmPct val="0"/>
                                  </p:iterate>
                                  <p:childTnLst>
                                    <p:set>
                                      <p:cBhvr>
                                        <p:cTn id="97" dur="1" fill="hold">
                                          <p:stCondLst>
                                            <p:cond delay="0"/>
                                          </p:stCondLst>
                                        </p:cTn>
                                        <p:tgtEl>
                                          <p:spTgt spid="10632"/>
                                        </p:tgtEl>
                                        <p:attrNameLst>
                                          <p:attrName>style.visibility</p:attrName>
                                        </p:attrNameLst>
                                      </p:cBhvr>
                                      <p:to>
                                        <p:strVal val="visible"/>
                                      </p:to>
                                    </p:set>
                                    <p:anim calcmode="lin" valueType="num">
                                      <p:cBhvr>
                                        <p:cTn id="98" dur="1000" fill="hold"/>
                                        <p:tgtEl>
                                          <p:spTgt spid="10632"/>
                                        </p:tgtEl>
                                        <p:attrNameLst>
                                          <p:attrName>ppt_w</p:attrName>
                                        </p:attrNameLst>
                                      </p:cBhvr>
                                      <p:tavLst>
                                        <p:tav tm="0">
                                          <p:val>
                                            <p:strVal val="#ppt_w+.3"/>
                                          </p:val>
                                        </p:tav>
                                        <p:tav tm="100000">
                                          <p:val>
                                            <p:strVal val="#ppt_w"/>
                                          </p:val>
                                        </p:tav>
                                      </p:tavLst>
                                    </p:anim>
                                    <p:anim calcmode="lin" valueType="num">
                                      <p:cBhvr>
                                        <p:cTn id="99" dur="1000" fill="hold"/>
                                        <p:tgtEl>
                                          <p:spTgt spid="10632"/>
                                        </p:tgtEl>
                                        <p:attrNameLst>
                                          <p:attrName>ppt_h</p:attrName>
                                        </p:attrNameLst>
                                      </p:cBhvr>
                                      <p:tavLst>
                                        <p:tav tm="0">
                                          <p:val>
                                            <p:strVal val="#ppt_h"/>
                                          </p:val>
                                        </p:tav>
                                        <p:tav tm="100000">
                                          <p:val>
                                            <p:strVal val="#ppt_h"/>
                                          </p:val>
                                        </p:tav>
                                      </p:tavLst>
                                    </p:anim>
                                    <p:animEffect transition="in" filter="fade">
                                      <p:cBhvr>
                                        <p:cTn id="100" dur="1000"/>
                                        <p:tgtEl>
                                          <p:spTgt spid="10632"/>
                                        </p:tgtEl>
                                      </p:cBhvr>
                                    </p:animEffect>
                                  </p:childTnLst>
                                </p:cTn>
                              </p:par>
                              <p:par>
                                <p:cTn id="101" presetID="50" presetClass="entr" presetSubtype="0" decel="100000" fill="hold" grpId="0" nodeType="withEffect">
                                  <p:stCondLst>
                                    <p:cond delay="0"/>
                                  </p:stCondLst>
                                  <p:iterate type="lt">
                                    <p:tmPct val="0"/>
                                  </p:iterate>
                                  <p:childTnLst>
                                    <p:set>
                                      <p:cBhvr>
                                        <p:cTn id="102" dur="1" fill="hold">
                                          <p:stCondLst>
                                            <p:cond delay="0"/>
                                          </p:stCondLst>
                                        </p:cTn>
                                        <p:tgtEl>
                                          <p:spTgt spid="10630"/>
                                        </p:tgtEl>
                                        <p:attrNameLst>
                                          <p:attrName>style.visibility</p:attrName>
                                        </p:attrNameLst>
                                      </p:cBhvr>
                                      <p:to>
                                        <p:strVal val="visible"/>
                                      </p:to>
                                    </p:set>
                                    <p:anim calcmode="lin" valueType="num">
                                      <p:cBhvr>
                                        <p:cTn id="103" dur="1000" fill="hold"/>
                                        <p:tgtEl>
                                          <p:spTgt spid="10630"/>
                                        </p:tgtEl>
                                        <p:attrNameLst>
                                          <p:attrName>ppt_w</p:attrName>
                                        </p:attrNameLst>
                                      </p:cBhvr>
                                      <p:tavLst>
                                        <p:tav tm="0">
                                          <p:val>
                                            <p:strVal val="#ppt_w+.3"/>
                                          </p:val>
                                        </p:tav>
                                        <p:tav tm="100000">
                                          <p:val>
                                            <p:strVal val="#ppt_w"/>
                                          </p:val>
                                        </p:tav>
                                      </p:tavLst>
                                    </p:anim>
                                    <p:anim calcmode="lin" valueType="num">
                                      <p:cBhvr>
                                        <p:cTn id="104" dur="1000" fill="hold"/>
                                        <p:tgtEl>
                                          <p:spTgt spid="10630"/>
                                        </p:tgtEl>
                                        <p:attrNameLst>
                                          <p:attrName>ppt_h</p:attrName>
                                        </p:attrNameLst>
                                      </p:cBhvr>
                                      <p:tavLst>
                                        <p:tav tm="0">
                                          <p:val>
                                            <p:strVal val="#ppt_h"/>
                                          </p:val>
                                        </p:tav>
                                        <p:tav tm="100000">
                                          <p:val>
                                            <p:strVal val="#ppt_h"/>
                                          </p:val>
                                        </p:tav>
                                      </p:tavLst>
                                    </p:anim>
                                    <p:animEffect transition="in" filter="fade">
                                      <p:cBhvr>
                                        <p:cTn id="105" dur="1000"/>
                                        <p:tgtEl>
                                          <p:spTgt spid="10630"/>
                                        </p:tgtEl>
                                      </p:cBhvr>
                                    </p:animEffect>
                                  </p:childTnLst>
                                </p:cTn>
                              </p:par>
                              <p:par>
                                <p:cTn id="106" presetID="50" presetClass="entr" presetSubtype="0" decel="100000" fill="hold" grpId="0" nodeType="withEffect">
                                  <p:stCondLst>
                                    <p:cond delay="0"/>
                                  </p:stCondLst>
                                  <p:iterate type="lt">
                                    <p:tmPct val="0"/>
                                  </p:iterate>
                                  <p:childTnLst>
                                    <p:set>
                                      <p:cBhvr>
                                        <p:cTn id="107" dur="1" fill="hold">
                                          <p:stCondLst>
                                            <p:cond delay="0"/>
                                          </p:stCondLst>
                                        </p:cTn>
                                        <p:tgtEl>
                                          <p:spTgt spid="10628"/>
                                        </p:tgtEl>
                                        <p:attrNameLst>
                                          <p:attrName>style.visibility</p:attrName>
                                        </p:attrNameLst>
                                      </p:cBhvr>
                                      <p:to>
                                        <p:strVal val="visible"/>
                                      </p:to>
                                    </p:set>
                                    <p:anim calcmode="lin" valueType="num">
                                      <p:cBhvr>
                                        <p:cTn id="108" dur="1000" fill="hold"/>
                                        <p:tgtEl>
                                          <p:spTgt spid="10628"/>
                                        </p:tgtEl>
                                        <p:attrNameLst>
                                          <p:attrName>ppt_w</p:attrName>
                                        </p:attrNameLst>
                                      </p:cBhvr>
                                      <p:tavLst>
                                        <p:tav tm="0">
                                          <p:val>
                                            <p:strVal val="#ppt_w+.3"/>
                                          </p:val>
                                        </p:tav>
                                        <p:tav tm="100000">
                                          <p:val>
                                            <p:strVal val="#ppt_w"/>
                                          </p:val>
                                        </p:tav>
                                      </p:tavLst>
                                    </p:anim>
                                    <p:anim calcmode="lin" valueType="num">
                                      <p:cBhvr>
                                        <p:cTn id="109" dur="1000" fill="hold"/>
                                        <p:tgtEl>
                                          <p:spTgt spid="10628"/>
                                        </p:tgtEl>
                                        <p:attrNameLst>
                                          <p:attrName>ppt_h</p:attrName>
                                        </p:attrNameLst>
                                      </p:cBhvr>
                                      <p:tavLst>
                                        <p:tav tm="0">
                                          <p:val>
                                            <p:strVal val="#ppt_h"/>
                                          </p:val>
                                        </p:tav>
                                        <p:tav tm="100000">
                                          <p:val>
                                            <p:strVal val="#ppt_h"/>
                                          </p:val>
                                        </p:tav>
                                      </p:tavLst>
                                    </p:anim>
                                    <p:animEffect transition="in" filter="fade">
                                      <p:cBhvr>
                                        <p:cTn id="110" dur="1000"/>
                                        <p:tgtEl>
                                          <p:spTgt spid="10628"/>
                                        </p:tgtEl>
                                      </p:cBhvr>
                                    </p:animEffect>
                                  </p:childTnLst>
                                </p:cTn>
                              </p:par>
                              <p:par>
                                <p:cTn id="111" presetID="50" presetClass="entr" presetSubtype="0" decel="100000" fill="hold" grpId="0" nodeType="withEffect">
                                  <p:stCondLst>
                                    <p:cond delay="0"/>
                                  </p:stCondLst>
                                  <p:iterate type="lt">
                                    <p:tmPct val="0"/>
                                  </p:iterate>
                                  <p:childTnLst>
                                    <p:set>
                                      <p:cBhvr>
                                        <p:cTn id="112" dur="1" fill="hold">
                                          <p:stCondLst>
                                            <p:cond delay="0"/>
                                          </p:stCondLst>
                                        </p:cTn>
                                        <p:tgtEl>
                                          <p:spTgt spid="10626"/>
                                        </p:tgtEl>
                                        <p:attrNameLst>
                                          <p:attrName>style.visibility</p:attrName>
                                        </p:attrNameLst>
                                      </p:cBhvr>
                                      <p:to>
                                        <p:strVal val="visible"/>
                                      </p:to>
                                    </p:set>
                                    <p:anim calcmode="lin" valueType="num">
                                      <p:cBhvr>
                                        <p:cTn id="113" dur="1000" fill="hold"/>
                                        <p:tgtEl>
                                          <p:spTgt spid="10626"/>
                                        </p:tgtEl>
                                        <p:attrNameLst>
                                          <p:attrName>ppt_w</p:attrName>
                                        </p:attrNameLst>
                                      </p:cBhvr>
                                      <p:tavLst>
                                        <p:tav tm="0">
                                          <p:val>
                                            <p:strVal val="#ppt_w+.3"/>
                                          </p:val>
                                        </p:tav>
                                        <p:tav tm="100000">
                                          <p:val>
                                            <p:strVal val="#ppt_w"/>
                                          </p:val>
                                        </p:tav>
                                      </p:tavLst>
                                    </p:anim>
                                    <p:anim calcmode="lin" valueType="num">
                                      <p:cBhvr>
                                        <p:cTn id="114" dur="1000" fill="hold"/>
                                        <p:tgtEl>
                                          <p:spTgt spid="10626"/>
                                        </p:tgtEl>
                                        <p:attrNameLst>
                                          <p:attrName>ppt_h</p:attrName>
                                        </p:attrNameLst>
                                      </p:cBhvr>
                                      <p:tavLst>
                                        <p:tav tm="0">
                                          <p:val>
                                            <p:strVal val="#ppt_h"/>
                                          </p:val>
                                        </p:tav>
                                        <p:tav tm="100000">
                                          <p:val>
                                            <p:strVal val="#ppt_h"/>
                                          </p:val>
                                        </p:tav>
                                      </p:tavLst>
                                    </p:anim>
                                    <p:animEffect transition="in" filter="fade">
                                      <p:cBhvr>
                                        <p:cTn id="115" dur="1000"/>
                                        <p:tgtEl>
                                          <p:spTgt spid="10626"/>
                                        </p:tgtEl>
                                      </p:cBhvr>
                                    </p:animEffect>
                                  </p:childTnLst>
                                </p:cTn>
                              </p:par>
                              <p:par>
                                <p:cTn id="116" presetID="50" presetClass="entr" presetSubtype="0" decel="100000" fill="hold" grpId="0" nodeType="withEffect">
                                  <p:stCondLst>
                                    <p:cond delay="0"/>
                                  </p:stCondLst>
                                  <p:iterate type="lt">
                                    <p:tmPct val="0"/>
                                  </p:iterate>
                                  <p:childTnLst>
                                    <p:set>
                                      <p:cBhvr>
                                        <p:cTn id="117" dur="1" fill="hold">
                                          <p:stCondLst>
                                            <p:cond delay="0"/>
                                          </p:stCondLst>
                                        </p:cTn>
                                        <p:tgtEl>
                                          <p:spTgt spid="10624"/>
                                        </p:tgtEl>
                                        <p:attrNameLst>
                                          <p:attrName>style.visibility</p:attrName>
                                        </p:attrNameLst>
                                      </p:cBhvr>
                                      <p:to>
                                        <p:strVal val="visible"/>
                                      </p:to>
                                    </p:set>
                                    <p:anim calcmode="lin" valueType="num">
                                      <p:cBhvr>
                                        <p:cTn id="118" dur="1000" fill="hold"/>
                                        <p:tgtEl>
                                          <p:spTgt spid="10624"/>
                                        </p:tgtEl>
                                        <p:attrNameLst>
                                          <p:attrName>ppt_w</p:attrName>
                                        </p:attrNameLst>
                                      </p:cBhvr>
                                      <p:tavLst>
                                        <p:tav tm="0">
                                          <p:val>
                                            <p:strVal val="#ppt_w+.3"/>
                                          </p:val>
                                        </p:tav>
                                        <p:tav tm="100000">
                                          <p:val>
                                            <p:strVal val="#ppt_w"/>
                                          </p:val>
                                        </p:tav>
                                      </p:tavLst>
                                    </p:anim>
                                    <p:anim calcmode="lin" valueType="num">
                                      <p:cBhvr>
                                        <p:cTn id="119" dur="1000" fill="hold"/>
                                        <p:tgtEl>
                                          <p:spTgt spid="10624"/>
                                        </p:tgtEl>
                                        <p:attrNameLst>
                                          <p:attrName>ppt_h</p:attrName>
                                        </p:attrNameLst>
                                      </p:cBhvr>
                                      <p:tavLst>
                                        <p:tav tm="0">
                                          <p:val>
                                            <p:strVal val="#ppt_h"/>
                                          </p:val>
                                        </p:tav>
                                        <p:tav tm="100000">
                                          <p:val>
                                            <p:strVal val="#ppt_h"/>
                                          </p:val>
                                        </p:tav>
                                      </p:tavLst>
                                    </p:anim>
                                    <p:animEffect transition="in" filter="fade">
                                      <p:cBhvr>
                                        <p:cTn id="120" dur="1000"/>
                                        <p:tgtEl>
                                          <p:spTgt spid="10624"/>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7" presetClass="exit" presetSubtype="0" fill="hold" grpId="1" nodeType="clickEffect">
                                  <p:stCondLst>
                                    <p:cond delay="0"/>
                                  </p:stCondLst>
                                  <p:iterate type="lt">
                                    <p:tmPct val="50000"/>
                                  </p:iterate>
                                  <p:childTnLst>
                                    <p:anim calcmode="discrete" valueType="clr">
                                      <p:cBhvr override="childStyle">
                                        <p:cTn id="124" dur="80"/>
                                        <p:tgtEl>
                                          <p:spTgt spid="10631"/>
                                        </p:tgtEl>
                                        <p:attrNameLst>
                                          <p:attrName>style.color</p:attrName>
                                        </p:attrNameLst>
                                      </p:cBhvr>
                                      <p:tavLst>
                                        <p:tav tm="0">
                                          <p:val>
                                            <p:clrVal>
                                              <a:schemeClr val="hlink"/>
                                            </p:clrVal>
                                          </p:val>
                                        </p:tav>
                                        <p:tav tm="50000">
                                          <p:val>
                                            <p:clrVal>
                                              <a:schemeClr val="accent2"/>
                                            </p:clrVal>
                                          </p:val>
                                        </p:tav>
                                      </p:tavLst>
                                    </p:anim>
                                    <p:anim calcmode="discrete" valueType="clr">
                                      <p:cBhvr>
                                        <p:cTn id="125" dur="80"/>
                                        <p:tgtEl>
                                          <p:spTgt spid="10631"/>
                                        </p:tgtEl>
                                        <p:attrNameLst>
                                          <p:attrName>fillcolor</p:attrName>
                                        </p:attrNameLst>
                                      </p:cBhvr>
                                      <p:tavLst>
                                        <p:tav tm="0">
                                          <p:val>
                                            <p:clrVal>
                                              <a:schemeClr val="hlink"/>
                                            </p:clrVal>
                                          </p:val>
                                        </p:tav>
                                        <p:tav tm="50000">
                                          <p:val>
                                            <p:clrVal>
                                              <a:schemeClr val="accent2"/>
                                            </p:clrVal>
                                          </p:val>
                                        </p:tav>
                                      </p:tavLst>
                                    </p:anim>
                                    <p:set>
                                      <p:cBhvr>
                                        <p:cTn id="126" dur="80"/>
                                        <p:tgtEl>
                                          <p:spTgt spid="10631"/>
                                        </p:tgtEl>
                                        <p:attrNameLst>
                                          <p:attrName>fill.type</p:attrName>
                                        </p:attrNameLst>
                                      </p:cBhvr>
                                      <p:to>
                                        <p:strVal val="solid"/>
                                      </p:to>
                                    </p:set>
                                    <p:set>
                                      <p:cBhvr>
                                        <p:cTn id="127" dur="1" fill="hold">
                                          <p:stCondLst>
                                            <p:cond delay="79"/>
                                          </p:stCondLst>
                                        </p:cTn>
                                        <p:tgtEl>
                                          <p:spTgt spid="10631"/>
                                        </p:tgtEl>
                                        <p:attrNameLst>
                                          <p:attrName>style.visibility</p:attrName>
                                        </p:attrNameLst>
                                      </p:cBhvr>
                                      <p:to>
                                        <p:strVal val="hidden"/>
                                      </p:to>
                                    </p:set>
                                  </p:childTnLst>
                                </p:cTn>
                              </p:par>
                              <p:par>
                                <p:cTn id="128" presetID="27" presetClass="exit" presetSubtype="0" fill="hold" grpId="1" nodeType="withEffect">
                                  <p:stCondLst>
                                    <p:cond delay="0"/>
                                  </p:stCondLst>
                                  <p:iterate type="lt">
                                    <p:tmPct val="50000"/>
                                  </p:iterate>
                                  <p:childTnLst>
                                    <p:anim calcmode="discrete" valueType="clr">
                                      <p:cBhvr override="childStyle">
                                        <p:cTn id="129" dur="80"/>
                                        <p:tgtEl>
                                          <p:spTgt spid="10629"/>
                                        </p:tgtEl>
                                        <p:attrNameLst>
                                          <p:attrName>style.color</p:attrName>
                                        </p:attrNameLst>
                                      </p:cBhvr>
                                      <p:tavLst>
                                        <p:tav tm="0">
                                          <p:val>
                                            <p:clrVal>
                                              <a:schemeClr val="hlink"/>
                                            </p:clrVal>
                                          </p:val>
                                        </p:tav>
                                        <p:tav tm="50000">
                                          <p:val>
                                            <p:clrVal>
                                              <a:schemeClr val="accent2"/>
                                            </p:clrVal>
                                          </p:val>
                                        </p:tav>
                                      </p:tavLst>
                                    </p:anim>
                                    <p:anim calcmode="discrete" valueType="clr">
                                      <p:cBhvr>
                                        <p:cTn id="130" dur="80"/>
                                        <p:tgtEl>
                                          <p:spTgt spid="10629"/>
                                        </p:tgtEl>
                                        <p:attrNameLst>
                                          <p:attrName>fillcolor</p:attrName>
                                        </p:attrNameLst>
                                      </p:cBhvr>
                                      <p:tavLst>
                                        <p:tav tm="0">
                                          <p:val>
                                            <p:clrVal>
                                              <a:schemeClr val="hlink"/>
                                            </p:clrVal>
                                          </p:val>
                                        </p:tav>
                                        <p:tav tm="50000">
                                          <p:val>
                                            <p:clrVal>
                                              <a:schemeClr val="accent2"/>
                                            </p:clrVal>
                                          </p:val>
                                        </p:tav>
                                      </p:tavLst>
                                    </p:anim>
                                    <p:set>
                                      <p:cBhvr>
                                        <p:cTn id="131" dur="80"/>
                                        <p:tgtEl>
                                          <p:spTgt spid="10629"/>
                                        </p:tgtEl>
                                        <p:attrNameLst>
                                          <p:attrName>fill.type</p:attrName>
                                        </p:attrNameLst>
                                      </p:cBhvr>
                                      <p:to>
                                        <p:strVal val="solid"/>
                                      </p:to>
                                    </p:set>
                                    <p:set>
                                      <p:cBhvr>
                                        <p:cTn id="132" dur="1" fill="hold">
                                          <p:stCondLst>
                                            <p:cond delay="79"/>
                                          </p:stCondLst>
                                        </p:cTn>
                                        <p:tgtEl>
                                          <p:spTgt spid="10629"/>
                                        </p:tgtEl>
                                        <p:attrNameLst>
                                          <p:attrName>style.visibility</p:attrName>
                                        </p:attrNameLst>
                                      </p:cBhvr>
                                      <p:to>
                                        <p:strVal val="hidden"/>
                                      </p:to>
                                    </p:set>
                                  </p:childTnLst>
                                </p:cTn>
                              </p:par>
                              <p:par>
                                <p:cTn id="133" presetID="27" presetClass="exit" presetSubtype="0" fill="hold" grpId="1" nodeType="withEffect">
                                  <p:stCondLst>
                                    <p:cond delay="0"/>
                                  </p:stCondLst>
                                  <p:iterate type="lt">
                                    <p:tmPct val="50000"/>
                                  </p:iterate>
                                  <p:childTnLst>
                                    <p:anim calcmode="discrete" valueType="clr">
                                      <p:cBhvr override="childStyle">
                                        <p:cTn id="134" dur="80"/>
                                        <p:tgtEl>
                                          <p:spTgt spid="10627"/>
                                        </p:tgtEl>
                                        <p:attrNameLst>
                                          <p:attrName>style.color</p:attrName>
                                        </p:attrNameLst>
                                      </p:cBhvr>
                                      <p:tavLst>
                                        <p:tav tm="0">
                                          <p:val>
                                            <p:clrVal>
                                              <a:schemeClr val="hlink"/>
                                            </p:clrVal>
                                          </p:val>
                                        </p:tav>
                                        <p:tav tm="50000">
                                          <p:val>
                                            <p:clrVal>
                                              <a:schemeClr val="accent2"/>
                                            </p:clrVal>
                                          </p:val>
                                        </p:tav>
                                      </p:tavLst>
                                    </p:anim>
                                    <p:anim calcmode="discrete" valueType="clr">
                                      <p:cBhvr>
                                        <p:cTn id="135" dur="80"/>
                                        <p:tgtEl>
                                          <p:spTgt spid="10627"/>
                                        </p:tgtEl>
                                        <p:attrNameLst>
                                          <p:attrName>fillcolor</p:attrName>
                                        </p:attrNameLst>
                                      </p:cBhvr>
                                      <p:tavLst>
                                        <p:tav tm="0">
                                          <p:val>
                                            <p:clrVal>
                                              <a:schemeClr val="hlink"/>
                                            </p:clrVal>
                                          </p:val>
                                        </p:tav>
                                        <p:tav tm="50000">
                                          <p:val>
                                            <p:clrVal>
                                              <a:schemeClr val="accent2"/>
                                            </p:clrVal>
                                          </p:val>
                                        </p:tav>
                                      </p:tavLst>
                                    </p:anim>
                                    <p:set>
                                      <p:cBhvr>
                                        <p:cTn id="136" dur="80"/>
                                        <p:tgtEl>
                                          <p:spTgt spid="10627"/>
                                        </p:tgtEl>
                                        <p:attrNameLst>
                                          <p:attrName>fill.type</p:attrName>
                                        </p:attrNameLst>
                                      </p:cBhvr>
                                      <p:to>
                                        <p:strVal val="solid"/>
                                      </p:to>
                                    </p:set>
                                    <p:set>
                                      <p:cBhvr>
                                        <p:cTn id="137" dur="1" fill="hold">
                                          <p:stCondLst>
                                            <p:cond delay="79"/>
                                          </p:stCondLst>
                                        </p:cTn>
                                        <p:tgtEl>
                                          <p:spTgt spid="10627"/>
                                        </p:tgtEl>
                                        <p:attrNameLst>
                                          <p:attrName>style.visibility</p:attrName>
                                        </p:attrNameLst>
                                      </p:cBhvr>
                                      <p:to>
                                        <p:strVal val="hidden"/>
                                      </p:to>
                                    </p:set>
                                  </p:childTnLst>
                                </p:cTn>
                              </p:par>
                              <p:par>
                                <p:cTn id="138" presetID="27" presetClass="exit" presetSubtype="0" fill="hold" grpId="1" nodeType="withEffect">
                                  <p:stCondLst>
                                    <p:cond delay="0"/>
                                  </p:stCondLst>
                                  <p:iterate type="lt">
                                    <p:tmPct val="50000"/>
                                  </p:iterate>
                                  <p:childTnLst>
                                    <p:anim calcmode="discrete" valueType="clr">
                                      <p:cBhvr override="childStyle">
                                        <p:cTn id="139" dur="80"/>
                                        <p:tgtEl>
                                          <p:spTgt spid="10625"/>
                                        </p:tgtEl>
                                        <p:attrNameLst>
                                          <p:attrName>style.color</p:attrName>
                                        </p:attrNameLst>
                                      </p:cBhvr>
                                      <p:tavLst>
                                        <p:tav tm="0">
                                          <p:val>
                                            <p:clrVal>
                                              <a:schemeClr val="hlink"/>
                                            </p:clrVal>
                                          </p:val>
                                        </p:tav>
                                        <p:tav tm="50000">
                                          <p:val>
                                            <p:clrVal>
                                              <a:schemeClr val="accent2"/>
                                            </p:clrVal>
                                          </p:val>
                                        </p:tav>
                                      </p:tavLst>
                                    </p:anim>
                                    <p:anim calcmode="discrete" valueType="clr">
                                      <p:cBhvr>
                                        <p:cTn id="140" dur="80"/>
                                        <p:tgtEl>
                                          <p:spTgt spid="10625"/>
                                        </p:tgtEl>
                                        <p:attrNameLst>
                                          <p:attrName>fillcolor</p:attrName>
                                        </p:attrNameLst>
                                      </p:cBhvr>
                                      <p:tavLst>
                                        <p:tav tm="0">
                                          <p:val>
                                            <p:clrVal>
                                              <a:schemeClr val="hlink"/>
                                            </p:clrVal>
                                          </p:val>
                                        </p:tav>
                                        <p:tav tm="50000">
                                          <p:val>
                                            <p:clrVal>
                                              <a:schemeClr val="accent2"/>
                                            </p:clrVal>
                                          </p:val>
                                        </p:tav>
                                      </p:tavLst>
                                    </p:anim>
                                    <p:set>
                                      <p:cBhvr>
                                        <p:cTn id="141" dur="80"/>
                                        <p:tgtEl>
                                          <p:spTgt spid="10625"/>
                                        </p:tgtEl>
                                        <p:attrNameLst>
                                          <p:attrName>fill.type</p:attrName>
                                        </p:attrNameLst>
                                      </p:cBhvr>
                                      <p:to>
                                        <p:strVal val="solid"/>
                                      </p:to>
                                    </p:set>
                                    <p:set>
                                      <p:cBhvr>
                                        <p:cTn id="142" dur="1" fill="hold">
                                          <p:stCondLst>
                                            <p:cond delay="79"/>
                                          </p:stCondLst>
                                        </p:cTn>
                                        <p:tgtEl>
                                          <p:spTgt spid="10625"/>
                                        </p:tgtEl>
                                        <p:attrNameLst>
                                          <p:attrName>style.visibility</p:attrName>
                                        </p:attrNameLst>
                                      </p:cBhvr>
                                      <p:to>
                                        <p:strVal val="hidden"/>
                                      </p:to>
                                    </p:set>
                                  </p:childTnLst>
                                </p:cTn>
                              </p:par>
                              <p:par>
                                <p:cTn id="143" presetID="27" presetClass="exit" presetSubtype="0" fill="hold" grpId="1" nodeType="withEffect">
                                  <p:stCondLst>
                                    <p:cond delay="0"/>
                                  </p:stCondLst>
                                  <p:iterate type="lt">
                                    <p:tmPct val="50000"/>
                                  </p:iterate>
                                  <p:childTnLst>
                                    <p:anim calcmode="discrete" valueType="clr">
                                      <p:cBhvr override="childStyle">
                                        <p:cTn id="144" dur="80"/>
                                        <p:tgtEl>
                                          <p:spTgt spid="10632"/>
                                        </p:tgtEl>
                                        <p:attrNameLst>
                                          <p:attrName>style.color</p:attrName>
                                        </p:attrNameLst>
                                      </p:cBhvr>
                                      <p:tavLst>
                                        <p:tav tm="0">
                                          <p:val>
                                            <p:clrVal>
                                              <a:schemeClr val="hlink"/>
                                            </p:clrVal>
                                          </p:val>
                                        </p:tav>
                                        <p:tav tm="50000">
                                          <p:val>
                                            <p:clrVal>
                                              <a:schemeClr val="accent2"/>
                                            </p:clrVal>
                                          </p:val>
                                        </p:tav>
                                      </p:tavLst>
                                    </p:anim>
                                    <p:anim calcmode="discrete" valueType="clr">
                                      <p:cBhvr>
                                        <p:cTn id="145" dur="80"/>
                                        <p:tgtEl>
                                          <p:spTgt spid="10632"/>
                                        </p:tgtEl>
                                        <p:attrNameLst>
                                          <p:attrName>fillcolor</p:attrName>
                                        </p:attrNameLst>
                                      </p:cBhvr>
                                      <p:tavLst>
                                        <p:tav tm="0">
                                          <p:val>
                                            <p:clrVal>
                                              <a:schemeClr val="hlink"/>
                                            </p:clrVal>
                                          </p:val>
                                        </p:tav>
                                        <p:tav tm="50000">
                                          <p:val>
                                            <p:clrVal>
                                              <a:schemeClr val="accent2"/>
                                            </p:clrVal>
                                          </p:val>
                                        </p:tav>
                                      </p:tavLst>
                                    </p:anim>
                                    <p:set>
                                      <p:cBhvr>
                                        <p:cTn id="146" dur="80"/>
                                        <p:tgtEl>
                                          <p:spTgt spid="10632"/>
                                        </p:tgtEl>
                                        <p:attrNameLst>
                                          <p:attrName>fill.type</p:attrName>
                                        </p:attrNameLst>
                                      </p:cBhvr>
                                      <p:to>
                                        <p:strVal val="solid"/>
                                      </p:to>
                                    </p:set>
                                    <p:set>
                                      <p:cBhvr>
                                        <p:cTn id="147" dur="1" fill="hold">
                                          <p:stCondLst>
                                            <p:cond delay="79"/>
                                          </p:stCondLst>
                                        </p:cTn>
                                        <p:tgtEl>
                                          <p:spTgt spid="10632"/>
                                        </p:tgtEl>
                                        <p:attrNameLst>
                                          <p:attrName>style.visibility</p:attrName>
                                        </p:attrNameLst>
                                      </p:cBhvr>
                                      <p:to>
                                        <p:strVal val="hidden"/>
                                      </p:to>
                                    </p:set>
                                  </p:childTnLst>
                                </p:cTn>
                              </p:par>
                              <p:par>
                                <p:cTn id="148" presetID="27" presetClass="exit" presetSubtype="0" fill="hold" grpId="1" nodeType="withEffect">
                                  <p:stCondLst>
                                    <p:cond delay="0"/>
                                  </p:stCondLst>
                                  <p:iterate type="lt">
                                    <p:tmPct val="50000"/>
                                  </p:iterate>
                                  <p:childTnLst>
                                    <p:anim calcmode="discrete" valueType="clr">
                                      <p:cBhvr override="childStyle">
                                        <p:cTn id="149" dur="80"/>
                                        <p:tgtEl>
                                          <p:spTgt spid="10630"/>
                                        </p:tgtEl>
                                        <p:attrNameLst>
                                          <p:attrName>style.color</p:attrName>
                                        </p:attrNameLst>
                                      </p:cBhvr>
                                      <p:tavLst>
                                        <p:tav tm="0">
                                          <p:val>
                                            <p:clrVal>
                                              <a:schemeClr val="hlink"/>
                                            </p:clrVal>
                                          </p:val>
                                        </p:tav>
                                        <p:tav tm="50000">
                                          <p:val>
                                            <p:clrVal>
                                              <a:schemeClr val="accent2"/>
                                            </p:clrVal>
                                          </p:val>
                                        </p:tav>
                                      </p:tavLst>
                                    </p:anim>
                                    <p:anim calcmode="discrete" valueType="clr">
                                      <p:cBhvr>
                                        <p:cTn id="150" dur="80"/>
                                        <p:tgtEl>
                                          <p:spTgt spid="10630"/>
                                        </p:tgtEl>
                                        <p:attrNameLst>
                                          <p:attrName>fillcolor</p:attrName>
                                        </p:attrNameLst>
                                      </p:cBhvr>
                                      <p:tavLst>
                                        <p:tav tm="0">
                                          <p:val>
                                            <p:clrVal>
                                              <a:schemeClr val="hlink"/>
                                            </p:clrVal>
                                          </p:val>
                                        </p:tav>
                                        <p:tav tm="50000">
                                          <p:val>
                                            <p:clrVal>
                                              <a:schemeClr val="accent2"/>
                                            </p:clrVal>
                                          </p:val>
                                        </p:tav>
                                      </p:tavLst>
                                    </p:anim>
                                    <p:set>
                                      <p:cBhvr>
                                        <p:cTn id="151" dur="80"/>
                                        <p:tgtEl>
                                          <p:spTgt spid="10630"/>
                                        </p:tgtEl>
                                        <p:attrNameLst>
                                          <p:attrName>fill.type</p:attrName>
                                        </p:attrNameLst>
                                      </p:cBhvr>
                                      <p:to>
                                        <p:strVal val="solid"/>
                                      </p:to>
                                    </p:set>
                                    <p:set>
                                      <p:cBhvr>
                                        <p:cTn id="152" dur="1" fill="hold">
                                          <p:stCondLst>
                                            <p:cond delay="79"/>
                                          </p:stCondLst>
                                        </p:cTn>
                                        <p:tgtEl>
                                          <p:spTgt spid="10630"/>
                                        </p:tgtEl>
                                        <p:attrNameLst>
                                          <p:attrName>style.visibility</p:attrName>
                                        </p:attrNameLst>
                                      </p:cBhvr>
                                      <p:to>
                                        <p:strVal val="hidden"/>
                                      </p:to>
                                    </p:set>
                                  </p:childTnLst>
                                </p:cTn>
                              </p:par>
                              <p:par>
                                <p:cTn id="153" presetID="27" presetClass="exit" presetSubtype="0" fill="hold" grpId="1" nodeType="withEffect">
                                  <p:stCondLst>
                                    <p:cond delay="0"/>
                                  </p:stCondLst>
                                  <p:iterate type="lt">
                                    <p:tmPct val="50000"/>
                                  </p:iterate>
                                  <p:childTnLst>
                                    <p:anim calcmode="discrete" valueType="clr">
                                      <p:cBhvr override="childStyle">
                                        <p:cTn id="154" dur="80"/>
                                        <p:tgtEl>
                                          <p:spTgt spid="10628"/>
                                        </p:tgtEl>
                                        <p:attrNameLst>
                                          <p:attrName>style.color</p:attrName>
                                        </p:attrNameLst>
                                      </p:cBhvr>
                                      <p:tavLst>
                                        <p:tav tm="0">
                                          <p:val>
                                            <p:clrVal>
                                              <a:schemeClr val="hlink"/>
                                            </p:clrVal>
                                          </p:val>
                                        </p:tav>
                                        <p:tav tm="50000">
                                          <p:val>
                                            <p:clrVal>
                                              <a:schemeClr val="accent2"/>
                                            </p:clrVal>
                                          </p:val>
                                        </p:tav>
                                      </p:tavLst>
                                    </p:anim>
                                    <p:anim calcmode="discrete" valueType="clr">
                                      <p:cBhvr>
                                        <p:cTn id="155" dur="80"/>
                                        <p:tgtEl>
                                          <p:spTgt spid="10628"/>
                                        </p:tgtEl>
                                        <p:attrNameLst>
                                          <p:attrName>fillcolor</p:attrName>
                                        </p:attrNameLst>
                                      </p:cBhvr>
                                      <p:tavLst>
                                        <p:tav tm="0">
                                          <p:val>
                                            <p:clrVal>
                                              <a:schemeClr val="hlink"/>
                                            </p:clrVal>
                                          </p:val>
                                        </p:tav>
                                        <p:tav tm="50000">
                                          <p:val>
                                            <p:clrVal>
                                              <a:schemeClr val="accent2"/>
                                            </p:clrVal>
                                          </p:val>
                                        </p:tav>
                                      </p:tavLst>
                                    </p:anim>
                                    <p:set>
                                      <p:cBhvr>
                                        <p:cTn id="156" dur="80"/>
                                        <p:tgtEl>
                                          <p:spTgt spid="10628"/>
                                        </p:tgtEl>
                                        <p:attrNameLst>
                                          <p:attrName>fill.type</p:attrName>
                                        </p:attrNameLst>
                                      </p:cBhvr>
                                      <p:to>
                                        <p:strVal val="solid"/>
                                      </p:to>
                                    </p:set>
                                    <p:set>
                                      <p:cBhvr>
                                        <p:cTn id="157" dur="1" fill="hold">
                                          <p:stCondLst>
                                            <p:cond delay="79"/>
                                          </p:stCondLst>
                                        </p:cTn>
                                        <p:tgtEl>
                                          <p:spTgt spid="10628"/>
                                        </p:tgtEl>
                                        <p:attrNameLst>
                                          <p:attrName>style.visibility</p:attrName>
                                        </p:attrNameLst>
                                      </p:cBhvr>
                                      <p:to>
                                        <p:strVal val="hidden"/>
                                      </p:to>
                                    </p:set>
                                  </p:childTnLst>
                                </p:cTn>
                              </p:par>
                              <p:par>
                                <p:cTn id="158" presetID="27" presetClass="exit" presetSubtype="0" fill="hold" grpId="1" nodeType="withEffect">
                                  <p:stCondLst>
                                    <p:cond delay="0"/>
                                  </p:stCondLst>
                                  <p:iterate type="lt">
                                    <p:tmPct val="50000"/>
                                  </p:iterate>
                                  <p:childTnLst>
                                    <p:anim calcmode="discrete" valueType="clr">
                                      <p:cBhvr override="childStyle">
                                        <p:cTn id="159" dur="80"/>
                                        <p:tgtEl>
                                          <p:spTgt spid="10626"/>
                                        </p:tgtEl>
                                        <p:attrNameLst>
                                          <p:attrName>style.color</p:attrName>
                                        </p:attrNameLst>
                                      </p:cBhvr>
                                      <p:tavLst>
                                        <p:tav tm="0">
                                          <p:val>
                                            <p:clrVal>
                                              <a:schemeClr val="hlink"/>
                                            </p:clrVal>
                                          </p:val>
                                        </p:tav>
                                        <p:tav tm="50000">
                                          <p:val>
                                            <p:clrVal>
                                              <a:schemeClr val="accent2"/>
                                            </p:clrVal>
                                          </p:val>
                                        </p:tav>
                                      </p:tavLst>
                                    </p:anim>
                                    <p:anim calcmode="discrete" valueType="clr">
                                      <p:cBhvr>
                                        <p:cTn id="160" dur="80"/>
                                        <p:tgtEl>
                                          <p:spTgt spid="10626"/>
                                        </p:tgtEl>
                                        <p:attrNameLst>
                                          <p:attrName>fillcolor</p:attrName>
                                        </p:attrNameLst>
                                      </p:cBhvr>
                                      <p:tavLst>
                                        <p:tav tm="0">
                                          <p:val>
                                            <p:clrVal>
                                              <a:schemeClr val="hlink"/>
                                            </p:clrVal>
                                          </p:val>
                                        </p:tav>
                                        <p:tav tm="50000">
                                          <p:val>
                                            <p:clrVal>
                                              <a:schemeClr val="accent2"/>
                                            </p:clrVal>
                                          </p:val>
                                        </p:tav>
                                      </p:tavLst>
                                    </p:anim>
                                    <p:set>
                                      <p:cBhvr>
                                        <p:cTn id="161" dur="80"/>
                                        <p:tgtEl>
                                          <p:spTgt spid="10626"/>
                                        </p:tgtEl>
                                        <p:attrNameLst>
                                          <p:attrName>fill.type</p:attrName>
                                        </p:attrNameLst>
                                      </p:cBhvr>
                                      <p:to>
                                        <p:strVal val="solid"/>
                                      </p:to>
                                    </p:set>
                                    <p:set>
                                      <p:cBhvr>
                                        <p:cTn id="162" dur="1" fill="hold">
                                          <p:stCondLst>
                                            <p:cond delay="79"/>
                                          </p:stCondLst>
                                        </p:cTn>
                                        <p:tgtEl>
                                          <p:spTgt spid="10626"/>
                                        </p:tgtEl>
                                        <p:attrNameLst>
                                          <p:attrName>style.visibility</p:attrName>
                                        </p:attrNameLst>
                                      </p:cBhvr>
                                      <p:to>
                                        <p:strVal val="hidden"/>
                                      </p:to>
                                    </p:set>
                                  </p:childTnLst>
                                </p:cTn>
                              </p:par>
                              <p:par>
                                <p:cTn id="163" presetID="27" presetClass="exit" presetSubtype="0" fill="hold" grpId="1" nodeType="withEffect">
                                  <p:stCondLst>
                                    <p:cond delay="0"/>
                                  </p:stCondLst>
                                  <p:iterate type="lt">
                                    <p:tmPct val="50000"/>
                                  </p:iterate>
                                  <p:childTnLst>
                                    <p:anim calcmode="discrete" valueType="clr">
                                      <p:cBhvr override="childStyle">
                                        <p:cTn id="164" dur="80"/>
                                        <p:tgtEl>
                                          <p:spTgt spid="10624"/>
                                        </p:tgtEl>
                                        <p:attrNameLst>
                                          <p:attrName>style.color</p:attrName>
                                        </p:attrNameLst>
                                      </p:cBhvr>
                                      <p:tavLst>
                                        <p:tav tm="0">
                                          <p:val>
                                            <p:clrVal>
                                              <a:schemeClr val="hlink"/>
                                            </p:clrVal>
                                          </p:val>
                                        </p:tav>
                                        <p:tav tm="50000">
                                          <p:val>
                                            <p:clrVal>
                                              <a:schemeClr val="accent2"/>
                                            </p:clrVal>
                                          </p:val>
                                        </p:tav>
                                      </p:tavLst>
                                    </p:anim>
                                    <p:anim calcmode="discrete" valueType="clr">
                                      <p:cBhvr>
                                        <p:cTn id="165" dur="80"/>
                                        <p:tgtEl>
                                          <p:spTgt spid="10624"/>
                                        </p:tgtEl>
                                        <p:attrNameLst>
                                          <p:attrName>fillcolor</p:attrName>
                                        </p:attrNameLst>
                                      </p:cBhvr>
                                      <p:tavLst>
                                        <p:tav tm="0">
                                          <p:val>
                                            <p:clrVal>
                                              <a:schemeClr val="hlink"/>
                                            </p:clrVal>
                                          </p:val>
                                        </p:tav>
                                        <p:tav tm="50000">
                                          <p:val>
                                            <p:clrVal>
                                              <a:schemeClr val="accent2"/>
                                            </p:clrVal>
                                          </p:val>
                                        </p:tav>
                                      </p:tavLst>
                                    </p:anim>
                                    <p:set>
                                      <p:cBhvr>
                                        <p:cTn id="166" dur="80"/>
                                        <p:tgtEl>
                                          <p:spTgt spid="10624"/>
                                        </p:tgtEl>
                                        <p:attrNameLst>
                                          <p:attrName>fill.type</p:attrName>
                                        </p:attrNameLst>
                                      </p:cBhvr>
                                      <p:to>
                                        <p:strVal val="solid"/>
                                      </p:to>
                                    </p:set>
                                    <p:set>
                                      <p:cBhvr>
                                        <p:cTn id="167" dur="1" fill="hold">
                                          <p:stCondLst>
                                            <p:cond delay="79"/>
                                          </p:stCondLst>
                                        </p:cTn>
                                        <p:tgtEl>
                                          <p:spTgt spid="10624"/>
                                        </p:tgtEl>
                                        <p:attrNameLst>
                                          <p:attrName>style.visibility</p:attrName>
                                        </p:attrNameLst>
                                      </p:cBhvr>
                                      <p:to>
                                        <p:strVal val="hidden"/>
                                      </p:to>
                                    </p:set>
                                  </p:childTnLst>
                                </p:cTn>
                              </p:par>
                            </p:childTnLst>
                          </p:cTn>
                        </p:par>
                      </p:childTnLst>
                    </p:cTn>
                  </p:par>
                </p:childTnLst>
              </p:cTn>
              <p:nextCondLst>
                <p:cond evt="onClick" delay="0">
                  <p:tgtEl>
                    <p:spTgt spid="10524"/>
                  </p:tgtEl>
                </p:cond>
              </p:nextCondLst>
            </p:seq>
            <p:seq concurrent="1" nextAc="seek">
              <p:cTn id="168" restart="whenNotActive" fill="hold" evtFilter="cancelBubble" nodeType="interactiveSeq">
                <p:stCondLst>
                  <p:cond evt="onClick" delay="0">
                    <p:tgtEl>
                      <p:spTgt spid="10613"/>
                    </p:tgtEl>
                  </p:cond>
                </p:stCondLst>
                <p:endSync evt="end" delay="0">
                  <p:rtn val="all"/>
                </p:endSync>
                <p:childTnLst>
                  <p:par>
                    <p:cTn id="169" fill="hold" nodeType="clickPar">
                      <p:stCondLst>
                        <p:cond delay="0"/>
                      </p:stCondLst>
                      <p:childTnLst>
                        <p:par>
                          <p:cTn id="170" fill="hold" nodeType="withGroup">
                            <p:stCondLst>
                              <p:cond delay="0"/>
                            </p:stCondLst>
                            <p:childTnLst>
                              <p:par>
                                <p:cTn id="171" presetID="23" presetClass="entr" presetSubtype="16" fill="hold" grpId="0" nodeType="clickEffect">
                                  <p:stCondLst>
                                    <p:cond delay="0"/>
                                  </p:stCondLst>
                                  <p:iterate type="lt">
                                    <p:tmPct val="0"/>
                                  </p:iterate>
                                  <p:childTnLst>
                                    <p:set>
                                      <p:cBhvr>
                                        <p:cTn id="172" dur="1" fill="hold">
                                          <p:stCondLst>
                                            <p:cond delay="0"/>
                                          </p:stCondLst>
                                        </p:cTn>
                                        <p:tgtEl>
                                          <p:spTgt spid="10634"/>
                                        </p:tgtEl>
                                        <p:attrNameLst>
                                          <p:attrName>style.visibility</p:attrName>
                                        </p:attrNameLst>
                                      </p:cBhvr>
                                      <p:to>
                                        <p:strVal val="visible"/>
                                      </p:to>
                                    </p:set>
                                    <p:anim calcmode="lin" valueType="num">
                                      <p:cBhvr>
                                        <p:cTn id="173" dur="500" fill="hold"/>
                                        <p:tgtEl>
                                          <p:spTgt spid="10634"/>
                                        </p:tgtEl>
                                        <p:attrNameLst>
                                          <p:attrName>ppt_w</p:attrName>
                                        </p:attrNameLst>
                                      </p:cBhvr>
                                      <p:tavLst>
                                        <p:tav tm="0">
                                          <p:val>
                                            <p:fltVal val="0"/>
                                          </p:val>
                                        </p:tav>
                                        <p:tav tm="100000">
                                          <p:val>
                                            <p:strVal val="#ppt_w"/>
                                          </p:val>
                                        </p:tav>
                                      </p:tavLst>
                                    </p:anim>
                                    <p:anim calcmode="lin" valueType="num">
                                      <p:cBhvr>
                                        <p:cTn id="174" dur="500" fill="hold"/>
                                        <p:tgtEl>
                                          <p:spTgt spid="10634"/>
                                        </p:tgtEl>
                                        <p:attrNameLst>
                                          <p:attrName>ppt_h</p:attrName>
                                        </p:attrNameLst>
                                      </p:cBhvr>
                                      <p:tavLst>
                                        <p:tav tm="0">
                                          <p:val>
                                            <p:fltVal val="0"/>
                                          </p:val>
                                        </p:tav>
                                        <p:tav tm="100000">
                                          <p:val>
                                            <p:strVal val="#ppt_h"/>
                                          </p:val>
                                        </p:tav>
                                      </p:tavLst>
                                    </p:anim>
                                  </p:childTnLst>
                                </p:cTn>
                              </p:par>
                              <p:par>
                                <p:cTn id="175" presetID="23" presetClass="entr" presetSubtype="16" fill="hold" grpId="0" nodeType="withEffect">
                                  <p:stCondLst>
                                    <p:cond delay="0"/>
                                  </p:stCondLst>
                                  <p:iterate type="lt">
                                    <p:tmPct val="0"/>
                                  </p:iterate>
                                  <p:childTnLst>
                                    <p:set>
                                      <p:cBhvr>
                                        <p:cTn id="176" dur="1" fill="hold">
                                          <p:stCondLst>
                                            <p:cond delay="0"/>
                                          </p:stCondLst>
                                        </p:cTn>
                                        <p:tgtEl>
                                          <p:spTgt spid="10635"/>
                                        </p:tgtEl>
                                        <p:attrNameLst>
                                          <p:attrName>style.visibility</p:attrName>
                                        </p:attrNameLst>
                                      </p:cBhvr>
                                      <p:to>
                                        <p:strVal val="visible"/>
                                      </p:to>
                                    </p:set>
                                    <p:anim calcmode="lin" valueType="num">
                                      <p:cBhvr>
                                        <p:cTn id="177" dur="500" fill="hold"/>
                                        <p:tgtEl>
                                          <p:spTgt spid="10635"/>
                                        </p:tgtEl>
                                        <p:attrNameLst>
                                          <p:attrName>ppt_w</p:attrName>
                                        </p:attrNameLst>
                                      </p:cBhvr>
                                      <p:tavLst>
                                        <p:tav tm="0">
                                          <p:val>
                                            <p:fltVal val="0"/>
                                          </p:val>
                                        </p:tav>
                                        <p:tav tm="100000">
                                          <p:val>
                                            <p:strVal val="#ppt_w"/>
                                          </p:val>
                                        </p:tav>
                                      </p:tavLst>
                                    </p:anim>
                                    <p:anim calcmode="lin" valueType="num">
                                      <p:cBhvr>
                                        <p:cTn id="178" dur="500" fill="hold"/>
                                        <p:tgtEl>
                                          <p:spTgt spid="10635"/>
                                        </p:tgtEl>
                                        <p:attrNameLst>
                                          <p:attrName>ppt_h</p:attrName>
                                        </p:attrNameLst>
                                      </p:cBhvr>
                                      <p:tavLst>
                                        <p:tav tm="0">
                                          <p:val>
                                            <p:fltVal val="0"/>
                                          </p:val>
                                        </p:tav>
                                        <p:tav tm="100000">
                                          <p:val>
                                            <p:strVal val="#ppt_h"/>
                                          </p:val>
                                        </p:tav>
                                      </p:tavLst>
                                    </p:anim>
                                  </p:childTnLst>
                                </p:cTn>
                              </p:par>
                              <p:par>
                                <p:cTn id="179" presetID="23" presetClass="entr" presetSubtype="16" fill="hold" grpId="0" nodeType="withEffect">
                                  <p:stCondLst>
                                    <p:cond delay="0"/>
                                  </p:stCondLst>
                                  <p:iterate type="lt">
                                    <p:tmPct val="0"/>
                                  </p:iterate>
                                  <p:childTnLst>
                                    <p:set>
                                      <p:cBhvr>
                                        <p:cTn id="180" dur="1" fill="hold">
                                          <p:stCondLst>
                                            <p:cond delay="0"/>
                                          </p:stCondLst>
                                        </p:cTn>
                                        <p:tgtEl>
                                          <p:spTgt spid="10636"/>
                                        </p:tgtEl>
                                        <p:attrNameLst>
                                          <p:attrName>style.visibility</p:attrName>
                                        </p:attrNameLst>
                                      </p:cBhvr>
                                      <p:to>
                                        <p:strVal val="visible"/>
                                      </p:to>
                                    </p:set>
                                    <p:anim calcmode="lin" valueType="num">
                                      <p:cBhvr>
                                        <p:cTn id="181" dur="500" fill="hold"/>
                                        <p:tgtEl>
                                          <p:spTgt spid="10636"/>
                                        </p:tgtEl>
                                        <p:attrNameLst>
                                          <p:attrName>ppt_w</p:attrName>
                                        </p:attrNameLst>
                                      </p:cBhvr>
                                      <p:tavLst>
                                        <p:tav tm="0">
                                          <p:val>
                                            <p:fltVal val="0"/>
                                          </p:val>
                                        </p:tav>
                                        <p:tav tm="100000">
                                          <p:val>
                                            <p:strVal val="#ppt_w"/>
                                          </p:val>
                                        </p:tav>
                                      </p:tavLst>
                                    </p:anim>
                                    <p:anim calcmode="lin" valueType="num">
                                      <p:cBhvr>
                                        <p:cTn id="182" dur="500" fill="hold"/>
                                        <p:tgtEl>
                                          <p:spTgt spid="10636"/>
                                        </p:tgtEl>
                                        <p:attrNameLst>
                                          <p:attrName>ppt_h</p:attrName>
                                        </p:attrNameLst>
                                      </p:cBhvr>
                                      <p:tavLst>
                                        <p:tav tm="0">
                                          <p:val>
                                            <p:fltVal val="0"/>
                                          </p:val>
                                        </p:tav>
                                        <p:tav tm="100000">
                                          <p:val>
                                            <p:strVal val="#ppt_h"/>
                                          </p:val>
                                        </p:tav>
                                      </p:tavLst>
                                    </p:anim>
                                  </p:childTnLst>
                                </p:cTn>
                              </p:par>
                              <p:par>
                                <p:cTn id="183" presetID="23" presetClass="entr" presetSubtype="16" fill="hold" grpId="0" nodeType="withEffect">
                                  <p:stCondLst>
                                    <p:cond delay="0"/>
                                  </p:stCondLst>
                                  <p:iterate type="lt">
                                    <p:tmPct val="0"/>
                                  </p:iterate>
                                  <p:childTnLst>
                                    <p:set>
                                      <p:cBhvr>
                                        <p:cTn id="184" dur="1" fill="hold">
                                          <p:stCondLst>
                                            <p:cond delay="0"/>
                                          </p:stCondLst>
                                        </p:cTn>
                                        <p:tgtEl>
                                          <p:spTgt spid="10637"/>
                                        </p:tgtEl>
                                        <p:attrNameLst>
                                          <p:attrName>style.visibility</p:attrName>
                                        </p:attrNameLst>
                                      </p:cBhvr>
                                      <p:to>
                                        <p:strVal val="visible"/>
                                      </p:to>
                                    </p:set>
                                    <p:anim calcmode="lin" valueType="num">
                                      <p:cBhvr>
                                        <p:cTn id="185" dur="500" fill="hold"/>
                                        <p:tgtEl>
                                          <p:spTgt spid="10637"/>
                                        </p:tgtEl>
                                        <p:attrNameLst>
                                          <p:attrName>ppt_w</p:attrName>
                                        </p:attrNameLst>
                                      </p:cBhvr>
                                      <p:tavLst>
                                        <p:tav tm="0">
                                          <p:val>
                                            <p:fltVal val="0"/>
                                          </p:val>
                                        </p:tav>
                                        <p:tav tm="100000">
                                          <p:val>
                                            <p:strVal val="#ppt_w"/>
                                          </p:val>
                                        </p:tav>
                                      </p:tavLst>
                                    </p:anim>
                                    <p:anim calcmode="lin" valueType="num">
                                      <p:cBhvr>
                                        <p:cTn id="186" dur="500" fill="hold"/>
                                        <p:tgtEl>
                                          <p:spTgt spid="10637"/>
                                        </p:tgtEl>
                                        <p:attrNameLst>
                                          <p:attrName>ppt_h</p:attrName>
                                        </p:attrNameLst>
                                      </p:cBhvr>
                                      <p:tavLst>
                                        <p:tav tm="0">
                                          <p:val>
                                            <p:fltVal val="0"/>
                                          </p:val>
                                        </p:tav>
                                        <p:tav tm="100000">
                                          <p:val>
                                            <p:strVal val="#ppt_h"/>
                                          </p:val>
                                        </p:tav>
                                      </p:tavLst>
                                    </p:anim>
                                  </p:childTnLst>
                                </p:cTn>
                              </p:par>
                              <p:par>
                                <p:cTn id="187" presetID="23" presetClass="entr" presetSubtype="16" fill="hold" grpId="0" nodeType="withEffect">
                                  <p:stCondLst>
                                    <p:cond delay="0"/>
                                  </p:stCondLst>
                                  <p:iterate type="lt">
                                    <p:tmPct val="0"/>
                                  </p:iterate>
                                  <p:childTnLst>
                                    <p:set>
                                      <p:cBhvr>
                                        <p:cTn id="188" dur="1" fill="hold">
                                          <p:stCondLst>
                                            <p:cond delay="0"/>
                                          </p:stCondLst>
                                        </p:cTn>
                                        <p:tgtEl>
                                          <p:spTgt spid="10638"/>
                                        </p:tgtEl>
                                        <p:attrNameLst>
                                          <p:attrName>style.visibility</p:attrName>
                                        </p:attrNameLst>
                                      </p:cBhvr>
                                      <p:to>
                                        <p:strVal val="visible"/>
                                      </p:to>
                                    </p:set>
                                    <p:anim calcmode="lin" valueType="num">
                                      <p:cBhvr>
                                        <p:cTn id="189" dur="500" fill="hold"/>
                                        <p:tgtEl>
                                          <p:spTgt spid="10638"/>
                                        </p:tgtEl>
                                        <p:attrNameLst>
                                          <p:attrName>ppt_w</p:attrName>
                                        </p:attrNameLst>
                                      </p:cBhvr>
                                      <p:tavLst>
                                        <p:tav tm="0">
                                          <p:val>
                                            <p:fltVal val="0"/>
                                          </p:val>
                                        </p:tav>
                                        <p:tav tm="100000">
                                          <p:val>
                                            <p:strVal val="#ppt_w"/>
                                          </p:val>
                                        </p:tav>
                                      </p:tavLst>
                                    </p:anim>
                                    <p:anim calcmode="lin" valueType="num">
                                      <p:cBhvr>
                                        <p:cTn id="190" dur="500" fill="hold"/>
                                        <p:tgtEl>
                                          <p:spTgt spid="10638"/>
                                        </p:tgtEl>
                                        <p:attrNameLst>
                                          <p:attrName>ppt_h</p:attrName>
                                        </p:attrNameLst>
                                      </p:cBhvr>
                                      <p:tavLst>
                                        <p:tav tm="0">
                                          <p:val>
                                            <p:fltVal val="0"/>
                                          </p:val>
                                        </p:tav>
                                        <p:tav tm="100000">
                                          <p:val>
                                            <p:strVal val="#ppt_h"/>
                                          </p:val>
                                        </p:tav>
                                      </p:tavLst>
                                    </p:anim>
                                  </p:childTnLst>
                                </p:cTn>
                              </p:par>
                            </p:childTnLst>
                          </p:cTn>
                        </p:par>
                      </p:childTnLst>
                    </p:cTn>
                  </p:par>
                  <p:par>
                    <p:cTn id="191" fill="hold" nodeType="clickPar">
                      <p:stCondLst>
                        <p:cond delay="indefinite"/>
                      </p:stCondLst>
                      <p:childTnLst>
                        <p:par>
                          <p:cTn id="192" fill="hold" nodeType="withGroup">
                            <p:stCondLst>
                              <p:cond delay="0"/>
                            </p:stCondLst>
                            <p:childTnLst>
                              <p:par>
                                <p:cTn id="193" presetID="27" presetClass="exit" presetSubtype="0" fill="hold" grpId="1" nodeType="clickEffect">
                                  <p:stCondLst>
                                    <p:cond delay="0"/>
                                  </p:stCondLst>
                                  <p:iterate type="lt">
                                    <p:tmPct val="50000"/>
                                  </p:iterate>
                                  <p:childTnLst>
                                    <p:anim calcmode="discrete" valueType="clr">
                                      <p:cBhvr override="childStyle">
                                        <p:cTn id="194" dur="80"/>
                                        <p:tgtEl>
                                          <p:spTgt spid="10638"/>
                                        </p:tgtEl>
                                        <p:attrNameLst>
                                          <p:attrName>style.color</p:attrName>
                                        </p:attrNameLst>
                                      </p:cBhvr>
                                      <p:tavLst>
                                        <p:tav tm="0">
                                          <p:val>
                                            <p:clrVal>
                                              <a:schemeClr val="hlink"/>
                                            </p:clrVal>
                                          </p:val>
                                        </p:tav>
                                        <p:tav tm="50000">
                                          <p:val>
                                            <p:clrVal>
                                              <a:schemeClr val="accent2"/>
                                            </p:clrVal>
                                          </p:val>
                                        </p:tav>
                                      </p:tavLst>
                                    </p:anim>
                                    <p:anim calcmode="discrete" valueType="clr">
                                      <p:cBhvr>
                                        <p:cTn id="195" dur="80"/>
                                        <p:tgtEl>
                                          <p:spTgt spid="10638"/>
                                        </p:tgtEl>
                                        <p:attrNameLst>
                                          <p:attrName>fillcolor</p:attrName>
                                        </p:attrNameLst>
                                      </p:cBhvr>
                                      <p:tavLst>
                                        <p:tav tm="0">
                                          <p:val>
                                            <p:clrVal>
                                              <a:schemeClr val="hlink"/>
                                            </p:clrVal>
                                          </p:val>
                                        </p:tav>
                                        <p:tav tm="50000">
                                          <p:val>
                                            <p:clrVal>
                                              <a:schemeClr val="accent2"/>
                                            </p:clrVal>
                                          </p:val>
                                        </p:tav>
                                      </p:tavLst>
                                    </p:anim>
                                    <p:set>
                                      <p:cBhvr>
                                        <p:cTn id="196" dur="80"/>
                                        <p:tgtEl>
                                          <p:spTgt spid="10638"/>
                                        </p:tgtEl>
                                        <p:attrNameLst>
                                          <p:attrName>fill.type</p:attrName>
                                        </p:attrNameLst>
                                      </p:cBhvr>
                                      <p:to>
                                        <p:strVal val="solid"/>
                                      </p:to>
                                    </p:set>
                                    <p:set>
                                      <p:cBhvr>
                                        <p:cTn id="197" dur="1" fill="hold">
                                          <p:stCondLst>
                                            <p:cond delay="79"/>
                                          </p:stCondLst>
                                        </p:cTn>
                                        <p:tgtEl>
                                          <p:spTgt spid="10638"/>
                                        </p:tgtEl>
                                        <p:attrNameLst>
                                          <p:attrName>style.visibility</p:attrName>
                                        </p:attrNameLst>
                                      </p:cBhvr>
                                      <p:to>
                                        <p:strVal val="hidden"/>
                                      </p:to>
                                    </p:set>
                                  </p:childTnLst>
                                </p:cTn>
                              </p:par>
                              <p:par>
                                <p:cTn id="198" presetID="27" presetClass="exit" presetSubtype="0" fill="hold" grpId="1" nodeType="withEffect">
                                  <p:stCondLst>
                                    <p:cond delay="0"/>
                                  </p:stCondLst>
                                  <p:iterate type="lt">
                                    <p:tmPct val="50000"/>
                                  </p:iterate>
                                  <p:childTnLst>
                                    <p:anim calcmode="discrete" valueType="clr">
                                      <p:cBhvr override="childStyle">
                                        <p:cTn id="199" dur="80"/>
                                        <p:tgtEl>
                                          <p:spTgt spid="10637"/>
                                        </p:tgtEl>
                                        <p:attrNameLst>
                                          <p:attrName>style.color</p:attrName>
                                        </p:attrNameLst>
                                      </p:cBhvr>
                                      <p:tavLst>
                                        <p:tav tm="0">
                                          <p:val>
                                            <p:clrVal>
                                              <a:schemeClr val="hlink"/>
                                            </p:clrVal>
                                          </p:val>
                                        </p:tav>
                                        <p:tav tm="50000">
                                          <p:val>
                                            <p:clrVal>
                                              <a:schemeClr val="accent2"/>
                                            </p:clrVal>
                                          </p:val>
                                        </p:tav>
                                      </p:tavLst>
                                    </p:anim>
                                    <p:anim calcmode="discrete" valueType="clr">
                                      <p:cBhvr>
                                        <p:cTn id="200" dur="80"/>
                                        <p:tgtEl>
                                          <p:spTgt spid="10637"/>
                                        </p:tgtEl>
                                        <p:attrNameLst>
                                          <p:attrName>fillcolor</p:attrName>
                                        </p:attrNameLst>
                                      </p:cBhvr>
                                      <p:tavLst>
                                        <p:tav tm="0">
                                          <p:val>
                                            <p:clrVal>
                                              <a:schemeClr val="hlink"/>
                                            </p:clrVal>
                                          </p:val>
                                        </p:tav>
                                        <p:tav tm="50000">
                                          <p:val>
                                            <p:clrVal>
                                              <a:schemeClr val="accent2"/>
                                            </p:clrVal>
                                          </p:val>
                                        </p:tav>
                                      </p:tavLst>
                                    </p:anim>
                                    <p:set>
                                      <p:cBhvr>
                                        <p:cTn id="201" dur="80"/>
                                        <p:tgtEl>
                                          <p:spTgt spid="10637"/>
                                        </p:tgtEl>
                                        <p:attrNameLst>
                                          <p:attrName>fill.type</p:attrName>
                                        </p:attrNameLst>
                                      </p:cBhvr>
                                      <p:to>
                                        <p:strVal val="solid"/>
                                      </p:to>
                                    </p:set>
                                    <p:set>
                                      <p:cBhvr>
                                        <p:cTn id="202" dur="1" fill="hold">
                                          <p:stCondLst>
                                            <p:cond delay="79"/>
                                          </p:stCondLst>
                                        </p:cTn>
                                        <p:tgtEl>
                                          <p:spTgt spid="10637"/>
                                        </p:tgtEl>
                                        <p:attrNameLst>
                                          <p:attrName>style.visibility</p:attrName>
                                        </p:attrNameLst>
                                      </p:cBhvr>
                                      <p:to>
                                        <p:strVal val="hidden"/>
                                      </p:to>
                                    </p:set>
                                  </p:childTnLst>
                                </p:cTn>
                              </p:par>
                              <p:par>
                                <p:cTn id="203" presetID="27" presetClass="exit" presetSubtype="0" fill="hold" grpId="1" nodeType="withEffect">
                                  <p:stCondLst>
                                    <p:cond delay="0"/>
                                  </p:stCondLst>
                                  <p:iterate type="lt">
                                    <p:tmPct val="50000"/>
                                  </p:iterate>
                                  <p:childTnLst>
                                    <p:anim calcmode="discrete" valueType="clr">
                                      <p:cBhvr override="childStyle">
                                        <p:cTn id="204" dur="80"/>
                                        <p:tgtEl>
                                          <p:spTgt spid="10636"/>
                                        </p:tgtEl>
                                        <p:attrNameLst>
                                          <p:attrName>style.color</p:attrName>
                                        </p:attrNameLst>
                                      </p:cBhvr>
                                      <p:tavLst>
                                        <p:tav tm="0">
                                          <p:val>
                                            <p:clrVal>
                                              <a:schemeClr val="hlink"/>
                                            </p:clrVal>
                                          </p:val>
                                        </p:tav>
                                        <p:tav tm="50000">
                                          <p:val>
                                            <p:clrVal>
                                              <a:schemeClr val="accent2"/>
                                            </p:clrVal>
                                          </p:val>
                                        </p:tav>
                                      </p:tavLst>
                                    </p:anim>
                                    <p:anim calcmode="discrete" valueType="clr">
                                      <p:cBhvr>
                                        <p:cTn id="205" dur="80"/>
                                        <p:tgtEl>
                                          <p:spTgt spid="10636"/>
                                        </p:tgtEl>
                                        <p:attrNameLst>
                                          <p:attrName>fillcolor</p:attrName>
                                        </p:attrNameLst>
                                      </p:cBhvr>
                                      <p:tavLst>
                                        <p:tav tm="0">
                                          <p:val>
                                            <p:clrVal>
                                              <a:schemeClr val="hlink"/>
                                            </p:clrVal>
                                          </p:val>
                                        </p:tav>
                                        <p:tav tm="50000">
                                          <p:val>
                                            <p:clrVal>
                                              <a:schemeClr val="accent2"/>
                                            </p:clrVal>
                                          </p:val>
                                        </p:tav>
                                      </p:tavLst>
                                    </p:anim>
                                    <p:set>
                                      <p:cBhvr>
                                        <p:cTn id="206" dur="80"/>
                                        <p:tgtEl>
                                          <p:spTgt spid="10636"/>
                                        </p:tgtEl>
                                        <p:attrNameLst>
                                          <p:attrName>fill.type</p:attrName>
                                        </p:attrNameLst>
                                      </p:cBhvr>
                                      <p:to>
                                        <p:strVal val="solid"/>
                                      </p:to>
                                    </p:set>
                                    <p:set>
                                      <p:cBhvr>
                                        <p:cTn id="207" dur="1" fill="hold">
                                          <p:stCondLst>
                                            <p:cond delay="79"/>
                                          </p:stCondLst>
                                        </p:cTn>
                                        <p:tgtEl>
                                          <p:spTgt spid="10636"/>
                                        </p:tgtEl>
                                        <p:attrNameLst>
                                          <p:attrName>style.visibility</p:attrName>
                                        </p:attrNameLst>
                                      </p:cBhvr>
                                      <p:to>
                                        <p:strVal val="hidden"/>
                                      </p:to>
                                    </p:set>
                                  </p:childTnLst>
                                </p:cTn>
                              </p:par>
                              <p:par>
                                <p:cTn id="208" presetID="27" presetClass="exit" presetSubtype="0" fill="hold" grpId="1" nodeType="withEffect">
                                  <p:stCondLst>
                                    <p:cond delay="0"/>
                                  </p:stCondLst>
                                  <p:iterate type="lt">
                                    <p:tmPct val="50000"/>
                                  </p:iterate>
                                  <p:childTnLst>
                                    <p:anim calcmode="discrete" valueType="clr">
                                      <p:cBhvr override="childStyle">
                                        <p:cTn id="209" dur="80"/>
                                        <p:tgtEl>
                                          <p:spTgt spid="10635"/>
                                        </p:tgtEl>
                                        <p:attrNameLst>
                                          <p:attrName>style.color</p:attrName>
                                        </p:attrNameLst>
                                      </p:cBhvr>
                                      <p:tavLst>
                                        <p:tav tm="0">
                                          <p:val>
                                            <p:clrVal>
                                              <a:schemeClr val="hlink"/>
                                            </p:clrVal>
                                          </p:val>
                                        </p:tav>
                                        <p:tav tm="50000">
                                          <p:val>
                                            <p:clrVal>
                                              <a:schemeClr val="accent2"/>
                                            </p:clrVal>
                                          </p:val>
                                        </p:tav>
                                      </p:tavLst>
                                    </p:anim>
                                    <p:anim calcmode="discrete" valueType="clr">
                                      <p:cBhvr>
                                        <p:cTn id="210" dur="80"/>
                                        <p:tgtEl>
                                          <p:spTgt spid="10635"/>
                                        </p:tgtEl>
                                        <p:attrNameLst>
                                          <p:attrName>fillcolor</p:attrName>
                                        </p:attrNameLst>
                                      </p:cBhvr>
                                      <p:tavLst>
                                        <p:tav tm="0">
                                          <p:val>
                                            <p:clrVal>
                                              <a:schemeClr val="hlink"/>
                                            </p:clrVal>
                                          </p:val>
                                        </p:tav>
                                        <p:tav tm="50000">
                                          <p:val>
                                            <p:clrVal>
                                              <a:schemeClr val="accent2"/>
                                            </p:clrVal>
                                          </p:val>
                                        </p:tav>
                                      </p:tavLst>
                                    </p:anim>
                                    <p:set>
                                      <p:cBhvr>
                                        <p:cTn id="211" dur="80"/>
                                        <p:tgtEl>
                                          <p:spTgt spid="10635"/>
                                        </p:tgtEl>
                                        <p:attrNameLst>
                                          <p:attrName>fill.type</p:attrName>
                                        </p:attrNameLst>
                                      </p:cBhvr>
                                      <p:to>
                                        <p:strVal val="solid"/>
                                      </p:to>
                                    </p:set>
                                    <p:set>
                                      <p:cBhvr>
                                        <p:cTn id="212" dur="1" fill="hold">
                                          <p:stCondLst>
                                            <p:cond delay="79"/>
                                          </p:stCondLst>
                                        </p:cTn>
                                        <p:tgtEl>
                                          <p:spTgt spid="10635"/>
                                        </p:tgtEl>
                                        <p:attrNameLst>
                                          <p:attrName>style.visibility</p:attrName>
                                        </p:attrNameLst>
                                      </p:cBhvr>
                                      <p:to>
                                        <p:strVal val="hidden"/>
                                      </p:to>
                                    </p:set>
                                  </p:childTnLst>
                                </p:cTn>
                              </p:par>
                              <p:par>
                                <p:cTn id="213" presetID="27" presetClass="exit" presetSubtype="0" fill="hold" grpId="1" nodeType="withEffect">
                                  <p:stCondLst>
                                    <p:cond delay="0"/>
                                  </p:stCondLst>
                                  <p:iterate type="lt">
                                    <p:tmPct val="50000"/>
                                  </p:iterate>
                                  <p:childTnLst>
                                    <p:anim calcmode="discrete" valueType="clr">
                                      <p:cBhvr override="childStyle">
                                        <p:cTn id="214" dur="80"/>
                                        <p:tgtEl>
                                          <p:spTgt spid="10634"/>
                                        </p:tgtEl>
                                        <p:attrNameLst>
                                          <p:attrName>style.color</p:attrName>
                                        </p:attrNameLst>
                                      </p:cBhvr>
                                      <p:tavLst>
                                        <p:tav tm="0">
                                          <p:val>
                                            <p:clrVal>
                                              <a:schemeClr val="hlink"/>
                                            </p:clrVal>
                                          </p:val>
                                        </p:tav>
                                        <p:tav tm="50000">
                                          <p:val>
                                            <p:clrVal>
                                              <a:schemeClr val="accent2"/>
                                            </p:clrVal>
                                          </p:val>
                                        </p:tav>
                                      </p:tavLst>
                                    </p:anim>
                                    <p:anim calcmode="discrete" valueType="clr">
                                      <p:cBhvr>
                                        <p:cTn id="215" dur="80"/>
                                        <p:tgtEl>
                                          <p:spTgt spid="10634"/>
                                        </p:tgtEl>
                                        <p:attrNameLst>
                                          <p:attrName>fillcolor</p:attrName>
                                        </p:attrNameLst>
                                      </p:cBhvr>
                                      <p:tavLst>
                                        <p:tav tm="0">
                                          <p:val>
                                            <p:clrVal>
                                              <a:schemeClr val="hlink"/>
                                            </p:clrVal>
                                          </p:val>
                                        </p:tav>
                                        <p:tav tm="50000">
                                          <p:val>
                                            <p:clrVal>
                                              <a:schemeClr val="accent2"/>
                                            </p:clrVal>
                                          </p:val>
                                        </p:tav>
                                      </p:tavLst>
                                    </p:anim>
                                    <p:set>
                                      <p:cBhvr>
                                        <p:cTn id="216" dur="80"/>
                                        <p:tgtEl>
                                          <p:spTgt spid="10634"/>
                                        </p:tgtEl>
                                        <p:attrNameLst>
                                          <p:attrName>fill.type</p:attrName>
                                        </p:attrNameLst>
                                      </p:cBhvr>
                                      <p:to>
                                        <p:strVal val="solid"/>
                                      </p:to>
                                    </p:set>
                                    <p:set>
                                      <p:cBhvr>
                                        <p:cTn id="217" dur="1" fill="hold">
                                          <p:stCondLst>
                                            <p:cond delay="79"/>
                                          </p:stCondLst>
                                        </p:cTn>
                                        <p:tgtEl>
                                          <p:spTgt spid="10634"/>
                                        </p:tgtEl>
                                        <p:attrNameLst>
                                          <p:attrName>style.visibility</p:attrName>
                                        </p:attrNameLst>
                                      </p:cBhvr>
                                      <p:to>
                                        <p:strVal val="hidden"/>
                                      </p:to>
                                    </p:set>
                                  </p:childTnLst>
                                </p:cTn>
                              </p:par>
                            </p:childTnLst>
                          </p:cTn>
                        </p:par>
                      </p:childTnLst>
                    </p:cTn>
                  </p:par>
                </p:childTnLst>
              </p:cTn>
              <p:nextCondLst>
                <p:cond evt="onClick" delay="0">
                  <p:tgtEl>
                    <p:spTgt spid="10613"/>
                  </p:tgtEl>
                </p:cond>
              </p:nextCondLst>
            </p:seq>
            <p:seq concurrent="1" nextAc="seek">
              <p:cTn id="218" restart="whenNotActive" fill="hold" evtFilter="cancelBubble" nodeType="interactiveSeq">
                <p:stCondLst>
                  <p:cond evt="onClick" delay="0">
                    <p:tgtEl>
                      <p:spTgt spid="10615"/>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48" presetClass="entr" presetSubtype="0" accel="50000" fill="hold" grpId="0" nodeType="clickEffect">
                                  <p:stCondLst>
                                    <p:cond delay="0"/>
                                  </p:stCondLst>
                                  <p:iterate type="lt">
                                    <p:tmPct val="0"/>
                                  </p:iterate>
                                  <p:childTnLst>
                                    <p:set>
                                      <p:cBhvr>
                                        <p:cTn id="222" dur="1" fill="hold">
                                          <p:stCondLst>
                                            <p:cond delay="0"/>
                                          </p:stCondLst>
                                        </p:cTn>
                                        <p:tgtEl>
                                          <p:spTgt spid="10648"/>
                                        </p:tgtEl>
                                        <p:attrNameLst>
                                          <p:attrName>style.visibility</p:attrName>
                                        </p:attrNameLst>
                                      </p:cBhvr>
                                      <p:to>
                                        <p:strVal val="visible"/>
                                      </p:to>
                                    </p:set>
                                    <p:anim calcmode="lin" valueType="num">
                                      <p:cBhvr>
                                        <p:cTn id="223" dur="1000" fill="hold"/>
                                        <p:tgtEl>
                                          <p:spTgt spid="1064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4" dur="1000" fill="hold"/>
                                        <p:tgtEl>
                                          <p:spTgt spid="10648"/>
                                        </p:tgtEl>
                                        <p:attrNameLst>
                                          <p:attrName>ppt_x</p:attrName>
                                        </p:attrNameLst>
                                      </p:cBhvr>
                                      <p:tavLst>
                                        <p:tav tm="0">
                                          <p:val>
                                            <p:fltVal val="-1"/>
                                          </p:val>
                                        </p:tav>
                                        <p:tav tm="50000">
                                          <p:val>
                                            <p:fltVal val="0.95"/>
                                          </p:val>
                                        </p:tav>
                                        <p:tav tm="100000">
                                          <p:val>
                                            <p:strVal val="#ppt_x"/>
                                          </p:val>
                                        </p:tav>
                                      </p:tavLst>
                                    </p:anim>
                                    <p:anim calcmode="lin" valueType="num">
                                      <p:cBhvr>
                                        <p:cTn id="225" dur="1000" fill="hold"/>
                                        <p:tgtEl>
                                          <p:spTgt spid="10648"/>
                                        </p:tgtEl>
                                        <p:attrNameLst>
                                          <p:attrName>ppt_y</p:attrName>
                                        </p:attrNameLst>
                                      </p:cBhvr>
                                      <p:tavLst>
                                        <p:tav tm="0">
                                          <p:val>
                                            <p:strVal val="#ppt_y"/>
                                          </p:val>
                                        </p:tav>
                                        <p:tav tm="100000">
                                          <p:val>
                                            <p:strVal val="#ppt_y"/>
                                          </p:val>
                                        </p:tav>
                                      </p:tavLst>
                                    </p:anim>
                                    <p:animEffect transition="in" filter="fade">
                                      <p:cBhvr>
                                        <p:cTn id="226" dur="1000"/>
                                        <p:tgtEl>
                                          <p:spTgt spid="10648"/>
                                        </p:tgtEl>
                                      </p:cBhvr>
                                    </p:animEffect>
                                  </p:childTnLst>
                                </p:cTn>
                              </p:par>
                              <p:par>
                                <p:cTn id="227" presetID="48" presetClass="entr" presetSubtype="0" accel="50000" fill="hold" grpId="0" nodeType="withEffect">
                                  <p:stCondLst>
                                    <p:cond delay="0"/>
                                  </p:stCondLst>
                                  <p:iterate type="lt">
                                    <p:tmPct val="0"/>
                                  </p:iterate>
                                  <p:childTnLst>
                                    <p:set>
                                      <p:cBhvr>
                                        <p:cTn id="228" dur="1" fill="hold">
                                          <p:stCondLst>
                                            <p:cond delay="0"/>
                                          </p:stCondLst>
                                        </p:cTn>
                                        <p:tgtEl>
                                          <p:spTgt spid="10647"/>
                                        </p:tgtEl>
                                        <p:attrNameLst>
                                          <p:attrName>style.visibility</p:attrName>
                                        </p:attrNameLst>
                                      </p:cBhvr>
                                      <p:to>
                                        <p:strVal val="visible"/>
                                      </p:to>
                                    </p:set>
                                    <p:anim calcmode="lin" valueType="num">
                                      <p:cBhvr>
                                        <p:cTn id="229" dur="1000" fill="hold"/>
                                        <p:tgtEl>
                                          <p:spTgt spid="1064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0" dur="1000" fill="hold"/>
                                        <p:tgtEl>
                                          <p:spTgt spid="10647"/>
                                        </p:tgtEl>
                                        <p:attrNameLst>
                                          <p:attrName>ppt_x</p:attrName>
                                        </p:attrNameLst>
                                      </p:cBhvr>
                                      <p:tavLst>
                                        <p:tav tm="0">
                                          <p:val>
                                            <p:fltVal val="-1"/>
                                          </p:val>
                                        </p:tav>
                                        <p:tav tm="50000">
                                          <p:val>
                                            <p:fltVal val="0.95"/>
                                          </p:val>
                                        </p:tav>
                                        <p:tav tm="100000">
                                          <p:val>
                                            <p:strVal val="#ppt_x"/>
                                          </p:val>
                                        </p:tav>
                                      </p:tavLst>
                                    </p:anim>
                                    <p:anim calcmode="lin" valueType="num">
                                      <p:cBhvr>
                                        <p:cTn id="231" dur="1000" fill="hold"/>
                                        <p:tgtEl>
                                          <p:spTgt spid="10647"/>
                                        </p:tgtEl>
                                        <p:attrNameLst>
                                          <p:attrName>ppt_y</p:attrName>
                                        </p:attrNameLst>
                                      </p:cBhvr>
                                      <p:tavLst>
                                        <p:tav tm="0">
                                          <p:val>
                                            <p:strVal val="#ppt_y"/>
                                          </p:val>
                                        </p:tav>
                                        <p:tav tm="100000">
                                          <p:val>
                                            <p:strVal val="#ppt_y"/>
                                          </p:val>
                                        </p:tav>
                                      </p:tavLst>
                                    </p:anim>
                                    <p:animEffect transition="in" filter="fade">
                                      <p:cBhvr>
                                        <p:cTn id="232" dur="1000"/>
                                        <p:tgtEl>
                                          <p:spTgt spid="10647"/>
                                        </p:tgtEl>
                                      </p:cBhvr>
                                    </p:animEffect>
                                  </p:childTnLst>
                                </p:cTn>
                              </p:par>
                              <p:par>
                                <p:cTn id="233" presetID="48" presetClass="entr" presetSubtype="0" accel="50000" fill="hold" grpId="0" nodeType="withEffect">
                                  <p:stCondLst>
                                    <p:cond delay="0"/>
                                  </p:stCondLst>
                                  <p:iterate type="lt">
                                    <p:tmPct val="0"/>
                                  </p:iterate>
                                  <p:childTnLst>
                                    <p:set>
                                      <p:cBhvr>
                                        <p:cTn id="234" dur="1" fill="hold">
                                          <p:stCondLst>
                                            <p:cond delay="0"/>
                                          </p:stCondLst>
                                        </p:cTn>
                                        <p:tgtEl>
                                          <p:spTgt spid="10646"/>
                                        </p:tgtEl>
                                        <p:attrNameLst>
                                          <p:attrName>style.visibility</p:attrName>
                                        </p:attrNameLst>
                                      </p:cBhvr>
                                      <p:to>
                                        <p:strVal val="visible"/>
                                      </p:to>
                                    </p:set>
                                    <p:anim calcmode="lin" valueType="num">
                                      <p:cBhvr>
                                        <p:cTn id="235" dur="1000" fill="hold"/>
                                        <p:tgtEl>
                                          <p:spTgt spid="106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6" dur="1000" fill="hold"/>
                                        <p:tgtEl>
                                          <p:spTgt spid="10646"/>
                                        </p:tgtEl>
                                        <p:attrNameLst>
                                          <p:attrName>ppt_x</p:attrName>
                                        </p:attrNameLst>
                                      </p:cBhvr>
                                      <p:tavLst>
                                        <p:tav tm="0">
                                          <p:val>
                                            <p:fltVal val="-1"/>
                                          </p:val>
                                        </p:tav>
                                        <p:tav tm="50000">
                                          <p:val>
                                            <p:fltVal val="0.95"/>
                                          </p:val>
                                        </p:tav>
                                        <p:tav tm="100000">
                                          <p:val>
                                            <p:strVal val="#ppt_x"/>
                                          </p:val>
                                        </p:tav>
                                      </p:tavLst>
                                    </p:anim>
                                    <p:anim calcmode="lin" valueType="num">
                                      <p:cBhvr>
                                        <p:cTn id="237" dur="1000" fill="hold"/>
                                        <p:tgtEl>
                                          <p:spTgt spid="10646"/>
                                        </p:tgtEl>
                                        <p:attrNameLst>
                                          <p:attrName>ppt_y</p:attrName>
                                        </p:attrNameLst>
                                      </p:cBhvr>
                                      <p:tavLst>
                                        <p:tav tm="0">
                                          <p:val>
                                            <p:strVal val="#ppt_y"/>
                                          </p:val>
                                        </p:tav>
                                        <p:tav tm="100000">
                                          <p:val>
                                            <p:strVal val="#ppt_y"/>
                                          </p:val>
                                        </p:tav>
                                      </p:tavLst>
                                    </p:anim>
                                    <p:animEffect transition="in" filter="fade">
                                      <p:cBhvr>
                                        <p:cTn id="238" dur="1000"/>
                                        <p:tgtEl>
                                          <p:spTgt spid="10646"/>
                                        </p:tgtEl>
                                      </p:cBhvr>
                                    </p:animEffect>
                                  </p:childTnLst>
                                </p:cTn>
                              </p:par>
                              <p:par>
                                <p:cTn id="239" presetID="48" presetClass="entr" presetSubtype="0" accel="50000" fill="hold" grpId="0" nodeType="withEffect">
                                  <p:stCondLst>
                                    <p:cond delay="0"/>
                                  </p:stCondLst>
                                  <p:iterate type="lt">
                                    <p:tmPct val="0"/>
                                  </p:iterate>
                                  <p:childTnLst>
                                    <p:set>
                                      <p:cBhvr>
                                        <p:cTn id="240" dur="1" fill="hold">
                                          <p:stCondLst>
                                            <p:cond delay="0"/>
                                          </p:stCondLst>
                                        </p:cTn>
                                        <p:tgtEl>
                                          <p:spTgt spid="10649"/>
                                        </p:tgtEl>
                                        <p:attrNameLst>
                                          <p:attrName>style.visibility</p:attrName>
                                        </p:attrNameLst>
                                      </p:cBhvr>
                                      <p:to>
                                        <p:strVal val="visible"/>
                                      </p:to>
                                    </p:set>
                                    <p:anim calcmode="lin" valueType="num">
                                      <p:cBhvr>
                                        <p:cTn id="241" dur="1000" fill="hold"/>
                                        <p:tgtEl>
                                          <p:spTgt spid="1064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2" dur="1000" fill="hold"/>
                                        <p:tgtEl>
                                          <p:spTgt spid="10649"/>
                                        </p:tgtEl>
                                        <p:attrNameLst>
                                          <p:attrName>ppt_x</p:attrName>
                                        </p:attrNameLst>
                                      </p:cBhvr>
                                      <p:tavLst>
                                        <p:tav tm="0">
                                          <p:val>
                                            <p:fltVal val="-1"/>
                                          </p:val>
                                        </p:tav>
                                        <p:tav tm="50000">
                                          <p:val>
                                            <p:fltVal val="0.95"/>
                                          </p:val>
                                        </p:tav>
                                        <p:tav tm="100000">
                                          <p:val>
                                            <p:strVal val="#ppt_x"/>
                                          </p:val>
                                        </p:tav>
                                      </p:tavLst>
                                    </p:anim>
                                    <p:anim calcmode="lin" valueType="num">
                                      <p:cBhvr>
                                        <p:cTn id="243" dur="1000" fill="hold"/>
                                        <p:tgtEl>
                                          <p:spTgt spid="10649"/>
                                        </p:tgtEl>
                                        <p:attrNameLst>
                                          <p:attrName>ppt_y</p:attrName>
                                        </p:attrNameLst>
                                      </p:cBhvr>
                                      <p:tavLst>
                                        <p:tav tm="0">
                                          <p:val>
                                            <p:strVal val="#ppt_y"/>
                                          </p:val>
                                        </p:tav>
                                        <p:tav tm="100000">
                                          <p:val>
                                            <p:strVal val="#ppt_y"/>
                                          </p:val>
                                        </p:tav>
                                      </p:tavLst>
                                    </p:anim>
                                    <p:animEffect transition="in" filter="fade">
                                      <p:cBhvr>
                                        <p:cTn id="244" dur="1000"/>
                                        <p:tgtEl>
                                          <p:spTgt spid="10649"/>
                                        </p:tgtEl>
                                      </p:cBhvr>
                                    </p:animEffect>
                                  </p:childTnLst>
                                </p:cTn>
                              </p:par>
                              <p:par>
                                <p:cTn id="245" presetID="48" presetClass="entr" presetSubtype="0" accel="50000" fill="hold" grpId="0" nodeType="withEffect">
                                  <p:stCondLst>
                                    <p:cond delay="0"/>
                                  </p:stCondLst>
                                  <p:iterate type="lt">
                                    <p:tmPct val="0"/>
                                  </p:iterate>
                                  <p:childTnLst>
                                    <p:set>
                                      <p:cBhvr>
                                        <p:cTn id="246" dur="1" fill="hold">
                                          <p:stCondLst>
                                            <p:cond delay="0"/>
                                          </p:stCondLst>
                                        </p:cTn>
                                        <p:tgtEl>
                                          <p:spTgt spid="10650"/>
                                        </p:tgtEl>
                                        <p:attrNameLst>
                                          <p:attrName>style.visibility</p:attrName>
                                        </p:attrNameLst>
                                      </p:cBhvr>
                                      <p:to>
                                        <p:strVal val="visible"/>
                                      </p:to>
                                    </p:set>
                                    <p:anim calcmode="lin" valueType="num">
                                      <p:cBhvr>
                                        <p:cTn id="247" dur="1000" fill="hold"/>
                                        <p:tgtEl>
                                          <p:spTgt spid="106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8" dur="1000" fill="hold"/>
                                        <p:tgtEl>
                                          <p:spTgt spid="10650"/>
                                        </p:tgtEl>
                                        <p:attrNameLst>
                                          <p:attrName>ppt_x</p:attrName>
                                        </p:attrNameLst>
                                      </p:cBhvr>
                                      <p:tavLst>
                                        <p:tav tm="0">
                                          <p:val>
                                            <p:fltVal val="-1"/>
                                          </p:val>
                                        </p:tav>
                                        <p:tav tm="50000">
                                          <p:val>
                                            <p:fltVal val="0.95"/>
                                          </p:val>
                                        </p:tav>
                                        <p:tav tm="100000">
                                          <p:val>
                                            <p:strVal val="#ppt_x"/>
                                          </p:val>
                                        </p:tav>
                                      </p:tavLst>
                                    </p:anim>
                                    <p:anim calcmode="lin" valueType="num">
                                      <p:cBhvr>
                                        <p:cTn id="249" dur="1000" fill="hold"/>
                                        <p:tgtEl>
                                          <p:spTgt spid="10650"/>
                                        </p:tgtEl>
                                        <p:attrNameLst>
                                          <p:attrName>ppt_y</p:attrName>
                                        </p:attrNameLst>
                                      </p:cBhvr>
                                      <p:tavLst>
                                        <p:tav tm="0">
                                          <p:val>
                                            <p:strVal val="#ppt_y"/>
                                          </p:val>
                                        </p:tav>
                                        <p:tav tm="100000">
                                          <p:val>
                                            <p:strVal val="#ppt_y"/>
                                          </p:val>
                                        </p:tav>
                                      </p:tavLst>
                                    </p:anim>
                                    <p:animEffect transition="in" filter="fade">
                                      <p:cBhvr>
                                        <p:cTn id="250" dur="1000"/>
                                        <p:tgtEl>
                                          <p:spTgt spid="10650"/>
                                        </p:tgtEl>
                                      </p:cBhvr>
                                    </p:animEffect>
                                  </p:childTnLst>
                                </p:cTn>
                              </p:par>
                              <p:par>
                                <p:cTn id="251" presetID="48" presetClass="entr" presetSubtype="0" accel="50000" fill="hold" grpId="0" nodeType="withEffect">
                                  <p:stCondLst>
                                    <p:cond delay="0"/>
                                  </p:stCondLst>
                                  <p:iterate type="lt">
                                    <p:tmPct val="0"/>
                                  </p:iterate>
                                  <p:childTnLst>
                                    <p:set>
                                      <p:cBhvr>
                                        <p:cTn id="252" dur="1" fill="hold">
                                          <p:stCondLst>
                                            <p:cond delay="0"/>
                                          </p:stCondLst>
                                        </p:cTn>
                                        <p:tgtEl>
                                          <p:spTgt spid="10651"/>
                                        </p:tgtEl>
                                        <p:attrNameLst>
                                          <p:attrName>style.visibility</p:attrName>
                                        </p:attrNameLst>
                                      </p:cBhvr>
                                      <p:to>
                                        <p:strVal val="visible"/>
                                      </p:to>
                                    </p:set>
                                    <p:anim calcmode="lin" valueType="num">
                                      <p:cBhvr>
                                        <p:cTn id="253" dur="1000" fill="hold"/>
                                        <p:tgtEl>
                                          <p:spTgt spid="1065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4" dur="1000" fill="hold"/>
                                        <p:tgtEl>
                                          <p:spTgt spid="10651"/>
                                        </p:tgtEl>
                                        <p:attrNameLst>
                                          <p:attrName>ppt_x</p:attrName>
                                        </p:attrNameLst>
                                      </p:cBhvr>
                                      <p:tavLst>
                                        <p:tav tm="0">
                                          <p:val>
                                            <p:fltVal val="-1"/>
                                          </p:val>
                                        </p:tav>
                                        <p:tav tm="50000">
                                          <p:val>
                                            <p:fltVal val="0.95"/>
                                          </p:val>
                                        </p:tav>
                                        <p:tav tm="100000">
                                          <p:val>
                                            <p:strVal val="#ppt_x"/>
                                          </p:val>
                                        </p:tav>
                                      </p:tavLst>
                                    </p:anim>
                                    <p:anim calcmode="lin" valueType="num">
                                      <p:cBhvr>
                                        <p:cTn id="255" dur="1000" fill="hold"/>
                                        <p:tgtEl>
                                          <p:spTgt spid="10651"/>
                                        </p:tgtEl>
                                        <p:attrNameLst>
                                          <p:attrName>ppt_y</p:attrName>
                                        </p:attrNameLst>
                                      </p:cBhvr>
                                      <p:tavLst>
                                        <p:tav tm="0">
                                          <p:val>
                                            <p:strVal val="#ppt_y"/>
                                          </p:val>
                                        </p:tav>
                                        <p:tav tm="100000">
                                          <p:val>
                                            <p:strVal val="#ppt_y"/>
                                          </p:val>
                                        </p:tav>
                                      </p:tavLst>
                                    </p:anim>
                                    <p:animEffect transition="in" filter="fade">
                                      <p:cBhvr>
                                        <p:cTn id="256" dur="1000"/>
                                        <p:tgtEl>
                                          <p:spTgt spid="10651"/>
                                        </p:tgtEl>
                                      </p:cBhvr>
                                    </p:animEffect>
                                  </p:childTnLst>
                                </p:cTn>
                              </p:par>
                            </p:childTnLst>
                          </p:cTn>
                        </p:par>
                      </p:childTnLst>
                    </p:cTn>
                  </p:par>
                  <p:par>
                    <p:cTn id="257" fill="hold" nodeType="clickPar">
                      <p:stCondLst>
                        <p:cond delay="indefinite"/>
                      </p:stCondLst>
                      <p:childTnLst>
                        <p:par>
                          <p:cTn id="258" fill="hold" nodeType="withGroup">
                            <p:stCondLst>
                              <p:cond delay="0"/>
                            </p:stCondLst>
                            <p:childTnLst>
                              <p:par>
                                <p:cTn id="259" presetID="27" presetClass="exit" presetSubtype="0" fill="hold" grpId="1" nodeType="clickEffect">
                                  <p:stCondLst>
                                    <p:cond delay="0"/>
                                  </p:stCondLst>
                                  <p:iterate type="lt">
                                    <p:tmPct val="50000"/>
                                  </p:iterate>
                                  <p:childTnLst>
                                    <p:anim calcmode="discrete" valueType="clr">
                                      <p:cBhvr override="childStyle">
                                        <p:cTn id="260" dur="80"/>
                                        <p:tgtEl>
                                          <p:spTgt spid="10648"/>
                                        </p:tgtEl>
                                        <p:attrNameLst>
                                          <p:attrName>style.color</p:attrName>
                                        </p:attrNameLst>
                                      </p:cBhvr>
                                      <p:tavLst>
                                        <p:tav tm="0">
                                          <p:val>
                                            <p:clrVal>
                                              <a:schemeClr val="hlink"/>
                                            </p:clrVal>
                                          </p:val>
                                        </p:tav>
                                        <p:tav tm="50000">
                                          <p:val>
                                            <p:clrVal>
                                              <a:schemeClr val="accent2"/>
                                            </p:clrVal>
                                          </p:val>
                                        </p:tav>
                                      </p:tavLst>
                                    </p:anim>
                                    <p:anim calcmode="discrete" valueType="clr">
                                      <p:cBhvr>
                                        <p:cTn id="261" dur="80"/>
                                        <p:tgtEl>
                                          <p:spTgt spid="10648"/>
                                        </p:tgtEl>
                                        <p:attrNameLst>
                                          <p:attrName>fillcolor</p:attrName>
                                        </p:attrNameLst>
                                      </p:cBhvr>
                                      <p:tavLst>
                                        <p:tav tm="0">
                                          <p:val>
                                            <p:clrVal>
                                              <a:schemeClr val="hlink"/>
                                            </p:clrVal>
                                          </p:val>
                                        </p:tav>
                                        <p:tav tm="50000">
                                          <p:val>
                                            <p:clrVal>
                                              <a:schemeClr val="accent2"/>
                                            </p:clrVal>
                                          </p:val>
                                        </p:tav>
                                      </p:tavLst>
                                    </p:anim>
                                    <p:set>
                                      <p:cBhvr>
                                        <p:cTn id="262" dur="80"/>
                                        <p:tgtEl>
                                          <p:spTgt spid="10648"/>
                                        </p:tgtEl>
                                        <p:attrNameLst>
                                          <p:attrName>fill.type</p:attrName>
                                        </p:attrNameLst>
                                      </p:cBhvr>
                                      <p:to>
                                        <p:strVal val="solid"/>
                                      </p:to>
                                    </p:set>
                                    <p:set>
                                      <p:cBhvr>
                                        <p:cTn id="263" dur="1" fill="hold">
                                          <p:stCondLst>
                                            <p:cond delay="79"/>
                                          </p:stCondLst>
                                        </p:cTn>
                                        <p:tgtEl>
                                          <p:spTgt spid="10648"/>
                                        </p:tgtEl>
                                        <p:attrNameLst>
                                          <p:attrName>style.visibility</p:attrName>
                                        </p:attrNameLst>
                                      </p:cBhvr>
                                      <p:to>
                                        <p:strVal val="hidden"/>
                                      </p:to>
                                    </p:set>
                                  </p:childTnLst>
                                </p:cTn>
                              </p:par>
                              <p:par>
                                <p:cTn id="264" presetID="27" presetClass="exit" presetSubtype="0" fill="hold" grpId="1" nodeType="withEffect">
                                  <p:stCondLst>
                                    <p:cond delay="0"/>
                                  </p:stCondLst>
                                  <p:iterate type="lt">
                                    <p:tmPct val="50000"/>
                                  </p:iterate>
                                  <p:childTnLst>
                                    <p:anim calcmode="discrete" valueType="clr">
                                      <p:cBhvr override="childStyle">
                                        <p:cTn id="265" dur="80"/>
                                        <p:tgtEl>
                                          <p:spTgt spid="10647"/>
                                        </p:tgtEl>
                                        <p:attrNameLst>
                                          <p:attrName>style.color</p:attrName>
                                        </p:attrNameLst>
                                      </p:cBhvr>
                                      <p:tavLst>
                                        <p:tav tm="0">
                                          <p:val>
                                            <p:clrVal>
                                              <a:schemeClr val="hlink"/>
                                            </p:clrVal>
                                          </p:val>
                                        </p:tav>
                                        <p:tav tm="50000">
                                          <p:val>
                                            <p:clrVal>
                                              <a:schemeClr val="accent2"/>
                                            </p:clrVal>
                                          </p:val>
                                        </p:tav>
                                      </p:tavLst>
                                    </p:anim>
                                    <p:anim calcmode="discrete" valueType="clr">
                                      <p:cBhvr>
                                        <p:cTn id="266" dur="80"/>
                                        <p:tgtEl>
                                          <p:spTgt spid="10647"/>
                                        </p:tgtEl>
                                        <p:attrNameLst>
                                          <p:attrName>fillcolor</p:attrName>
                                        </p:attrNameLst>
                                      </p:cBhvr>
                                      <p:tavLst>
                                        <p:tav tm="0">
                                          <p:val>
                                            <p:clrVal>
                                              <a:schemeClr val="hlink"/>
                                            </p:clrVal>
                                          </p:val>
                                        </p:tav>
                                        <p:tav tm="50000">
                                          <p:val>
                                            <p:clrVal>
                                              <a:schemeClr val="accent2"/>
                                            </p:clrVal>
                                          </p:val>
                                        </p:tav>
                                      </p:tavLst>
                                    </p:anim>
                                    <p:set>
                                      <p:cBhvr>
                                        <p:cTn id="267" dur="80"/>
                                        <p:tgtEl>
                                          <p:spTgt spid="10647"/>
                                        </p:tgtEl>
                                        <p:attrNameLst>
                                          <p:attrName>fill.type</p:attrName>
                                        </p:attrNameLst>
                                      </p:cBhvr>
                                      <p:to>
                                        <p:strVal val="solid"/>
                                      </p:to>
                                    </p:set>
                                    <p:set>
                                      <p:cBhvr>
                                        <p:cTn id="268" dur="1" fill="hold">
                                          <p:stCondLst>
                                            <p:cond delay="79"/>
                                          </p:stCondLst>
                                        </p:cTn>
                                        <p:tgtEl>
                                          <p:spTgt spid="10647"/>
                                        </p:tgtEl>
                                        <p:attrNameLst>
                                          <p:attrName>style.visibility</p:attrName>
                                        </p:attrNameLst>
                                      </p:cBhvr>
                                      <p:to>
                                        <p:strVal val="hidden"/>
                                      </p:to>
                                    </p:set>
                                  </p:childTnLst>
                                </p:cTn>
                              </p:par>
                              <p:par>
                                <p:cTn id="269" presetID="27" presetClass="exit" presetSubtype="0" fill="hold" grpId="1" nodeType="withEffect">
                                  <p:stCondLst>
                                    <p:cond delay="0"/>
                                  </p:stCondLst>
                                  <p:iterate type="lt">
                                    <p:tmPct val="50000"/>
                                  </p:iterate>
                                  <p:childTnLst>
                                    <p:anim calcmode="discrete" valueType="clr">
                                      <p:cBhvr override="childStyle">
                                        <p:cTn id="270" dur="80"/>
                                        <p:tgtEl>
                                          <p:spTgt spid="10646"/>
                                        </p:tgtEl>
                                        <p:attrNameLst>
                                          <p:attrName>style.color</p:attrName>
                                        </p:attrNameLst>
                                      </p:cBhvr>
                                      <p:tavLst>
                                        <p:tav tm="0">
                                          <p:val>
                                            <p:clrVal>
                                              <a:schemeClr val="hlink"/>
                                            </p:clrVal>
                                          </p:val>
                                        </p:tav>
                                        <p:tav tm="50000">
                                          <p:val>
                                            <p:clrVal>
                                              <a:schemeClr val="accent2"/>
                                            </p:clrVal>
                                          </p:val>
                                        </p:tav>
                                      </p:tavLst>
                                    </p:anim>
                                    <p:anim calcmode="discrete" valueType="clr">
                                      <p:cBhvr>
                                        <p:cTn id="271" dur="80"/>
                                        <p:tgtEl>
                                          <p:spTgt spid="10646"/>
                                        </p:tgtEl>
                                        <p:attrNameLst>
                                          <p:attrName>fillcolor</p:attrName>
                                        </p:attrNameLst>
                                      </p:cBhvr>
                                      <p:tavLst>
                                        <p:tav tm="0">
                                          <p:val>
                                            <p:clrVal>
                                              <a:schemeClr val="hlink"/>
                                            </p:clrVal>
                                          </p:val>
                                        </p:tav>
                                        <p:tav tm="50000">
                                          <p:val>
                                            <p:clrVal>
                                              <a:schemeClr val="accent2"/>
                                            </p:clrVal>
                                          </p:val>
                                        </p:tav>
                                      </p:tavLst>
                                    </p:anim>
                                    <p:set>
                                      <p:cBhvr>
                                        <p:cTn id="272" dur="80"/>
                                        <p:tgtEl>
                                          <p:spTgt spid="10646"/>
                                        </p:tgtEl>
                                        <p:attrNameLst>
                                          <p:attrName>fill.type</p:attrName>
                                        </p:attrNameLst>
                                      </p:cBhvr>
                                      <p:to>
                                        <p:strVal val="solid"/>
                                      </p:to>
                                    </p:set>
                                    <p:set>
                                      <p:cBhvr>
                                        <p:cTn id="273" dur="1" fill="hold">
                                          <p:stCondLst>
                                            <p:cond delay="79"/>
                                          </p:stCondLst>
                                        </p:cTn>
                                        <p:tgtEl>
                                          <p:spTgt spid="10646"/>
                                        </p:tgtEl>
                                        <p:attrNameLst>
                                          <p:attrName>style.visibility</p:attrName>
                                        </p:attrNameLst>
                                      </p:cBhvr>
                                      <p:to>
                                        <p:strVal val="hidden"/>
                                      </p:to>
                                    </p:set>
                                  </p:childTnLst>
                                </p:cTn>
                              </p:par>
                              <p:par>
                                <p:cTn id="274" presetID="27" presetClass="exit" presetSubtype="0" fill="hold" grpId="1" nodeType="withEffect">
                                  <p:stCondLst>
                                    <p:cond delay="0"/>
                                  </p:stCondLst>
                                  <p:iterate type="lt">
                                    <p:tmPct val="50000"/>
                                  </p:iterate>
                                  <p:childTnLst>
                                    <p:anim calcmode="discrete" valueType="clr">
                                      <p:cBhvr override="childStyle">
                                        <p:cTn id="275" dur="80"/>
                                        <p:tgtEl>
                                          <p:spTgt spid="10649"/>
                                        </p:tgtEl>
                                        <p:attrNameLst>
                                          <p:attrName>style.color</p:attrName>
                                        </p:attrNameLst>
                                      </p:cBhvr>
                                      <p:tavLst>
                                        <p:tav tm="0">
                                          <p:val>
                                            <p:clrVal>
                                              <a:schemeClr val="hlink"/>
                                            </p:clrVal>
                                          </p:val>
                                        </p:tav>
                                        <p:tav tm="50000">
                                          <p:val>
                                            <p:clrVal>
                                              <a:schemeClr val="accent2"/>
                                            </p:clrVal>
                                          </p:val>
                                        </p:tav>
                                      </p:tavLst>
                                    </p:anim>
                                    <p:anim calcmode="discrete" valueType="clr">
                                      <p:cBhvr>
                                        <p:cTn id="276" dur="80"/>
                                        <p:tgtEl>
                                          <p:spTgt spid="10649"/>
                                        </p:tgtEl>
                                        <p:attrNameLst>
                                          <p:attrName>fillcolor</p:attrName>
                                        </p:attrNameLst>
                                      </p:cBhvr>
                                      <p:tavLst>
                                        <p:tav tm="0">
                                          <p:val>
                                            <p:clrVal>
                                              <a:schemeClr val="hlink"/>
                                            </p:clrVal>
                                          </p:val>
                                        </p:tav>
                                        <p:tav tm="50000">
                                          <p:val>
                                            <p:clrVal>
                                              <a:schemeClr val="accent2"/>
                                            </p:clrVal>
                                          </p:val>
                                        </p:tav>
                                      </p:tavLst>
                                    </p:anim>
                                    <p:set>
                                      <p:cBhvr>
                                        <p:cTn id="277" dur="80"/>
                                        <p:tgtEl>
                                          <p:spTgt spid="10649"/>
                                        </p:tgtEl>
                                        <p:attrNameLst>
                                          <p:attrName>fill.type</p:attrName>
                                        </p:attrNameLst>
                                      </p:cBhvr>
                                      <p:to>
                                        <p:strVal val="solid"/>
                                      </p:to>
                                    </p:set>
                                    <p:set>
                                      <p:cBhvr>
                                        <p:cTn id="278" dur="1" fill="hold">
                                          <p:stCondLst>
                                            <p:cond delay="79"/>
                                          </p:stCondLst>
                                        </p:cTn>
                                        <p:tgtEl>
                                          <p:spTgt spid="10649"/>
                                        </p:tgtEl>
                                        <p:attrNameLst>
                                          <p:attrName>style.visibility</p:attrName>
                                        </p:attrNameLst>
                                      </p:cBhvr>
                                      <p:to>
                                        <p:strVal val="hidden"/>
                                      </p:to>
                                    </p:set>
                                  </p:childTnLst>
                                </p:cTn>
                              </p:par>
                              <p:par>
                                <p:cTn id="279" presetID="27" presetClass="exit" presetSubtype="0" fill="hold" grpId="1" nodeType="withEffect">
                                  <p:stCondLst>
                                    <p:cond delay="0"/>
                                  </p:stCondLst>
                                  <p:iterate type="lt">
                                    <p:tmPct val="50000"/>
                                  </p:iterate>
                                  <p:childTnLst>
                                    <p:anim calcmode="discrete" valueType="clr">
                                      <p:cBhvr override="childStyle">
                                        <p:cTn id="280" dur="80"/>
                                        <p:tgtEl>
                                          <p:spTgt spid="10650"/>
                                        </p:tgtEl>
                                        <p:attrNameLst>
                                          <p:attrName>style.color</p:attrName>
                                        </p:attrNameLst>
                                      </p:cBhvr>
                                      <p:tavLst>
                                        <p:tav tm="0">
                                          <p:val>
                                            <p:clrVal>
                                              <a:schemeClr val="hlink"/>
                                            </p:clrVal>
                                          </p:val>
                                        </p:tav>
                                        <p:tav tm="50000">
                                          <p:val>
                                            <p:clrVal>
                                              <a:schemeClr val="accent2"/>
                                            </p:clrVal>
                                          </p:val>
                                        </p:tav>
                                      </p:tavLst>
                                    </p:anim>
                                    <p:anim calcmode="discrete" valueType="clr">
                                      <p:cBhvr>
                                        <p:cTn id="281" dur="80"/>
                                        <p:tgtEl>
                                          <p:spTgt spid="10650"/>
                                        </p:tgtEl>
                                        <p:attrNameLst>
                                          <p:attrName>fillcolor</p:attrName>
                                        </p:attrNameLst>
                                      </p:cBhvr>
                                      <p:tavLst>
                                        <p:tav tm="0">
                                          <p:val>
                                            <p:clrVal>
                                              <a:schemeClr val="hlink"/>
                                            </p:clrVal>
                                          </p:val>
                                        </p:tav>
                                        <p:tav tm="50000">
                                          <p:val>
                                            <p:clrVal>
                                              <a:schemeClr val="accent2"/>
                                            </p:clrVal>
                                          </p:val>
                                        </p:tav>
                                      </p:tavLst>
                                    </p:anim>
                                    <p:set>
                                      <p:cBhvr>
                                        <p:cTn id="282" dur="80"/>
                                        <p:tgtEl>
                                          <p:spTgt spid="10650"/>
                                        </p:tgtEl>
                                        <p:attrNameLst>
                                          <p:attrName>fill.type</p:attrName>
                                        </p:attrNameLst>
                                      </p:cBhvr>
                                      <p:to>
                                        <p:strVal val="solid"/>
                                      </p:to>
                                    </p:set>
                                    <p:set>
                                      <p:cBhvr>
                                        <p:cTn id="283" dur="1" fill="hold">
                                          <p:stCondLst>
                                            <p:cond delay="79"/>
                                          </p:stCondLst>
                                        </p:cTn>
                                        <p:tgtEl>
                                          <p:spTgt spid="10650"/>
                                        </p:tgtEl>
                                        <p:attrNameLst>
                                          <p:attrName>style.visibility</p:attrName>
                                        </p:attrNameLst>
                                      </p:cBhvr>
                                      <p:to>
                                        <p:strVal val="hidden"/>
                                      </p:to>
                                    </p:set>
                                  </p:childTnLst>
                                </p:cTn>
                              </p:par>
                              <p:par>
                                <p:cTn id="284" presetID="27" presetClass="exit" presetSubtype="0" fill="hold" grpId="1" nodeType="withEffect">
                                  <p:stCondLst>
                                    <p:cond delay="0"/>
                                  </p:stCondLst>
                                  <p:iterate type="lt">
                                    <p:tmPct val="50000"/>
                                  </p:iterate>
                                  <p:childTnLst>
                                    <p:anim calcmode="discrete" valueType="clr">
                                      <p:cBhvr override="childStyle">
                                        <p:cTn id="285" dur="80"/>
                                        <p:tgtEl>
                                          <p:spTgt spid="10651"/>
                                        </p:tgtEl>
                                        <p:attrNameLst>
                                          <p:attrName>style.color</p:attrName>
                                        </p:attrNameLst>
                                      </p:cBhvr>
                                      <p:tavLst>
                                        <p:tav tm="0">
                                          <p:val>
                                            <p:clrVal>
                                              <a:schemeClr val="hlink"/>
                                            </p:clrVal>
                                          </p:val>
                                        </p:tav>
                                        <p:tav tm="50000">
                                          <p:val>
                                            <p:clrVal>
                                              <a:schemeClr val="accent2"/>
                                            </p:clrVal>
                                          </p:val>
                                        </p:tav>
                                      </p:tavLst>
                                    </p:anim>
                                    <p:anim calcmode="discrete" valueType="clr">
                                      <p:cBhvr>
                                        <p:cTn id="286" dur="80"/>
                                        <p:tgtEl>
                                          <p:spTgt spid="10651"/>
                                        </p:tgtEl>
                                        <p:attrNameLst>
                                          <p:attrName>fillcolor</p:attrName>
                                        </p:attrNameLst>
                                      </p:cBhvr>
                                      <p:tavLst>
                                        <p:tav tm="0">
                                          <p:val>
                                            <p:clrVal>
                                              <a:schemeClr val="hlink"/>
                                            </p:clrVal>
                                          </p:val>
                                        </p:tav>
                                        <p:tav tm="50000">
                                          <p:val>
                                            <p:clrVal>
                                              <a:schemeClr val="accent2"/>
                                            </p:clrVal>
                                          </p:val>
                                        </p:tav>
                                      </p:tavLst>
                                    </p:anim>
                                    <p:set>
                                      <p:cBhvr>
                                        <p:cTn id="287" dur="80"/>
                                        <p:tgtEl>
                                          <p:spTgt spid="10651"/>
                                        </p:tgtEl>
                                        <p:attrNameLst>
                                          <p:attrName>fill.type</p:attrName>
                                        </p:attrNameLst>
                                      </p:cBhvr>
                                      <p:to>
                                        <p:strVal val="solid"/>
                                      </p:to>
                                    </p:set>
                                    <p:set>
                                      <p:cBhvr>
                                        <p:cTn id="288" dur="1" fill="hold">
                                          <p:stCondLst>
                                            <p:cond delay="79"/>
                                          </p:stCondLst>
                                        </p:cTn>
                                        <p:tgtEl>
                                          <p:spTgt spid="10651"/>
                                        </p:tgtEl>
                                        <p:attrNameLst>
                                          <p:attrName>style.visibility</p:attrName>
                                        </p:attrNameLst>
                                      </p:cBhvr>
                                      <p:to>
                                        <p:strVal val="hidden"/>
                                      </p:to>
                                    </p:set>
                                  </p:childTnLst>
                                </p:cTn>
                              </p:par>
                            </p:childTnLst>
                          </p:cTn>
                        </p:par>
                      </p:childTnLst>
                    </p:cTn>
                  </p:par>
                </p:childTnLst>
              </p:cTn>
              <p:nextCondLst>
                <p:cond evt="onClick" delay="0">
                  <p:tgtEl>
                    <p:spTgt spid="10615"/>
                  </p:tgtEl>
                </p:cond>
              </p:nextCondLst>
            </p:seq>
            <p:seq concurrent="1" nextAc="seek">
              <p:cTn id="289" restart="whenNotActive" fill="hold" evtFilter="cancelBubble" nodeType="interactiveSeq">
                <p:stCondLst>
                  <p:cond evt="onClick" delay="0">
                    <p:tgtEl>
                      <p:spTgt spid="10616"/>
                    </p:tgtEl>
                  </p:cond>
                </p:stCondLst>
                <p:endSync evt="end" delay="0">
                  <p:rtn val="all"/>
                </p:endSync>
                <p:childTnLst>
                  <p:par>
                    <p:cTn id="290" fill="hold" nodeType="clickPar">
                      <p:stCondLst>
                        <p:cond delay="0"/>
                      </p:stCondLst>
                      <p:childTnLst>
                        <p:par>
                          <p:cTn id="291" fill="hold" nodeType="withGroup">
                            <p:stCondLst>
                              <p:cond delay="0"/>
                            </p:stCondLst>
                            <p:childTnLst>
                              <p:par>
                                <p:cTn id="292" presetID="50" presetClass="entr" presetSubtype="0" decel="100000" fill="hold" grpId="0" nodeType="clickEffect">
                                  <p:stCondLst>
                                    <p:cond delay="0"/>
                                  </p:stCondLst>
                                  <p:childTnLst>
                                    <p:set>
                                      <p:cBhvr>
                                        <p:cTn id="293" dur="1" fill="hold">
                                          <p:stCondLst>
                                            <p:cond delay="0"/>
                                          </p:stCondLst>
                                        </p:cTn>
                                        <p:tgtEl>
                                          <p:spTgt spid="10658"/>
                                        </p:tgtEl>
                                        <p:attrNameLst>
                                          <p:attrName>style.visibility</p:attrName>
                                        </p:attrNameLst>
                                      </p:cBhvr>
                                      <p:to>
                                        <p:strVal val="visible"/>
                                      </p:to>
                                    </p:set>
                                    <p:anim calcmode="lin" valueType="num">
                                      <p:cBhvr>
                                        <p:cTn id="294" dur="1000" fill="hold"/>
                                        <p:tgtEl>
                                          <p:spTgt spid="10658"/>
                                        </p:tgtEl>
                                        <p:attrNameLst>
                                          <p:attrName>ppt_w</p:attrName>
                                        </p:attrNameLst>
                                      </p:cBhvr>
                                      <p:tavLst>
                                        <p:tav tm="0">
                                          <p:val>
                                            <p:strVal val="#ppt_w+.3"/>
                                          </p:val>
                                        </p:tav>
                                        <p:tav tm="100000">
                                          <p:val>
                                            <p:strVal val="#ppt_w"/>
                                          </p:val>
                                        </p:tav>
                                      </p:tavLst>
                                    </p:anim>
                                    <p:anim calcmode="lin" valueType="num">
                                      <p:cBhvr>
                                        <p:cTn id="295" dur="1000" fill="hold"/>
                                        <p:tgtEl>
                                          <p:spTgt spid="10658"/>
                                        </p:tgtEl>
                                        <p:attrNameLst>
                                          <p:attrName>ppt_h</p:attrName>
                                        </p:attrNameLst>
                                      </p:cBhvr>
                                      <p:tavLst>
                                        <p:tav tm="0">
                                          <p:val>
                                            <p:strVal val="#ppt_h"/>
                                          </p:val>
                                        </p:tav>
                                        <p:tav tm="100000">
                                          <p:val>
                                            <p:strVal val="#ppt_h"/>
                                          </p:val>
                                        </p:tav>
                                      </p:tavLst>
                                    </p:anim>
                                    <p:animEffect transition="in" filter="fade">
                                      <p:cBhvr>
                                        <p:cTn id="296" dur="1000"/>
                                        <p:tgtEl>
                                          <p:spTgt spid="10658"/>
                                        </p:tgtEl>
                                      </p:cBhvr>
                                    </p:animEffect>
                                  </p:childTnLst>
                                </p:cTn>
                              </p:par>
                              <p:par>
                                <p:cTn id="297" presetID="50" presetClass="entr" presetSubtype="0" decel="100000" fill="hold" grpId="0" nodeType="withEffect">
                                  <p:stCondLst>
                                    <p:cond delay="0"/>
                                  </p:stCondLst>
                                  <p:childTnLst>
                                    <p:set>
                                      <p:cBhvr>
                                        <p:cTn id="298" dur="1" fill="hold">
                                          <p:stCondLst>
                                            <p:cond delay="0"/>
                                          </p:stCondLst>
                                        </p:cTn>
                                        <p:tgtEl>
                                          <p:spTgt spid="10657"/>
                                        </p:tgtEl>
                                        <p:attrNameLst>
                                          <p:attrName>style.visibility</p:attrName>
                                        </p:attrNameLst>
                                      </p:cBhvr>
                                      <p:to>
                                        <p:strVal val="visible"/>
                                      </p:to>
                                    </p:set>
                                    <p:anim calcmode="lin" valueType="num">
                                      <p:cBhvr>
                                        <p:cTn id="299" dur="1000" fill="hold"/>
                                        <p:tgtEl>
                                          <p:spTgt spid="10657"/>
                                        </p:tgtEl>
                                        <p:attrNameLst>
                                          <p:attrName>ppt_w</p:attrName>
                                        </p:attrNameLst>
                                      </p:cBhvr>
                                      <p:tavLst>
                                        <p:tav tm="0">
                                          <p:val>
                                            <p:strVal val="#ppt_w+.3"/>
                                          </p:val>
                                        </p:tav>
                                        <p:tav tm="100000">
                                          <p:val>
                                            <p:strVal val="#ppt_w"/>
                                          </p:val>
                                        </p:tav>
                                      </p:tavLst>
                                    </p:anim>
                                    <p:anim calcmode="lin" valueType="num">
                                      <p:cBhvr>
                                        <p:cTn id="300" dur="1000" fill="hold"/>
                                        <p:tgtEl>
                                          <p:spTgt spid="10657"/>
                                        </p:tgtEl>
                                        <p:attrNameLst>
                                          <p:attrName>ppt_h</p:attrName>
                                        </p:attrNameLst>
                                      </p:cBhvr>
                                      <p:tavLst>
                                        <p:tav tm="0">
                                          <p:val>
                                            <p:strVal val="#ppt_h"/>
                                          </p:val>
                                        </p:tav>
                                        <p:tav tm="100000">
                                          <p:val>
                                            <p:strVal val="#ppt_h"/>
                                          </p:val>
                                        </p:tav>
                                      </p:tavLst>
                                    </p:anim>
                                    <p:animEffect transition="in" filter="fade">
                                      <p:cBhvr>
                                        <p:cTn id="301" dur="1000"/>
                                        <p:tgtEl>
                                          <p:spTgt spid="10657"/>
                                        </p:tgtEl>
                                      </p:cBhvr>
                                    </p:animEffect>
                                  </p:childTnLst>
                                </p:cTn>
                              </p:par>
                              <p:par>
                                <p:cTn id="302" presetID="50" presetClass="entr" presetSubtype="0" decel="100000" fill="hold" grpId="0" nodeType="withEffect">
                                  <p:stCondLst>
                                    <p:cond delay="0"/>
                                  </p:stCondLst>
                                  <p:childTnLst>
                                    <p:set>
                                      <p:cBhvr>
                                        <p:cTn id="303" dur="1" fill="hold">
                                          <p:stCondLst>
                                            <p:cond delay="0"/>
                                          </p:stCondLst>
                                        </p:cTn>
                                        <p:tgtEl>
                                          <p:spTgt spid="10656"/>
                                        </p:tgtEl>
                                        <p:attrNameLst>
                                          <p:attrName>style.visibility</p:attrName>
                                        </p:attrNameLst>
                                      </p:cBhvr>
                                      <p:to>
                                        <p:strVal val="visible"/>
                                      </p:to>
                                    </p:set>
                                    <p:anim calcmode="lin" valueType="num">
                                      <p:cBhvr>
                                        <p:cTn id="304" dur="1000" fill="hold"/>
                                        <p:tgtEl>
                                          <p:spTgt spid="10656"/>
                                        </p:tgtEl>
                                        <p:attrNameLst>
                                          <p:attrName>ppt_w</p:attrName>
                                        </p:attrNameLst>
                                      </p:cBhvr>
                                      <p:tavLst>
                                        <p:tav tm="0">
                                          <p:val>
                                            <p:strVal val="#ppt_w+.3"/>
                                          </p:val>
                                        </p:tav>
                                        <p:tav tm="100000">
                                          <p:val>
                                            <p:strVal val="#ppt_w"/>
                                          </p:val>
                                        </p:tav>
                                      </p:tavLst>
                                    </p:anim>
                                    <p:anim calcmode="lin" valueType="num">
                                      <p:cBhvr>
                                        <p:cTn id="305" dur="1000" fill="hold"/>
                                        <p:tgtEl>
                                          <p:spTgt spid="10656"/>
                                        </p:tgtEl>
                                        <p:attrNameLst>
                                          <p:attrName>ppt_h</p:attrName>
                                        </p:attrNameLst>
                                      </p:cBhvr>
                                      <p:tavLst>
                                        <p:tav tm="0">
                                          <p:val>
                                            <p:strVal val="#ppt_h"/>
                                          </p:val>
                                        </p:tav>
                                        <p:tav tm="100000">
                                          <p:val>
                                            <p:strVal val="#ppt_h"/>
                                          </p:val>
                                        </p:tav>
                                      </p:tavLst>
                                    </p:anim>
                                    <p:animEffect transition="in" filter="fade">
                                      <p:cBhvr>
                                        <p:cTn id="306" dur="1000"/>
                                        <p:tgtEl>
                                          <p:spTgt spid="10656"/>
                                        </p:tgtEl>
                                      </p:cBhvr>
                                    </p:animEffect>
                                  </p:childTnLst>
                                </p:cTn>
                              </p:par>
                              <p:par>
                                <p:cTn id="307" presetID="50" presetClass="entr" presetSubtype="0" decel="100000" fill="hold" grpId="0" nodeType="withEffect">
                                  <p:stCondLst>
                                    <p:cond delay="0"/>
                                  </p:stCondLst>
                                  <p:childTnLst>
                                    <p:set>
                                      <p:cBhvr>
                                        <p:cTn id="308" dur="1" fill="hold">
                                          <p:stCondLst>
                                            <p:cond delay="0"/>
                                          </p:stCondLst>
                                        </p:cTn>
                                        <p:tgtEl>
                                          <p:spTgt spid="10655"/>
                                        </p:tgtEl>
                                        <p:attrNameLst>
                                          <p:attrName>style.visibility</p:attrName>
                                        </p:attrNameLst>
                                      </p:cBhvr>
                                      <p:to>
                                        <p:strVal val="visible"/>
                                      </p:to>
                                    </p:set>
                                    <p:anim calcmode="lin" valueType="num">
                                      <p:cBhvr>
                                        <p:cTn id="309" dur="1000" fill="hold"/>
                                        <p:tgtEl>
                                          <p:spTgt spid="10655"/>
                                        </p:tgtEl>
                                        <p:attrNameLst>
                                          <p:attrName>ppt_w</p:attrName>
                                        </p:attrNameLst>
                                      </p:cBhvr>
                                      <p:tavLst>
                                        <p:tav tm="0">
                                          <p:val>
                                            <p:strVal val="#ppt_w+.3"/>
                                          </p:val>
                                        </p:tav>
                                        <p:tav tm="100000">
                                          <p:val>
                                            <p:strVal val="#ppt_w"/>
                                          </p:val>
                                        </p:tav>
                                      </p:tavLst>
                                    </p:anim>
                                    <p:anim calcmode="lin" valueType="num">
                                      <p:cBhvr>
                                        <p:cTn id="310" dur="1000" fill="hold"/>
                                        <p:tgtEl>
                                          <p:spTgt spid="10655"/>
                                        </p:tgtEl>
                                        <p:attrNameLst>
                                          <p:attrName>ppt_h</p:attrName>
                                        </p:attrNameLst>
                                      </p:cBhvr>
                                      <p:tavLst>
                                        <p:tav tm="0">
                                          <p:val>
                                            <p:strVal val="#ppt_h"/>
                                          </p:val>
                                        </p:tav>
                                        <p:tav tm="100000">
                                          <p:val>
                                            <p:strVal val="#ppt_h"/>
                                          </p:val>
                                        </p:tav>
                                      </p:tavLst>
                                    </p:anim>
                                    <p:animEffect transition="in" filter="fade">
                                      <p:cBhvr>
                                        <p:cTn id="311" dur="1000"/>
                                        <p:tgtEl>
                                          <p:spTgt spid="10655"/>
                                        </p:tgtEl>
                                      </p:cBhvr>
                                    </p:animEffect>
                                  </p:childTnLst>
                                </p:cTn>
                              </p:par>
                              <p:par>
                                <p:cTn id="312" presetID="50" presetClass="entr" presetSubtype="0" decel="100000" fill="hold" grpId="0" nodeType="withEffect">
                                  <p:stCondLst>
                                    <p:cond delay="0"/>
                                  </p:stCondLst>
                                  <p:childTnLst>
                                    <p:set>
                                      <p:cBhvr>
                                        <p:cTn id="313" dur="1" fill="hold">
                                          <p:stCondLst>
                                            <p:cond delay="0"/>
                                          </p:stCondLst>
                                        </p:cTn>
                                        <p:tgtEl>
                                          <p:spTgt spid="10660"/>
                                        </p:tgtEl>
                                        <p:attrNameLst>
                                          <p:attrName>style.visibility</p:attrName>
                                        </p:attrNameLst>
                                      </p:cBhvr>
                                      <p:to>
                                        <p:strVal val="visible"/>
                                      </p:to>
                                    </p:set>
                                    <p:anim calcmode="lin" valueType="num">
                                      <p:cBhvr>
                                        <p:cTn id="314" dur="1000" fill="hold"/>
                                        <p:tgtEl>
                                          <p:spTgt spid="10660"/>
                                        </p:tgtEl>
                                        <p:attrNameLst>
                                          <p:attrName>ppt_w</p:attrName>
                                        </p:attrNameLst>
                                      </p:cBhvr>
                                      <p:tavLst>
                                        <p:tav tm="0">
                                          <p:val>
                                            <p:strVal val="#ppt_w+.3"/>
                                          </p:val>
                                        </p:tav>
                                        <p:tav tm="100000">
                                          <p:val>
                                            <p:strVal val="#ppt_w"/>
                                          </p:val>
                                        </p:tav>
                                      </p:tavLst>
                                    </p:anim>
                                    <p:anim calcmode="lin" valueType="num">
                                      <p:cBhvr>
                                        <p:cTn id="315" dur="1000" fill="hold"/>
                                        <p:tgtEl>
                                          <p:spTgt spid="10660"/>
                                        </p:tgtEl>
                                        <p:attrNameLst>
                                          <p:attrName>ppt_h</p:attrName>
                                        </p:attrNameLst>
                                      </p:cBhvr>
                                      <p:tavLst>
                                        <p:tav tm="0">
                                          <p:val>
                                            <p:strVal val="#ppt_h"/>
                                          </p:val>
                                        </p:tav>
                                        <p:tav tm="100000">
                                          <p:val>
                                            <p:strVal val="#ppt_h"/>
                                          </p:val>
                                        </p:tav>
                                      </p:tavLst>
                                    </p:anim>
                                    <p:animEffect transition="in" filter="fade">
                                      <p:cBhvr>
                                        <p:cTn id="316" dur="1000"/>
                                        <p:tgtEl>
                                          <p:spTgt spid="10660"/>
                                        </p:tgtEl>
                                      </p:cBhvr>
                                    </p:animEffect>
                                  </p:childTnLst>
                                </p:cTn>
                              </p:par>
                              <p:par>
                                <p:cTn id="317" presetID="50" presetClass="entr" presetSubtype="0" decel="100000" fill="hold" grpId="0" nodeType="withEffect">
                                  <p:stCondLst>
                                    <p:cond delay="0"/>
                                  </p:stCondLst>
                                  <p:childTnLst>
                                    <p:set>
                                      <p:cBhvr>
                                        <p:cTn id="318" dur="1" fill="hold">
                                          <p:stCondLst>
                                            <p:cond delay="0"/>
                                          </p:stCondLst>
                                        </p:cTn>
                                        <p:tgtEl>
                                          <p:spTgt spid="10653"/>
                                        </p:tgtEl>
                                        <p:attrNameLst>
                                          <p:attrName>style.visibility</p:attrName>
                                        </p:attrNameLst>
                                      </p:cBhvr>
                                      <p:to>
                                        <p:strVal val="visible"/>
                                      </p:to>
                                    </p:set>
                                    <p:anim calcmode="lin" valueType="num">
                                      <p:cBhvr>
                                        <p:cTn id="319" dur="1000" fill="hold"/>
                                        <p:tgtEl>
                                          <p:spTgt spid="10653"/>
                                        </p:tgtEl>
                                        <p:attrNameLst>
                                          <p:attrName>ppt_w</p:attrName>
                                        </p:attrNameLst>
                                      </p:cBhvr>
                                      <p:tavLst>
                                        <p:tav tm="0">
                                          <p:val>
                                            <p:strVal val="#ppt_w+.3"/>
                                          </p:val>
                                        </p:tav>
                                        <p:tav tm="100000">
                                          <p:val>
                                            <p:strVal val="#ppt_w"/>
                                          </p:val>
                                        </p:tav>
                                      </p:tavLst>
                                    </p:anim>
                                    <p:anim calcmode="lin" valueType="num">
                                      <p:cBhvr>
                                        <p:cTn id="320" dur="1000" fill="hold"/>
                                        <p:tgtEl>
                                          <p:spTgt spid="10653"/>
                                        </p:tgtEl>
                                        <p:attrNameLst>
                                          <p:attrName>ppt_h</p:attrName>
                                        </p:attrNameLst>
                                      </p:cBhvr>
                                      <p:tavLst>
                                        <p:tav tm="0">
                                          <p:val>
                                            <p:strVal val="#ppt_h"/>
                                          </p:val>
                                        </p:tav>
                                        <p:tav tm="100000">
                                          <p:val>
                                            <p:strVal val="#ppt_h"/>
                                          </p:val>
                                        </p:tav>
                                      </p:tavLst>
                                    </p:anim>
                                    <p:animEffect transition="in" filter="fade">
                                      <p:cBhvr>
                                        <p:cTn id="321" dur="1000"/>
                                        <p:tgtEl>
                                          <p:spTgt spid="10653"/>
                                        </p:tgtEl>
                                      </p:cBhvr>
                                    </p:animEffect>
                                  </p:childTnLst>
                                </p:cTn>
                              </p:par>
                              <p:par>
                                <p:cTn id="322" presetID="50" presetClass="entr" presetSubtype="0" decel="100000" fill="hold" grpId="0" nodeType="withEffect">
                                  <p:stCondLst>
                                    <p:cond delay="0"/>
                                  </p:stCondLst>
                                  <p:childTnLst>
                                    <p:set>
                                      <p:cBhvr>
                                        <p:cTn id="323" dur="1" fill="hold">
                                          <p:stCondLst>
                                            <p:cond delay="0"/>
                                          </p:stCondLst>
                                        </p:cTn>
                                        <p:tgtEl>
                                          <p:spTgt spid="10652"/>
                                        </p:tgtEl>
                                        <p:attrNameLst>
                                          <p:attrName>style.visibility</p:attrName>
                                        </p:attrNameLst>
                                      </p:cBhvr>
                                      <p:to>
                                        <p:strVal val="visible"/>
                                      </p:to>
                                    </p:set>
                                    <p:anim calcmode="lin" valueType="num">
                                      <p:cBhvr>
                                        <p:cTn id="324" dur="1000" fill="hold"/>
                                        <p:tgtEl>
                                          <p:spTgt spid="10652"/>
                                        </p:tgtEl>
                                        <p:attrNameLst>
                                          <p:attrName>ppt_w</p:attrName>
                                        </p:attrNameLst>
                                      </p:cBhvr>
                                      <p:tavLst>
                                        <p:tav tm="0">
                                          <p:val>
                                            <p:strVal val="#ppt_w+.3"/>
                                          </p:val>
                                        </p:tav>
                                        <p:tav tm="100000">
                                          <p:val>
                                            <p:strVal val="#ppt_w"/>
                                          </p:val>
                                        </p:tav>
                                      </p:tavLst>
                                    </p:anim>
                                    <p:anim calcmode="lin" valueType="num">
                                      <p:cBhvr>
                                        <p:cTn id="325" dur="1000" fill="hold"/>
                                        <p:tgtEl>
                                          <p:spTgt spid="10652"/>
                                        </p:tgtEl>
                                        <p:attrNameLst>
                                          <p:attrName>ppt_h</p:attrName>
                                        </p:attrNameLst>
                                      </p:cBhvr>
                                      <p:tavLst>
                                        <p:tav tm="0">
                                          <p:val>
                                            <p:strVal val="#ppt_h"/>
                                          </p:val>
                                        </p:tav>
                                        <p:tav tm="100000">
                                          <p:val>
                                            <p:strVal val="#ppt_h"/>
                                          </p:val>
                                        </p:tav>
                                      </p:tavLst>
                                    </p:anim>
                                    <p:animEffect transition="in" filter="fade">
                                      <p:cBhvr>
                                        <p:cTn id="326" dur="1000"/>
                                        <p:tgtEl>
                                          <p:spTgt spid="10652"/>
                                        </p:tgtEl>
                                      </p:cBhvr>
                                    </p:animEffect>
                                  </p:childTnLst>
                                </p:cTn>
                              </p:par>
                            </p:childTnLst>
                          </p:cTn>
                        </p:par>
                      </p:childTnLst>
                    </p:cTn>
                  </p:par>
                  <p:par>
                    <p:cTn id="327" fill="hold" nodeType="clickPar">
                      <p:stCondLst>
                        <p:cond delay="indefinite"/>
                      </p:stCondLst>
                      <p:childTnLst>
                        <p:par>
                          <p:cTn id="328" fill="hold" nodeType="withGroup">
                            <p:stCondLst>
                              <p:cond delay="0"/>
                            </p:stCondLst>
                            <p:childTnLst>
                              <p:par>
                                <p:cTn id="329" presetID="55" presetClass="exit" presetSubtype="0" fill="hold" grpId="1" nodeType="clickEffect">
                                  <p:stCondLst>
                                    <p:cond delay="0"/>
                                  </p:stCondLst>
                                  <p:childTnLst>
                                    <p:anim calcmode="lin" valueType="num">
                                      <p:cBhvr>
                                        <p:cTn id="330" dur="1000"/>
                                        <p:tgtEl>
                                          <p:spTgt spid="10658"/>
                                        </p:tgtEl>
                                        <p:attrNameLst>
                                          <p:attrName>ppt_w</p:attrName>
                                        </p:attrNameLst>
                                      </p:cBhvr>
                                      <p:tavLst>
                                        <p:tav tm="0">
                                          <p:val>
                                            <p:strVal val="ppt_w"/>
                                          </p:val>
                                        </p:tav>
                                        <p:tav tm="100000">
                                          <p:val>
                                            <p:strVal val="ppt_w*0.70"/>
                                          </p:val>
                                        </p:tav>
                                      </p:tavLst>
                                    </p:anim>
                                    <p:anim calcmode="lin" valueType="num">
                                      <p:cBhvr>
                                        <p:cTn id="331" dur="1000"/>
                                        <p:tgtEl>
                                          <p:spTgt spid="10658"/>
                                        </p:tgtEl>
                                        <p:attrNameLst>
                                          <p:attrName>ppt_h</p:attrName>
                                        </p:attrNameLst>
                                      </p:cBhvr>
                                      <p:tavLst>
                                        <p:tav tm="0">
                                          <p:val>
                                            <p:strVal val="ppt_h"/>
                                          </p:val>
                                        </p:tav>
                                        <p:tav tm="100000">
                                          <p:val>
                                            <p:strVal val="ppt_h"/>
                                          </p:val>
                                        </p:tav>
                                      </p:tavLst>
                                    </p:anim>
                                    <p:animEffect transition="out" filter="fade">
                                      <p:cBhvr>
                                        <p:cTn id="332" dur="1000"/>
                                        <p:tgtEl>
                                          <p:spTgt spid="10658"/>
                                        </p:tgtEl>
                                      </p:cBhvr>
                                    </p:animEffect>
                                    <p:set>
                                      <p:cBhvr>
                                        <p:cTn id="333" dur="1" fill="hold">
                                          <p:stCondLst>
                                            <p:cond delay="999"/>
                                          </p:stCondLst>
                                        </p:cTn>
                                        <p:tgtEl>
                                          <p:spTgt spid="10658"/>
                                        </p:tgtEl>
                                        <p:attrNameLst>
                                          <p:attrName>style.visibility</p:attrName>
                                        </p:attrNameLst>
                                      </p:cBhvr>
                                      <p:to>
                                        <p:strVal val="hidden"/>
                                      </p:to>
                                    </p:set>
                                  </p:childTnLst>
                                </p:cTn>
                              </p:par>
                              <p:par>
                                <p:cTn id="334" presetID="55" presetClass="exit" presetSubtype="0" fill="hold" grpId="1" nodeType="withEffect">
                                  <p:stCondLst>
                                    <p:cond delay="0"/>
                                  </p:stCondLst>
                                  <p:childTnLst>
                                    <p:anim calcmode="lin" valueType="num">
                                      <p:cBhvr>
                                        <p:cTn id="335" dur="1000"/>
                                        <p:tgtEl>
                                          <p:spTgt spid="10657"/>
                                        </p:tgtEl>
                                        <p:attrNameLst>
                                          <p:attrName>ppt_w</p:attrName>
                                        </p:attrNameLst>
                                      </p:cBhvr>
                                      <p:tavLst>
                                        <p:tav tm="0">
                                          <p:val>
                                            <p:strVal val="ppt_w"/>
                                          </p:val>
                                        </p:tav>
                                        <p:tav tm="100000">
                                          <p:val>
                                            <p:strVal val="ppt_w*0.70"/>
                                          </p:val>
                                        </p:tav>
                                      </p:tavLst>
                                    </p:anim>
                                    <p:anim calcmode="lin" valueType="num">
                                      <p:cBhvr>
                                        <p:cTn id="336" dur="1000"/>
                                        <p:tgtEl>
                                          <p:spTgt spid="10657"/>
                                        </p:tgtEl>
                                        <p:attrNameLst>
                                          <p:attrName>ppt_h</p:attrName>
                                        </p:attrNameLst>
                                      </p:cBhvr>
                                      <p:tavLst>
                                        <p:tav tm="0">
                                          <p:val>
                                            <p:strVal val="ppt_h"/>
                                          </p:val>
                                        </p:tav>
                                        <p:tav tm="100000">
                                          <p:val>
                                            <p:strVal val="ppt_h"/>
                                          </p:val>
                                        </p:tav>
                                      </p:tavLst>
                                    </p:anim>
                                    <p:animEffect transition="out" filter="fade">
                                      <p:cBhvr>
                                        <p:cTn id="337" dur="1000"/>
                                        <p:tgtEl>
                                          <p:spTgt spid="10657"/>
                                        </p:tgtEl>
                                      </p:cBhvr>
                                    </p:animEffect>
                                    <p:set>
                                      <p:cBhvr>
                                        <p:cTn id="338" dur="1" fill="hold">
                                          <p:stCondLst>
                                            <p:cond delay="999"/>
                                          </p:stCondLst>
                                        </p:cTn>
                                        <p:tgtEl>
                                          <p:spTgt spid="10657"/>
                                        </p:tgtEl>
                                        <p:attrNameLst>
                                          <p:attrName>style.visibility</p:attrName>
                                        </p:attrNameLst>
                                      </p:cBhvr>
                                      <p:to>
                                        <p:strVal val="hidden"/>
                                      </p:to>
                                    </p:set>
                                  </p:childTnLst>
                                </p:cTn>
                              </p:par>
                              <p:par>
                                <p:cTn id="339" presetID="55" presetClass="exit" presetSubtype="0" fill="hold" grpId="1" nodeType="withEffect">
                                  <p:stCondLst>
                                    <p:cond delay="0"/>
                                  </p:stCondLst>
                                  <p:childTnLst>
                                    <p:anim calcmode="lin" valueType="num">
                                      <p:cBhvr>
                                        <p:cTn id="340" dur="1000"/>
                                        <p:tgtEl>
                                          <p:spTgt spid="10656"/>
                                        </p:tgtEl>
                                        <p:attrNameLst>
                                          <p:attrName>ppt_w</p:attrName>
                                        </p:attrNameLst>
                                      </p:cBhvr>
                                      <p:tavLst>
                                        <p:tav tm="0">
                                          <p:val>
                                            <p:strVal val="ppt_w"/>
                                          </p:val>
                                        </p:tav>
                                        <p:tav tm="100000">
                                          <p:val>
                                            <p:strVal val="ppt_w*0.70"/>
                                          </p:val>
                                        </p:tav>
                                      </p:tavLst>
                                    </p:anim>
                                    <p:anim calcmode="lin" valueType="num">
                                      <p:cBhvr>
                                        <p:cTn id="341" dur="1000"/>
                                        <p:tgtEl>
                                          <p:spTgt spid="10656"/>
                                        </p:tgtEl>
                                        <p:attrNameLst>
                                          <p:attrName>ppt_h</p:attrName>
                                        </p:attrNameLst>
                                      </p:cBhvr>
                                      <p:tavLst>
                                        <p:tav tm="0">
                                          <p:val>
                                            <p:strVal val="ppt_h"/>
                                          </p:val>
                                        </p:tav>
                                        <p:tav tm="100000">
                                          <p:val>
                                            <p:strVal val="ppt_h"/>
                                          </p:val>
                                        </p:tav>
                                      </p:tavLst>
                                    </p:anim>
                                    <p:animEffect transition="out" filter="fade">
                                      <p:cBhvr>
                                        <p:cTn id="342" dur="1000"/>
                                        <p:tgtEl>
                                          <p:spTgt spid="10656"/>
                                        </p:tgtEl>
                                      </p:cBhvr>
                                    </p:animEffect>
                                    <p:set>
                                      <p:cBhvr>
                                        <p:cTn id="343" dur="1" fill="hold">
                                          <p:stCondLst>
                                            <p:cond delay="999"/>
                                          </p:stCondLst>
                                        </p:cTn>
                                        <p:tgtEl>
                                          <p:spTgt spid="10656"/>
                                        </p:tgtEl>
                                        <p:attrNameLst>
                                          <p:attrName>style.visibility</p:attrName>
                                        </p:attrNameLst>
                                      </p:cBhvr>
                                      <p:to>
                                        <p:strVal val="hidden"/>
                                      </p:to>
                                    </p:set>
                                  </p:childTnLst>
                                </p:cTn>
                              </p:par>
                              <p:par>
                                <p:cTn id="344" presetID="55" presetClass="exit" presetSubtype="0" fill="hold" grpId="1" nodeType="withEffect">
                                  <p:stCondLst>
                                    <p:cond delay="0"/>
                                  </p:stCondLst>
                                  <p:childTnLst>
                                    <p:anim calcmode="lin" valueType="num">
                                      <p:cBhvr>
                                        <p:cTn id="345" dur="1000"/>
                                        <p:tgtEl>
                                          <p:spTgt spid="10655"/>
                                        </p:tgtEl>
                                        <p:attrNameLst>
                                          <p:attrName>ppt_w</p:attrName>
                                        </p:attrNameLst>
                                      </p:cBhvr>
                                      <p:tavLst>
                                        <p:tav tm="0">
                                          <p:val>
                                            <p:strVal val="ppt_w"/>
                                          </p:val>
                                        </p:tav>
                                        <p:tav tm="100000">
                                          <p:val>
                                            <p:strVal val="ppt_w*0.70"/>
                                          </p:val>
                                        </p:tav>
                                      </p:tavLst>
                                    </p:anim>
                                    <p:anim calcmode="lin" valueType="num">
                                      <p:cBhvr>
                                        <p:cTn id="346" dur="1000"/>
                                        <p:tgtEl>
                                          <p:spTgt spid="10655"/>
                                        </p:tgtEl>
                                        <p:attrNameLst>
                                          <p:attrName>ppt_h</p:attrName>
                                        </p:attrNameLst>
                                      </p:cBhvr>
                                      <p:tavLst>
                                        <p:tav tm="0">
                                          <p:val>
                                            <p:strVal val="ppt_h"/>
                                          </p:val>
                                        </p:tav>
                                        <p:tav tm="100000">
                                          <p:val>
                                            <p:strVal val="ppt_h"/>
                                          </p:val>
                                        </p:tav>
                                      </p:tavLst>
                                    </p:anim>
                                    <p:animEffect transition="out" filter="fade">
                                      <p:cBhvr>
                                        <p:cTn id="347" dur="1000"/>
                                        <p:tgtEl>
                                          <p:spTgt spid="10655"/>
                                        </p:tgtEl>
                                      </p:cBhvr>
                                    </p:animEffect>
                                    <p:set>
                                      <p:cBhvr>
                                        <p:cTn id="348" dur="1" fill="hold">
                                          <p:stCondLst>
                                            <p:cond delay="999"/>
                                          </p:stCondLst>
                                        </p:cTn>
                                        <p:tgtEl>
                                          <p:spTgt spid="10655"/>
                                        </p:tgtEl>
                                        <p:attrNameLst>
                                          <p:attrName>style.visibility</p:attrName>
                                        </p:attrNameLst>
                                      </p:cBhvr>
                                      <p:to>
                                        <p:strVal val="hidden"/>
                                      </p:to>
                                    </p:set>
                                  </p:childTnLst>
                                </p:cTn>
                              </p:par>
                              <p:par>
                                <p:cTn id="349" presetID="55" presetClass="exit" presetSubtype="0" fill="hold" grpId="1" nodeType="withEffect">
                                  <p:stCondLst>
                                    <p:cond delay="0"/>
                                  </p:stCondLst>
                                  <p:childTnLst>
                                    <p:anim calcmode="lin" valueType="num">
                                      <p:cBhvr>
                                        <p:cTn id="350" dur="1000"/>
                                        <p:tgtEl>
                                          <p:spTgt spid="10660"/>
                                        </p:tgtEl>
                                        <p:attrNameLst>
                                          <p:attrName>ppt_w</p:attrName>
                                        </p:attrNameLst>
                                      </p:cBhvr>
                                      <p:tavLst>
                                        <p:tav tm="0">
                                          <p:val>
                                            <p:strVal val="ppt_w"/>
                                          </p:val>
                                        </p:tav>
                                        <p:tav tm="100000">
                                          <p:val>
                                            <p:strVal val="ppt_w*0.70"/>
                                          </p:val>
                                        </p:tav>
                                      </p:tavLst>
                                    </p:anim>
                                    <p:anim calcmode="lin" valueType="num">
                                      <p:cBhvr>
                                        <p:cTn id="351" dur="1000"/>
                                        <p:tgtEl>
                                          <p:spTgt spid="10660"/>
                                        </p:tgtEl>
                                        <p:attrNameLst>
                                          <p:attrName>ppt_h</p:attrName>
                                        </p:attrNameLst>
                                      </p:cBhvr>
                                      <p:tavLst>
                                        <p:tav tm="0">
                                          <p:val>
                                            <p:strVal val="ppt_h"/>
                                          </p:val>
                                        </p:tav>
                                        <p:tav tm="100000">
                                          <p:val>
                                            <p:strVal val="ppt_h"/>
                                          </p:val>
                                        </p:tav>
                                      </p:tavLst>
                                    </p:anim>
                                    <p:animEffect transition="out" filter="fade">
                                      <p:cBhvr>
                                        <p:cTn id="352" dur="1000"/>
                                        <p:tgtEl>
                                          <p:spTgt spid="10660"/>
                                        </p:tgtEl>
                                      </p:cBhvr>
                                    </p:animEffect>
                                    <p:set>
                                      <p:cBhvr>
                                        <p:cTn id="353" dur="1" fill="hold">
                                          <p:stCondLst>
                                            <p:cond delay="999"/>
                                          </p:stCondLst>
                                        </p:cTn>
                                        <p:tgtEl>
                                          <p:spTgt spid="10660"/>
                                        </p:tgtEl>
                                        <p:attrNameLst>
                                          <p:attrName>style.visibility</p:attrName>
                                        </p:attrNameLst>
                                      </p:cBhvr>
                                      <p:to>
                                        <p:strVal val="hidden"/>
                                      </p:to>
                                    </p:set>
                                  </p:childTnLst>
                                </p:cTn>
                              </p:par>
                              <p:par>
                                <p:cTn id="354" presetID="55" presetClass="exit" presetSubtype="0" fill="hold" grpId="1" nodeType="withEffect">
                                  <p:stCondLst>
                                    <p:cond delay="0"/>
                                  </p:stCondLst>
                                  <p:childTnLst>
                                    <p:anim calcmode="lin" valueType="num">
                                      <p:cBhvr>
                                        <p:cTn id="355" dur="1000"/>
                                        <p:tgtEl>
                                          <p:spTgt spid="10653"/>
                                        </p:tgtEl>
                                        <p:attrNameLst>
                                          <p:attrName>ppt_w</p:attrName>
                                        </p:attrNameLst>
                                      </p:cBhvr>
                                      <p:tavLst>
                                        <p:tav tm="0">
                                          <p:val>
                                            <p:strVal val="ppt_w"/>
                                          </p:val>
                                        </p:tav>
                                        <p:tav tm="100000">
                                          <p:val>
                                            <p:strVal val="ppt_w*0.70"/>
                                          </p:val>
                                        </p:tav>
                                      </p:tavLst>
                                    </p:anim>
                                    <p:anim calcmode="lin" valueType="num">
                                      <p:cBhvr>
                                        <p:cTn id="356" dur="1000"/>
                                        <p:tgtEl>
                                          <p:spTgt spid="10653"/>
                                        </p:tgtEl>
                                        <p:attrNameLst>
                                          <p:attrName>ppt_h</p:attrName>
                                        </p:attrNameLst>
                                      </p:cBhvr>
                                      <p:tavLst>
                                        <p:tav tm="0">
                                          <p:val>
                                            <p:strVal val="ppt_h"/>
                                          </p:val>
                                        </p:tav>
                                        <p:tav tm="100000">
                                          <p:val>
                                            <p:strVal val="ppt_h"/>
                                          </p:val>
                                        </p:tav>
                                      </p:tavLst>
                                    </p:anim>
                                    <p:animEffect transition="out" filter="fade">
                                      <p:cBhvr>
                                        <p:cTn id="357" dur="1000"/>
                                        <p:tgtEl>
                                          <p:spTgt spid="10653"/>
                                        </p:tgtEl>
                                      </p:cBhvr>
                                    </p:animEffect>
                                    <p:set>
                                      <p:cBhvr>
                                        <p:cTn id="358" dur="1" fill="hold">
                                          <p:stCondLst>
                                            <p:cond delay="999"/>
                                          </p:stCondLst>
                                        </p:cTn>
                                        <p:tgtEl>
                                          <p:spTgt spid="10653"/>
                                        </p:tgtEl>
                                        <p:attrNameLst>
                                          <p:attrName>style.visibility</p:attrName>
                                        </p:attrNameLst>
                                      </p:cBhvr>
                                      <p:to>
                                        <p:strVal val="hidden"/>
                                      </p:to>
                                    </p:set>
                                  </p:childTnLst>
                                </p:cTn>
                              </p:par>
                              <p:par>
                                <p:cTn id="359" presetID="55" presetClass="exit" presetSubtype="0" fill="hold" grpId="1" nodeType="withEffect">
                                  <p:stCondLst>
                                    <p:cond delay="0"/>
                                  </p:stCondLst>
                                  <p:childTnLst>
                                    <p:anim calcmode="lin" valueType="num">
                                      <p:cBhvr>
                                        <p:cTn id="360" dur="1000"/>
                                        <p:tgtEl>
                                          <p:spTgt spid="10652"/>
                                        </p:tgtEl>
                                        <p:attrNameLst>
                                          <p:attrName>ppt_w</p:attrName>
                                        </p:attrNameLst>
                                      </p:cBhvr>
                                      <p:tavLst>
                                        <p:tav tm="0">
                                          <p:val>
                                            <p:strVal val="ppt_w"/>
                                          </p:val>
                                        </p:tav>
                                        <p:tav tm="100000">
                                          <p:val>
                                            <p:strVal val="ppt_w*0.70"/>
                                          </p:val>
                                        </p:tav>
                                      </p:tavLst>
                                    </p:anim>
                                    <p:anim calcmode="lin" valueType="num">
                                      <p:cBhvr>
                                        <p:cTn id="361" dur="1000"/>
                                        <p:tgtEl>
                                          <p:spTgt spid="10652"/>
                                        </p:tgtEl>
                                        <p:attrNameLst>
                                          <p:attrName>ppt_h</p:attrName>
                                        </p:attrNameLst>
                                      </p:cBhvr>
                                      <p:tavLst>
                                        <p:tav tm="0">
                                          <p:val>
                                            <p:strVal val="ppt_h"/>
                                          </p:val>
                                        </p:tav>
                                        <p:tav tm="100000">
                                          <p:val>
                                            <p:strVal val="ppt_h"/>
                                          </p:val>
                                        </p:tav>
                                      </p:tavLst>
                                    </p:anim>
                                    <p:animEffect transition="out" filter="fade">
                                      <p:cBhvr>
                                        <p:cTn id="362" dur="1000"/>
                                        <p:tgtEl>
                                          <p:spTgt spid="10652"/>
                                        </p:tgtEl>
                                      </p:cBhvr>
                                    </p:animEffect>
                                    <p:set>
                                      <p:cBhvr>
                                        <p:cTn id="363" dur="1" fill="hold">
                                          <p:stCondLst>
                                            <p:cond delay="999"/>
                                          </p:stCondLst>
                                        </p:cTn>
                                        <p:tgtEl>
                                          <p:spTgt spid="10652"/>
                                        </p:tgtEl>
                                        <p:attrNameLst>
                                          <p:attrName>style.visibility</p:attrName>
                                        </p:attrNameLst>
                                      </p:cBhvr>
                                      <p:to>
                                        <p:strVal val="hidden"/>
                                      </p:to>
                                    </p:set>
                                  </p:childTnLst>
                                </p:cTn>
                              </p:par>
                            </p:childTnLst>
                          </p:cTn>
                        </p:par>
                      </p:childTnLst>
                    </p:cTn>
                  </p:par>
                </p:childTnLst>
              </p:cTn>
              <p:nextCondLst>
                <p:cond evt="onClick" delay="0">
                  <p:tgtEl>
                    <p:spTgt spid="10616"/>
                  </p:tgtEl>
                </p:cond>
              </p:nextCondLst>
            </p:seq>
            <p:seq concurrent="1" nextAc="seek">
              <p:cTn id="364" restart="whenNotActive" fill="hold" evtFilter="cancelBubble" nodeType="interactiveSeq">
                <p:stCondLst>
                  <p:cond evt="onClick" delay="0">
                    <p:tgtEl>
                      <p:spTgt spid="10833"/>
                    </p:tgtEl>
                  </p:cond>
                </p:stCondLst>
                <p:endSync evt="end" delay="0">
                  <p:rtn val="all"/>
                </p:endSync>
                <p:childTnLst>
                  <p:par>
                    <p:cTn id="365" fill="hold" nodeType="clickPar">
                      <p:stCondLst>
                        <p:cond delay="0"/>
                      </p:stCondLst>
                      <p:childTnLst>
                        <p:par>
                          <p:cTn id="366" fill="hold" nodeType="withGroup">
                            <p:stCondLst>
                              <p:cond delay="0"/>
                            </p:stCondLst>
                            <p:childTnLst>
                              <p:par>
                                <p:cTn id="367" presetID="1" presetClass="entr" presetSubtype="0" fill="hold" grpId="2" nodeType="clickEffect">
                                  <p:stCondLst>
                                    <p:cond delay="0"/>
                                  </p:stCondLst>
                                  <p:iterate type="lt">
                                    <p:tmAbs val="0"/>
                                  </p:iterate>
                                  <p:childTnLst>
                                    <p:set>
                                      <p:cBhvr>
                                        <p:cTn id="368" dur="1" fill="hold">
                                          <p:stCondLst>
                                            <p:cond delay="0"/>
                                          </p:stCondLst>
                                        </p:cTn>
                                        <p:tgtEl>
                                          <p:spTgt spid="10619"/>
                                        </p:tgtEl>
                                        <p:attrNameLst>
                                          <p:attrName>style.visibility</p:attrName>
                                        </p:attrNameLst>
                                      </p:cBhvr>
                                      <p:to>
                                        <p:strVal val="visible"/>
                                      </p:to>
                                    </p:set>
                                  </p:childTnLst>
                                </p:cTn>
                              </p:par>
                              <p:par>
                                <p:cTn id="369" presetID="1" presetClass="entr" presetSubtype="0" fill="hold" grpId="2" nodeType="withEffect">
                                  <p:stCondLst>
                                    <p:cond delay="0"/>
                                  </p:stCondLst>
                                  <p:iterate type="lt">
                                    <p:tmAbs val="0"/>
                                  </p:iterate>
                                  <p:childTnLst>
                                    <p:set>
                                      <p:cBhvr>
                                        <p:cTn id="370" dur="1" fill="hold">
                                          <p:stCondLst>
                                            <p:cond delay="0"/>
                                          </p:stCondLst>
                                        </p:cTn>
                                        <p:tgtEl>
                                          <p:spTgt spid="10628"/>
                                        </p:tgtEl>
                                        <p:attrNameLst>
                                          <p:attrName>style.visibility</p:attrName>
                                        </p:attrNameLst>
                                      </p:cBhvr>
                                      <p:to>
                                        <p:strVal val="visible"/>
                                      </p:to>
                                    </p:set>
                                  </p:childTnLst>
                                </p:cTn>
                              </p:par>
                              <p:par>
                                <p:cTn id="371" presetID="1" presetClass="entr" presetSubtype="0" fill="hold" grpId="2" nodeType="withEffect">
                                  <p:stCondLst>
                                    <p:cond delay="0"/>
                                  </p:stCondLst>
                                  <p:iterate type="lt">
                                    <p:tmAbs val="0"/>
                                  </p:iterate>
                                  <p:childTnLst>
                                    <p:set>
                                      <p:cBhvr>
                                        <p:cTn id="372" dur="1" fill="hold">
                                          <p:stCondLst>
                                            <p:cond delay="0"/>
                                          </p:stCondLst>
                                        </p:cTn>
                                        <p:tgtEl>
                                          <p:spTgt spid="10636"/>
                                        </p:tgtEl>
                                        <p:attrNameLst>
                                          <p:attrName>style.visibility</p:attrName>
                                        </p:attrNameLst>
                                      </p:cBhvr>
                                      <p:to>
                                        <p:strVal val="visible"/>
                                      </p:to>
                                    </p:set>
                                  </p:childTnLst>
                                </p:cTn>
                              </p:par>
                              <p:par>
                                <p:cTn id="373" presetID="1" presetClass="entr" presetSubtype="0" fill="hold" grpId="2" nodeType="withEffect">
                                  <p:stCondLst>
                                    <p:cond delay="0"/>
                                  </p:stCondLst>
                                  <p:childTnLst>
                                    <p:set>
                                      <p:cBhvr>
                                        <p:cTn id="374" dur="1" fill="hold">
                                          <p:stCondLst>
                                            <p:cond delay="0"/>
                                          </p:stCondLst>
                                        </p:cTn>
                                        <p:tgtEl>
                                          <p:spTgt spid="10642"/>
                                        </p:tgtEl>
                                        <p:attrNameLst>
                                          <p:attrName>style.visibility</p:attrName>
                                        </p:attrNameLst>
                                      </p:cBhvr>
                                      <p:to>
                                        <p:strVal val="visible"/>
                                      </p:to>
                                    </p:set>
                                  </p:childTnLst>
                                </p:cTn>
                              </p:par>
                              <p:par>
                                <p:cTn id="375" presetID="1" presetClass="entr" presetSubtype="0" fill="hold" grpId="2" nodeType="withEffect">
                                  <p:stCondLst>
                                    <p:cond delay="0"/>
                                  </p:stCondLst>
                                  <p:iterate type="lt">
                                    <p:tmAbs val="0"/>
                                  </p:iterate>
                                  <p:childTnLst>
                                    <p:set>
                                      <p:cBhvr>
                                        <p:cTn id="376" dur="1" fill="hold">
                                          <p:stCondLst>
                                            <p:cond delay="0"/>
                                          </p:stCondLst>
                                        </p:cTn>
                                        <p:tgtEl>
                                          <p:spTgt spid="10650"/>
                                        </p:tgtEl>
                                        <p:attrNameLst>
                                          <p:attrName>style.visibility</p:attrName>
                                        </p:attrNameLst>
                                      </p:cBhvr>
                                      <p:to>
                                        <p:strVal val="visible"/>
                                      </p:to>
                                    </p:set>
                                  </p:childTnLst>
                                </p:cTn>
                              </p:par>
                              <p:par>
                                <p:cTn id="377" presetID="1" presetClass="entr" presetSubtype="0" fill="hold" grpId="2" nodeType="withEffect">
                                  <p:stCondLst>
                                    <p:cond delay="0"/>
                                  </p:stCondLst>
                                  <p:childTnLst>
                                    <p:set>
                                      <p:cBhvr>
                                        <p:cTn id="378" dur="1" fill="hold">
                                          <p:stCondLst>
                                            <p:cond delay="0"/>
                                          </p:stCondLst>
                                        </p:cTn>
                                        <p:tgtEl>
                                          <p:spTgt spid="10655"/>
                                        </p:tgtEl>
                                        <p:attrNameLst>
                                          <p:attrName>style.visibility</p:attrName>
                                        </p:attrNameLst>
                                      </p:cBhvr>
                                      <p:to>
                                        <p:strVal val="visible"/>
                                      </p:to>
                                    </p:set>
                                  </p:childTnLst>
                                </p:cTn>
                              </p:par>
                            </p:childTnLst>
                          </p:cTn>
                        </p:par>
                      </p:childTnLst>
                    </p:cTn>
                  </p:par>
                  <p:par>
                    <p:cTn id="379" fill="hold" nodeType="clickPar">
                      <p:stCondLst>
                        <p:cond delay="indefinite"/>
                      </p:stCondLst>
                      <p:childTnLst>
                        <p:par>
                          <p:cTn id="380" fill="hold" nodeType="withGroup">
                            <p:stCondLst>
                              <p:cond delay="0"/>
                            </p:stCondLst>
                            <p:childTnLst>
                              <p:par>
                                <p:cTn id="381" presetID="3" presetClass="exit" presetSubtype="10" fill="hold" grpId="3" nodeType="clickEffect">
                                  <p:stCondLst>
                                    <p:cond delay="0"/>
                                  </p:stCondLst>
                                  <p:iterate type="lt">
                                    <p:tmPct val="0"/>
                                  </p:iterate>
                                  <p:childTnLst>
                                    <p:animEffect transition="out" filter="blinds(horizontal)">
                                      <p:cBhvr>
                                        <p:cTn id="382" dur="500"/>
                                        <p:tgtEl>
                                          <p:spTgt spid="10619"/>
                                        </p:tgtEl>
                                      </p:cBhvr>
                                    </p:animEffect>
                                    <p:set>
                                      <p:cBhvr>
                                        <p:cTn id="383" dur="1" fill="hold">
                                          <p:stCondLst>
                                            <p:cond delay="499"/>
                                          </p:stCondLst>
                                        </p:cTn>
                                        <p:tgtEl>
                                          <p:spTgt spid="10619"/>
                                        </p:tgtEl>
                                        <p:attrNameLst>
                                          <p:attrName>style.visibility</p:attrName>
                                        </p:attrNameLst>
                                      </p:cBhvr>
                                      <p:to>
                                        <p:strVal val="hidden"/>
                                      </p:to>
                                    </p:set>
                                  </p:childTnLst>
                                </p:cTn>
                              </p:par>
                              <p:par>
                                <p:cTn id="384" presetID="3" presetClass="exit" presetSubtype="10" fill="hold" grpId="3" nodeType="withEffect">
                                  <p:stCondLst>
                                    <p:cond delay="0"/>
                                  </p:stCondLst>
                                  <p:iterate type="lt">
                                    <p:tmPct val="0"/>
                                  </p:iterate>
                                  <p:childTnLst>
                                    <p:animEffect transition="out" filter="blinds(horizontal)">
                                      <p:cBhvr>
                                        <p:cTn id="385" dur="500"/>
                                        <p:tgtEl>
                                          <p:spTgt spid="10628"/>
                                        </p:tgtEl>
                                      </p:cBhvr>
                                    </p:animEffect>
                                    <p:set>
                                      <p:cBhvr>
                                        <p:cTn id="386" dur="1" fill="hold">
                                          <p:stCondLst>
                                            <p:cond delay="499"/>
                                          </p:stCondLst>
                                        </p:cTn>
                                        <p:tgtEl>
                                          <p:spTgt spid="10628"/>
                                        </p:tgtEl>
                                        <p:attrNameLst>
                                          <p:attrName>style.visibility</p:attrName>
                                        </p:attrNameLst>
                                      </p:cBhvr>
                                      <p:to>
                                        <p:strVal val="hidden"/>
                                      </p:to>
                                    </p:set>
                                  </p:childTnLst>
                                </p:cTn>
                              </p:par>
                              <p:par>
                                <p:cTn id="387" presetID="3" presetClass="exit" presetSubtype="10" fill="hold" grpId="3" nodeType="withEffect">
                                  <p:stCondLst>
                                    <p:cond delay="0"/>
                                  </p:stCondLst>
                                  <p:iterate type="lt">
                                    <p:tmPct val="0"/>
                                  </p:iterate>
                                  <p:childTnLst>
                                    <p:animEffect transition="out" filter="blinds(horizontal)">
                                      <p:cBhvr>
                                        <p:cTn id="388" dur="500"/>
                                        <p:tgtEl>
                                          <p:spTgt spid="10636"/>
                                        </p:tgtEl>
                                      </p:cBhvr>
                                    </p:animEffect>
                                    <p:set>
                                      <p:cBhvr>
                                        <p:cTn id="389" dur="1" fill="hold">
                                          <p:stCondLst>
                                            <p:cond delay="499"/>
                                          </p:stCondLst>
                                        </p:cTn>
                                        <p:tgtEl>
                                          <p:spTgt spid="10636"/>
                                        </p:tgtEl>
                                        <p:attrNameLst>
                                          <p:attrName>style.visibility</p:attrName>
                                        </p:attrNameLst>
                                      </p:cBhvr>
                                      <p:to>
                                        <p:strVal val="hidden"/>
                                      </p:to>
                                    </p:set>
                                  </p:childTnLst>
                                </p:cTn>
                              </p:par>
                              <p:par>
                                <p:cTn id="390" presetID="3" presetClass="exit" presetSubtype="10" fill="hold" grpId="3" nodeType="withEffect">
                                  <p:stCondLst>
                                    <p:cond delay="0"/>
                                  </p:stCondLst>
                                  <p:childTnLst>
                                    <p:animEffect transition="out" filter="blinds(horizontal)">
                                      <p:cBhvr>
                                        <p:cTn id="391" dur="500"/>
                                        <p:tgtEl>
                                          <p:spTgt spid="10642"/>
                                        </p:tgtEl>
                                      </p:cBhvr>
                                    </p:animEffect>
                                    <p:set>
                                      <p:cBhvr>
                                        <p:cTn id="392" dur="1" fill="hold">
                                          <p:stCondLst>
                                            <p:cond delay="499"/>
                                          </p:stCondLst>
                                        </p:cTn>
                                        <p:tgtEl>
                                          <p:spTgt spid="10642"/>
                                        </p:tgtEl>
                                        <p:attrNameLst>
                                          <p:attrName>style.visibility</p:attrName>
                                        </p:attrNameLst>
                                      </p:cBhvr>
                                      <p:to>
                                        <p:strVal val="hidden"/>
                                      </p:to>
                                    </p:set>
                                  </p:childTnLst>
                                </p:cTn>
                              </p:par>
                              <p:par>
                                <p:cTn id="393" presetID="3" presetClass="exit" presetSubtype="10" fill="hold" grpId="3" nodeType="withEffect">
                                  <p:stCondLst>
                                    <p:cond delay="0"/>
                                  </p:stCondLst>
                                  <p:iterate type="lt">
                                    <p:tmPct val="0"/>
                                  </p:iterate>
                                  <p:childTnLst>
                                    <p:animEffect transition="out" filter="blinds(horizontal)">
                                      <p:cBhvr>
                                        <p:cTn id="394" dur="500"/>
                                        <p:tgtEl>
                                          <p:spTgt spid="10650"/>
                                        </p:tgtEl>
                                      </p:cBhvr>
                                    </p:animEffect>
                                    <p:set>
                                      <p:cBhvr>
                                        <p:cTn id="395" dur="1" fill="hold">
                                          <p:stCondLst>
                                            <p:cond delay="499"/>
                                          </p:stCondLst>
                                        </p:cTn>
                                        <p:tgtEl>
                                          <p:spTgt spid="10650"/>
                                        </p:tgtEl>
                                        <p:attrNameLst>
                                          <p:attrName>style.visibility</p:attrName>
                                        </p:attrNameLst>
                                      </p:cBhvr>
                                      <p:to>
                                        <p:strVal val="hidden"/>
                                      </p:to>
                                    </p:set>
                                  </p:childTnLst>
                                </p:cTn>
                              </p:par>
                              <p:par>
                                <p:cTn id="396" presetID="3" presetClass="exit" presetSubtype="10" fill="hold" grpId="3" nodeType="withEffect">
                                  <p:stCondLst>
                                    <p:cond delay="0"/>
                                  </p:stCondLst>
                                  <p:childTnLst>
                                    <p:animEffect transition="out" filter="blinds(horizontal)">
                                      <p:cBhvr>
                                        <p:cTn id="397" dur="500"/>
                                        <p:tgtEl>
                                          <p:spTgt spid="10655"/>
                                        </p:tgtEl>
                                      </p:cBhvr>
                                    </p:animEffect>
                                    <p:set>
                                      <p:cBhvr>
                                        <p:cTn id="398" dur="1" fill="hold">
                                          <p:stCondLst>
                                            <p:cond delay="499"/>
                                          </p:stCondLst>
                                        </p:cTn>
                                        <p:tgtEl>
                                          <p:spTgt spid="10655"/>
                                        </p:tgtEl>
                                        <p:attrNameLst>
                                          <p:attrName>style.visibility</p:attrName>
                                        </p:attrNameLst>
                                      </p:cBhvr>
                                      <p:to>
                                        <p:strVal val="hidden"/>
                                      </p:to>
                                    </p:set>
                                  </p:childTnLst>
                                </p:cTn>
                              </p:par>
                            </p:childTnLst>
                          </p:cTn>
                        </p:par>
                      </p:childTnLst>
                    </p:cTn>
                  </p:par>
                </p:childTnLst>
              </p:cTn>
              <p:nextCondLst>
                <p:cond evt="onClick" delay="0">
                  <p:tgtEl>
                    <p:spTgt spid="10833"/>
                  </p:tgtEl>
                </p:cond>
              </p:nextCondLst>
            </p:seq>
            <p:seq concurrent="1" nextAc="seek">
              <p:cTn id="399" restart="whenNotActive" fill="hold" evtFilter="cancelBubble" nodeType="interactiveSeq">
                <p:stCondLst>
                  <p:cond evt="onClick" delay="0">
                    <p:tgtEl>
                      <p:spTgt spid="10834"/>
                    </p:tgtEl>
                  </p:cond>
                </p:stCondLst>
                <p:endSync evt="end" delay="0">
                  <p:rtn val="all"/>
                </p:endSync>
                <p:childTnLst>
                  <p:par>
                    <p:cTn id="400" fill="hold" nodeType="clickPar">
                      <p:stCondLst>
                        <p:cond delay="0"/>
                      </p:stCondLst>
                      <p:childTnLst>
                        <p:par>
                          <p:cTn id="401" fill="hold" nodeType="withGroup">
                            <p:stCondLst>
                              <p:cond delay="0"/>
                            </p:stCondLst>
                            <p:childTnLst>
                              <p:par>
                                <p:cTn id="402" presetID="14" presetClass="entr" presetSubtype="10" fill="hold" grpId="0" nodeType="clickEffect">
                                  <p:stCondLst>
                                    <p:cond delay="0"/>
                                  </p:stCondLst>
                                  <p:childTnLst>
                                    <p:set>
                                      <p:cBhvr>
                                        <p:cTn id="403" dur="1" fill="hold">
                                          <p:stCondLst>
                                            <p:cond delay="0"/>
                                          </p:stCondLst>
                                        </p:cTn>
                                        <p:tgtEl>
                                          <p:spTgt spid="10840"/>
                                        </p:tgtEl>
                                        <p:attrNameLst>
                                          <p:attrName>style.visibility</p:attrName>
                                        </p:attrNameLst>
                                      </p:cBhvr>
                                      <p:to>
                                        <p:strVal val="visible"/>
                                      </p:to>
                                    </p:set>
                                    <p:animEffect transition="in" filter="randombar(horizontal)">
                                      <p:cBhvr>
                                        <p:cTn id="404" dur="500"/>
                                        <p:tgtEl>
                                          <p:spTgt spid="10840"/>
                                        </p:tgtEl>
                                      </p:cBhvr>
                                    </p:animEffect>
                                  </p:childTnLst>
                                </p:cTn>
                              </p:par>
                            </p:childTnLst>
                          </p:cTn>
                        </p:par>
                      </p:childTnLst>
                    </p:cTn>
                  </p:par>
                  <p:par>
                    <p:cTn id="405" fill="hold" nodeType="clickPar">
                      <p:stCondLst>
                        <p:cond delay="indefinite"/>
                      </p:stCondLst>
                      <p:childTnLst>
                        <p:par>
                          <p:cTn id="406" fill="hold" nodeType="withGroup">
                            <p:stCondLst>
                              <p:cond delay="0"/>
                            </p:stCondLst>
                            <p:childTnLst>
                              <p:par>
                                <p:cTn id="407" presetID="6" presetClass="exit" presetSubtype="16" fill="hold" grpId="1" nodeType="clickEffect">
                                  <p:stCondLst>
                                    <p:cond delay="0"/>
                                  </p:stCondLst>
                                  <p:childTnLst>
                                    <p:animEffect transition="out" filter="circle(in)">
                                      <p:cBhvr>
                                        <p:cTn id="408" dur="2000"/>
                                        <p:tgtEl>
                                          <p:spTgt spid="10840"/>
                                        </p:tgtEl>
                                      </p:cBhvr>
                                    </p:animEffect>
                                    <p:set>
                                      <p:cBhvr>
                                        <p:cTn id="409" dur="1" fill="hold">
                                          <p:stCondLst>
                                            <p:cond delay="1999"/>
                                          </p:stCondLst>
                                        </p:cTn>
                                        <p:tgtEl>
                                          <p:spTgt spid="10840"/>
                                        </p:tgtEl>
                                        <p:attrNameLst>
                                          <p:attrName>style.visibility</p:attrName>
                                        </p:attrNameLst>
                                      </p:cBhvr>
                                      <p:to>
                                        <p:strVal val="hidden"/>
                                      </p:to>
                                    </p:set>
                                  </p:childTnLst>
                                </p:cTn>
                              </p:par>
                            </p:childTnLst>
                          </p:cTn>
                        </p:par>
                      </p:childTnLst>
                    </p:cTn>
                  </p:par>
                </p:childTnLst>
              </p:cTn>
              <p:nextCondLst>
                <p:cond evt="onClick" delay="0">
                  <p:tgtEl>
                    <p:spTgt spid="10834"/>
                  </p:tgtEl>
                </p:cond>
              </p:nextCondLst>
            </p:seq>
            <p:seq concurrent="1" nextAc="seek">
              <p:cTn id="410" restart="whenNotActive" fill="hold" evtFilter="cancelBubble" nodeType="interactiveSeq">
                <p:stCondLst>
                  <p:cond evt="onClick" delay="0">
                    <p:tgtEl>
                      <p:spTgt spid="10835"/>
                    </p:tgtEl>
                  </p:cond>
                </p:stCondLst>
                <p:endSync evt="end" delay="0">
                  <p:rtn val="all"/>
                </p:endSync>
                <p:childTnLst>
                  <p:par>
                    <p:cTn id="411" fill="hold" nodeType="clickPar">
                      <p:stCondLst>
                        <p:cond delay="0"/>
                      </p:stCondLst>
                      <p:childTnLst>
                        <p:par>
                          <p:cTn id="412" fill="hold" nodeType="withGroup">
                            <p:stCondLst>
                              <p:cond delay="0"/>
                            </p:stCondLst>
                            <p:childTnLst>
                              <p:par>
                                <p:cTn id="413" presetID="21" presetClass="entr" presetSubtype="4" fill="hold" nodeType="clickEffect">
                                  <p:stCondLst>
                                    <p:cond delay="0"/>
                                  </p:stCondLst>
                                  <p:childTnLst>
                                    <p:set>
                                      <p:cBhvr>
                                        <p:cTn id="414" dur="1" fill="hold">
                                          <p:stCondLst>
                                            <p:cond delay="0"/>
                                          </p:stCondLst>
                                        </p:cTn>
                                        <p:tgtEl>
                                          <p:spTgt spid="10841">
                                            <p:txEl>
                                              <p:pRg st="0" end="0"/>
                                            </p:txEl>
                                          </p:spTgt>
                                        </p:tgtEl>
                                        <p:attrNameLst>
                                          <p:attrName>style.visibility</p:attrName>
                                        </p:attrNameLst>
                                      </p:cBhvr>
                                      <p:to>
                                        <p:strVal val="visible"/>
                                      </p:to>
                                    </p:set>
                                    <p:animEffect transition="in" filter="wheel(4)">
                                      <p:cBhvr>
                                        <p:cTn id="415" dur="2000"/>
                                        <p:tgtEl>
                                          <p:spTgt spid="10841">
                                            <p:txEl>
                                              <p:pRg st="0" end="0"/>
                                            </p:txEl>
                                          </p:spTgt>
                                        </p:tgtEl>
                                      </p:cBhvr>
                                    </p:animEffect>
                                  </p:childTnLst>
                                </p:cTn>
                              </p:par>
                            </p:childTnLst>
                          </p:cTn>
                        </p:par>
                      </p:childTnLst>
                    </p:cTn>
                  </p:par>
                  <p:par>
                    <p:cTn id="416" fill="hold" nodeType="clickPar">
                      <p:stCondLst>
                        <p:cond delay="indefinite"/>
                      </p:stCondLst>
                      <p:childTnLst>
                        <p:par>
                          <p:cTn id="417" fill="hold" nodeType="withGroup">
                            <p:stCondLst>
                              <p:cond delay="0"/>
                            </p:stCondLst>
                            <p:childTnLst>
                              <p:par>
                                <p:cTn id="418" presetID="25" presetClass="exit" presetSubtype="0" fill="hold" grpId="0" nodeType="clickEffect">
                                  <p:stCondLst>
                                    <p:cond delay="0"/>
                                  </p:stCondLst>
                                  <p:childTnLst>
                                    <p:animEffect transition="out" filter="fade">
                                      <p:cBhvr>
                                        <p:cTn id="419" dur="1000" accel="50000">
                                          <p:stCondLst>
                                            <p:cond delay="0"/>
                                          </p:stCondLst>
                                        </p:cTn>
                                        <p:tgtEl>
                                          <p:spTgt spid="10841">
                                            <p:txEl>
                                              <p:pRg st="0" end="0"/>
                                            </p:txEl>
                                          </p:spTgt>
                                        </p:tgtEl>
                                      </p:cBhvr>
                                    </p:animEffect>
                                    <p:anim calcmode="lin" valueType="num">
                                      <p:cBhvr>
                                        <p:cTn id="420" dur="500" accel="50000">
                                          <p:stCondLst>
                                            <p:cond delay="0"/>
                                          </p:stCondLst>
                                        </p:cTn>
                                        <p:tgtEl>
                                          <p:spTgt spid="10841">
                                            <p:txEl>
                                              <p:pRg st="0" end="0"/>
                                            </p:txEl>
                                          </p:spTgt>
                                        </p:tgtEl>
                                        <p:attrNameLst>
                                          <p:attrName>ppt_y</p:attrName>
                                        </p:attrNameLst>
                                      </p:cBhvr>
                                      <p:tavLst>
                                        <p:tav tm="0">
                                          <p:val>
                                            <p:strVal val="ppt_y"/>
                                          </p:val>
                                        </p:tav>
                                        <p:tav tm="100000">
                                          <p:val>
                                            <p:strVal val="ppt_y+.1"/>
                                          </p:val>
                                        </p:tav>
                                      </p:tavLst>
                                    </p:anim>
                                    <p:anim calcmode="lin" valueType="num">
                                      <p:cBhvr>
                                        <p:cTn id="421" dur="500" decel="50000">
                                          <p:stCondLst>
                                            <p:cond delay="500"/>
                                          </p:stCondLst>
                                        </p:cTn>
                                        <p:tgtEl>
                                          <p:spTgt spid="10841">
                                            <p:txEl>
                                              <p:pRg st="0" end="0"/>
                                            </p:txEl>
                                          </p:spTgt>
                                        </p:tgtEl>
                                        <p:attrNameLst>
                                          <p:attrName>ppt_y</p:attrName>
                                        </p:attrNameLst>
                                      </p:cBhvr>
                                      <p:tavLst>
                                        <p:tav tm="0">
                                          <p:val>
                                            <p:strVal val="ppt_y"/>
                                          </p:val>
                                        </p:tav>
                                        <p:tav tm="100000">
                                          <p:val>
                                            <p:strVal val="ppt_y-.1"/>
                                          </p:val>
                                        </p:tav>
                                      </p:tavLst>
                                    </p:anim>
                                    <p:anim calcmode="lin" valueType="num">
                                      <p:cBhvr>
                                        <p:cTn id="422" dur="500" accel="50000">
                                          <p:stCondLst>
                                            <p:cond delay="500"/>
                                          </p:stCondLst>
                                        </p:cTn>
                                        <p:tgtEl>
                                          <p:spTgt spid="10841">
                                            <p:txEl>
                                              <p:pRg st="0" end="0"/>
                                            </p:txEl>
                                          </p:spTgt>
                                        </p:tgtEl>
                                        <p:attrNameLst>
                                          <p:attrName>ppt_x</p:attrName>
                                        </p:attrNameLst>
                                      </p:cBhvr>
                                      <p:tavLst>
                                        <p:tav tm="0">
                                          <p:val>
                                            <p:strVal val="ppt_x"/>
                                          </p:val>
                                        </p:tav>
                                        <p:tav tm="100000">
                                          <p:val>
                                            <p:strVal val="ppt_x+.4"/>
                                          </p:val>
                                        </p:tav>
                                      </p:tavLst>
                                    </p:anim>
                                    <p:anim calcmode="lin" valueType="num">
                                      <p:cBhvr>
                                        <p:cTn id="423" dur="1000"/>
                                        <p:tgtEl>
                                          <p:spTgt spid="10841">
                                            <p:txEl>
                                              <p:pRg st="0" end="0"/>
                                            </p:txEl>
                                          </p:spTgt>
                                        </p:tgtEl>
                                        <p:attrNameLst>
                                          <p:attrName>ppt_h</p:attrName>
                                        </p:attrNameLst>
                                      </p:cBhvr>
                                      <p:tavLst>
                                        <p:tav tm="0">
                                          <p:val>
                                            <p:strVal val="ppt_h"/>
                                          </p:val>
                                        </p:tav>
                                        <p:tav tm="100000">
                                          <p:val>
                                            <p:strVal val="ppt_h"/>
                                          </p:val>
                                        </p:tav>
                                      </p:tavLst>
                                    </p:anim>
                                    <p:anim calcmode="lin" valueType="num">
                                      <p:cBhvr>
                                        <p:cTn id="424" dur="500" accel="50000">
                                          <p:stCondLst>
                                            <p:cond delay="0"/>
                                          </p:stCondLst>
                                        </p:cTn>
                                        <p:tgtEl>
                                          <p:spTgt spid="10841">
                                            <p:txEl>
                                              <p:pRg st="0" end="0"/>
                                            </p:txEl>
                                          </p:spTgt>
                                        </p:tgtEl>
                                        <p:attrNameLst>
                                          <p:attrName>ppt_w</p:attrName>
                                        </p:attrNameLst>
                                      </p:cBhvr>
                                      <p:tavLst>
                                        <p:tav tm="0">
                                          <p:val>
                                            <p:strVal val="ppt_w"/>
                                          </p:val>
                                        </p:tav>
                                        <p:tav tm="100000">
                                          <p:val>
                                            <p:strVal val="ppt_w*.05"/>
                                          </p:val>
                                        </p:tav>
                                      </p:tavLst>
                                    </p:anim>
                                    <p:anim calcmode="lin" valueType="num">
                                      <p:cBhvr>
                                        <p:cTn id="425" dur="500" decel="50000">
                                          <p:stCondLst>
                                            <p:cond delay="500"/>
                                          </p:stCondLst>
                                        </p:cTn>
                                        <p:tgtEl>
                                          <p:spTgt spid="10841">
                                            <p:txEl>
                                              <p:pRg st="0" end="0"/>
                                            </p:txEl>
                                          </p:spTgt>
                                        </p:tgtEl>
                                        <p:attrNameLst>
                                          <p:attrName>ppt_w</p:attrName>
                                        </p:attrNameLst>
                                      </p:cBhvr>
                                      <p:tavLst>
                                        <p:tav tm="0">
                                          <p:val>
                                            <p:strVal val="ppt_w"/>
                                          </p:val>
                                        </p:tav>
                                        <p:tav tm="100000">
                                          <p:val>
                                            <p:strVal val="ppt_w/.05"/>
                                          </p:val>
                                        </p:tav>
                                      </p:tavLst>
                                    </p:anim>
                                    <p:anim calcmode="lin" valueType="num">
                                      <p:cBhvr>
                                        <p:cTn id="426" dur="500" accel="50000">
                                          <p:stCondLst>
                                            <p:cond delay="500"/>
                                          </p:stCondLst>
                                        </p:cTn>
                                        <p:tgtEl>
                                          <p:spTgt spid="10841">
                                            <p:txEl>
                                              <p:pRg st="0" end="0"/>
                                            </p:txEl>
                                          </p:spTgt>
                                        </p:tgtEl>
                                        <p:attrNameLst>
                                          <p:attrName>style.rotation</p:attrName>
                                        </p:attrNameLst>
                                      </p:cBhvr>
                                      <p:tavLst>
                                        <p:tav tm="0">
                                          <p:val>
                                            <p:fltVal val="0"/>
                                          </p:val>
                                        </p:tav>
                                        <p:tav tm="100000">
                                          <p:val>
                                            <p:fltVal val="-90"/>
                                          </p:val>
                                        </p:tav>
                                      </p:tavLst>
                                    </p:anim>
                                    <p:set>
                                      <p:cBhvr>
                                        <p:cTn id="427" dur="1" fill="hold">
                                          <p:stCondLst>
                                            <p:cond delay="999"/>
                                          </p:stCondLst>
                                        </p:cTn>
                                        <p:tgtEl>
                                          <p:spTgt spid="10841">
                                            <p:txEl>
                                              <p:pRg st="0" end="0"/>
                                            </p:txEl>
                                          </p:spTgt>
                                        </p:tgtEl>
                                        <p:attrNameLst>
                                          <p:attrName>style.visibility</p:attrName>
                                        </p:attrNameLst>
                                      </p:cBhvr>
                                      <p:to>
                                        <p:strVal val="hidden"/>
                                      </p:to>
                                    </p:set>
                                  </p:childTnLst>
                                </p:cTn>
                              </p:par>
                            </p:childTnLst>
                          </p:cTn>
                        </p:par>
                      </p:childTnLst>
                    </p:cTn>
                  </p:par>
                </p:childTnLst>
              </p:cTn>
              <p:nextCondLst>
                <p:cond evt="onClick" delay="0">
                  <p:tgtEl>
                    <p:spTgt spid="10835"/>
                  </p:tgtEl>
                </p:cond>
              </p:nextCondLst>
            </p:seq>
            <p:seq concurrent="1" nextAc="seek">
              <p:cTn id="428" restart="whenNotActive" fill="hold" evtFilter="cancelBubble" nodeType="interactiveSeq">
                <p:stCondLst>
                  <p:cond evt="onClick" delay="0">
                    <p:tgtEl>
                      <p:spTgt spid="10836"/>
                    </p:tgtEl>
                  </p:cond>
                </p:stCondLst>
                <p:endSync evt="end" delay="0">
                  <p:rtn val="all"/>
                </p:endSync>
                <p:childTnLst>
                  <p:par>
                    <p:cTn id="429" fill="hold" nodeType="clickPar">
                      <p:stCondLst>
                        <p:cond delay="0"/>
                      </p:stCondLst>
                      <p:childTnLst>
                        <p:par>
                          <p:cTn id="430" fill="hold" nodeType="withGroup">
                            <p:stCondLst>
                              <p:cond delay="0"/>
                            </p:stCondLst>
                            <p:childTnLst>
                              <p:par>
                                <p:cTn id="431" presetID="6" presetClass="entr" presetSubtype="16" fill="hold" nodeType="clickEffect">
                                  <p:stCondLst>
                                    <p:cond delay="0"/>
                                  </p:stCondLst>
                                  <p:childTnLst>
                                    <p:set>
                                      <p:cBhvr>
                                        <p:cTn id="432" dur="1" fill="hold">
                                          <p:stCondLst>
                                            <p:cond delay="0"/>
                                          </p:stCondLst>
                                        </p:cTn>
                                        <p:tgtEl>
                                          <p:spTgt spid="10842">
                                            <p:txEl>
                                              <p:pRg st="0" end="0"/>
                                            </p:txEl>
                                          </p:spTgt>
                                        </p:tgtEl>
                                        <p:attrNameLst>
                                          <p:attrName>style.visibility</p:attrName>
                                        </p:attrNameLst>
                                      </p:cBhvr>
                                      <p:to>
                                        <p:strVal val="visible"/>
                                      </p:to>
                                    </p:set>
                                    <p:animEffect transition="in" filter="circle(in)">
                                      <p:cBhvr>
                                        <p:cTn id="433" dur="2000"/>
                                        <p:tgtEl>
                                          <p:spTgt spid="10842">
                                            <p:txEl>
                                              <p:pRg st="0" end="0"/>
                                            </p:txEl>
                                          </p:spTgt>
                                        </p:tgtEl>
                                      </p:cBhvr>
                                    </p:animEffect>
                                  </p:childTnLst>
                                </p:cTn>
                              </p:par>
                            </p:childTnLst>
                          </p:cTn>
                        </p:par>
                      </p:childTnLst>
                    </p:cTn>
                  </p:par>
                  <p:par>
                    <p:cTn id="434" fill="hold" nodeType="clickPar">
                      <p:stCondLst>
                        <p:cond delay="indefinite"/>
                      </p:stCondLst>
                      <p:childTnLst>
                        <p:par>
                          <p:cTn id="435" fill="hold" nodeType="withGroup">
                            <p:stCondLst>
                              <p:cond delay="0"/>
                            </p:stCondLst>
                            <p:childTnLst>
                              <p:par>
                                <p:cTn id="436" presetID="3" presetClass="exit" presetSubtype="10" fill="hold" grpId="0" nodeType="clickEffect">
                                  <p:stCondLst>
                                    <p:cond delay="0"/>
                                  </p:stCondLst>
                                  <p:childTnLst>
                                    <p:animEffect transition="out" filter="blinds(horizontal)">
                                      <p:cBhvr>
                                        <p:cTn id="437" dur="500"/>
                                        <p:tgtEl>
                                          <p:spTgt spid="10842">
                                            <p:txEl>
                                              <p:pRg st="0" end="0"/>
                                            </p:txEl>
                                          </p:spTgt>
                                        </p:tgtEl>
                                      </p:cBhvr>
                                    </p:animEffect>
                                    <p:set>
                                      <p:cBhvr>
                                        <p:cTn id="438" dur="1" fill="hold">
                                          <p:stCondLst>
                                            <p:cond delay="499"/>
                                          </p:stCondLst>
                                        </p:cTn>
                                        <p:tgtEl>
                                          <p:spTgt spid="10842">
                                            <p:txEl>
                                              <p:pRg st="0" end="0"/>
                                            </p:txEl>
                                          </p:spTgt>
                                        </p:tgtEl>
                                        <p:attrNameLst>
                                          <p:attrName>style.visibility</p:attrName>
                                        </p:attrNameLst>
                                      </p:cBhvr>
                                      <p:to>
                                        <p:strVal val="hidden"/>
                                      </p:to>
                                    </p:set>
                                  </p:childTnLst>
                                </p:cTn>
                              </p:par>
                            </p:childTnLst>
                          </p:cTn>
                        </p:par>
                      </p:childTnLst>
                    </p:cTn>
                  </p:par>
                </p:childTnLst>
              </p:cTn>
              <p:nextCondLst>
                <p:cond evt="onClick" delay="0">
                  <p:tgtEl>
                    <p:spTgt spid="10836"/>
                  </p:tgtEl>
                </p:cond>
              </p:nextCondLst>
            </p:seq>
            <p:seq concurrent="1" nextAc="seek">
              <p:cTn id="439" restart="whenNotActive" fill="hold" evtFilter="cancelBubble" nodeType="interactiveSeq">
                <p:stCondLst>
                  <p:cond evt="onClick" delay="0">
                    <p:tgtEl>
                      <p:spTgt spid="10837"/>
                    </p:tgtEl>
                  </p:cond>
                </p:stCondLst>
                <p:endSync evt="end" delay="0">
                  <p:rtn val="all"/>
                </p:endSync>
                <p:childTnLst>
                  <p:par>
                    <p:cTn id="440" fill="hold" nodeType="clickPar">
                      <p:stCondLst>
                        <p:cond delay="0"/>
                      </p:stCondLst>
                      <p:childTnLst>
                        <p:par>
                          <p:cTn id="441" fill="hold" nodeType="withGroup">
                            <p:stCondLst>
                              <p:cond delay="0"/>
                            </p:stCondLst>
                            <p:childTnLst>
                              <p:par>
                                <p:cTn id="442" presetID="39" presetClass="entr" presetSubtype="0" accel="100000" fill="hold" grpId="0" nodeType="clickEffect">
                                  <p:stCondLst>
                                    <p:cond delay="0"/>
                                  </p:stCondLst>
                                  <p:iterate type="lt">
                                    <p:tmPct val="0"/>
                                  </p:iterate>
                                  <p:childTnLst>
                                    <p:set>
                                      <p:cBhvr>
                                        <p:cTn id="443" dur="1" fill="hold">
                                          <p:stCondLst>
                                            <p:cond delay="0"/>
                                          </p:stCondLst>
                                        </p:cTn>
                                        <p:tgtEl>
                                          <p:spTgt spid="10843"/>
                                        </p:tgtEl>
                                        <p:attrNameLst>
                                          <p:attrName>style.visibility</p:attrName>
                                        </p:attrNameLst>
                                      </p:cBhvr>
                                      <p:to>
                                        <p:strVal val="visible"/>
                                      </p:to>
                                    </p:set>
                                    <p:anim calcmode="lin" valueType="num">
                                      <p:cBhvr>
                                        <p:cTn id="444" dur="500" fill="hold"/>
                                        <p:tgtEl>
                                          <p:spTgt spid="10843"/>
                                        </p:tgtEl>
                                        <p:attrNameLst>
                                          <p:attrName>ppt_h</p:attrName>
                                        </p:attrNameLst>
                                      </p:cBhvr>
                                      <p:tavLst>
                                        <p:tav tm="0">
                                          <p:val>
                                            <p:strVal val="#ppt_h/20"/>
                                          </p:val>
                                        </p:tav>
                                        <p:tav tm="50000">
                                          <p:val>
                                            <p:strVal val="#ppt_h/20"/>
                                          </p:val>
                                        </p:tav>
                                        <p:tav tm="100000">
                                          <p:val>
                                            <p:strVal val="#ppt_h"/>
                                          </p:val>
                                        </p:tav>
                                      </p:tavLst>
                                    </p:anim>
                                    <p:anim calcmode="lin" valueType="num">
                                      <p:cBhvr>
                                        <p:cTn id="445" dur="500" fill="hold"/>
                                        <p:tgtEl>
                                          <p:spTgt spid="10843"/>
                                        </p:tgtEl>
                                        <p:attrNameLst>
                                          <p:attrName>ppt_w</p:attrName>
                                        </p:attrNameLst>
                                      </p:cBhvr>
                                      <p:tavLst>
                                        <p:tav tm="0">
                                          <p:val>
                                            <p:strVal val="#ppt_w+.3"/>
                                          </p:val>
                                        </p:tav>
                                        <p:tav tm="50000">
                                          <p:val>
                                            <p:strVal val="#ppt_w+.3"/>
                                          </p:val>
                                        </p:tav>
                                        <p:tav tm="100000">
                                          <p:val>
                                            <p:strVal val="#ppt_w"/>
                                          </p:val>
                                        </p:tav>
                                      </p:tavLst>
                                    </p:anim>
                                    <p:anim calcmode="lin" valueType="num">
                                      <p:cBhvr>
                                        <p:cTn id="446" dur="500" fill="hold"/>
                                        <p:tgtEl>
                                          <p:spTgt spid="10843"/>
                                        </p:tgtEl>
                                        <p:attrNameLst>
                                          <p:attrName>ppt_x</p:attrName>
                                        </p:attrNameLst>
                                      </p:cBhvr>
                                      <p:tavLst>
                                        <p:tav tm="0">
                                          <p:val>
                                            <p:strVal val="#ppt_x-.3"/>
                                          </p:val>
                                        </p:tav>
                                        <p:tav tm="50000">
                                          <p:val>
                                            <p:strVal val="#ppt_x"/>
                                          </p:val>
                                        </p:tav>
                                        <p:tav tm="100000">
                                          <p:val>
                                            <p:strVal val="#ppt_x"/>
                                          </p:val>
                                        </p:tav>
                                      </p:tavLst>
                                    </p:anim>
                                    <p:anim calcmode="lin" valueType="num">
                                      <p:cBhvr>
                                        <p:cTn id="447" dur="500" fill="hold"/>
                                        <p:tgtEl>
                                          <p:spTgt spid="10843"/>
                                        </p:tgtEl>
                                        <p:attrNameLst>
                                          <p:attrName>ppt_y</p:attrName>
                                        </p:attrNameLst>
                                      </p:cBhvr>
                                      <p:tavLst>
                                        <p:tav tm="0">
                                          <p:val>
                                            <p:strVal val="#ppt_y"/>
                                          </p:val>
                                        </p:tav>
                                        <p:tav tm="100000">
                                          <p:val>
                                            <p:strVal val="#ppt_y"/>
                                          </p:val>
                                        </p:tav>
                                      </p:tavLst>
                                    </p:anim>
                                  </p:childTnLst>
                                </p:cTn>
                              </p:par>
                            </p:childTnLst>
                          </p:cTn>
                        </p:par>
                      </p:childTnLst>
                    </p:cTn>
                  </p:par>
                  <p:par>
                    <p:cTn id="448" fill="hold" nodeType="clickPar">
                      <p:stCondLst>
                        <p:cond delay="indefinite"/>
                      </p:stCondLst>
                      <p:childTnLst>
                        <p:par>
                          <p:cTn id="449" fill="hold" nodeType="withGroup">
                            <p:stCondLst>
                              <p:cond delay="0"/>
                            </p:stCondLst>
                            <p:childTnLst>
                              <p:par>
                                <p:cTn id="450" presetID="27" presetClass="exit" presetSubtype="0" fill="hold" grpId="1" nodeType="clickEffect">
                                  <p:stCondLst>
                                    <p:cond delay="0"/>
                                  </p:stCondLst>
                                  <p:iterate type="lt">
                                    <p:tmPct val="50000"/>
                                  </p:iterate>
                                  <p:childTnLst>
                                    <p:anim calcmode="discrete" valueType="clr">
                                      <p:cBhvr override="childStyle">
                                        <p:cTn id="451" dur="80"/>
                                        <p:tgtEl>
                                          <p:spTgt spid="10843"/>
                                        </p:tgtEl>
                                        <p:attrNameLst>
                                          <p:attrName>style.color</p:attrName>
                                        </p:attrNameLst>
                                      </p:cBhvr>
                                      <p:tavLst>
                                        <p:tav tm="0">
                                          <p:val>
                                            <p:clrVal>
                                              <a:schemeClr val="hlink"/>
                                            </p:clrVal>
                                          </p:val>
                                        </p:tav>
                                        <p:tav tm="50000">
                                          <p:val>
                                            <p:clrVal>
                                              <a:schemeClr val="accent2"/>
                                            </p:clrVal>
                                          </p:val>
                                        </p:tav>
                                      </p:tavLst>
                                    </p:anim>
                                    <p:anim calcmode="discrete" valueType="clr">
                                      <p:cBhvr>
                                        <p:cTn id="452" dur="80"/>
                                        <p:tgtEl>
                                          <p:spTgt spid="10843"/>
                                        </p:tgtEl>
                                        <p:attrNameLst>
                                          <p:attrName>fillcolor</p:attrName>
                                        </p:attrNameLst>
                                      </p:cBhvr>
                                      <p:tavLst>
                                        <p:tav tm="0">
                                          <p:val>
                                            <p:clrVal>
                                              <a:schemeClr val="hlink"/>
                                            </p:clrVal>
                                          </p:val>
                                        </p:tav>
                                        <p:tav tm="50000">
                                          <p:val>
                                            <p:clrVal>
                                              <a:schemeClr val="accent2"/>
                                            </p:clrVal>
                                          </p:val>
                                        </p:tav>
                                      </p:tavLst>
                                    </p:anim>
                                    <p:set>
                                      <p:cBhvr>
                                        <p:cTn id="453" dur="80"/>
                                        <p:tgtEl>
                                          <p:spTgt spid="10843"/>
                                        </p:tgtEl>
                                        <p:attrNameLst>
                                          <p:attrName>fill.type</p:attrName>
                                        </p:attrNameLst>
                                      </p:cBhvr>
                                      <p:to>
                                        <p:strVal val="solid"/>
                                      </p:to>
                                    </p:set>
                                    <p:set>
                                      <p:cBhvr>
                                        <p:cTn id="454" dur="1" fill="hold">
                                          <p:stCondLst>
                                            <p:cond delay="79"/>
                                          </p:stCondLst>
                                        </p:cTn>
                                        <p:tgtEl>
                                          <p:spTgt spid="10843"/>
                                        </p:tgtEl>
                                        <p:attrNameLst>
                                          <p:attrName>style.visibility</p:attrName>
                                        </p:attrNameLst>
                                      </p:cBhvr>
                                      <p:to>
                                        <p:strVal val="hidden"/>
                                      </p:to>
                                    </p:set>
                                  </p:childTnLst>
                                </p:cTn>
                              </p:par>
                            </p:childTnLst>
                          </p:cTn>
                        </p:par>
                      </p:childTnLst>
                    </p:cTn>
                  </p:par>
                </p:childTnLst>
              </p:cTn>
              <p:nextCondLst>
                <p:cond evt="onClick" delay="0">
                  <p:tgtEl>
                    <p:spTgt spid="10837"/>
                  </p:tgtEl>
                </p:cond>
              </p:nextCondLst>
            </p:seq>
            <p:seq concurrent="1" nextAc="seek">
              <p:cTn id="455" restart="whenNotActive" fill="hold" evtFilter="cancelBubble" nodeType="interactiveSeq">
                <p:stCondLst>
                  <p:cond evt="onClick" delay="0">
                    <p:tgtEl>
                      <p:spTgt spid="10838"/>
                    </p:tgtEl>
                  </p:cond>
                </p:stCondLst>
                <p:endSync evt="end" delay="0">
                  <p:rtn val="all"/>
                </p:endSync>
                <p:childTnLst>
                  <p:par>
                    <p:cTn id="456" fill="hold" nodeType="clickPar">
                      <p:stCondLst>
                        <p:cond delay="0"/>
                      </p:stCondLst>
                      <p:childTnLst>
                        <p:par>
                          <p:cTn id="457" fill="hold" nodeType="withGroup">
                            <p:stCondLst>
                              <p:cond delay="0"/>
                            </p:stCondLst>
                            <p:childTnLst>
                              <p:par>
                                <p:cTn id="458" presetID="18" presetClass="entr" presetSubtype="12" fill="hold" grpId="0" nodeType="clickEffect">
                                  <p:stCondLst>
                                    <p:cond delay="0"/>
                                  </p:stCondLst>
                                  <p:childTnLst>
                                    <p:set>
                                      <p:cBhvr>
                                        <p:cTn id="459" dur="1" fill="hold">
                                          <p:stCondLst>
                                            <p:cond delay="0"/>
                                          </p:stCondLst>
                                        </p:cTn>
                                        <p:tgtEl>
                                          <p:spTgt spid="10844"/>
                                        </p:tgtEl>
                                        <p:attrNameLst>
                                          <p:attrName>style.visibility</p:attrName>
                                        </p:attrNameLst>
                                      </p:cBhvr>
                                      <p:to>
                                        <p:strVal val="visible"/>
                                      </p:to>
                                    </p:set>
                                    <p:animEffect transition="in" filter="strips(downLeft)">
                                      <p:cBhvr>
                                        <p:cTn id="460" dur="500"/>
                                        <p:tgtEl>
                                          <p:spTgt spid="10844"/>
                                        </p:tgtEl>
                                      </p:cBhvr>
                                    </p:animEffect>
                                  </p:childTnLst>
                                </p:cTn>
                              </p:par>
                            </p:childTnLst>
                          </p:cTn>
                        </p:par>
                      </p:childTnLst>
                    </p:cTn>
                  </p:par>
                  <p:par>
                    <p:cTn id="461" fill="hold" nodeType="clickPar">
                      <p:stCondLst>
                        <p:cond delay="indefinite"/>
                      </p:stCondLst>
                      <p:childTnLst>
                        <p:par>
                          <p:cTn id="462" fill="hold" nodeType="withGroup">
                            <p:stCondLst>
                              <p:cond delay="0"/>
                            </p:stCondLst>
                            <p:childTnLst>
                              <p:par>
                                <p:cTn id="463" presetID="17" presetClass="exit" presetSubtype="10" fill="hold" grpId="1" nodeType="clickEffect">
                                  <p:stCondLst>
                                    <p:cond delay="0"/>
                                  </p:stCondLst>
                                  <p:childTnLst>
                                    <p:anim calcmode="lin" valueType="num">
                                      <p:cBhvr>
                                        <p:cTn id="464" dur="500"/>
                                        <p:tgtEl>
                                          <p:spTgt spid="10844"/>
                                        </p:tgtEl>
                                        <p:attrNameLst>
                                          <p:attrName>ppt_w</p:attrName>
                                        </p:attrNameLst>
                                      </p:cBhvr>
                                      <p:tavLst>
                                        <p:tav tm="0">
                                          <p:val>
                                            <p:strVal val="ppt_w"/>
                                          </p:val>
                                        </p:tav>
                                        <p:tav tm="100000">
                                          <p:val>
                                            <p:fltVal val="0"/>
                                          </p:val>
                                        </p:tav>
                                      </p:tavLst>
                                    </p:anim>
                                    <p:anim calcmode="lin" valueType="num">
                                      <p:cBhvr>
                                        <p:cTn id="465" dur="500"/>
                                        <p:tgtEl>
                                          <p:spTgt spid="10844"/>
                                        </p:tgtEl>
                                        <p:attrNameLst>
                                          <p:attrName>ppt_h</p:attrName>
                                        </p:attrNameLst>
                                      </p:cBhvr>
                                      <p:tavLst>
                                        <p:tav tm="0">
                                          <p:val>
                                            <p:strVal val="ppt_h"/>
                                          </p:val>
                                        </p:tav>
                                        <p:tav tm="100000">
                                          <p:val>
                                            <p:strVal val="ppt_h"/>
                                          </p:val>
                                        </p:tav>
                                      </p:tavLst>
                                    </p:anim>
                                    <p:set>
                                      <p:cBhvr>
                                        <p:cTn id="466" dur="1" fill="hold">
                                          <p:stCondLst>
                                            <p:cond delay="499"/>
                                          </p:stCondLst>
                                        </p:cTn>
                                        <p:tgtEl>
                                          <p:spTgt spid="10844"/>
                                        </p:tgtEl>
                                        <p:attrNameLst>
                                          <p:attrName>style.visibility</p:attrName>
                                        </p:attrNameLst>
                                      </p:cBhvr>
                                      <p:to>
                                        <p:strVal val="hidden"/>
                                      </p:to>
                                    </p:set>
                                  </p:childTnLst>
                                </p:cTn>
                              </p:par>
                            </p:childTnLst>
                          </p:cTn>
                        </p:par>
                      </p:childTnLst>
                    </p:cTn>
                  </p:par>
                </p:childTnLst>
              </p:cTn>
              <p:nextCondLst>
                <p:cond evt="onClick" delay="0">
                  <p:tgtEl>
                    <p:spTgt spid="10838"/>
                  </p:tgtEl>
                </p:cond>
              </p:nextCondLst>
            </p:seq>
            <p:seq concurrent="1" nextAc="seek">
              <p:cTn id="467" restart="whenNotActive" fill="hold" evtFilter="cancelBubble" nodeType="interactiveSeq">
                <p:stCondLst>
                  <p:cond evt="onClick" delay="0">
                    <p:tgtEl>
                      <p:spTgt spid="10839"/>
                    </p:tgtEl>
                  </p:cond>
                </p:stCondLst>
                <p:endSync evt="end" delay="0">
                  <p:rtn val="all"/>
                </p:endSync>
                <p:childTnLst>
                  <p:par>
                    <p:cTn id="468" fill="hold" nodeType="clickPar">
                      <p:stCondLst>
                        <p:cond delay="0"/>
                      </p:stCondLst>
                      <p:childTnLst>
                        <p:par>
                          <p:cTn id="469" fill="hold" nodeType="withGroup">
                            <p:stCondLst>
                              <p:cond delay="0"/>
                            </p:stCondLst>
                            <p:childTnLst>
                              <p:par>
                                <p:cTn id="470" presetID="39" presetClass="entr" presetSubtype="0" accel="100000" fill="hold" grpId="0" nodeType="clickEffect">
                                  <p:stCondLst>
                                    <p:cond delay="0"/>
                                  </p:stCondLst>
                                  <p:childTnLst>
                                    <p:set>
                                      <p:cBhvr>
                                        <p:cTn id="471" dur="1" fill="hold">
                                          <p:stCondLst>
                                            <p:cond delay="0"/>
                                          </p:stCondLst>
                                        </p:cTn>
                                        <p:tgtEl>
                                          <p:spTgt spid="10846"/>
                                        </p:tgtEl>
                                        <p:attrNameLst>
                                          <p:attrName>style.visibility</p:attrName>
                                        </p:attrNameLst>
                                      </p:cBhvr>
                                      <p:to>
                                        <p:strVal val="visible"/>
                                      </p:to>
                                    </p:set>
                                    <p:anim calcmode="lin" valueType="num">
                                      <p:cBhvr>
                                        <p:cTn id="472" dur="500" fill="hold"/>
                                        <p:tgtEl>
                                          <p:spTgt spid="10846"/>
                                        </p:tgtEl>
                                        <p:attrNameLst>
                                          <p:attrName>ppt_h</p:attrName>
                                        </p:attrNameLst>
                                      </p:cBhvr>
                                      <p:tavLst>
                                        <p:tav tm="0">
                                          <p:val>
                                            <p:strVal val="#ppt_h/20"/>
                                          </p:val>
                                        </p:tav>
                                        <p:tav tm="50000">
                                          <p:val>
                                            <p:strVal val="#ppt_h/20"/>
                                          </p:val>
                                        </p:tav>
                                        <p:tav tm="100000">
                                          <p:val>
                                            <p:strVal val="#ppt_h"/>
                                          </p:val>
                                        </p:tav>
                                      </p:tavLst>
                                    </p:anim>
                                    <p:anim calcmode="lin" valueType="num">
                                      <p:cBhvr>
                                        <p:cTn id="473" dur="500" fill="hold"/>
                                        <p:tgtEl>
                                          <p:spTgt spid="10846"/>
                                        </p:tgtEl>
                                        <p:attrNameLst>
                                          <p:attrName>ppt_w</p:attrName>
                                        </p:attrNameLst>
                                      </p:cBhvr>
                                      <p:tavLst>
                                        <p:tav tm="0">
                                          <p:val>
                                            <p:strVal val="#ppt_w+.3"/>
                                          </p:val>
                                        </p:tav>
                                        <p:tav tm="50000">
                                          <p:val>
                                            <p:strVal val="#ppt_w+.3"/>
                                          </p:val>
                                        </p:tav>
                                        <p:tav tm="100000">
                                          <p:val>
                                            <p:strVal val="#ppt_w"/>
                                          </p:val>
                                        </p:tav>
                                      </p:tavLst>
                                    </p:anim>
                                    <p:anim calcmode="lin" valueType="num">
                                      <p:cBhvr>
                                        <p:cTn id="474" dur="500" fill="hold"/>
                                        <p:tgtEl>
                                          <p:spTgt spid="10846"/>
                                        </p:tgtEl>
                                        <p:attrNameLst>
                                          <p:attrName>ppt_x</p:attrName>
                                        </p:attrNameLst>
                                      </p:cBhvr>
                                      <p:tavLst>
                                        <p:tav tm="0">
                                          <p:val>
                                            <p:strVal val="#ppt_x-.3"/>
                                          </p:val>
                                        </p:tav>
                                        <p:tav tm="50000">
                                          <p:val>
                                            <p:strVal val="#ppt_x"/>
                                          </p:val>
                                        </p:tav>
                                        <p:tav tm="100000">
                                          <p:val>
                                            <p:strVal val="#ppt_x"/>
                                          </p:val>
                                        </p:tav>
                                      </p:tavLst>
                                    </p:anim>
                                    <p:anim calcmode="lin" valueType="num">
                                      <p:cBhvr>
                                        <p:cTn id="475" dur="500" fill="hold"/>
                                        <p:tgtEl>
                                          <p:spTgt spid="10846"/>
                                        </p:tgtEl>
                                        <p:attrNameLst>
                                          <p:attrName>ppt_y</p:attrName>
                                        </p:attrNameLst>
                                      </p:cBhvr>
                                      <p:tavLst>
                                        <p:tav tm="0">
                                          <p:val>
                                            <p:strVal val="#ppt_y"/>
                                          </p:val>
                                        </p:tav>
                                        <p:tav tm="100000">
                                          <p:val>
                                            <p:strVal val="#ppt_y"/>
                                          </p:val>
                                        </p:tav>
                                      </p:tavLst>
                                    </p:anim>
                                  </p:childTnLst>
                                </p:cTn>
                              </p:par>
                            </p:childTnLst>
                          </p:cTn>
                        </p:par>
                      </p:childTnLst>
                    </p:cTn>
                  </p:par>
                  <p:par>
                    <p:cTn id="476" fill="hold" nodeType="clickPar">
                      <p:stCondLst>
                        <p:cond delay="indefinite"/>
                      </p:stCondLst>
                      <p:childTnLst>
                        <p:par>
                          <p:cTn id="477" fill="hold" nodeType="withGroup">
                            <p:stCondLst>
                              <p:cond delay="0"/>
                            </p:stCondLst>
                            <p:childTnLst>
                              <p:par>
                                <p:cTn id="478" presetID="3" presetClass="exit" presetSubtype="10" fill="hold" grpId="1" nodeType="clickEffect">
                                  <p:stCondLst>
                                    <p:cond delay="0"/>
                                  </p:stCondLst>
                                  <p:childTnLst>
                                    <p:animEffect transition="out" filter="blinds(horizontal)">
                                      <p:cBhvr>
                                        <p:cTn id="479" dur="500"/>
                                        <p:tgtEl>
                                          <p:spTgt spid="10846"/>
                                        </p:tgtEl>
                                      </p:cBhvr>
                                    </p:animEffect>
                                    <p:set>
                                      <p:cBhvr>
                                        <p:cTn id="480" dur="1" fill="hold">
                                          <p:stCondLst>
                                            <p:cond delay="499"/>
                                          </p:stCondLst>
                                        </p:cTn>
                                        <p:tgtEl>
                                          <p:spTgt spid="10846"/>
                                        </p:tgtEl>
                                        <p:attrNameLst>
                                          <p:attrName>style.visibility</p:attrName>
                                        </p:attrNameLst>
                                      </p:cBhvr>
                                      <p:to>
                                        <p:strVal val="hidden"/>
                                      </p:to>
                                    </p:set>
                                  </p:childTnLst>
                                </p:cTn>
                              </p:par>
                            </p:childTnLst>
                          </p:cTn>
                        </p:par>
                      </p:childTnLst>
                    </p:cTn>
                  </p:par>
                </p:childTnLst>
              </p:cTn>
              <p:nextCondLst>
                <p:cond evt="onClick" delay="0">
                  <p:tgtEl>
                    <p:spTgt spid="10839"/>
                  </p:tgtEl>
                </p:cond>
              </p:nextCondLst>
            </p:seq>
            <p:seq concurrent="1" nextAc="seek">
              <p:cTn id="481" restart="whenNotActive" fill="hold" evtFilter="cancelBubble" nodeType="interactiveSeq">
                <p:stCondLst>
                  <p:cond evt="onClick" delay="0">
                    <p:tgtEl>
                      <p:spTgt spid="10614"/>
                    </p:tgtEl>
                  </p:cond>
                </p:stCondLst>
                <p:endSync evt="end" delay="0">
                  <p:rtn val="all"/>
                </p:endSync>
                <p:childTnLst>
                  <p:par>
                    <p:cTn id="482" fill="hold" nodeType="clickPar">
                      <p:stCondLst>
                        <p:cond delay="0"/>
                      </p:stCondLst>
                      <p:childTnLst>
                        <p:par>
                          <p:cTn id="483" fill="hold" nodeType="withGroup">
                            <p:stCondLst>
                              <p:cond delay="0"/>
                            </p:stCondLst>
                            <p:childTnLst>
                              <p:par>
                                <p:cTn id="484" presetID="8" presetClass="entr" presetSubtype="16" fill="hold" grpId="0" nodeType="clickEffect">
                                  <p:stCondLst>
                                    <p:cond delay="0"/>
                                  </p:stCondLst>
                                  <p:childTnLst>
                                    <p:set>
                                      <p:cBhvr>
                                        <p:cTn id="485" dur="1" fill="hold">
                                          <p:stCondLst>
                                            <p:cond delay="0"/>
                                          </p:stCondLst>
                                        </p:cTn>
                                        <p:tgtEl>
                                          <p:spTgt spid="10642"/>
                                        </p:tgtEl>
                                        <p:attrNameLst>
                                          <p:attrName>style.visibility</p:attrName>
                                        </p:attrNameLst>
                                      </p:cBhvr>
                                      <p:to>
                                        <p:strVal val="visible"/>
                                      </p:to>
                                    </p:set>
                                    <p:animEffect transition="in" filter="diamond(in)">
                                      <p:cBhvr>
                                        <p:cTn id="486" dur="2000"/>
                                        <p:tgtEl>
                                          <p:spTgt spid="10642"/>
                                        </p:tgtEl>
                                      </p:cBhvr>
                                    </p:animEffect>
                                  </p:childTnLst>
                                </p:cTn>
                              </p:par>
                              <p:par>
                                <p:cTn id="487" presetID="8" presetClass="entr" presetSubtype="16" fill="hold" grpId="0" nodeType="withEffect">
                                  <p:stCondLst>
                                    <p:cond delay="0"/>
                                  </p:stCondLst>
                                  <p:childTnLst>
                                    <p:set>
                                      <p:cBhvr>
                                        <p:cTn id="488" dur="1" fill="hold">
                                          <p:stCondLst>
                                            <p:cond delay="0"/>
                                          </p:stCondLst>
                                        </p:cTn>
                                        <p:tgtEl>
                                          <p:spTgt spid="10640"/>
                                        </p:tgtEl>
                                        <p:attrNameLst>
                                          <p:attrName>style.visibility</p:attrName>
                                        </p:attrNameLst>
                                      </p:cBhvr>
                                      <p:to>
                                        <p:strVal val="visible"/>
                                      </p:to>
                                    </p:set>
                                    <p:animEffect transition="in" filter="diamond(in)">
                                      <p:cBhvr>
                                        <p:cTn id="489" dur="2000"/>
                                        <p:tgtEl>
                                          <p:spTgt spid="10640"/>
                                        </p:tgtEl>
                                      </p:cBhvr>
                                    </p:animEffect>
                                  </p:childTnLst>
                                </p:cTn>
                              </p:par>
                              <p:par>
                                <p:cTn id="490" presetID="8" presetClass="entr" presetSubtype="16" fill="hold" grpId="0" nodeType="withEffect">
                                  <p:stCondLst>
                                    <p:cond delay="0"/>
                                  </p:stCondLst>
                                  <p:childTnLst>
                                    <p:set>
                                      <p:cBhvr>
                                        <p:cTn id="491" dur="1" fill="hold">
                                          <p:stCondLst>
                                            <p:cond delay="0"/>
                                          </p:stCondLst>
                                        </p:cTn>
                                        <p:tgtEl>
                                          <p:spTgt spid="10639"/>
                                        </p:tgtEl>
                                        <p:attrNameLst>
                                          <p:attrName>style.visibility</p:attrName>
                                        </p:attrNameLst>
                                      </p:cBhvr>
                                      <p:to>
                                        <p:strVal val="visible"/>
                                      </p:to>
                                    </p:set>
                                    <p:animEffect transition="in" filter="diamond(in)">
                                      <p:cBhvr>
                                        <p:cTn id="492" dur="2000"/>
                                        <p:tgtEl>
                                          <p:spTgt spid="10639"/>
                                        </p:tgtEl>
                                      </p:cBhvr>
                                    </p:animEffect>
                                  </p:childTnLst>
                                </p:cTn>
                              </p:par>
                              <p:par>
                                <p:cTn id="493" presetID="8" presetClass="entr" presetSubtype="16" fill="hold" grpId="0" nodeType="withEffect">
                                  <p:stCondLst>
                                    <p:cond delay="0"/>
                                  </p:stCondLst>
                                  <p:childTnLst>
                                    <p:set>
                                      <p:cBhvr>
                                        <p:cTn id="494" dur="1" fill="hold">
                                          <p:stCondLst>
                                            <p:cond delay="0"/>
                                          </p:stCondLst>
                                        </p:cTn>
                                        <p:tgtEl>
                                          <p:spTgt spid="10853"/>
                                        </p:tgtEl>
                                        <p:attrNameLst>
                                          <p:attrName>style.visibility</p:attrName>
                                        </p:attrNameLst>
                                      </p:cBhvr>
                                      <p:to>
                                        <p:strVal val="visible"/>
                                      </p:to>
                                    </p:set>
                                    <p:animEffect transition="in" filter="diamond(in)">
                                      <p:cBhvr>
                                        <p:cTn id="495" dur="2000"/>
                                        <p:tgtEl>
                                          <p:spTgt spid="10853"/>
                                        </p:tgtEl>
                                      </p:cBhvr>
                                    </p:animEffect>
                                  </p:childTnLst>
                                </p:cTn>
                              </p:par>
                              <p:par>
                                <p:cTn id="496" presetID="8" presetClass="entr" presetSubtype="16" fill="hold" grpId="0" nodeType="withEffect">
                                  <p:stCondLst>
                                    <p:cond delay="0"/>
                                  </p:stCondLst>
                                  <p:childTnLst>
                                    <p:set>
                                      <p:cBhvr>
                                        <p:cTn id="497" dur="1" fill="hold">
                                          <p:stCondLst>
                                            <p:cond delay="0"/>
                                          </p:stCondLst>
                                        </p:cTn>
                                        <p:tgtEl>
                                          <p:spTgt spid="10855"/>
                                        </p:tgtEl>
                                        <p:attrNameLst>
                                          <p:attrName>style.visibility</p:attrName>
                                        </p:attrNameLst>
                                      </p:cBhvr>
                                      <p:to>
                                        <p:strVal val="visible"/>
                                      </p:to>
                                    </p:set>
                                    <p:animEffect transition="in" filter="diamond(in)">
                                      <p:cBhvr>
                                        <p:cTn id="498" dur="2000"/>
                                        <p:tgtEl>
                                          <p:spTgt spid="10855"/>
                                        </p:tgtEl>
                                      </p:cBhvr>
                                    </p:animEffect>
                                  </p:childTnLst>
                                </p:cTn>
                              </p:par>
                            </p:childTnLst>
                          </p:cTn>
                        </p:par>
                      </p:childTnLst>
                    </p:cTn>
                  </p:par>
                  <p:par>
                    <p:cTn id="499" fill="hold" nodeType="clickPar">
                      <p:stCondLst>
                        <p:cond delay="indefinite"/>
                      </p:stCondLst>
                      <p:childTnLst>
                        <p:par>
                          <p:cTn id="500" fill="hold" nodeType="withGroup">
                            <p:stCondLst>
                              <p:cond delay="0"/>
                            </p:stCondLst>
                            <p:childTnLst>
                              <p:par>
                                <p:cTn id="501" presetID="18" presetClass="exit" presetSubtype="12" fill="hold" grpId="1" nodeType="clickEffect">
                                  <p:stCondLst>
                                    <p:cond delay="0"/>
                                  </p:stCondLst>
                                  <p:childTnLst>
                                    <p:animEffect transition="out" filter="strips(downLeft)">
                                      <p:cBhvr>
                                        <p:cTn id="502" dur="500"/>
                                        <p:tgtEl>
                                          <p:spTgt spid="10642"/>
                                        </p:tgtEl>
                                      </p:cBhvr>
                                    </p:animEffect>
                                    <p:set>
                                      <p:cBhvr>
                                        <p:cTn id="503" dur="1" fill="hold">
                                          <p:stCondLst>
                                            <p:cond delay="499"/>
                                          </p:stCondLst>
                                        </p:cTn>
                                        <p:tgtEl>
                                          <p:spTgt spid="10642"/>
                                        </p:tgtEl>
                                        <p:attrNameLst>
                                          <p:attrName>style.visibility</p:attrName>
                                        </p:attrNameLst>
                                      </p:cBhvr>
                                      <p:to>
                                        <p:strVal val="hidden"/>
                                      </p:to>
                                    </p:set>
                                  </p:childTnLst>
                                </p:cTn>
                              </p:par>
                              <p:par>
                                <p:cTn id="504" presetID="18" presetClass="exit" presetSubtype="12" fill="hold" grpId="1" nodeType="withEffect">
                                  <p:stCondLst>
                                    <p:cond delay="0"/>
                                  </p:stCondLst>
                                  <p:childTnLst>
                                    <p:animEffect transition="out" filter="strips(downLeft)">
                                      <p:cBhvr>
                                        <p:cTn id="505" dur="500"/>
                                        <p:tgtEl>
                                          <p:spTgt spid="10640"/>
                                        </p:tgtEl>
                                      </p:cBhvr>
                                    </p:animEffect>
                                    <p:set>
                                      <p:cBhvr>
                                        <p:cTn id="506" dur="1" fill="hold">
                                          <p:stCondLst>
                                            <p:cond delay="499"/>
                                          </p:stCondLst>
                                        </p:cTn>
                                        <p:tgtEl>
                                          <p:spTgt spid="10640"/>
                                        </p:tgtEl>
                                        <p:attrNameLst>
                                          <p:attrName>style.visibility</p:attrName>
                                        </p:attrNameLst>
                                      </p:cBhvr>
                                      <p:to>
                                        <p:strVal val="hidden"/>
                                      </p:to>
                                    </p:set>
                                  </p:childTnLst>
                                </p:cTn>
                              </p:par>
                              <p:par>
                                <p:cTn id="507" presetID="18" presetClass="exit" presetSubtype="12" fill="hold" grpId="1" nodeType="withEffect">
                                  <p:stCondLst>
                                    <p:cond delay="0"/>
                                  </p:stCondLst>
                                  <p:childTnLst>
                                    <p:animEffect transition="out" filter="strips(downLeft)">
                                      <p:cBhvr>
                                        <p:cTn id="508" dur="500"/>
                                        <p:tgtEl>
                                          <p:spTgt spid="10639"/>
                                        </p:tgtEl>
                                      </p:cBhvr>
                                    </p:animEffect>
                                    <p:set>
                                      <p:cBhvr>
                                        <p:cTn id="509" dur="1" fill="hold">
                                          <p:stCondLst>
                                            <p:cond delay="499"/>
                                          </p:stCondLst>
                                        </p:cTn>
                                        <p:tgtEl>
                                          <p:spTgt spid="10639"/>
                                        </p:tgtEl>
                                        <p:attrNameLst>
                                          <p:attrName>style.visibility</p:attrName>
                                        </p:attrNameLst>
                                      </p:cBhvr>
                                      <p:to>
                                        <p:strVal val="hidden"/>
                                      </p:to>
                                    </p:set>
                                  </p:childTnLst>
                                </p:cTn>
                              </p:par>
                              <p:par>
                                <p:cTn id="510" presetID="18" presetClass="exit" presetSubtype="12" fill="hold" grpId="1" nodeType="withEffect">
                                  <p:stCondLst>
                                    <p:cond delay="0"/>
                                  </p:stCondLst>
                                  <p:childTnLst>
                                    <p:animEffect transition="out" filter="strips(downLeft)">
                                      <p:cBhvr>
                                        <p:cTn id="511" dur="500"/>
                                        <p:tgtEl>
                                          <p:spTgt spid="10853"/>
                                        </p:tgtEl>
                                      </p:cBhvr>
                                    </p:animEffect>
                                    <p:set>
                                      <p:cBhvr>
                                        <p:cTn id="512" dur="1" fill="hold">
                                          <p:stCondLst>
                                            <p:cond delay="499"/>
                                          </p:stCondLst>
                                        </p:cTn>
                                        <p:tgtEl>
                                          <p:spTgt spid="10853"/>
                                        </p:tgtEl>
                                        <p:attrNameLst>
                                          <p:attrName>style.visibility</p:attrName>
                                        </p:attrNameLst>
                                      </p:cBhvr>
                                      <p:to>
                                        <p:strVal val="hidden"/>
                                      </p:to>
                                    </p:set>
                                  </p:childTnLst>
                                </p:cTn>
                              </p:par>
                              <p:par>
                                <p:cTn id="513" presetID="18" presetClass="exit" presetSubtype="12" fill="hold" grpId="1" nodeType="withEffect">
                                  <p:stCondLst>
                                    <p:cond delay="0"/>
                                  </p:stCondLst>
                                  <p:childTnLst>
                                    <p:animEffect transition="out" filter="strips(downLeft)">
                                      <p:cBhvr>
                                        <p:cTn id="514" dur="500"/>
                                        <p:tgtEl>
                                          <p:spTgt spid="10855"/>
                                        </p:tgtEl>
                                      </p:cBhvr>
                                    </p:animEffect>
                                    <p:set>
                                      <p:cBhvr>
                                        <p:cTn id="515" dur="1" fill="hold">
                                          <p:stCondLst>
                                            <p:cond delay="499"/>
                                          </p:stCondLst>
                                        </p:cTn>
                                        <p:tgtEl>
                                          <p:spTgt spid="10855"/>
                                        </p:tgtEl>
                                        <p:attrNameLst>
                                          <p:attrName>style.visibility</p:attrName>
                                        </p:attrNameLst>
                                      </p:cBhvr>
                                      <p:to>
                                        <p:strVal val="hidden"/>
                                      </p:to>
                                    </p:set>
                                  </p:childTnLst>
                                </p:cTn>
                              </p:par>
                            </p:childTnLst>
                          </p:cTn>
                        </p:par>
                      </p:childTnLst>
                    </p:cTn>
                  </p:par>
                </p:childTnLst>
              </p:cTn>
              <p:nextCondLst>
                <p:cond evt="onClick" delay="0">
                  <p:tgtEl>
                    <p:spTgt spid="10614"/>
                  </p:tgtEl>
                </p:cond>
              </p:nextCondLst>
            </p:seq>
          </p:childTnLst>
        </p:cTn>
      </p:par>
    </p:tnLst>
    <p:bldLst>
      <p:bldP spid="10617" grpId="0"/>
      <p:bldP spid="10617" grpId="1"/>
      <p:bldP spid="10618" grpId="0"/>
      <p:bldP spid="10618" grpId="1"/>
      <p:bldP spid="10619" grpId="0"/>
      <p:bldP spid="10619" grpId="1"/>
      <p:bldP spid="10619" grpId="2"/>
      <p:bldP spid="10619" grpId="3"/>
      <p:bldP spid="10621" grpId="0"/>
      <p:bldP spid="10621" grpId="1"/>
      <p:bldP spid="10622" grpId="0"/>
      <p:bldP spid="10622" grpId="1"/>
      <p:bldP spid="10623" grpId="0"/>
      <p:bldP spid="10623" grpId="1"/>
      <p:bldP spid="10624" grpId="0"/>
      <p:bldP spid="10624" grpId="1"/>
      <p:bldP spid="10625" grpId="0"/>
      <p:bldP spid="10625" grpId="1"/>
      <p:bldP spid="10626" grpId="0"/>
      <p:bldP spid="10626" grpId="1"/>
      <p:bldP spid="10627" grpId="0"/>
      <p:bldP spid="10627" grpId="1"/>
      <p:bldP spid="10628" grpId="0"/>
      <p:bldP spid="10628" grpId="1"/>
      <p:bldP spid="10628" grpId="2"/>
      <p:bldP spid="10628" grpId="3"/>
      <p:bldP spid="10629" grpId="0"/>
      <p:bldP spid="10629" grpId="1"/>
      <p:bldP spid="10630" grpId="0"/>
      <p:bldP spid="10630" grpId="1"/>
      <p:bldP spid="10631" grpId="0"/>
      <p:bldP spid="10631" grpId="1"/>
      <p:bldP spid="10632" grpId="0"/>
      <p:bldP spid="10632" grpId="1"/>
      <p:bldP spid="10634" grpId="0"/>
      <p:bldP spid="10634" grpId="1"/>
      <p:bldP spid="10635" grpId="0"/>
      <p:bldP spid="10635" grpId="1"/>
      <p:bldP spid="10636" grpId="0"/>
      <p:bldP spid="10636" grpId="1"/>
      <p:bldP spid="10636" grpId="2"/>
      <p:bldP spid="10636" grpId="3"/>
      <p:bldP spid="10637" grpId="0"/>
      <p:bldP spid="10637" grpId="1"/>
      <p:bldP spid="10638" grpId="0"/>
      <p:bldP spid="10638" grpId="1"/>
      <p:bldP spid="10639" grpId="0"/>
      <p:bldP spid="10639" grpId="1"/>
      <p:bldP spid="10640" grpId="0"/>
      <p:bldP spid="10640" grpId="1"/>
      <p:bldP spid="10642" grpId="0"/>
      <p:bldP spid="10642" grpId="1"/>
      <p:bldP spid="10642" grpId="2"/>
      <p:bldP spid="10642" grpId="3"/>
      <p:bldP spid="10646" grpId="0"/>
      <p:bldP spid="10646" grpId="1"/>
      <p:bldP spid="10647" grpId="0"/>
      <p:bldP spid="10647" grpId="1"/>
      <p:bldP spid="10648" grpId="0"/>
      <p:bldP spid="10648" grpId="1"/>
      <p:bldP spid="10649" grpId="0"/>
      <p:bldP spid="10649" grpId="1"/>
      <p:bldP spid="10650" grpId="0"/>
      <p:bldP spid="10650" grpId="1"/>
      <p:bldP spid="10650" grpId="2"/>
      <p:bldP spid="10650" grpId="3"/>
      <p:bldP spid="10651" grpId="0"/>
      <p:bldP spid="10651" grpId="1"/>
      <p:bldP spid="10652" grpId="0"/>
      <p:bldP spid="10652" grpId="1"/>
      <p:bldP spid="10653" grpId="0"/>
      <p:bldP spid="10653" grpId="1"/>
      <p:bldP spid="10655" grpId="0"/>
      <p:bldP spid="10655" grpId="1"/>
      <p:bldP spid="10655" grpId="2"/>
      <p:bldP spid="10655" grpId="3"/>
      <p:bldP spid="10656" grpId="0"/>
      <p:bldP spid="10656" grpId="1"/>
      <p:bldP spid="10657" grpId="0"/>
      <p:bldP spid="10657" grpId="1"/>
      <p:bldP spid="10658" grpId="0"/>
      <p:bldP spid="10658" grpId="1"/>
      <p:bldP spid="10660" grpId="0"/>
      <p:bldP spid="10660" grpId="1"/>
      <p:bldP spid="10840" grpId="0"/>
      <p:bldP spid="10840" grpId="1"/>
      <p:bldP spid="10841" grpId="0" build="allAtOnce"/>
      <p:bldP spid="10842" grpId="0" build="allAtOnce"/>
      <p:bldP spid="10843" grpId="0"/>
      <p:bldP spid="10843" grpId="1"/>
      <p:bldP spid="10844" grpId="0"/>
      <p:bldP spid="10844" grpId="1"/>
      <p:bldP spid="10846" grpId="0"/>
      <p:bldP spid="10846" grpId="1"/>
      <p:bldP spid="10853" grpId="0"/>
      <p:bldP spid="10853" grpId="1"/>
      <p:bldP spid="10855" grpId="0"/>
      <p:bldP spid="1085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en-US"/>
          </a:p>
        </p:txBody>
      </p:sp>
      <p:pic>
        <p:nvPicPr>
          <p:cNvPr id="3481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463" y="-22225"/>
            <a:ext cx="9174163" cy="6880225"/>
          </a:xfrm>
        </p:spPr>
      </p:pic>
      <p:sp>
        <p:nvSpPr>
          <p:cNvPr id="5" name="TextBox 4">
            <a:extLst>
              <a:ext uri="{FF2B5EF4-FFF2-40B4-BE49-F238E27FC236}">
                <a16:creationId xmlns="" xmlns:a16="http://schemas.microsoft.com/office/drawing/2014/main" id="{07640485-A8B2-CC2D-135F-ED2D5AAF3CD2}"/>
              </a:ext>
            </a:extLst>
          </p:cNvPr>
          <p:cNvSpPr txBox="1"/>
          <p:nvPr/>
        </p:nvSpPr>
        <p:spPr>
          <a:xfrm>
            <a:off x="838200" y="1905000"/>
            <a:ext cx="8470900" cy="923330"/>
          </a:xfrm>
          <a:prstGeom prst="rect">
            <a:avLst/>
          </a:prstGeom>
          <a:noFill/>
        </p:spPr>
        <p:txBody>
          <a:bodyPr wrap="square">
            <a:spAutoFit/>
          </a:bodyPr>
          <a:lstStyle/>
          <a:p>
            <a:pPr algn="ctr"/>
            <a:r>
              <a:rPr lang="en-US" sz="5400" b="1" kern="10" spc="-400" dirty="0" err="1">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Kính</a:t>
            </a:r>
            <a:r>
              <a:rPr lang="en-US" sz="5400" b="1" kern="10" spc="-400" dirty="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 </a:t>
            </a:r>
            <a:r>
              <a:rPr lang="en-US" sz="5400" b="1" kern="10" spc="-400" dirty="0" err="1">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chúc</a:t>
            </a:r>
            <a:r>
              <a:rPr lang="en-US" sz="5400" b="1" kern="10" spc="-400" dirty="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 </a:t>
            </a:r>
            <a:r>
              <a:rPr lang="en-US" sz="5400" b="1" kern="10" spc="-400" dirty="0" err="1">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quí</a:t>
            </a:r>
            <a:r>
              <a:rPr lang="en-US" sz="5400" b="1" kern="10" spc="-400" dirty="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 </a:t>
            </a:r>
            <a:r>
              <a:rPr lang="en-US" sz="5400" b="1" kern="10" spc="-400" dirty="0" err="1">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thầy</a:t>
            </a:r>
            <a:r>
              <a:rPr lang="en-US" sz="5400" b="1" kern="10" spc="-400" dirty="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 </a:t>
            </a:r>
            <a:r>
              <a:rPr lang="en-US" sz="5400" b="1" kern="10" spc="-400" dirty="0" err="1">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cô</a:t>
            </a:r>
            <a:r>
              <a:rPr lang="en-US" sz="5400" b="1" kern="10" spc="-400" dirty="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 </a:t>
            </a:r>
            <a:r>
              <a:rPr lang="en-US" sz="5400" b="1" kern="10" spc="-400" dirty="0" err="1">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sức</a:t>
            </a:r>
            <a:r>
              <a:rPr lang="en-US" sz="5400" b="1" kern="10" spc="-400" dirty="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 </a:t>
            </a:r>
            <a:r>
              <a:rPr lang="en-US" sz="5400" b="1" kern="10" spc="-400" dirty="0" err="1">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khỏe</a:t>
            </a:r>
            <a:r>
              <a:rPr lang="en-US" sz="5400" b="1" kern="10" spc="-400" dirty="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latin typeface="Times New Roman" pitchFamily="18" charset="0"/>
              <a:cs typeface="Times New Roman" pitchFamily="18" charset="0"/>
            </a:endParaRPr>
          </a:p>
        </p:txBody>
      </p:sp>
      <p:sp>
        <p:nvSpPr>
          <p:cNvPr id="6147" name="Rectangle 3"/>
          <p:cNvSpPr>
            <a:spLocks noGrp="1" noChangeArrowheads="1"/>
          </p:cNvSpPr>
          <p:nvPr>
            <p:ph idx="1"/>
          </p:nvPr>
        </p:nvSpPr>
        <p:spPr/>
        <p:txBody>
          <a:bodyPr/>
          <a:lstStyle/>
          <a:p>
            <a:pPr eaLnBrk="1" hangingPunct="1"/>
            <a:endParaRPr lang="en-US">
              <a:latin typeface="Times New Roman" pitchFamily="18" charset="0"/>
              <a:cs typeface="Times New Roman" pitchFamily="18" charset="0"/>
            </a:endParaRPr>
          </a:p>
        </p:txBody>
      </p:sp>
      <p:pic>
        <p:nvPicPr>
          <p:cNvPr id="6148"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111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6152" name="Rectangle 9"/>
          <p:cNvSpPr>
            <a:spLocks noChangeArrowheads="1"/>
          </p:cNvSpPr>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solidFill>
                  <a:srgbClr val="0033CC"/>
                </a:solidFill>
                <a:latin typeface="Times New Roman" pitchFamily="18" charset="0"/>
                <a:cs typeface="Times New Roman" pitchFamily="18" charset="0"/>
              </a:rPr>
              <a:t>ÔN BÀI CŨ</a:t>
            </a:r>
          </a:p>
        </p:txBody>
      </p:sp>
      <p:sp>
        <p:nvSpPr>
          <p:cNvPr id="2" name="Rectangle 1"/>
          <p:cNvSpPr>
            <a:spLocks noChangeArrowheads="1"/>
          </p:cNvSpPr>
          <p:nvPr/>
        </p:nvSpPr>
        <p:spPr bwMode="auto">
          <a:xfrm>
            <a:off x="914400" y="2551113"/>
            <a:ext cx="7391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200" dirty="0">
                <a:latin typeface="Times New Roman" pitchFamily="18" charset="0"/>
                <a:cs typeface="Times New Roman" pitchFamily="18" charset="0"/>
              </a:rPr>
              <a:t>   </a:t>
            </a:r>
            <a:r>
              <a:rPr lang="vi-VN" sz="3200" b="1" dirty="0">
                <a:latin typeface="Times New Roman" pitchFamily="18" charset="0"/>
                <a:cs typeface="Times New Roman" pitchFamily="18" charset="0"/>
              </a:rPr>
              <a:t>Câu </a:t>
            </a:r>
            <a:r>
              <a:rPr lang="en-US" sz="3200" b="1" dirty="0">
                <a:latin typeface="Times New Roman" pitchFamily="18" charset="0"/>
                <a:cs typeface="Times New Roman" pitchFamily="18" charset="0"/>
              </a:rPr>
              <a:t>2</a:t>
            </a:r>
            <a:r>
              <a:rPr lang="vi-VN" sz="3200" b="1" dirty="0">
                <a:latin typeface="Times New Roman" pitchFamily="18" charset="0"/>
                <a:cs typeface="Times New Roman" pitchFamily="18" charset="0"/>
              </a:rPr>
              <a:t>:</a:t>
            </a:r>
            <a:r>
              <a:rPr lang="vi-VN" sz="3200" dirty="0">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Nêu</a:t>
            </a:r>
            <a:r>
              <a:rPr lang="en-US" sz="3200" dirty="0">
                <a:solidFill>
                  <a:srgbClr val="000000"/>
                </a:solidFill>
                <a:latin typeface="Times New Roman" pitchFamily="18" charset="0"/>
                <a:cs typeface="Times New Roman" pitchFamily="18" charset="0"/>
              </a:rPr>
              <a:t> ý </a:t>
            </a:r>
            <a:r>
              <a:rPr lang="en-US" sz="3200" dirty="0" err="1">
                <a:solidFill>
                  <a:srgbClr val="000000"/>
                </a:solidFill>
                <a:latin typeface="Times New Roman" pitchFamily="18" charset="0"/>
                <a:cs typeface="Times New Roman" pitchFamily="18" charset="0"/>
              </a:rPr>
              <a:t>nghĩa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lịch</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sử</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của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Cách</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mạng</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tháng</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Tám</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năm</a:t>
            </a:r>
            <a:r>
              <a:rPr lang="en-US" sz="3200" dirty="0">
                <a:solidFill>
                  <a:srgbClr val="000000"/>
                </a:solidFill>
                <a:latin typeface="Times New Roman" pitchFamily="18" charset="0"/>
                <a:cs typeface="Times New Roman" pitchFamily="18" charset="0"/>
              </a:rPr>
              <a:t> 1945?</a:t>
            </a:r>
          </a:p>
          <a:p>
            <a:pPr algn="just"/>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2853421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5" name="Rectangle 4"/>
          <p:cNvSpPr/>
          <p:nvPr/>
        </p:nvSpPr>
        <p:spPr>
          <a:xfrm>
            <a:off x="22590" y="1190808"/>
            <a:ext cx="9166292"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solidFill>
                    <a:srgbClr val="FF0000"/>
                  </a:solidFill>
                </a:ln>
                <a:solidFill>
                  <a:srgbClr val="FF0000"/>
                </a:solidFill>
                <a:latin typeface="Times New Roman" pitchFamily="18" charset="0"/>
                <a:cs typeface="Times New Roman" pitchFamily="18" charset="0"/>
              </a:rPr>
              <a:t>BÀI 10: BÁC HỒ ĐỘC TUYÊN NGÔN ĐỘC LẬP</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95" y="1775583"/>
            <a:ext cx="9151495" cy="5091737"/>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a:latin typeface="Times New Roman" pitchFamily="18" charset="0"/>
              <a:cs typeface="Times New Roman" pitchFamily="18" charset="0"/>
            </a:endParaRPr>
          </a:p>
        </p:txBody>
      </p:sp>
      <p:sp>
        <p:nvSpPr>
          <p:cNvPr id="10243" name="Rectangle 3"/>
          <p:cNvSpPr>
            <a:spLocks noGrp="1" noChangeArrowheads="1"/>
          </p:cNvSpPr>
          <p:nvPr>
            <p:ph idx="1"/>
          </p:nvPr>
        </p:nvSpPr>
        <p:spPr/>
        <p:txBody>
          <a:bodyPr/>
          <a:lstStyle/>
          <a:p>
            <a:pPr eaLnBrk="1" hangingPunct="1"/>
            <a:endParaRPr lang="en-US">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2" name="Cloud 1"/>
          <p:cNvSpPr/>
          <p:nvPr/>
        </p:nvSpPr>
        <p:spPr>
          <a:xfrm>
            <a:off x="266700" y="2362200"/>
            <a:ext cx="8763000" cy="23622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Times New Roman" pitchFamily="18" charset="0"/>
              <a:cs typeface="Times New Roman" pitchFamily="18" charset="0"/>
            </a:endParaRPr>
          </a:p>
        </p:txBody>
      </p:sp>
      <p:sp>
        <p:nvSpPr>
          <p:cNvPr id="12" name="TextBox 11"/>
          <p:cNvSpPr txBox="1">
            <a:spLocks noChangeArrowheads="1"/>
          </p:cNvSpPr>
          <p:nvPr/>
        </p:nvSpPr>
        <p:spPr bwMode="auto">
          <a:xfrm>
            <a:off x="794478" y="3131853"/>
            <a:ext cx="81209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a:latin typeface="Times New Roman" pitchFamily="18" charset="0"/>
                <a:cs typeface="Times New Roman" pitchFamily="18" charset="0"/>
              </a:rPr>
              <a:t>Em hiểu thế nào là “Tuyên ngôn độc lập”?</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eaLnBrk="1" hangingPunct="1"/>
            <a:endParaRPr lang="en-US">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1114"/>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5" name="TextBox 4"/>
          <p:cNvSpPr txBox="1">
            <a:spLocks noChangeArrowheads="1"/>
          </p:cNvSpPr>
          <p:nvPr/>
        </p:nvSpPr>
        <p:spPr bwMode="auto">
          <a:xfrm>
            <a:off x="495300" y="1905000"/>
            <a:ext cx="815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a:solidFill>
                  <a:srgbClr val="0000FF"/>
                </a:solidFill>
                <a:latin typeface="Times New Roman" pitchFamily="18" charset="0"/>
                <a:cs typeface="Times New Roman" pitchFamily="18" charset="0"/>
              </a:rPr>
              <a:t>HOẠT ĐỘNG 1: </a:t>
            </a:r>
          </a:p>
          <a:p>
            <a:pPr algn="ctr" eaLnBrk="1" hangingPunct="1"/>
            <a:endParaRPr lang="en-US" sz="3200" b="1" dirty="0">
              <a:latin typeface="Times New Roman" pitchFamily="18" charset="0"/>
              <a:cs typeface="Times New Roman" pitchFamily="18" charset="0"/>
            </a:endParaRPr>
          </a:p>
          <a:p>
            <a:pPr algn="ctr" eaLnBrk="1" hangingPunct="1"/>
            <a:r>
              <a:rPr lang="en-US" sz="3200" b="1" dirty="0" err="1">
                <a:latin typeface="Times New Roman" pitchFamily="18" charset="0"/>
                <a:cs typeface="Times New Roman" pitchFamily="18" charset="0"/>
              </a:rPr>
              <a:t>Quang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Nội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2-9-1945</a:t>
            </a:r>
          </a:p>
        </p:txBody>
      </p:sp>
    </p:spTree>
    <p:extLst>
      <p:ext uri="{BB962C8B-B14F-4D97-AF65-F5344CB8AC3E}">
        <p14:creationId xmlns:p14="http://schemas.microsoft.com/office/powerpoint/2010/main" val="33290520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562600"/>
          </a:xfrm>
          <a:prstGeom prst="rect">
            <a:avLst/>
          </a:prstGeom>
          <a:ln>
            <a:noFill/>
          </a:ln>
          <a:effectLst>
            <a:softEdge rad="112500"/>
          </a:effectLst>
        </p:spPr>
      </p:pic>
      <p:sp>
        <p:nvSpPr>
          <p:cNvPr id="6" name="Rectangle 5"/>
          <p:cNvSpPr/>
          <p:nvPr/>
        </p:nvSpPr>
        <p:spPr>
          <a:xfrm>
            <a:off x="89940" y="5962870"/>
            <a:ext cx="9144000" cy="507831"/>
          </a:xfrm>
          <a:prstGeom prst="rect">
            <a:avLst/>
          </a:prstGeom>
        </p:spPr>
        <p:txBody>
          <a:bodyPr wrap="square">
            <a:spAutoFit/>
          </a:bodyPr>
          <a:lstStyle/>
          <a:p>
            <a:pPr eaLnBrk="0" hangingPunct="0">
              <a:spcBef>
                <a:spcPct val="50000"/>
              </a:spcBef>
            </a:pPr>
            <a:r>
              <a:rPr lang="en-US" sz="2700" dirty="0" err="1">
                <a:latin typeface="Times New Roman" pitchFamily="18" charset="0"/>
                <a:cs typeface="Times New Roman" pitchFamily="18" charset="0"/>
              </a:rPr>
              <a:t>Em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xét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gì</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về</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quang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cảnh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Nội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ngày</a:t>
            </a:r>
            <a:r>
              <a:rPr lang="en-US" sz="2700" dirty="0">
                <a:latin typeface="Times New Roman" pitchFamily="18" charset="0"/>
                <a:cs typeface="Times New Roman" pitchFamily="18" charset="0"/>
              </a:rPr>
              <a:t> 2-9-1945?</a:t>
            </a:r>
          </a:p>
        </p:txBody>
      </p:sp>
    </p:spTree>
    <p:extLst>
      <p:ext uri="{BB962C8B-B14F-4D97-AF65-F5344CB8AC3E}">
        <p14:creationId xmlns:p14="http://schemas.microsoft.com/office/powerpoint/2010/main" val="236688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7422" y="6046565"/>
            <a:ext cx="9144000" cy="507831"/>
          </a:xfrm>
          <a:prstGeom prst="rect">
            <a:avLst/>
          </a:prstGeom>
        </p:spPr>
        <p:txBody>
          <a:bodyPr wrap="square">
            <a:spAutoFit/>
          </a:bodyPr>
          <a:lstStyle/>
          <a:p>
            <a:pPr eaLnBrk="0" hangingPunct="0">
              <a:spcBef>
                <a:spcPct val="50000"/>
              </a:spcBef>
            </a:pPr>
            <a:r>
              <a:rPr lang="en-US" sz="2700" dirty="0" err="1">
                <a:latin typeface="Times New Roman" pitchFamily="18" charset="0"/>
                <a:cs typeface="Times New Roman" pitchFamily="18" charset="0"/>
              </a:rPr>
              <a:t>Em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xét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gì</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về</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quang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cảnh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Nội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ngày</a:t>
            </a:r>
            <a:r>
              <a:rPr lang="en-US" sz="2700" dirty="0">
                <a:latin typeface="Times New Roman" pitchFamily="18" charset="0"/>
                <a:cs typeface="Times New Roman" pitchFamily="18" charset="0"/>
              </a:rPr>
              <a:t> 2-9-1945?</a:t>
            </a:r>
          </a:p>
        </p:txBody>
      </p:sp>
      <p:pic>
        <p:nvPicPr>
          <p:cNvPr id="7" name="Picture 2" descr="https://images-blogger-opensocial.googleusercontent.com/gadgets/proxy?url=http%3A%2F%2F4.bp.blogspot.com%2F-SNSYUIUqzSE%2FU_cA7I3HQsI%2FAAAAAAAAKFg%2Ftth2FnkJPxU%2Fs1600%2F_vannghe-315-9.jpg&amp;container=blogger&amp;gadget=a&amp;rewriteMime=image%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90"/>
            <a:ext cx="9144000" cy="58061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76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7422" y="6046565"/>
            <a:ext cx="9144000" cy="507831"/>
          </a:xfrm>
          <a:prstGeom prst="rect">
            <a:avLst/>
          </a:prstGeom>
        </p:spPr>
        <p:txBody>
          <a:bodyPr wrap="square">
            <a:spAutoFit/>
          </a:bodyPr>
          <a:lstStyle/>
          <a:p>
            <a:pPr eaLnBrk="0" hangingPunct="0">
              <a:spcBef>
                <a:spcPct val="50000"/>
              </a:spcBef>
            </a:pPr>
            <a:r>
              <a:rPr lang="en-US" sz="2700" dirty="0" err="1">
                <a:latin typeface="Times New Roman" pitchFamily="18" charset="0"/>
                <a:cs typeface="Times New Roman" pitchFamily="18" charset="0"/>
              </a:rPr>
              <a:t>Em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xét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gì</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về</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quang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cảnh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Nội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ngày</a:t>
            </a:r>
            <a:r>
              <a:rPr lang="en-US" sz="2700" dirty="0">
                <a:latin typeface="Times New Roman" pitchFamily="18" charset="0"/>
                <a:cs typeface="Times New Roman" pitchFamily="18" charset="0"/>
              </a:rPr>
              <a:t> 2-9-1945?</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233"/>
            <a:ext cx="9144000" cy="5906685"/>
          </a:xfrm>
          <a:prstGeom prst="rect">
            <a:avLst/>
          </a:prstGeom>
          <a:ln>
            <a:noFill/>
          </a:ln>
          <a:effectLst>
            <a:softEdge rad="112500"/>
          </a:effectLst>
        </p:spPr>
      </p:pic>
    </p:spTree>
    <p:extLst>
      <p:ext uri="{BB962C8B-B14F-4D97-AF65-F5344CB8AC3E}">
        <p14:creationId xmlns:p14="http://schemas.microsoft.com/office/powerpoint/2010/main" val="25081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320&quot;/&gt;&lt;/object&gt;&lt;object type=&quot;3&quot; unique_id=&quot;10006&quot;&gt;&lt;property id=&quot;20148&quot; value=&quot;5&quot;/&gt;&lt;property id=&quot;20300&quot; value=&quot;Slide 4&quot;/&gt;&lt;property id=&quot;20307&quot; value=&quot;342&quot;/&gt;&lt;/object&gt;&lt;object type=&quot;3&quot; unique_id=&quot;10007&quot;&gt;&lt;property id=&quot;20148&quot; value=&quot;5&quot;/&gt;&lt;property id=&quot;20300&quot; value=&quot;Slide 5&quot;/&gt;&lt;property id=&quot;20307&quot; value=&quot;343&quot;/&gt;&lt;/object&gt;&lt;object type=&quot;3&quot; unique_id=&quot;10008&quot;&gt;&lt;property id=&quot;20148&quot; value=&quot;5&quot;/&gt;&lt;property id=&quot;20300&quot; value=&quot;Slide 6&quot;/&gt;&lt;property id=&quot;20307&quot; value=&quot;291&quot;/&gt;&lt;/object&gt;&lt;object type=&quot;3&quot; unique_id=&quot;10009&quot;&gt;&lt;property id=&quot;20148&quot; value=&quot;5&quot;/&gt;&lt;property id=&quot;20300&quot; value=&quot;Slide 7&quot;/&gt;&lt;property id=&quot;20307&quot; value=&quot;292&quot;/&gt;&lt;/object&gt;&lt;object type=&quot;3&quot; unique_id=&quot;10010&quot;&gt;&lt;property id=&quot;20148&quot; value=&quot;5&quot;/&gt;&lt;property id=&quot;20300&quot; value=&quot;Slide 8&quot;/&gt;&lt;property id=&quot;20307&quot; value=&quot;321&quot;/&gt;&lt;/object&gt;&lt;object type=&quot;3&quot; unique_id=&quot;10011&quot;&gt;&lt;property id=&quot;20148&quot; value=&quot;5&quot;/&gt;&lt;property id=&quot;20300&quot; value=&quot;Slide 9&quot;/&gt;&lt;property id=&quot;20307&quot; value=&quot;322&quot;/&gt;&lt;/object&gt;&lt;object type=&quot;3&quot; unique_id=&quot;10012&quot;&gt;&lt;property id=&quot;20148&quot; value=&quot;5&quot;/&gt;&lt;property id=&quot;20300&quot; value=&quot;Slide 10&quot;/&gt;&lt;property id=&quot;20307&quot; value=&quot;323&quot;/&gt;&lt;/object&gt;&lt;object type=&quot;3&quot; unique_id=&quot;10013&quot;&gt;&lt;property id=&quot;20148&quot; value=&quot;5&quot;/&gt;&lt;property id=&quot;20300&quot; value=&quot;Slide 11&quot;/&gt;&lt;property id=&quot;20307&quot; value=&quot;324&quot;/&gt;&lt;/object&gt;&lt;object type=&quot;3&quot; unique_id=&quot;10014&quot;&gt;&lt;property id=&quot;20148&quot; value=&quot;5&quot;/&gt;&lt;property id=&quot;20300&quot; value=&quot;Slide 12&quot;/&gt;&lt;property id=&quot;20307&quot; value=&quot;325&quot;/&gt;&lt;/object&gt;&lt;object type=&quot;3&quot; unique_id=&quot;10015&quot;&gt;&lt;property id=&quot;20148&quot; value=&quot;5&quot;/&gt;&lt;property id=&quot;20300&quot; value=&quot;Slide 13&quot;/&gt;&lt;property id=&quot;20307&quot; value=&quot;326&quot;/&gt;&lt;/object&gt;&lt;object type=&quot;3&quot; unique_id=&quot;10016&quot;&gt;&lt;property id=&quot;20148&quot; value=&quot;5&quot;/&gt;&lt;property id=&quot;20300&quot; value=&quot;Slide 14&quot;/&gt;&lt;property id=&quot;20307&quot; value=&quot;327&quot;/&gt;&lt;/object&gt;&lt;object type=&quot;3&quot; unique_id=&quot;10017&quot;&gt;&lt;property id=&quot;20148&quot; value=&quot;5&quot;/&gt;&lt;property id=&quot;20300&quot; value=&quot;Slide 15&quot;/&gt;&lt;property id=&quot;20307&quot; value=&quot;328&quot;/&gt;&lt;/object&gt;&lt;object type=&quot;3&quot; unique_id=&quot;10018&quot;&gt;&lt;property id=&quot;20148&quot; value=&quot;5&quot;/&gt;&lt;property id=&quot;20300&quot; value=&quot;Slide 16&quot;/&gt;&lt;property id=&quot;20307&quot; value=&quot;329&quot;/&gt;&lt;/object&gt;&lt;object type=&quot;3&quot; unique_id=&quot;10019&quot;&gt;&lt;property id=&quot;20148&quot; value=&quot;5&quot;/&gt;&lt;property id=&quot;20300&quot; value=&quot;Slide 17&quot;/&gt;&lt;property id=&quot;20307&quot; value=&quot;294&quot;/&gt;&lt;/object&gt;&lt;object type=&quot;3&quot; unique_id=&quot;10020&quot;&gt;&lt;property id=&quot;20148&quot; value=&quot;5&quot;/&gt;&lt;property id=&quot;20300&quot; value=&quot;Slide 18&quot;/&gt;&lt;property id=&quot;20307&quot; value=&quot;293&quot;/&gt;&lt;/object&gt;&lt;object type=&quot;3&quot; unique_id=&quot;10021&quot;&gt;&lt;property id=&quot;20148&quot; value=&quot;5&quot;/&gt;&lt;property id=&quot;20300&quot; value=&quot;Slide 19&quot;/&gt;&lt;property id=&quot;20307&quot; value=&quot;330&quot;/&gt;&lt;/object&gt;&lt;object type=&quot;3&quot; unique_id=&quot;10022&quot;&gt;&lt;property id=&quot;20148&quot; value=&quot;5&quot;/&gt;&lt;property id=&quot;20300&quot; value=&quot;Slide 20&quot;/&gt;&lt;property id=&quot;20307&quot; value=&quot;332&quot;/&gt;&lt;/object&gt;&lt;object type=&quot;3&quot; unique_id=&quot;10023&quot;&gt;&lt;property id=&quot;20148&quot; value=&quot;5&quot;/&gt;&lt;property id=&quot;20300&quot; value=&quot;Slide 21&quot;/&gt;&lt;property id=&quot;20307&quot; value=&quot;333&quot;/&gt;&lt;/object&gt;&lt;object type=&quot;3&quot; unique_id=&quot;10024&quot;&gt;&lt;property id=&quot;20148&quot; value=&quot;5&quot;/&gt;&lt;property id=&quot;20300&quot; value=&quot;Slide 22&quot;/&gt;&lt;property id=&quot;20307&quot; value=&quot;334&quot;/&gt;&lt;/object&gt;&lt;object type=&quot;3&quot; unique_id=&quot;10025&quot;&gt;&lt;property id=&quot;20148&quot; value=&quot;5&quot;/&gt;&lt;property id=&quot;20300&quot; value=&quot;Slide 23&quot;/&gt;&lt;property id=&quot;20307&quot; value=&quot;331&quot;/&gt;&lt;/object&gt;&lt;object type=&quot;3&quot; unique_id=&quot;10026&quot;&gt;&lt;property id=&quot;20148&quot; value=&quot;5&quot;/&gt;&lt;property id=&quot;20300&quot; value=&quot;Slide 24&quot;/&gt;&lt;property id=&quot;20307&quot; value=&quot;301&quot;/&gt;&lt;/object&gt;&lt;object type=&quot;3&quot; unique_id=&quot;10027&quot;&gt;&lt;property id=&quot;20148&quot; value=&quot;5&quot;/&gt;&lt;property id=&quot;20300&quot; value=&quot;Slide 25&quot;/&gt;&lt;property id=&quot;20307&quot; value=&quot;335&quot;/&gt;&lt;/object&gt;&lt;object type=&quot;3&quot; unique_id=&quot;10028&quot;&gt;&lt;property id=&quot;20148&quot; value=&quot;5&quot;/&gt;&lt;property id=&quot;20300&quot; value=&quot;Slide 26&quot;/&gt;&lt;property id=&quot;20307&quot; value=&quot;336&quot;/&gt;&lt;/object&gt;&lt;object type=&quot;3&quot; unique_id=&quot;10029&quot;&gt;&lt;property id=&quot;20148&quot; value=&quot;5&quot;/&gt;&lt;property id=&quot;20300&quot; value=&quot;Slide 27&quot;/&gt;&lt;property id=&quot;20307&quot; value=&quot;337&quot;/&gt;&lt;/object&gt;&lt;object type=&quot;3&quot; unique_id=&quot;10030&quot;&gt;&lt;property id=&quot;20148&quot; value=&quot;5&quot;/&gt;&lt;property id=&quot;20300&quot; value=&quot;Slide 28&quot;/&gt;&lt;property id=&quot;20307&quot; value=&quot;339&quot;/&gt;&lt;/object&gt;&lt;object type=&quot;3&quot; unique_id=&quot;10031&quot;&gt;&lt;property id=&quot;20148&quot; value=&quot;5&quot;/&gt;&lt;property id=&quot;20300&quot; value=&quot;Slide 29&quot;/&gt;&lt;property id=&quot;20307&quot; value=&quot;341&quot;/&gt;&lt;/object&gt;&lt;object type=&quot;3&quot; unique_id=&quot;10032&quot;&gt;&lt;property id=&quot;20148&quot; value=&quot;5&quot;/&gt;&lt;property id=&quot;20300&quot; value=&quot;Slide 30&quot;/&gt;&lt;property id=&quot;20307&quot; value=&quot;318&quot;/&gt;&lt;/object&gt;&lt;/object&gt;&lt;object type=&quot;8&quot; unique_id=&quot;10064&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1347</TotalTime>
  <Words>767</Words>
  <Application>Microsoft Office PowerPoint</Application>
  <PresentationFormat>On-screen Show (4:3)</PresentationFormat>
  <Paragraphs>122</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Century Gothic</vt:lpstr>
      <vt:lpstr>Courier New</vt:lpstr>
      <vt:lpstr>Palatino Linotype</vt:lpstr>
      <vt:lpstr>Times New Roman</vt:lpstr>
      <vt:lpstr>Webdings</vt:lpstr>
      <vt:lpstr>Wingdings</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HOANG ITQB</dc:creator>
  <cp:lastModifiedBy>Microsoft account</cp:lastModifiedBy>
  <cp:revision>133</cp:revision>
  <dcterms:created xsi:type="dcterms:W3CDTF">2013-03-17T08:20:55Z</dcterms:created>
  <dcterms:modified xsi:type="dcterms:W3CDTF">2023-11-03T00:44:38Z</dcterms:modified>
</cp:coreProperties>
</file>