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371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69D7F2BD-4A92-272B-830B-C242BF4E8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vi-VN" altLang="en-US" sz="18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B52E4DA-7102-D662-2C2B-23158105342B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73700" cy="4103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9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5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6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6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6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3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A039-CA3F-418A-B121-337C33DF6F55}" type="datetimeFigureOut">
              <a:rPr lang="en-US" smtClean="0"/>
              <a:pPr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>
            <a:extLst>
              <a:ext uri="{FF2B5EF4-FFF2-40B4-BE49-F238E27FC236}">
                <a16:creationId xmlns:a16="http://schemas.microsoft.com/office/drawing/2014/main" id="{6711BEEF-2E0C-422C-B7DB-AA056FDC9217}"/>
              </a:ext>
            </a:extLst>
          </p:cNvPr>
          <p:cNvSpPr txBox="1"/>
          <p:nvPr/>
        </p:nvSpPr>
        <p:spPr>
          <a:xfrm>
            <a:off x="558165" y="3740750"/>
            <a:ext cx="8310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LUYỆN TẬP CHUNG (</a:t>
            </a:r>
            <a:r>
              <a:rPr lang="en-US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TR.</a:t>
            </a:r>
            <a:r>
              <a:rPr lang="vi-VN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4</a:t>
            </a:r>
            <a:r>
              <a:rPr lang="en-US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7</a:t>
            </a:r>
            <a:r>
              <a:rPr lang="vi-VN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)</a:t>
            </a:r>
            <a:endParaRPr lang="zh-CN" altLang="en-US" sz="4800" b="1" dirty="0">
              <a:solidFill>
                <a:srgbClr val="274789"/>
              </a:solidFill>
              <a:latin typeface="Times New Roman" panose="02020603050405020304" pitchFamily="18" charset="0"/>
              <a:ea typeface="inpin heiti" panose="00000500000000000000" pitchFamily="2" charset="-122"/>
              <a:cs typeface="Times New Roman" panose="02020603050405020304" pitchFamily="18" charset="0"/>
              <a:sym typeface="inpin heiti" panose="00000500000000000000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7AC28B-EFAF-45DF-8F07-9342016ADD07}"/>
              </a:ext>
            </a:extLst>
          </p:cNvPr>
          <p:cNvSpPr txBox="1"/>
          <p:nvPr/>
        </p:nvSpPr>
        <p:spPr>
          <a:xfrm>
            <a:off x="4036789" y="2794239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294">
            <a:extLst>
              <a:ext uri="{FF2B5EF4-FFF2-40B4-BE49-F238E27FC236}">
                <a16:creationId xmlns:a16="http://schemas.microsoft.com/office/drawing/2014/main" id="{4E434FC4-132A-436C-8B2A-F907FC910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987" y="380139"/>
            <a:ext cx="4870450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195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282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C6A61B-5BD7-40B4-8BF1-9C8FA3D3D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207" y="1276842"/>
            <a:ext cx="1255005" cy="125500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862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0" y="50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66">
            <a:extLst>
              <a:ext uri="{FF2B5EF4-FFF2-40B4-BE49-F238E27FC236}">
                <a16:creationId xmlns:a16="http://schemas.microsoft.com/office/drawing/2014/main" id="{20730693-77A4-572A-FB3D-4DB3002B4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129857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15" name="Picture 734">
            <a:extLst>
              <a:ext uri="{FF2B5EF4-FFF2-40B4-BE49-F238E27FC236}">
                <a16:creationId xmlns:a16="http://schemas.microsoft.com/office/drawing/2014/main" id="{E899E2AF-35F3-D024-56C7-25FBA5682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88" y="9017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16" name="Picture 1466">
            <a:extLst>
              <a:ext uri="{FF2B5EF4-FFF2-40B4-BE49-F238E27FC236}">
                <a16:creationId xmlns:a16="http://schemas.microsoft.com/office/drawing/2014/main" id="{4A481C52-3384-819D-CF4F-299035292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988" y="46196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17" name="Picture 1468">
            <a:extLst>
              <a:ext uri="{FF2B5EF4-FFF2-40B4-BE49-F238E27FC236}">
                <a16:creationId xmlns:a16="http://schemas.microsoft.com/office/drawing/2014/main" id="{6D0E7B49-ECCD-105C-8505-4CEA9DF89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542448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318" name="WordArt 1471">
            <a:extLst>
              <a:ext uri="{FF2B5EF4-FFF2-40B4-BE49-F238E27FC236}">
                <a16:creationId xmlns:a16="http://schemas.microsoft.com/office/drawing/2014/main" id="{0B72C614-B311-17D5-18F2-A81EC04110C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3275" y="2843213"/>
            <a:ext cx="7215188" cy="735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tốt!</a:t>
            </a:r>
          </a:p>
        </p:txBody>
      </p:sp>
      <p:pic>
        <p:nvPicPr>
          <p:cNvPr id="13319" name="Picture 1468">
            <a:extLst>
              <a:ext uri="{FF2B5EF4-FFF2-40B4-BE49-F238E27FC236}">
                <a16:creationId xmlns:a16="http://schemas.microsoft.com/office/drawing/2014/main" id="{FDEC21BC-2DBD-AACD-4952-82B91A0DA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425" y="354965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0" name="Picture 1468">
            <a:extLst>
              <a:ext uri="{FF2B5EF4-FFF2-40B4-BE49-F238E27FC236}">
                <a16:creationId xmlns:a16="http://schemas.microsoft.com/office/drawing/2014/main" id="{3F19A922-753C-7592-3F14-C8B8F97B4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550" y="361156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1" name="Picture 1468">
            <a:extLst>
              <a:ext uri="{FF2B5EF4-FFF2-40B4-BE49-F238E27FC236}">
                <a16:creationId xmlns:a16="http://schemas.microsoft.com/office/drawing/2014/main" id="{1BD07B17-EC0F-08F3-13FD-FB1A26076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113" y="467836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2" name="Picture 1468">
            <a:extLst>
              <a:ext uri="{FF2B5EF4-FFF2-40B4-BE49-F238E27FC236}">
                <a16:creationId xmlns:a16="http://schemas.microsoft.com/office/drawing/2014/main" id="{429924B1-8233-000D-688A-B822DE704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50" y="34925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3" name="Picture 1468">
            <a:extLst>
              <a:ext uri="{FF2B5EF4-FFF2-40B4-BE49-F238E27FC236}">
                <a16:creationId xmlns:a16="http://schemas.microsoft.com/office/drawing/2014/main" id="{2BC7668E-3402-AFD8-A2EF-6E048B8CF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169068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4" name="Picture 1468">
            <a:extLst>
              <a:ext uri="{FF2B5EF4-FFF2-40B4-BE49-F238E27FC236}">
                <a16:creationId xmlns:a16="http://schemas.microsoft.com/office/drawing/2014/main" id="{0E1B0DBE-9AD7-E44C-E28F-D105C141B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361156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5" name="Picture 1468">
            <a:extLst>
              <a:ext uri="{FF2B5EF4-FFF2-40B4-BE49-F238E27FC236}">
                <a16:creationId xmlns:a16="http://schemas.microsoft.com/office/drawing/2014/main" id="{773BBD9F-22B2-EA06-A2AF-9ECA9193D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150" y="531812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6" name="Picture 1468">
            <a:extLst>
              <a:ext uri="{FF2B5EF4-FFF2-40B4-BE49-F238E27FC236}">
                <a16:creationId xmlns:a16="http://schemas.microsoft.com/office/drawing/2014/main" id="{57DC74E1-2CD0-968D-9426-CD7908AD8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825" y="146208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7" name="Picture 1468">
            <a:extLst>
              <a:ext uri="{FF2B5EF4-FFF2-40B4-BE49-F238E27FC236}">
                <a16:creationId xmlns:a16="http://schemas.microsoft.com/office/drawing/2014/main" id="{E83973A4-083F-1D2F-26E2-5AD6C8481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50" y="537845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8" name="Picture 1468">
            <a:extLst>
              <a:ext uri="{FF2B5EF4-FFF2-40B4-BE49-F238E27FC236}">
                <a16:creationId xmlns:a16="http://schemas.microsoft.com/office/drawing/2014/main" id="{63365E4A-E521-BC2A-3C84-EF51A00B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169068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29" name="Picture 1468">
            <a:extLst>
              <a:ext uri="{FF2B5EF4-FFF2-40B4-BE49-F238E27FC236}">
                <a16:creationId xmlns:a16="http://schemas.microsoft.com/office/drawing/2014/main" id="{32E7DCAA-DD45-0E75-BFD1-6AEBEABD6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13" y="356552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0" name="Picture 1468">
            <a:extLst>
              <a:ext uri="{FF2B5EF4-FFF2-40B4-BE49-F238E27FC236}">
                <a16:creationId xmlns:a16="http://schemas.microsoft.com/office/drawing/2014/main" id="{FB04DF2E-51FB-E95B-BCCD-E5385C181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313" y="490696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1" name="Picture 1468">
            <a:extLst>
              <a:ext uri="{FF2B5EF4-FFF2-40B4-BE49-F238E27FC236}">
                <a16:creationId xmlns:a16="http://schemas.microsoft.com/office/drawing/2014/main" id="{6F997985-BA2D-5A56-FAEC-E606A59B9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788" y="428148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2" name="Picture 1468">
            <a:extLst>
              <a:ext uri="{FF2B5EF4-FFF2-40B4-BE49-F238E27FC236}">
                <a16:creationId xmlns:a16="http://schemas.microsoft.com/office/drawing/2014/main" id="{B8478AC7-5BE0-669B-1F04-138C151DF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025" y="354965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3" name="Picture 1468">
            <a:extLst>
              <a:ext uri="{FF2B5EF4-FFF2-40B4-BE49-F238E27FC236}">
                <a16:creationId xmlns:a16="http://schemas.microsoft.com/office/drawing/2014/main" id="{945AE107-D611-2B57-A931-6D2E7A975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547052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4" name="Picture 1468">
            <a:extLst>
              <a:ext uri="{FF2B5EF4-FFF2-40B4-BE49-F238E27FC236}">
                <a16:creationId xmlns:a16="http://schemas.microsoft.com/office/drawing/2014/main" id="{FD81A5CB-ADD4-F52E-9D71-3A402E9F0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950" y="76041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35" name="Picture 1468">
            <a:extLst>
              <a:ext uri="{FF2B5EF4-FFF2-40B4-BE49-F238E27FC236}">
                <a16:creationId xmlns:a16="http://schemas.microsoft.com/office/drawing/2014/main" id="{EBFAF99D-EAAF-55CE-0357-EC9DE1356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350838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001000" cy="1143000"/>
          </a:xfrm>
        </p:spPr>
        <p:txBody>
          <a:bodyPr anchor="ctr"/>
          <a:lstStyle/>
          <a:p>
            <a:pPr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526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7526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 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9624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752600" y="3128963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481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m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676400" y="38862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d) 4352m    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733800" y="38481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</p:spTree>
    <p:extLst>
      <p:ext uri="{BB962C8B-B14F-4D97-AF65-F5344CB8AC3E}">
        <p14:creationId xmlns:p14="http://schemas.microsoft.com/office/powerpoint/2010/main" val="417806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4" grpId="0"/>
      <p:bldP spid="16" grpId="0"/>
      <p:bldP spid="18" grpId="0"/>
      <p:bldP spid="20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6858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4958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495800" y="3048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4958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229600" cy="1295400"/>
          </a:xfrm>
        </p:spPr>
        <p:txBody>
          <a:bodyPr anchor="ctr">
            <a:normAutofit/>
          </a:bodyPr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4ha 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 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669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382000" cy="1295400"/>
          </a:xfrm>
        </p:spPr>
        <p:txBody>
          <a:bodyPr anchor="ctr">
            <a:normAutofit/>
          </a:bodyPr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3.Viết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4ha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914400" y="3733800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chu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EF9137-803A-27ED-F957-F8316FF4BC25}"/>
              </a:ext>
            </a:extLst>
          </p:cNvPr>
          <p:cNvSpPr txBox="1"/>
          <p:nvPr/>
        </p:nvSpPr>
        <p:spPr>
          <a:xfrm>
            <a:off x="762000" y="1524000"/>
            <a:ext cx="8153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chu vi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0,15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kmvà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héc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-ta?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481</Words>
  <Application>Microsoft Office PowerPoint</Application>
  <PresentationFormat>On-screen Show (4:3)</PresentationFormat>
  <Paragraphs>102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1. Viết số thập phân thích hợp vào chỗ chấm: 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vuông:</vt:lpstr>
      <vt:lpstr>3.Viết các số đo sau dưới dạng số đo có  đơn vị là mét vuông: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15</cp:revision>
  <dcterms:created xsi:type="dcterms:W3CDTF">2017-10-26T01:57:45Z</dcterms:created>
  <dcterms:modified xsi:type="dcterms:W3CDTF">2023-10-27T04:58:29Z</dcterms:modified>
</cp:coreProperties>
</file>