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68" r:id="rId4"/>
    <p:sldId id="263" r:id="rId5"/>
    <p:sldId id="259" r:id="rId6"/>
    <p:sldId id="265" r:id="rId7"/>
    <p:sldId id="269" r:id="rId8"/>
    <p:sldId id="270" r:id="rId9"/>
    <p:sldId id="271" r:id="rId10"/>
    <p:sldId id="26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ED3B-9EF0-4CAB-93DD-2780A15B0317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30594-0528-48B1-ACAC-53C812322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4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3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CF01-9376-41B5-9023-14F1262AFBAF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6000" r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120" y="533400"/>
            <a:ext cx="66811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800" b="1" cap="none" spc="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1524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738" y="3505200"/>
            <a:ext cx="781688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 ĐẠO ĐỨC LỚP 5</a:t>
            </a: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SỬ DỤNG TIỀN HỢP LÝ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64496"/>
      </p:ext>
    </p:extLst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363" y="2967335"/>
            <a:ext cx="799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XIN CHÂN THÀNH CẢM 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2744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2800" y="2514600"/>
            <a:ext cx="2895600" cy="381000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272" y="30347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30" y="3034744"/>
            <a:ext cx="8118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cổng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0272" y="53604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5791200" cy="4603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" y="1931719"/>
            <a:ext cx="5334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2800" y="2653744"/>
            <a:ext cx="2895600" cy="3810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272" y="30347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30" y="3219410"/>
            <a:ext cx="819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" y="4626176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nhủ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0272" y="53604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5791200" cy="4603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" y="1931719"/>
            <a:ext cx="5334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70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" y="1447799"/>
            <a:ext cx="8267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chỉ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ca-cô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ngủ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trọng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suy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biểu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thắc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mắc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thở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vệ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quyết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định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tử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trí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bóng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niềm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6514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932" y="4114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3514" y="4114800"/>
            <a:ext cx="3709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côca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côla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36086"/>
              </p:ext>
            </p:extLst>
          </p:nvPr>
        </p:nvGraphicFramePr>
        <p:xfrm>
          <a:off x="577932" y="3572631"/>
          <a:ext cx="8073736" cy="2111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4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9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4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12737"/>
              </p:ext>
            </p:extLst>
          </p:nvPr>
        </p:nvGraphicFramePr>
        <p:xfrm>
          <a:off x="598714" y="3048000"/>
          <a:ext cx="8011886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62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480"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buffet</a:t>
                      </a: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ép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ghế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đệm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Ngửi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………………………………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6514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87036" y="1727628"/>
            <a:ext cx="1859478" cy="786971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3" name="Pentagon 2"/>
          <p:cNvSpPr/>
          <p:nvPr/>
        </p:nvSpPr>
        <p:spPr>
          <a:xfrm>
            <a:off x="2046514" y="1399445"/>
            <a:ext cx="6945086" cy="144333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là nhu cầu thiết yếu của con người, là những gì bắt buộc phải có trong cuộc sống.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075" y="7069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2737" y="838200"/>
            <a:ext cx="8229600" cy="46037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r>
              <a:rPr lang="vi-VN" sz="2400" b="1" dirty="0">
                <a:solidFill>
                  <a:srgbClr val="C00000"/>
                </a:solidFill>
              </a:rPr>
              <a:t>Chọn nơi bán hợp lí và mua số lượng đủ dùng</a:t>
            </a:r>
            <a:r>
              <a:rPr lang="vi-VN" sz="24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9863" y="2057400"/>
            <a:ext cx="801534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4" name="Picture 13" descr="búp bê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1211" y="4674495"/>
            <a:ext cx="1977483" cy="1769327"/>
          </a:xfrm>
          <a:prstGeom prst="rect">
            <a:avLst/>
          </a:prstGeom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5962" y="3468868"/>
            <a:ext cx="1665249" cy="1333088"/>
          </a:xfrm>
          <a:prstGeom prst="rect">
            <a:avLst/>
          </a:prstGeom>
        </p:spPr>
      </p:pic>
      <p:pic>
        <p:nvPicPr>
          <p:cNvPr id="19" name="Picture 18" descr="kẹo mút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6442" y="4820780"/>
            <a:ext cx="2133600" cy="1613210"/>
          </a:xfrm>
          <a:prstGeom prst="rect">
            <a:avLst/>
          </a:prstGeom>
        </p:spPr>
      </p:pic>
      <p:pic>
        <p:nvPicPr>
          <p:cNvPr id="20" name="Picture 19" descr="vở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9" b="89796" l="10000" r="95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63" y="4950343"/>
            <a:ext cx="2133600" cy="1493479"/>
          </a:xfrm>
          <a:prstGeom prst="rect">
            <a:avLst/>
          </a:prstGeom>
        </p:spPr>
      </p:pic>
      <p:pic>
        <p:nvPicPr>
          <p:cNvPr id="22" name="Picture 21" descr="thịt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9475" y="3227385"/>
            <a:ext cx="2133600" cy="147660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457200" y="2387814"/>
            <a:ext cx="1859478" cy="786971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9075" y="39386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5278" y="1752600"/>
            <a:ext cx="5150922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83657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075" y="39386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737" y="1096302"/>
            <a:ext cx="8229600" cy="4603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452737" y="2590800"/>
            <a:ext cx="854704" cy="650709"/>
          </a:xfrm>
          <a:prstGeom prst="bentConnector3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83641" y="1905000"/>
            <a:ext cx="6705600" cy="26083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30.000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20.000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7441" y="464819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930780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4000" t="-19000" r="-1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75857" y="1355766"/>
            <a:ext cx="3657600" cy="8382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7928" y="2895600"/>
            <a:ext cx="6433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6123392"/>
      </p:ext>
    </p:extLst>
  </p:cSld>
  <p:clrMapOvr>
    <a:masterClrMapping/>
  </p:clrMapOvr>
  <p:transition spd="med">
    <p:wheel spokes="8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79383&quot;&gt;&lt;object type=&quot;3&quot; unique_id=&quot;79385&quot;&gt;&lt;property id=&quot;20148&quot; value=&quot;5&quot;/&gt;&lt;property id=&quot;20300&quot; value=&quot;Slide 3 - &amp;quot;Hoạt động 1: Chi tiêu thứ cần thiết &amp;quot;&quot;/&gt;&lt;property id=&quot;20307&quot; value=&quot;256&quot;/&gt;&lt;/object&gt;&lt;object type=&quot;3&quot; unique_id=&quot;79386&quot;&gt;&lt;property id=&quot;20148&quot; value=&quot;5&quot;/&gt;&lt;property id=&quot;20300&quot; value=&quot;Slide 5&quot;/&gt;&lt;property id=&quot;20307&quot; value=&quot;263&quot;/&gt;&lt;/object&gt;&lt;object type=&quot;3&quot; unique_id=&quot;79387&quot;&gt;&lt;property id=&quot;20148&quot; value=&quot;5&quot;/&gt;&lt;property id=&quot;20300&quot; value=&quot;Slide 6&quot;/&gt;&lt;property id=&quot;20307&quot; value=&quot;259&quot;/&gt;&lt;/object&gt;&lt;object type=&quot;3&quot; unique_id=&quot;79388&quot;&gt;&lt;property id=&quot;20148&quot; value=&quot;5&quot;/&gt;&lt;property id=&quot;20300&quot; value=&quot;Slide 7 - &amp;quot;Hoạt động 2: Chọn nơi bán hợp lí và mua số lượng đủ dùng &amp;quot;&quot;/&gt;&lt;property id=&quot;20307&quot; value=&quot;265&quot;/&gt;&lt;/object&gt;&lt;object type=&quot;3&quot; unique_id=&quot;79391&quot;&gt;&lt;property id=&quot;20148&quot; value=&quot;5&quot;/&gt;&lt;property id=&quot;20300&quot; value=&quot;Slide 11&quot;/&gt;&lt;property id=&quot;20307&quot; value=&quot;261&quot;/&gt;&lt;/object&gt;&lt;object type=&quot;3&quot; unique_id=&quot;79762&quot;&gt;&lt;property id=&quot;20148&quot; value=&quot;5&quot;/&gt;&lt;property id=&quot;20300&quot; value=&quot;Slide 1&quot;/&gt;&lt;property id=&quot;20307&quot; value=&quot;266&quot;/&gt;&lt;/object&gt;&lt;object type=&quot;3&quot; unique_id=&quot;79763&quot;&gt;&lt;property id=&quot;20148&quot; value=&quot;5&quot;/&gt;&lt;property id=&quot;20300&quot; value=&quot;Slide 2&quot;/&gt;&lt;property id=&quot;20307&quot; value=&quot;267&quot;/&gt;&lt;/object&gt;&lt;object type=&quot;3&quot; unique_id=&quot;79831&quot;&gt;&lt;property id=&quot;20148&quot; value=&quot;5&quot;/&gt;&lt;property id=&quot;20300&quot; value=&quot;Slide 4 - &amp;quot;Hoạt động 1: Mua thứ cần thiết &amp;quot;&quot;/&gt;&lt;property id=&quot;20307&quot; value=&quot;268&quot;/&gt;&lt;/object&gt;&lt;object type=&quot;3&quot; unique_id=&quot;79832&quot;&gt;&lt;property id=&quot;20148&quot; value=&quot;5&quot;/&gt;&lt;property id=&quot;20300&quot; value=&quot;Slide 8&quot;/&gt;&lt;property id=&quot;20307&quot; value=&quot;269&quot;/&gt;&lt;/object&gt;&lt;object type=&quot;3&quot; unique_id=&quot;79833&quot;&gt;&lt;property id=&quot;20148&quot; value=&quot;5&quot;/&gt;&lt;property id=&quot;20300&quot; value=&quot;Slide 9&quot;/&gt;&lt;property id=&quot;20307&quot; value=&quot;270&quot;/&gt;&lt;/object&gt;&lt;object type=&quot;3&quot; unique_id=&quot;79834&quot;&gt;&lt;property id=&quot;20148&quot; value=&quot;5&quot;/&gt;&lt;property id=&quot;20300&quot; value=&quot;Slide 10&quot;/&gt;&lt;property id=&quot;20307&quot; value=&quot;271&quot;/&gt;&lt;/object&gt;&lt;/object&gt;&lt;object type=&quot;8&quot; unique_id=&quot;794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714</Words>
  <Application>Microsoft Office PowerPoint</Application>
  <PresentationFormat>On-screen Show (4:3)</PresentationFormat>
  <Paragraphs>66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Office Theme</vt:lpstr>
      <vt:lpstr>PowerPoint Presentation</vt:lpstr>
      <vt:lpstr>Hoạt động 1: Chi tiêu thứ cần thiết </vt:lpstr>
      <vt:lpstr>Hoạt động 1: Mua thứ cần thiết </vt:lpstr>
      <vt:lpstr>PowerPoint Presentation</vt:lpstr>
      <vt:lpstr>PowerPoint Presentation</vt:lpstr>
      <vt:lpstr>Hoạt động 2: Chọn nơi bán hợp lí và mua số lượng đủ dùng 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1:  phân biệt giữa cần và muốn.</dc:title>
  <dc:creator>HP</dc:creator>
  <cp:lastModifiedBy>Microsoft account</cp:lastModifiedBy>
  <cp:revision>95</cp:revision>
  <dcterms:created xsi:type="dcterms:W3CDTF">2014-10-11T05:54:59Z</dcterms:created>
  <dcterms:modified xsi:type="dcterms:W3CDTF">2023-10-13T00:43:28Z</dcterms:modified>
</cp:coreProperties>
</file>