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4" d="100"/>
          <a:sy n="74" d="100"/>
        </p:scale>
        <p:origin x="-39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4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9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A6B46-7C57-4EDA-A491-6D41090CC1D8}" type="datetimeFigureOut">
              <a:rPr lang="en-US" smtClean="0"/>
              <a:pPr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773D-E8E7-4E02-8B49-7D189DBB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7350" y="3167778"/>
            <a:ext cx="672465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MÔN: ĐẠO ĐỨC LỚP 5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15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15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Times New Roman" pitchFamily="18" charset="0"/>
            </a:endParaRPr>
          </a:p>
          <a:p>
            <a:pPr lvl="2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TÊN BÀI: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TÔN TRỌNG PHỤ NỮ</a:t>
            </a:r>
          </a:p>
          <a:p>
            <a:pPr lvl="2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(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2)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Times New Roman" pitchFamily="18" charset="0"/>
            </a:endParaRPr>
          </a:p>
          <a:p>
            <a:pPr lvl="2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9EFC07-5853-48D8-ABA8-2F4E29FD2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7298"/>
            <a:ext cx="1153895" cy="153852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C13555-1E81-40D8-9F3B-DE31CFF2605C}"/>
              </a:ext>
            </a:extLst>
          </p:cNvPr>
          <p:cNvSpPr txBox="1"/>
          <p:nvPr/>
        </p:nvSpPr>
        <p:spPr>
          <a:xfrm>
            <a:off x="1839009" y="685800"/>
            <a:ext cx="60102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2800" b="1" u="sng" dirty="0">
                <a:solidFill>
                  <a:srgbClr val="002060"/>
                </a:solidFill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323747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14400" y="1676400"/>
            <a:ext cx="7315200" cy="25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13558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52131" y="702859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57200" y="1524000"/>
            <a:ext cx="82296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7200" y="2590800"/>
            <a:ext cx="82296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  <a:p>
            <a:pPr algn="just">
              <a:spcBef>
                <a:spcPct val="50000"/>
              </a:spcBef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04800" y="3733800"/>
            <a:ext cx="8382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81000" y="4572000"/>
            <a:ext cx="83058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60340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7" grpId="0"/>
      <p:bldP spid="12298" grpId="0"/>
      <p:bldP spid="12299" grpId="0"/>
      <p:bldP spid="123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78486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Sao,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66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5001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7772400" cy="39703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a/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9600" y="484505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2002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62000" y="1219200"/>
            <a:ext cx="8001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e/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609600" y="2286000"/>
            <a:ext cx="533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</a:t>
            </a: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85800" y="4154129"/>
            <a:ext cx="457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647700" y="4835011"/>
            <a:ext cx="533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đ/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09600" y="2971800"/>
            <a:ext cx="533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</a:t>
            </a:r>
          </a:p>
        </p:txBody>
      </p:sp>
    </p:spTree>
    <p:extLst>
      <p:ext uri="{BB962C8B-B14F-4D97-AF65-F5344CB8AC3E}">
        <p14:creationId xmlns:p14="http://schemas.microsoft.com/office/powerpoint/2010/main" val="26965598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7" grpId="0"/>
      <p:bldP spid="17418" grpId="0" animBg="1"/>
      <p:bldP spid="17420" grpId="0" animBg="1"/>
      <p:bldP spid="17421" grpId="0" animBg="1"/>
      <p:bldP spid="174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62000" y="2436812"/>
            <a:ext cx="784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60203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_2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185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G_28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76604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G_28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1157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a2f5cf5baea925787b6bb822d5fba9cef7f68d"/>
  <p:tag name="MMPROD_UIDATA" val="&lt;database version=&quot;10.0&quot;&gt;&lt;object type=&quot;1&quot; unique_id=&quot;10001&quot;&gt;&lt;object type=&quot;8&quot; unique_id=&quot;10027&quot;&gt;&lt;/object&gt;&lt;object type=&quot;2&quot; unique_id=&quot;10028&quot;&gt;&lt;object type=&quot;3&quot; unique_id=&quot;10030&quot;&gt;&lt;property id=&quot;20148&quot; value=&quot;5&quot;/&gt;&lt;property id=&quot;20300&quot; value=&quot;Slide 2&quot;/&gt;&lt;property id=&quot;20307&quot; value=&quot;258&quot;/&gt;&lt;/object&gt;&lt;object type=&quot;3&quot; unique_id=&quot;10031&quot;&gt;&lt;property id=&quot;20148&quot; value=&quot;5&quot;/&gt;&lt;property id=&quot;20300&quot; value=&quot;Slide 3&quot;/&gt;&lt;property id=&quot;20307&quot; value=&quot;259&quot;/&gt;&lt;/object&gt;&lt;object type=&quot;3&quot; unique_id=&quot;10032&quot;&gt;&lt;property id=&quot;20148&quot; value=&quot;5&quot;/&gt;&lt;property id=&quot;20300&quot; value=&quot;Slide 4&quot;/&gt;&lt;property id=&quot;20307&quot; value=&quot;260&quot;/&gt;&lt;/object&gt;&lt;object type=&quot;3&quot; unique_id=&quot;10033&quot;&gt;&lt;property id=&quot;20148&quot; value=&quot;5&quot;/&gt;&lt;property id=&quot;20300&quot; value=&quot;Slide 5&quot;/&gt;&lt;property id=&quot;20307&quot; value=&quot;261&quot;/&gt;&lt;/object&gt;&lt;object type=&quot;3&quot; unique_id=&quot;10034&quot;&gt;&lt;property id=&quot;20148&quot; value=&quot;5&quot;/&gt;&lt;property id=&quot;20300&quot; value=&quot;Slide 6&quot;/&gt;&lt;property id=&quot;20307&quot; value=&quot;262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65&quot;/&gt;&lt;/object&gt;&lt;object type=&quot;3&quot; unique_id=&quot;10037&quot;&gt;&lt;property id=&quot;20148&quot; value=&quot;5&quot;/&gt;&lt;property id=&quot;20300&quot; value=&quot;Slide 9&quot;/&gt;&lt;property id=&quot;20307&quot; value=&quot;266&quot;/&gt;&lt;/object&gt;&lt;object type=&quot;3&quot; unique_id=&quot;10038&quot;&gt;&lt;property id=&quot;20148&quot; value=&quot;5&quot;/&gt;&lt;property id=&quot;20300&quot; value=&quot;Slide 10&quot;/&gt;&lt;property id=&quot;20307&quot; value=&quot;267&quot;/&gt;&lt;/object&gt;&lt;object type=&quot;3&quot; unique_id=&quot;11273&quot;&gt;&lt;property id=&quot;20148&quot; value=&quot;5&quot;/&gt;&lt;property id=&quot;20300&quot; value=&quot;Slide 1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509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MTC</cp:lastModifiedBy>
  <cp:revision>7</cp:revision>
  <dcterms:created xsi:type="dcterms:W3CDTF">2017-12-07T05:30:35Z</dcterms:created>
  <dcterms:modified xsi:type="dcterms:W3CDTF">2022-12-08T03:04:11Z</dcterms:modified>
</cp:coreProperties>
</file>