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6" r:id="rId2"/>
    <p:sldId id="277" r:id="rId3"/>
    <p:sldId id="259" r:id="rId4"/>
    <p:sldId id="257" r:id="rId5"/>
    <p:sldId id="465" r:id="rId6"/>
    <p:sldId id="466" r:id="rId7"/>
    <p:sldId id="282" r:id="rId8"/>
    <p:sldId id="260" r:id="rId9"/>
    <p:sldId id="467" r:id="rId10"/>
    <p:sldId id="468" r:id="rId11"/>
    <p:sldId id="469" r:id="rId12"/>
    <p:sldId id="279" r:id="rId13"/>
    <p:sldId id="470" r:id="rId14"/>
    <p:sldId id="292" r:id="rId15"/>
    <p:sldId id="286" r:id="rId16"/>
    <p:sldId id="471" r:id="rId17"/>
    <p:sldId id="285" r:id="rId18"/>
    <p:sldId id="472" r:id="rId19"/>
    <p:sldId id="473" r:id="rId20"/>
    <p:sldId id="474" r:id="rId21"/>
    <p:sldId id="284" r:id="rId22"/>
    <p:sldId id="287" r:id="rId23"/>
    <p:sldId id="475" r:id="rId24"/>
    <p:sldId id="290" r:id="rId25"/>
    <p:sldId id="278" r:id="rId26"/>
    <p:sldId id="308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22EEE-0604-490F-B60A-87390846789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F105D-64C0-4298-819C-159627938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0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936B-ABF1-AEBA-72A4-467A5BD71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ED261-5DC9-01B8-0272-2D00229E8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CD24-8BEF-C18A-3117-1BDFABEA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F2730-1528-7689-94ED-C9D974E1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8418F-2D64-A50A-97B3-AF3F2170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BF9A-865A-F4CE-D3FC-C719F138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480EF-8EF2-159C-807F-C5B9748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B5B9A-CAAF-C0D5-EA0F-44FBEC57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0DE46-A285-6066-4267-32ACC551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7FB33-6DA8-0BE8-868D-60889AEF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0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40EA0-90AA-5D3A-77E3-4A7B62D60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2E08D-2BFA-5EC1-F96E-F8573A970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777F0-A508-8E2C-90E8-BC4B1DD1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3DDA6-4A8D-916E-5A0E-D5F3AAE5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D8D69-CCC0-E373-DA83-E48CF858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4565-4D95-2372-D7E6-B828E5F6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40E99-D47F-07F1-0E84-2DFC19FFF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3B3BC-74C1-32E0-2F5C-161B8B53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1CB8F-0AAB-6B07-81F3-007DA7E7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A0A59-447A-83EF-368E-CCDFFB8A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0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D24D-617C-5308-BF57-B094605D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CF784-761F-65F9-28C1-B4485D0A5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569C6-0504-EE99-5F95-3152AB72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E6AA6-C202-1880-0530-1D55515F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CC09B-8152-FF11-7434-F2D8501F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5650B-E00C-32AE-8B57-3E1F7AB1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5C701-DE9E-F8A2-02C8-2DA31D6AF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D03C2-9BAA-1247-F45E-B757CCF64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D623F-7BDF-5A71-A23A-DE2619C2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5147B-884C-DCBD-0CEA-FEA7A301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66711-EAFD-BB6C-A1B0-7618670B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BA56F-A26B-69E3-F41E-F85D1499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3112-284F-C8E8-1085-689A450FD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1C905-D719-A6C0-C8B3-C505964B7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CBA66-5C8C-28EB-B281-3C2E293D9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CF061-F527-C538-BFB8-B7BF79FEB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A25AA-2E69-D969-43A2-D3476135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9A279-0A91-E459-FA64-5B2FA4F9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87741C-462D-86F4-356C-87285120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80C90-E9E2-22C4-9D56-968444C9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327B3-8223-AB6D-6090-A64757B1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28D4C-A8CD-73B8-04B6-A61210D5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D467C-CBFA-D12C-1CAC-EE73AD18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3E58F1-1CE7-0465-52DD-394EABEC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04961-4C75-296A-6E9A-FEF2BBE8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524D-4D3B-EA1A-6EA8-1FE12A1D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FFEB-16B0-EF32-8C71-20A60196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478A1-EE62-3AD1-0DA6-286F08C97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8E986-2463-01B4-F483-375D370D9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6647E-EB78-A001-558C-F2D9F550F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E969F-5D1D-801B-7D89-E4AF318B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EF789-D0BD-3BBF-816D-01A99EA6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5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6D7E-1BB2-2CBD-E384-09DFA4FF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8B4418-AA1E-5118-6E44-F14694559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F7912-1265-60EE-8264-FA5187443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BEADD-EF6E-62DF-F3A3-E1FF159E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914E9-1FA1-4103-EDA8-3565BBCE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F32D1-ECB3-9BD7-5640-B020D4E5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0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8E5E7-2250-FF97-88D6-55F89807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4D2D3-3765-5090-EAAD-B2EF37A8B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08530-EFF1-7FC2-D248-48FA33DC1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5496B-BD3B-4A02-9CB9-8C17588FDF7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57E1-49F0-2FC9-74BE-8DC792F82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BBE4-92FA-0BE6-9DF4-C6920035D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F30BC-201A-4278-952F-9C381FAF0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9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svg"/><Relationship Id="rId7" Type="http://schemas.openxmlformats.org/officeDocument/2006/relationships/image" Target="../media/image3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0.svg"/><Relationship Id="rId10" Type="http://schemas.openxmlformats.org/officeDocument/2006/relationships/image" Target="../media/image50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78" y="1308340"/>
            <a:ext cx="10516511" cy="427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859" y="412055"/>
            <a:ext cx="4858933" cy="1225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0AE81C-B226-9CFC-32C5-458D3161586A}"/>
              </a:ext>
            </a:extLst>
          </p:cNvPr>
          <p:cNvSpPr txBox="1"/>
          <p:nvPr/>
        </p:nvSpPr>
        <p:spPr>
          <a:xfrm>
            <a:off x="5308134" y="5036617"/>
            <a:ext cx="2322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C5E26"/>
                </a:solidFill>
                <a:latin typeface="Cambria" panose="02040503050406030204" pitchFamily="18" charset="0"/>
              </a:rPr>
              <a:t>Tiết 1</a:t>
            </a:r>
            <a:endParaRPr lang="en-US" sz="5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132100" y="844717"/>
            <a:ext cx="4007637" cy="4824561"/>
            <a:chOff x="445613" y="2241193"/>
            <a:chExt cx="5099167" cy="2984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7"/>
              <a:ext cx="4843270" cy="2752134"/>
              <a:chOff x="701510" y="2436266"/>
              <a:chExt cx="4843270" cy="2752134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6"/>
                <a:ext cx="4648088" cy="2752134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2456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gia</a:t>
                </a:r>
                <a:r>
                  <a:rPr lang="en-US" sz="3600" b="1" dirty="0">
                    <a:latin typeface="Cambria" panose="02040503050406030204" pitchFamily="18" charset="0"/>
                  </a:rPr>
                  <a:t>: Trung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Lào</a:t>
                </a:r>
                <a:r>
                  <a:rPr lang="en-US" sz="3600" b="1" dirty="0">
                    <a:latin typeface="Cambria" panose="02040503050406030204" pitchFamily="18" charset="0"/>
                  </a:rPr>
                  <a:t>;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Đồng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Bắc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Bộ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Duyên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miền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Trung.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3E7C-620D-7472-C36A-872ABE5C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95085" y="576353"/>
            <a:ext cx="7584811" cy="57953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B0C9925-82DE-F54A-1397-5E3D1F7B4099}"/>
              </a:ext>
            </a:extLst>
          </p:cNvPr>
          <p:cNvSpPr/>
          <p:nvPr/>
        </p:nvSpPr>
        <p:spPr>
          <a:xfrm>
            <a:off x="6770434" y="486346"/>
            <a:ext cx="1839190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7D2DB8-05CF-842D-5B96-5411842C239F}"/>
              </a:ext>
            </a:extLst>
          </p:cNvPr>
          <p:cNvSpPr/>
          <p:nvPr/>
        </p:nvSpPr>
        <p:spPr>
          <a:xfrm>
            <a:off x="4546447" y="3535326"/>
            <a:ext cx="1365255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AD682-4DB4-956D-BE03-4CB71ACFAE20}"/>
              </a:ext>
            </a:extLst>
          </p:cNvPr>
          <p:cNvSpPr/>
          <p:nvPr/>
        </p:nvSpPr>
        <p:spPr>
          <a:xfrm>
            <a:off x="8769231" y="3887209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4C8F9F-494D-B26A-5D87-7E7110E4C0A3}"/>
              </a:ext>
            </a:extLst>
          </p:cNvPr>
          <p:cNvSpPr/>
          <p:nvPr/>
        </p:nvSpPr>
        <p:spPr>
          <a:xfrm>
            <a:off x="7801227" y="4798573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027A5F-F304-ABEA-F73D-BD4715A88B91}"/>
              </a:ext>
            </a:extLst>
          </p:cNvPr>
          <p:cNvSpPr/>
          <p:nvPr/>
        </p:nvSpPr>
        <p:spPr>
          <a:xfrm rot="19327779">
            <a:off x="10501245" y="4443512"/>
            <a:ext cx="1485823" cy="7074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7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266A32-8903-2054-81D6-52B097858767}"/>
              </a:ext>
            </a:extLst>
          </p:cNvPr>
          <p:cNvGrpSpPr/>
          <p:nvPr/>
        </p:nvGrpSpPr>
        <p:grpSpPr>
          <a:xfrm>
            <a:off x="381588" y="920620"/>
            <a:ext cx="4386261" cy="5016757"/>
            <a:chOff x="629782" y="3984547"/>
            <a:chExt cx="5264840" cy="14850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9E4345-E341-17F2-11A2-53E9B0B57274}"/>
                </a:ext>
              </a:extLst>
            </p:cNvPr>
            <p:cNvSpPr/>
            <p:nvPr/>
          </p:nvSpPr>
          <p:spPr>
            <a:xfrm>
              <a:off x="629782" y="3984547"/>
              <a:ext cx="5264840" cy="1485080"/>
            </a:xfrm>
            <a:prstGeom prst="roundRect">
              <a:avLst/>
            </a:prstGeom>
            <a:solidFill>
              <a:srgbClr val="E5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文本框 179">
              <a:extLst>
                <a:ext uri="{FF2B5EF4-FFF2-40B4-BE49-F238E27FC236}">
                  <a16:creationId xmlns:a16="http://schemas.microsoft.com/office/drawing/2014/main" id="{BCCA3E41-85EA-E806-F5AE-4F1282448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7255" y="3984547"/>
              <a:ext cx="4882692" cy="14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	Trung du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núi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Bộ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lãnh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nằm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này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chỉ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phần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rộng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lớn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biển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giàu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tiềm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năng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na</a:t>
              </a:r>
              <a:r>
                <a:rPr lang="en-US" altLang="zh-CN" sz="3200" b="1" dirty="0"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F4BCDD-BEC2-ADCC-63F7-D334F7BE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63779-29F3-180A-4761-C2D8EBC9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8" t="35635" r="17636" b="11758"/>
          <a:stretch/>
        </p:blipFill>
        <p:spPr>
          <a:xfrm>
            <a:off x="112295" y="0"/>
            <a:ext cx="11646569" cy="72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A1CC6A7-E5CC-A5CB-F912-4E61AC3541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937" y="3127614"/>
            <a:ext cx="299354" cy="21900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CA0F21D-4496-CAF1-2502-4A4DECE528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116" y="5464971"/>
            <a:ext cx="247616" cy="18115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0E86DE69-8B8E-8C0A-1E2A-45170EB7D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13372">
            <a:off x="2478823" y="1162268"/>
            <a:ext cx="475430" cy="363098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5633FA3E-67FF-F885-E120-7D34E5B08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138668-BEC6-83FB-CCE4-C247B3AEF94C}"/>
              </a:ext>
            </a:extLst>
          </p:cNvPr>
          <p:cNvGrpSpPr/>
          <p:nvPr/>
        </p:nvGrpSpPr>
        <p:grpSpPr>
          <a:xfrm>
            <a:off x="-219071" y="244145"/>
            <a:ext cx="3751666" cy="1275490"/>
            <a:chOff x="6480770" y="652227"/>
            <a:chExt cx="2619204" cy="67997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62C64D7-1872-161E-2D59-91B9D5638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CEE41-20B9-4053-69EB-FF31D9040F66}"/>
                </a:ext>
              </a:extLst>
            </p:cNvPr>
            <p:cNvSpPr/>
            <p:nvPr/>
          </p:nvSpPr>
          <p:spPr>
            <a:xfrm>
              <a:off x="6480770" y="87975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EFC65C70-F3C4-FB87-F3AC-C53BECC8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3C11FF-854E-778F-8C10-A76771E56973}"/>
              </a:ext>
            </a:extLst>
          </p:cNvPr>
          <p:cNvGrpSpPr/>
          <p:nvPr/>
        </p:nvGrpSpPr>
        <p:grpSpPr>
          <a:xfrm>
            <a:off x="429204" y="1468776"/>
            <a:ext cx="4300192" cy="4581339"/>
            <a:chOff x="5455344" y="558008"/>
            <a:chExt cx="6791478" cy="2095864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2544504C-C80B-8305-9EE0-FF08FED74195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FD1A7B9-5839-A65C-90F4-D4C4654B3E00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263C653A-F411-A3B0-2F78-CE79D4C9D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9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Xác định trên lược đồ: Dãy núi Hoàng Liên Sơn, đỉnh Phan- xi- păng và cao nguyên Mộc Châu 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ED6E06-A541-DDFF-7811-30DDFE638D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0" y="433493"/>
            <a:ext cx="1236846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240DF1-B859-6111-E45B-CC35470084EF}"/>
              </a:ext>
            </a:extLst>
          </p:cNvPr>
          <p:cNvGrpSpPr/>
          <p:nvPr/>
        </p:nvGrpSpPr>
        <p:grpSpPr>
          <a:xfrm>
            <a:off x="1331938" y="5945188"/>
            <a:ext cx="4562654" cy="558088"/>
            <a:chOff x="1801599" y="1022781"/>
            <a:chExt cx="7341450" cy="692508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74F12B1-4B55-299B-2C41-2BEB6A1C2B7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59570B66-C30B-A345-5108-7410CACF6087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6CAE747-A362-708F-6A6C-44C8AE3F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3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DFF0AACD-3037-681B-BA04-3BE07BCF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1130531" y="2553292"/>
            <a:ext cx="4965469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E6E11-AD15-FFD9-4A67-1E349116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528299" y="2553292"/>
            <a:ext cx="4533170" cy="32210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5C93AE-D640-5262-BC52-080FC7D162E1}"/>
              </a:ext>
            </a:extLst>
          </p:cNvPr>
          <p:cNvGrpSpPr/>
          <p:nvPr/>
        </p:nvGrpSpPr>
        <p:grpSpPr>
          <a:xfrm>
            <a:off x="6784594" y="5915345"/>
            <a:ext cx="4562654" cy="558088"/>
            <a:chOff x="1801599" y="1022781"/>
            <a:chExt cx="7341450" cy="692508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5C41DCBB-DB7F-8896-C867-4E8E6B052007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DFF94D8-C039-17CF-65DA-6C52DF546412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199F9135-9356-7A82-F3E4-9B2C86ED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732564"/>
            <a:ext cx="11231448" cy="1894256"/>
            <a:chOff x="1414588" y="1716554"/>
            <a:chExt cx="9553328" cy="152071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52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724608" y="1716554"/>
              <a:ext cx="8933289" cy="126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01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1131574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414588" y="1762087"/>
              <a:ext cx="9553328" cy="104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Liên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Phan – xi – pang (3 143 m)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Cam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chia)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D09DBD-31C9-7ED1-C5B0-0AA428CC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r="9023" b="-4826"/>
          <a:stretch/>
        </p:blipFill>
        <p:spPr>
          <a:xfrm>
            <a:off x="6350924" y="1097585"/>
            <a:ext cx="5170516" cy="46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5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74E356-40D3-047D-7D97-4B648C4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7" b="2560"/>
          <a:stretch/>
        </p:blipFill>
        <p:spPr>
          <a:xfrm>
            <a:off x="4523874" y="1037017"/>
            <a:ext cx="7285738" cy="492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DC8746-97A4-7D35-D85E-23D2158626EE}"/>
              </a:ext>
            </a:extLst>
          </p:cNvPr>
          <p:cNvGrpSpPr/>
          <p:nvPr/>
        </p:nvGrpSpPr>
        <p:grpSpPr>
          <a:xfrm>
            <a:off x="382385" y="982984"/>
            <a:ext cx="4350036" cy="5601738"/>
            <a:chOff x="1414586" y="1716554"/>
            <a:chExt cx="10018404" cy="12119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144AF8F-15DA-EF0E-FC27-9869E75E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10018402" cy="1211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399A7A-CEBC-4F1F-144D-79F4E88A5DA9}"/>
                </a:ext>
              </a:extLst>
            </p:cNvPr>
            <p:cNvSpPr/>
            <p:nvPr/>
          </p:nvSpPr>
          <p:spPr>
            <a:xfrm>
              <a:off x="1414586" y="1761078"/>
              <a:ext cx="9538108" cy="952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trở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Phan – xi –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2 000m. Ở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4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579931B-AAD6-B3F0-CFF3-B7E1B05E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E6AE54-D065-86BD-165C-DDD73B83E58F}"/>
              </a:ext>
            </a:extLst>
          </p:cNvPr>
          <p:cNvGrpSpPr/>
          <p:nvPr/>
        </p:nvGrpSpPr>
        <p:grpSpPr>
          <a:xfrm>
            <a:off x="420481" y="1879568"/>
            <a:ext cx="4965914" cy="4091475"/>
            <a:chOff x="413436" y="1964475"/>
            <a:chExt cx="4965914" cy="40914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607086-41CA-E610-270D-57067B194AA0}"/>
                </a:ext>
              </a:extLst>
            </p:cNvPr>
            <p:cNvGrpSpPr/>
            <p:nvPr/>
          </p:nvGrpSpPr>
          <p:grpSpPr>
            <a:xfrm>
              <a:off x="413436" y="1964475"/>
              <a:ext cx="4715555" cy="3793695"/>
              <a:chOff x="6515612" y="300112"/>
              <a:chExt cx="4689459" cy="379369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FC35BD37-8E6D-DF3C-5E1B-1512C6A58AB6}"/>
                  </a:ext>
                </a:extLst>
              </p:cNvPr>
              <p:cNvSpPr/>
              <p:nvPr/>
            </p:nvSpPr>
            <p:spPr>
              <a:xfrm>
                <a:off x="6515612" y="300112"/>
                <a:ext cx="4689459" cy="3793695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6C5C6-4148-806B-66B9-7D3329FD4FCF}"/>
                  </a:ext>
                </a:extLst>
              </p:cNvPr>
              <p:cNvSpPr/>
              <p:nvPr/>
            </p:nvSpPr>
            <p:spPr>
              <a:xfrm>
                <a:off x="6579351" y="477362"/>
                <a:ext cx="435987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nổi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bật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Trung du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miền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Bắc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Bộ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B532F701-2B21-0D8F-32DC-BBFF9AE3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72173" y="5206282"/>
              <a:ext cx="907177" cy="8496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A333D32D-669C-127C-0D6D-9A474E7C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429E6A-C439-FF6E-B442-F1FA1D3A8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03" y="1325135"/>
            <a:ext cx="6337616" cy="47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20316-2C48-CB08-7D7C-58D83F60AB85}"/>
              </a:ext>
            </a:extLst>
          </p:cNvPr>
          <p:cNvGrpSpPr/>
          <p:nvPr/>
        </p:nvGrpSpPr>
        <p:grpSpPr>
          <a:xfrm>
            <a:off x="247520" y="1362417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660F0A9-B861-5845-5F26-DF83D0B3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D1CC96-7F20-6A49-9796-33982BA8B844}"/>
                </a:ext>
              </a:extLst>
            </p:cNvPr>
            <p:cNvSpPr/>
            <p:nvPr/>
          </p:nvSpPr>
          <p:spPr>
            <a:xfrm>
              <a:off x="1414588" y="1733783"/>
              <a:ext cx="9553328" cy="119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bởi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Iwr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CD9DEC-1462-C1A5-F2F1-315253C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2" y="1362417"/>
            <a:ext cx="571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5AEB6-B4A5-283C-8A15-8DFE0E4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4" y="747239"/>
            <a:ext cx="514475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895F7-9561-25DA-8766-1621DA48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747239"/>
            <a:ext cx="5144756" cy="34298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1A8FDE-A977-BA9A-918F-4AB8186813B6}"/>
              </a:ext>
            </a:extLst>
          </p:cNvPr>
          <p:cNvGrpSpPr/>
          <p:nvPr/>
        </p:nvGrpSpPr>
        <p:grpSpPr>
          <a:xfrm>
            <a:off x="364995" y="4405746"/>
            <a:ext cx="11462009" cy="2188087"/>
            <a:chOff x="5455344" y="558008"/>
            <a:chExt cx="6791478" cy="2226174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FC52693-837E-F86D-50B7-061D8E75C421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2FA011C-F6B1-859F-E4FB-4AE9E1478087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 Box 13">
              <a:extLst>
                <a:ext uri="{FF2B5EF4-FFF2-40B4-BE49-F238E27FC236}">
                  <a16:creationId xmlns:a16="http://schemas.microsoft.com/office/drawing/2014/main" id="{2B8EDFD3-99E7-1019-E292-79EB60D12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2350" y="686185"/>
              <a:ext cx="6485468" cy="209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xuất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C.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thú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hút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khách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du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nhưng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gây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hưởng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3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09291" y="1362744"/>
            <a:ext cx="7100879" cy="2955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234554" y="-13773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958137" y="1144803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05A854-D54D-6930-3F17-FC089AECB2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6" y="4317943"/>
            <a:ext cx="6114031" cy="2489257"/>
          </a:xfrm>
          <a:prstGeom prst="rect">
            <a:avLst/>
          </a:prstGeom>
        </p:spPr>
      </p:pic>
      <p:pic>
        <p:nvPicPr>
          <p:cNvPr id="6" name="Picture 5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AEA0A9D9-DD22-EF2A-3A52-C6B4F8D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03" y="4991100"/>
            <a:ext cx="5570856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025BC-8918-9946-B074-4B5419C8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27" y="2030212"/>
            <a:ext cx="720609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632431-A098-449E-B6CF-9B91AAB4572F}"/>
              </a:ext>
            </a:extLst>
          </p:cNvPr>
          <p:cNvGrpSpPr/>
          <p:nvPr/>
        </p:nvGrpSpPr>
        <p:grpSpPr>
          <a:xfrm>
            <a:off x="-685835" y="4532825"/>
            <a:ext cx="13336022" cy="2377509"/>
            <a:chOff x="-533101" y="4543792"/>
            <a:chExt cx="13336022" cy="23775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BA6DE7-D683-4B98-A59F-6DCCE378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533101" y="4573835"/>
              <a:ext cx="5746401" cy="23474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DCCE49-FEB2-49DD-8D9E-A03192525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074990" y="4573835"/>
              <a:ext cx="5746401" cy="23474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72090E-739A-451E-A4DC-827C5348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7056520" y="4543792"/>
              <a:ext cx="5746401" cy="2347466"/>
            </a:xfrm>
            <a:prstGeom prst="rect">
              <a:avLst/>
            </a:prstGeom>
          </p:spPr>
        </p:pic>
      </p:grpSp>
      <p:sp>
        <p:nvSpPr>
          <p:cNvPr id="6" name="!!2">
            <a:extLst>
              <a:ext uri="{FF2B5EF4-FFF2-40B4-BE49-F238E27FC236}">
                <a16:creationId xmlns:a16="http://schemas.microsoft.com/office/drawing/2014/main" id="{6F2D3D57-AFBD-4285-A036-E64B9E672361}"/>
              </a:ext>
            </a:extLst>
          </p:cNvPr>
          <p:cNvSpPr/>
          <p:nvPr/>
        </p:nvSpPr>
        <p:spPr>
          <a:xfrm>
            <a:off x="1235242" y="1426481"/>
            <a:ext cx="8597011" cy="3262698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B2F378-C5AC-4ED4-90C4-9DCAFAF555A2}"/>
              </a:ext>
            </a:extLst>
          </p:cNvPr>
          <p:cNvCxnSpPr>
            <a:cxnSpLocks/>
          </p:cNvCxnSpPr>
          <p:nvPr/>
        </p:nvCxnSpPr>
        <p:spPr>
          <a:xfrm flipV="1">
            <a:off x="6637609" y="1921811"/>
            <a:ext cx="0" cy="252863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66D3B-4754-45CB-90BF-1368FB0C0327}"/>
              </a:ext>
            </a:extLst>
          </p:cNvPr>
          <p:cNvCxnSpPr>
            <a:cxnSpLocks/>
          </p:cNvCxnSpPr>
          <p:nvPr/>
        </p:nvCxnSpPr>
        <p:spPr>
          <a:xfrm flipV="1">
            <a:off x="9714660" y="1942615"/>
            <a:ext cx="0" cy="248702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630466-5A87-419B-83BF-A97F362D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005155" y="1243420"/>
            <a:ext cx="1162320" cy="882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ACDF6-D97D-4C4F-99DC-97093DDC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951757" y="4683500"/>
            <a:ext cx="1105552" cy="839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B3B36-84CE-41C7-AAAE-BF11AD68F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007450" y="1417004"/>
            <a:ext cx="1144284" cy="868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1D3171-2656-44CA-82B0-5179D64661B0}"/>
              </a:ext>
            </a:extLst>
          </p:cNvPr>
          <p:cNvSpPr txBox="1"/>
          <p:nvPr/>
        </p:nvSpPr>
        <p:spPr>
          <a:xfrm>
            <a:off x="2140782" y="1929121"/>
            <a:ext cx="35631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Chia sẻ những kiến thức bổ ích đã học với người thân.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D2EA3-9815-785B-5904-4188753E4437}"/>
              </a:ext>
            </a:extLst>
          </p:cNvPr>
          <p:cNvSpPr txBox="1"/>
          <p:nvPr/>
        </p:nvSpPr>
        <p:spPr>
          <a:xfrm>
            <a:off x="6652459" y="2061763"/>
            <a:ext cx="258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CA5AD-B19B-CEDA-DCC1-0DB83D15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25" y="198294"/>
            <a:ext cx="377984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32306" y="1979011"/>
            <a:ext cx="7100879" cy="33017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257569" y="602495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68525" y="1797629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09" y="2896272"/>
            <a:ext cx="7206097" cy="2505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Quan sát hình 1, em hãy trả lời các 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Cột mốc xác định độ cao của đỉnh núi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 Đỉnh núi này nằm ở vùng nào nước ta?Nêu những hiểu biết của em về vùng đất đó.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D4037-49D2-E973-16BA-CA715B2F5427}"/>
              </a:ext>
            </a:extLst>
          </p:cNvPr>
          <p:cNvSpPr txBox="1"/>
          <p:nvPr/>
        </p:nvSpPr>
        <p:spPr>
          <a:xfrm>
            <a:off x="515417" y="1471126"/>
            <a:ext cx="62844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C5E26"/>
                </a:solidFill>
                <a:latin typeface="Cambria" panose="02040503050406030204" pitchFamily="18" charset="0"/>
              </a:rPr>
              <a:t>Quan sát hình 1, em hãy trả lời các câu hỏi: 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Cột mốc xác định độ cao của đỉnh núi nào?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 Đỉnh núi này nằm ở vùng nào nước ta?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Nêu những hiểu biết của em về vùng đất đó. 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95813-AB27-6578-DFF3-F40E21ABD63C}"/>
              </a:ext>
            </a:extLst>
          </p:cNvPr>
          <p:cNvGrpSpPr/>
          <p:nvPr/>
        </p:nvGrpSpPr>
        <p:grpSpPr>
          <a:xfrm>
            <a:off x="6855538" y="1217683"/>
            <a:ext cx="5109795" cy="4422633"/>
            <a:chOff x="6843899" y="1439921"/>
            <a:chExt cx="5109795" cy="44226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E56220-A0BB-01A9-498F-75D68B253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09" t="4868" r="13975" b="2203"/>
            <a:stretch/>
          </p:blipFill>
          <p:spPr>
            <a:xfrm>
              <a:off x="7361328" y="1439921"/>
              <a:ext cx="3975178" cy="353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6BEBA9-2B8A-CD19-ACD9-87738E649FC4}"/>
                </a:ext>
              </a:extLst>
            </p:cNvPr>
            <p:cNvSpPr txBox="1"/>
            <p:nvPr/>
          </p:nvSpPr>
          <p:spPr>
            <a:xfrm>
              <a:off x="6843899" y="5031557"/>
              <a:ext cx="51097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latin typeface="Cambria" panose="02040503050406030204" pitchFamily="18" charset="0"/>
                </a:rPr>
                <a:t>Cột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mốc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trên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đỉnh</a:t>
              </a:r>
              <a:r>
                <a:rPr lang="en-US" sz="24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400" i="1" dirty="0" err="1">
                  <a:latin typeface="Cambria" panose="02040503050406030204" pitchFamily="18" charset="0"/>
                </a:rPr>
                <a:t>Fansipan</a:t>
              </a:r>
              <a:r>
                <a:rPr lang="en-US" sz="24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407CD-0D32-9555-C505-BD6E5DBC81F6}"/>
              </a:ext>
            </a:extLst>
          </p:cNvPr>
          <p:cNvGrpSpPr/>
          <p:nvPr/>
        </p:nvGrpSpPr>
        <p:grpSpPr>
          <a:xfrm>
            <a:off x="4023358" y="627738"/>
            <a:ext cx="8307733" cy="5803237"/>
            <a:chOff x="6813221" y="1531953"/>
            <a:chExt cx="5109795" cy="35693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8E7034-CAB7-BF9C-1C89-9D0D0C99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09" t="4868" r="13975" b="2203"/>
            <a:stretch/>
          </p:blipFill>
          <p:spPr>
            <a:xfrm>
              <a:off x="7733537" y="1531953"/>
              <a:ext cx="3673299" cy="3270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7465CC-BECB-4897-4D77-1E28754FAAD4}"/>
                </a:ext>
              </a:extLst>
            </p:cNvPr>
            <p:cNvSpPr txBox="1"/>
            <p:nvPr/>
          </p:nvSpPr>
          <p:spPr>
            <a:xfrm>
              <a:off x="6813221" y="4779507"/>
              <a:ext cx="5109795" cy="321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latin typeface="Cambria" panose="02040503050406030204" pitchFamily="18" charset="0"/>
                </a:rPr>
                <a:t>Cột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mốc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trên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đỉnh</a:t>
              </a:r>
              <a:r>
                <a:rPr lang="en-US" sz="28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800" i="1" dirty="0" err="1">
                  <a:latin typeface="Cambria" panose="02040503050406030204" pitchFamily="18" charset="0"/>
                </a:rPr>
                <a:t>Fansipan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B2F356-AADC-CEDA-71CC-5BDA34B9290F}"/>
              </a:ext>
            </a:extLst>
          </p:cNvPr>
          <p:cNvSpPr txBox="1"/>
          <p:nvPr/>
        </p:nvSpPr>
        <p:spPr>
          <a:xfrm>
            <a:off x="399038" y="1701466"/>
            <a:ext cx="50042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mốc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xác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định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độ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/>
            <a:r>
              <a:rPr lang="en-US" sz="4000" b="1" dirty="0">
                <a:latin typeface="Cambria" panose="02040503050406030204" pitchFamily="18" charset="0"/>
              </a:rPr>
              <a:t> Phan – xi – pang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nằm</a:t>
            </a:r>
            <a:r>
              <a:rPr lang="en-US" sz="4000" dirty="0">
                <a:latin typeface="Cambria" panose="02040503050406030204" pitchFamily="18" charset="0"/>
              </a:rPr>
              <a:t> ở </a:t>
            </a:r>
            <a:r>
              <a:rPr lang="en-US" sz="4000" dirty="0" err="1">
                <a:latin typeface="Cambria" panose="02040503050406030204" pitchFamily="18" charset="0"/>
              </a:rPr>
              <a:t>vùng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Trung du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Bắc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Bộ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2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08302" y="2011137"/>
            <a:ext cx="7100879" cy="30458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633565" y="634620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4521" y="1829754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85" y="2687207"/>
            <a:ext cx="7251587" cy="24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EEC4A-DE04-0DAC-88B2-FDA9DBB6F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" y="1588754"/>
            <a:ext cx="974834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>
            <a:extLst>
              <a:ext uri="{FF2B5EF4-FFF2-40B4-BE49-F238E27FC236}">
                <a16:creationId xmlns:a16="http://schemas.microsoft.com/office/drawing/2014/main" id="{0D3E4DC8-FEBD-86AB-C7D5-5580E1B239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251378">
            <a:off x="5478495" y="4855829"/>
            <a:ext cx="120285" cy="13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22786-AC97-08D7-A957-B1AED5618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9F7C3-C5FC-459A-C563-2909C60775C0}"/>
              </a:ext>
            </a:extLst>
          </p:cNvPr>
          <p:cNvGrpSpPr/>
          <p:nvPr/>
        </p:nvGrpSpPr>
        <p:grpSpPr>
          <a:xfrm>
            <a:off x="0" y="306911"/>
            <a:ext cx="4508005" cy="6334519"/>
            <a:chOff x="-211311" y="1805667"/>
            <a:chExt cx="5756092" cy="39184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A9582E-2592-37BB-6BE0-7B544F66E599}"/>
                </a:ext>
              </a:extLst>
            </p:cNvPr>
            <p:cNvGrpSpPr/>
            <p:nvPr/>
          </p:nvGrpSpPr>
          <p:grpSpPr>
            <a:xfrm>
              <a:off x="-211311" y="1805667"/>
              <a:ext cx="5756092" cy="3918487"/>
              <a:chOff x="-211311" y="1768436"/>
              <a:chExt cx="5756092" cy="3918487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E7BDD1E-7639-D09F-3146-EA93FDE089C0}"/>
                  </a:ext>
                </a:extLst>
              </p:cNvPr>
              <p:cNvSpPr/>
              <p:nvPr/>
            </p:nvSpPr>
            <p:spPr>
              <a:xfrm>
                <a:off x="-211311" y="1768436"/>
                <a:ext cx="5756091" cy="3918487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88CC42-DEE0-DFCE-D910-9A98D2C55638}"/>
                  </a:ext>
                </a:extLst>
              </p:cNvPr>
              <p:cNvSpPr/>
              <p:nvPr/>
            </p:nvSpPr>
            <p:spPr>
              <a:xfrm>
                <a:off x="-211310" y="2580405"/>
                <a:ext cx="5756091" cy="211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Đọc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thông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tin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sát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2,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xác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định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vị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trí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lược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đồ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E6E0749C-B244-4BCA-4B07-A160AEB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32958" y="2391500"/>
              <a:ext cx="902157" cy="464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12537B-F1F1-00AA-3F61-B4C3087D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3960778" y="531349"/>
            <a:ext cx="7862762" cy="60076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48974" y="1227102"/>
            <a:ext cx="3993520" cy="3594280"/>
            <a:chOff x="445613" y="2241193"/>
            <a:chExt cx="5099167" cy="22233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8"/>
              <a:ext cx="4843270" cy="1991090"/>
              <a:chOff x="701510" y="2436267"/>
              <a:chExt cx="4843270" cy="1991090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1991090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17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Kể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quốc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tiếp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giáp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với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469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Widescreen</PresentationFormat>
  <Paragraphs>46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2023-09-21T03:56:05Z</dcterms:created>
  <dcterms:modified xsi:type="dcterms:W3CDTF">2023-09-21T03:58:01Z</dcterms:modified>
</cp:coreProperties>
</file>