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8"/>
  </p:notesMasterIdLst>
  <p:sldIdLst>
    <p:sldId id="257" r:id="rId2"/>
    <p:sldId id="259" r:id="rId3"/>
    <p:sldId id="260" r:id="rId4"/>
    <p:sldId id="262" r:id="rId5"/>
    <p:sldId id="266" r:id="rId6"/>
    <p:sldId id="263" r:id="rId7"/>
    <p:sldId id="264" r:id="rId8"/>
    <p:sldId id="267" r:id="rId9"/>
    <p:sldId id="258" r:id="rId10"/>
    <p:sldId id="261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0" r:id="rId20"/>
    <p:sldId id="268" r:id="rId21"/>
    <p:sldId id="279" r:id="rId22"/>
    <p:sldId id="280" r:id="rId23"/>
    <p:sldId id="281" r:id="rId24"/>
    <p:sldId id="269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290" r:id="rId33"/>
    <p:sldId id="291" r:id="rId34"/>
    <p:sldId id="292" r:id="rId35"/>
    <p:sldId id="294" r:id="rId36"/>
    <p:sldId id="293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#9Slide07 HoneyCream" panose="020B0604020202020204" charset="0"/>
      <p:regular r:id="rId43"/>
    </p:embeddedFont>
    <p:embeddedFont>
      <p:font typeface="#9Slide05 Pattaya" panose="020B0604020202020204" charset="-34"/>
      <p:regular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1D941-0026-4C41-8EDD-A1228ABC2C44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6EF20-E1D2-49BE-B408-526AA5A2E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4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551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541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21EDCBA-F706-4FFA-AA80-A6626EF4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969513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88A598-A5E3-4113-B3EA-C26EBF4AF2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690769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pic>
        <p:nvPicPr>
          <p:cNvPr id="6" name="图片 17">
            <a:extLst>
              <a:ext uri="{FF2B5EF4-FFF2-40B4-BE49-F238E27FC236}">
                <a16:creationId xmlns:a16="http://schemas.microsoft.com/office/drawing/2014/main" xmlns="" id="{B88781B0-B38C-4F7A-8329-3F64BB52DE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84151"/>
            <a:ext cx="12192000" cy="30316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xmlns="" id="{D7AF7178-3506-45EC-B9B7-35A1F19348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404"/>
            <a:ext cx="12192000" cy="485959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70456" y="218941"/>
            <a:ext cx="11694017" cy="6502534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336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B5D1AC4-82AF-4C51-96A0-87899D3D2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88A598-A5E3-4113-B3EA-C26EBF4AF2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D225258-620A-47FC-9691-D3B777D00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D1AFCF6-5E6D-431A-AEA8-4CC20F4D9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2B1FB16-053B-4646-A65B-1969A2179C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A997666-5EE6-454A-A10B-53EB85535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52509" r="-78" b="24398"/>
          <a:stretch/>
        </p:blipFill>
        <p:spPr>
          <a:xfrm>
            <a:off x="0" y="6304858"/>
            <a:ext cx="12192000" cy="5531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309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sv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10" Type="http://schemas.microsoft.com/office/2007/relationships/hdphoto" Target="../media/hdphoto7.wdp"/><Relationship Id="rId4" Type="http://schemas.openxmlformats.org/officeDocument/2006/relationships/image" Target="../media/image38.jp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9.wdp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9.wdp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11" Type="http://schemas.openxmlformats.org/officeDocument/2006/relationships/image" Target="../media/image5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11" Type="http://schemas.openxmlformats.org/officeDocument/2006/relationships/image" Target="../media/image21.png"/><Relationship Id="rId5" Type="http://schemas.openxmlformats.org/officeDocument/2006/relationships/image" Target="../media/image28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11" Type="http://schemas.openxmlformats.org/officeDocument/2006/relationships/image" Target="../media/image21.png"/><Relationship Id="rId5" Type="http://schemas.openxmlformats.org/officeDocument/2006/relationships/image" Target="../media/image28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29.svg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29.svg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776882" y="27758"/>
            <a:ext cx="9835457" cy="5589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10" y="2260393"/>
            <a:ext cx="2136253" cy="4584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384" y="3497148"/>
            <a:ext cx="2835963" cy="28320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310" y="4499554"/>
            <a:ext cx="2369223" cy="23584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2787" y="105382"/>
            <a:ext cx="3392408" cy="158747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17167" y="174155"/>
            <a:ext cx="2462997" cy="2070620"/>
            <a:chOff x="1317167" y="174155"/>
            <a:chExt cx="2462997" cy="2070620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E6031E8B-84F3-4BB2-BFF6-62B4A4B38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31" t="-545" r="-2689" b="64569"/>
            <a:stretch/>
          </p:blipFill>
          <p:spPr>
            <a:xfrm flipH="1">
              <a:off x="1695076" y="174155"/>
              <a:ext cx="1463717" cy="173794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0922853">
              <a:off x="1317167" y="903539"/>
              <a:ext cx="2462997" cy="134123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95294" y="1574157"/>
            <a:ext cx="8442501" cy="2447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4998" y="3825133"/>
            <a:ext cx="187163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272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:a16="http://schemas.microsoft.com/office/drawing/2014/main" xmlns="" id="{04985C65-32C2-44D0-AD6D-4F62D110FE5B}"/>
              </a:ext>
            </a:extLst>
          </p:cNvPr>
          <p:cNvSpPr/>
          <p:nvPr/>
        </p:nvSpPr>
        <p:spPr>
          <a:xfrm>
            <a:off x="615502" y="312420"/>
            <a:ext cx="9630134" cy="6116084"/>
          </a:xfrm>
          <a:custGeom>
            <a:avLst/>
            <a:gdLst>
              <a:gd name="connsiteX0" fmla="*/ 2122286 w 11863859"/>
              <a:gd name="connsiteY0" fmla="*/ 1698596 h 7558829"/>
              <a:gd name="connsiteX1" fmla="*/ 3515658 w 11863859"/>
              <a:gd name="connsiteY1" fmla="*/ 87510 h 7558829"/>
              <a:gd name="connsiteX2" fmla="*/ 6737829 w 11863859"/>
              <a:gd name="connsiteY2" fmla="*/ 334253 h 7558829"/>
              <a:gd name="connsiteX3" fmla="*/ 9321372 w 11863859"/>
              <a:gd name="connsiteY3" fmla="*/ 1350253 h 7558829"/>
              <a:gd name="connsiteX4" fmla="*/ 10105143 w 11863859"/>
              <a:gd name="connsiteY4" fmla="*/ 3454824 h 7558829"/>
              <a:gd name="connsiteX5" fmla="*/ 11861372 w 11863859"/>
              <a:gd name="connsiteY5" fmla="*/ 4166024 h 7558829"/>
              <a:gd name="connsiteX6" fmla="*/ 10409943 w 11863859"/>
              <a:gd name="connsiteY6" fmla="*/ 7097910 h 7558829"/>
              <a:gd name="connsiteX7" fmla="*/ 7260343 w 11863859"/>
              <a:gd name="connsiteY7" fmla="*/ 5356196 h 7558829"/>
              <a:gd name="connsiteX8" fmla="*/ 4226858 w 11863859"/>
              <a:gd name="connsiteY8" fmla="*/ 7547853 h 7558829"/>
              <a:gd name="connsiteX9" fmla="*/ 2630286 w 11863859"/>
              <a:gd name="connsiteY9" fmla="*/ 4224081 h 7558829"/>
              <a:gd name="connsiteX10" fmla="*/ 3200 w 11863859"/>
              <a:gd name="connsiteY10" fmla="*/ 3556424 h 7558829"/>
              <a:gd name="connsiteX11" fmla="*/ 2122286 w 11863859"/>
              <a:gd name="connsiteY11" fmla="*/ 1698596 h 7558829"/>
              <a:gd name="connsiteX0" fmla="*/ 2123930 w 11865503"/>
              <a:gd name="connsiteY0" fmla="*/ 1698596 h 7558829"/>
              <a:gd name="connsiteX1" fmla="*/ 3517302 w 11865503"/>
              <a:gd name="connsiteY1" fmla="*/ 87510 h 7558829"/>
              <a:gd name="connsiteX2" fmla="*/ 6739473 w 11865503"/>
              <a:gd name="connsiteY2" fmla="*/ 334253 h 7558829"/>
              <a:gd name="connsiteX3" fmla="*/ 9323016 w 11865503"/>
              <a:gd name="connsiteY3" fmla="*/ 1350253 h 7558829"/>
              <a:gd name="connsiteX4" fmla="*/ 10106787 w 11865503"/>
              <a:gd name="connsiteY4" fmla="*/ 3454824 h 7558829"/>
              <a:gd name="connsiteX5" fmla="*/ 11863016 w 11865503"/>
              <a:gd name="connsiteY5" fmla="*/ 4166024 h 7558829"/>
              <a:gd name="connsiteX6" fmla="*/ 10411587 w 11865503"/>
              <a:gd name="connsiteY6" fmla="*/ 7097910 h 7558829"/>
              <a:gd name="connsiteX7" fmla="*/ 7261987 w 11865503"/>
              <a:gd name="connsiteY7" fmla="*/ 5356196 h 7558829"/>
              <a:gd name="connsiteX8" fmla="*/ 4228502 w 11865503"/>
              <a:gd name="connsiteY8" fmla="*/ 7547853 h 7558829"/>
              <a:gd name="connsiteX9" fmla="*/ 2631930 w 11865503"/>
              <a:gd name="connsiteY9" fmla="*/ 4224081 h 7558829"/>
              <a:gd name="connsiteX10" fmla="*/ 4844 w 11865503"/>
              <a:gd name="connsiteY10" fmla="*/ 3556424 h 7558829"/>
              <a:gd name="connsiteX11" fmla="*/ 2123930 w 11865503"/>
              <a:gd name="connsiteY11" fmla="*/ 1698596 h 7558829"/>
              <a:gd name="connsiteX0" fmla="*/ 2141983 w 11883556"/>
              <a:gd name="connsiteY0" fmla="*/ 1698596 h 7558829"/>
              <a:gd name="connsiteX1" fmla="*/ 3535355 w 11883556"/>
              <a:gd name="connsiteY1" fmla="*/ 87510 h 7558829"/>
              <a:gd name="connsiteX2" fmla="*/ 6757526 w 11883556"/>
              <a:gd name="connsiteY2" fmla="*/ 334253 h 7558829"/>
              <a:gd name="connsiteX3" fmla="*/ 9341069 w 11883556"/>
              <a:gd name="connsiteY3" fmla="*/ 1350253 h 7558829"/>
              <a:gd name="connsiteX4" fmla="*/ 10124840 w 11883556"/>
              <a:gd name="connsiteY4" fmla="*/ 3454824 h 7558829"/>
              <a:gd name="connsiteX5" fmla="*/ 11881069 w 11883556"/>
              <a:gd name="connsiteY5" fmla="*/ 4166024 h 7558829"/>
              <a:gd name="connsiteX6" fmla="*/ 10429640 w 11883556"/>
              <a:gd name="connsiteY6" fmla="*/ 7097910 h 7558829"/>
              <a:gd name="connsiteX7" fmla="*/ 7280040 w 11883556"/>
              <a:gd name="connsiteY7" fmla="*/ 5356196 h 7558829"/>
              <a:gd name="connsiteX8" fmla="*/ 4246555 w 11883556"/>
              <a:gd name="connsiteY8" fmla="*/ 7547853 h 7558829"/>
              <a:gd name="connsiteX9" fmla="*/ 2649983 w 11883556"/>
              <a:gd name="connsiteY9" fmla="*/ 4224081 h 7558829"/>
              <a:gd name="connsiteX10" fmla="*/ 22897 w 11883556"/>
              <a:gd name="connsiteY10" fmla="*/ 3556424 h 7558829"/>
              <a:gd name="connsiteX11" fmla="*/ 2141983 w 11883556"/>
              <a:gd name="connsiteY11" fmla="*/ 1698596 h 7558829"/>
              <a:gd name="connsiteX0" fmla="*/ 2120537 w 11862110"/>
              <a:gd name="connsiteY0" fmla="*/ 1698596 h 7548248"/>
              <a:gd name="connsiteX1" fmla="*/ 3513909 w 11862110"/>
              <a:gd name="connsiteY1" fmla="*/ 87510 h 7548248"/>
              <a:gd name="connsiteX2" fmla="*/ 6736080 w 11862110"/>
              <a:gd name="connsiteY2" fmla="*/ 334253 h 7548248"/>
              <a:gd name="connsiteX3" fmla="*/ 9319623 w 11862110"/>
              <a:gd name="connsiteY3" fmla="*/ 1350253 h 7548248"/>
              <a:gd name="connsiteX4" fmla="*/ 10103394 w 11862110"/>
              <a:gd name="connsiteY4" fmla="*/ 3454824 h 7548248"/>
              <a:gd name="connsiteX5" fmla="*/ 11859623 w 11862110"/>
              <a:gd name="connsiteY5" fmla="*/ 4166024 h 7548248"/>
              <a:gd name="connsiteX6" fmla="*/ 10408194 w 11862110"/>
              <a:gd name="connsiteY6" fmla="*/ 7097910 h 7548248"/>
              <a:gd name="connsiteX7" fmla="*/ 7258594 w 11862110"/>
              <a:gd name="connsiteY7" fmla="*/ 5356196 h 7548248"/>
              <a:gd name="connsiteX8" fmla="*/ 4225109 w 11862110"/>
              <a:gd name="connsiteY8" fmla="*/ 7547853 h 7548248"/>
              <a:gd name="connsiteX9" fmla="*/ 1830251 w 11862110"/>
              <a:gd name="connsiteY9" fmla="*/ 5152996 h 7548248"/>
              <a:gd name="connsiteX10" fmla="*/ 1451 w 11862110"/>
              <a:gd name="connsiteY10" fmla="*/ 3556424 h 7548248"/>
              <a:gd name="connsiteX11" fmla="*/ 2120537 w 11862110"/>
              <a:gd name="connsiteY11" fmla="*/ 1698596 h 7548248"/>
              <a:gd name="connsiteX0" fmla="*/ 2124575 w 11866148"/>
              <a:gd name="connsiteY0" fmla="*/ 1698596 h 7548248"/>
              <a:gd name="connsiteX1" fmla="*/ 3517947 w 11866148"/>
              <a:gd name="connsiteY1" fmla="*/ 87510 h 7548248"/>
              <a:gd name="connsiteX2" fmla="*/ 6740118 w 11866148"/>
              <a:gd name="connsiteY2" fmla="*/ 334253 h 7548248"/>
              <a:gd name="connsiteX3" fmla="*/ 9323661 w 11866148"/>
              <a:gd name="connsiteY3" fmla="*/ 1350253 h 7548248"/>
              <a:gd name="connsiteX4" fmla="*/ 10107432 w 11866148"/>
              <a:gd name="connsiteY4" fmla="*/ 3454824 h 7548248"/>
              <a:gd name="connsiteX5" fmla="*/ 11863661 w 11866148"/>
              <a:gd name="connsiteY5" fmla="*/ 4166024 h 7548248"/>
              <a:gd name="connsiteX6" fmla="*/ 10412232 w 11866148"/>
              <a:gd name="connsiteY6" fmla="*/ 7097910 h 7548248"/>
              <a:gd name="connsiteX7" fmla="*/ 7262632 w 11866148"/>
              <a:gd name="connsiteY7" fmla="*/ 5356196 h 7548248"/>
              <a:gd name="connsiteX8" fmla="*/ 4229147 w 11866148"/>
              <a:gd name="connsiteY8" fmla="*/ 7547853 h 7548248"/>
              <a:gd name="connsiteX9" fmla="*/ 1834289 w 11866148"/>
              <a:gd name="connsiteY9" fmla="*/ 5152996 h 7548248"/>
              <a:gd name="connsiteX10" fmla="*/ 5489 w 11866148"/>
              <a:gd name="connsiteY10" fmla="*/ 3556424 h 7548248"/>
              <a:gd name="connsiteX11" fmla="*/ 2124575 w 11866148"/>
              <a:gd name="connsiteY11" fmla="*/ 1698596 h 7548248"/>
              <a:gd name="connsiteX0" fmla="*/ 2124575 w 11866148"/>
              <a:gd name="connsiteY0" fmla="*/ 1698596 h 7112848"/>
              <a:gd name="connsiteX1" fmla="*/ 3517947 w 11866148"/>
              <a:gd name="connsiteY1" fmla="*/ 87510 h 7112848"/>
              <a:gd name="connsiteX2" fmla="*/ 6740118 w 11866148"/>
              <a:gd name="connsiteY2" fmla="*/ 334253 h 7112848"/>
              <a:gd name="connsiteX3" fmla="*/ 9323661 w 11866148"/>
              <a:gd name="connsiteY3" fmla="*/ 1350253 h 7112848"/>
              <a:gd name="connsiteX4" fmla="*/ 10107432 w 11866148"/>
              <a:gd name="connsiteY4" fmla="*/ 3454824 h 7112848"/>
              <a:gd name="connsiteX5" fmla="*/ 11863661 w 11866148"/>
              <a:gd name="connsiteY5" fmla="*/ 4166024 h 7112848"/>
              <a:gd name="connsiteX6" fmla="*/ 10412232 w 11866148"/>
              <a:gd name="connsiteY6" fmla="*/ 7097910 h 7112848"/>
              <a:gd name="connsiteX7" fmla="*/ 7262632 w 11866148"/>
              <a:gd name="connsiteY7" fmla="*/ 5356196 h 7112848"/>
              <a:gd name="connsiteX8" fmla="*/ 4606519 w 11866148"/>
              <a:gd name="connsiteY8" fmla="*/ 6502825 h 7112848"/>
              <a:gd name="connsiteX9" fmla="*/ 1834289 w 11866148"/>
              <a:gd name="connsiteY9" fmla="*/ 5152996 h 7112848"/>
              <a:gd name="connsiteX10" fmla="*/ 5489 w 11866148"/>
              <a:gd name="connsiteY10" fmla="*/ 3556424 h 7112848"/>
              <a:gd name="connsiteX11" fmla="*/ 2124575 w 11866148"/>
              <a:gd name="connsiteY11" fmla="*/ 1698596 h 7112848"/>
              <a:gd name="connsiteX0" fmla="*/ 2124575 w 11866075"/>
              <a:gd name="connsiteY0" fmla="*/ 1698596 h 7164819"/>
              <a:gd name="connsiteX1" fmla="*/ 3517947 w 11866075"/>
              <a:gd name="connsiteY1" fmla="*/ 87510 h 7164819"/>
              <a:gd name="connsiteX2" fmla="*/ 6740118 w 11866075"/>
              <a:gd name="connsiteY2" fmla="*/ 334253 h 7164819"/>
              <a:gd name="connsiteX3" fmla="*/ 9323661 w 11866075"/>
              <a:gd name="connsiteY3" fmla="*/ 1350253 h 7164819"/>
              <a:gd name="connsiteX4" fmla="*/ 10107432 w 11866075"/>
              <a:gd name="connsiteY4" fmla="*/ 3454824 h 7164819"/>
              <a:gd name="connsiteX5" fmla="*/ 11863661 w 11866075"/>
              <a:gd name="connsiteY5" fmla="*/ 4166024 h 7164819"/>
              <a:gd name="connsiteX6" fmla="*/ 10412232 w 11866075"/>
              <a:gd name="connsiteY6" fmla="*/ 7097910 h 7164819"/>
              <a:gd name="connsiteX7" fmla="*/ 7407775 w 11866075"/>
              <a:gd name="connsiteY7" fmla="*/ 6241567 h 7164819"/>
              <a:gd name="connsiteX8" fmla="*/ 4606519 w 11866075"/>
              <a:gd name="connsiteY8" fmla="*/ 6502825 h 7164819"/>
              <a:gd name="connsiteX9" fmla="*/ 1834289 w 11866075"/>
              <a:gd name="connsiteY9" fmla="*/ 5152996 h 7164819"/>
              <a:gd name="connsiteX10" fmla="*/ 5489 w 11866075"/>
              <a:gd name="connsiteY10" fmla="*/ 3556424 h 7164819"/>
              <a:gd name="connsiteX11" fmla="*/ 2124575 w 11866075"/>
              <a:gd name="connsiteY11" fmla="*/ 1698596 h 7164819"/>
              <a:gd name="connsiteX0" fmla="*/ 2124575 w 11864135"/>
              <a:gd name="connsiteY0" fmla="*/ 1698596 h 7164819"/>
              <a:gd name="connsiteX1" fmla="*/ 3517947 w 11864135"/>
              <a:gd name="connsiteY1" fmla="*/ 87510 h 7164819"/>
              <a:gd name="connsiteX2" fmla="*/ 6740118 w 11864135"/>
              <a:gd name="connsiteY2" fmla="*/ 334253 h 7164819"/>
              <a:gd name="connsiteX3" fmla="*/ 9323661 w 11864135"/>
              <a:gd name="connsiteY3" fmla="*/ 1350253 h 7164819"/>
              <a:gd name="connsiteX4" fmla="*/ 10557374 w 11864135"/>
              <a:gd name="connsiteY4" fmla="*/ 3237110 h 7164819"/>
              <a:gd name="connsiteX5" fmla="*/ 11863661 w 11864135"/>
              <a:gd name="connsiteY5" fmla="*/ 4166024 h 7164819"/>
              <a:gd name="connsiteX6" fmla="*/ 10412232 w 11864135"/>
              <a:gd name="connsiteY6" fmla="*/ 7097910 h 7164819"/>
              <a:gd name="connsiteX7" fmla="*/ 7407775 w 11864135"/>
              <a:gd name="connsiteY7" fmla="*/ 6241567 h 7164819"/>
              <a:gd name="connsiteX8" fmla="*/ 4606519 w 11864135"/>
              <a:gd name="connsiteY8" fmla="*/ 6502825 h 7164819"/>
              <a:gd name="connsiteX9" fmla="*/ 1834289 w 11864135"/>
              <a:gd name="connsiteY9" fmla="*/ 5152996 h 7164819"/>
              <a:gd name="connsiteX10" fmla="*/ 5489 w 11864135"/>
              <a:gd name="connsiteY10" fmla="*/ 3556424 h 7164819"/>
              <a:gd name="connsiteX11" fmla="*/ 2124575 w 11864135"/>
              <a:gd name="connsiteY11" fmla="*/ 1698596 h 7164819"/>
              <a:gd name="connsiteX0" fmla="*/ 2124575 w 11864135"/>
              <a:gd name="connsiteY0" fmla="*/ 1614093 h 7080316"/>
              <a:gd name="connsiteX1" fmla="*/ 3517947 w 11864135"/>
              <a:gd name="connsiteY1" fmla="*/ 3007 h 7080316"/>
              <a:gd name="connsiteX2" fmla="*/ 9323661 w 11864135"/>
              <a:gd name="connsiteY2" fmla="*/ 1265750 h 7080316"/>
              <a:gd name="connsiteX3" fmla="*/ 10557374 w 11864135"/>
              <a:gd name="connsiteY3" fmla="*/ 3152607 h 7080316"/>
              <a:gd name="connsiteX4" fmla="*/ 11863661 w 11864135"/>
              <a:gd name="connsiteY4" fmla="*/ 4081521 h 7080316"/>
              <a:gd name="connsiteX5" fmla="*/ 10412232 w 11864135"/>
              <a:gd name="connsiteY5" fmla="*/ 7013407 h 7080316"/>
              <a:gd name="connsiteX6" fmla="*/ 7407775 w 11864135"/>
              <a:gd name="connsiteY6" fmla="*/ 6157064 h 7080316"/>
              <a:gd name="connsiteX7" fmla="*/ 4606519 w 11864135"/>
              <a:gd name="connsiteY7" fmla="*/ 6418322 h 7080316"/>
              <a:gd name="connsiteX8" fmla="*/ 1834289 w 11864135"/>
              <a:gd name="connsiteY8" fmla="*/ 5068493 h 7080316"/>
              <a:gd name="connsiteX9" fmla="*/ 5489 w 11864135"/>
              <a:gd name="connsiteY9" fmla="*/ 3471921 h 7080316"/>
              <a:gd name="connsiteX10" fmla="*/ 2124575 w 11864135"/>
              <a:gd name="connsiteY10" fmla="*/ 1614093 h 7080316"/>
              <a:gd name="connsiteX0" fmla="*/ 2124575 w 11864135"/>
              <a:gd name="connsiteY0" fmla="*/ 2106593 h 7572816"/>
              <a:gd name="connsiteX1" fmla="*/ 4998404 w 11864135"/>
              <a:gd name="connsiteY1" fmla="*/ 2021 h 7572816"/>
              <a:gd name="connsiteX2" fmla="*/ 9323661 w 11864135"/>
              <a:gd name="connsiteY2" fmla="*/ 1758250 h 7572816"/>
              <a:gd name="connsiteX3" fmla="*/ 10557374 w 11864135"/>
              <a:gd name="connsiteY3" fmla="*/ 3645107 h 7572816"/>
              <a:gd name="connsiteX4" fmla="*/ 11863661 w 11864135"/>
              <a:gd name="connsiteY4" fmla="*/ 4574021 h 7572816"/>
              <a:gd name="connsiteX5" fmla="*/ 10412232 w 11864135"/>
              <a:gd name="connsiteY5" fmla="*/ 7505907 h 7572816"/>
              <a:gd name="connsiteX6" fmla="*/ 7407775 w 11864135"/>
              <a:gd name="connsiteY6" fmla="*/ 6649564 h 7572816"/>
              <a:gd name="connsiteX7" fmla="*/ 4606519 w 11864135"/>
              <a:gd name="connsiteY7" fmla="*/ 6910822 h 7572816"/>
              <a:gd name="connsiteX8" fmla="*/ 1834289 w 11864135"/>
              <a:gd name="connsiteY8" fmla="*/ 5560993 h 7572816"/>
              <a:gd name="connsiteX9" fmla="*/ 5489 w 11864135"/>
              <a:gd name="connsiteY9" fmla="*/ 3964421 h 7572816"/>
              <a:gd name="connsiteX10" fmla="*/ 2124575 w 11864135"/>
              <a:gd name="connsiteY10" fmla="*/ 2106593 h 7572816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4762700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337951 h 7630002"/>
              <a:gd name="connsiteX1" fmla="*/ 4762700 w 11875174"/>
              <a:gd name="connsiteY1" fmla="*/ 59207 h 7630002"/>
              <a:gd name="connsiteX2" fmla="*/ 9334700 w 11875174"/>
              <a:gd name="connsiteY2" fmla="*/ 1815436 h 7630002"/>
              <a:gd name="connsiteX3" fmla="*/ 10568413 w 11875174"/>
              <a:gd name="connsiteY3" fmla="*/ 3702293 h 7630002"/>
              <a:gd name="connsiteX4" fmla="*/ 11874700 w 11875174"/>
              <a:gd name="connsiteY4" fmla="*/ 4631207 h 7630002"/>
              <a:gd name="connsiteX5" fmla="*/ 10423271 w 11875174"/>
              <a:gd name="connsiteY5" fmla="*/ 7563093 h 7630002"/>
              <a:gd name="connsiteX6" fmla="*/ 7418814 w 11875174"/>
              <a:gd name="connsiteY6" fmla="*/ 6706750 h 7630002"/>
              <a:gd name="connsiteX7" fmla="*/ 4617558 w 11875174"/>
              <a:gd name="connsiteY7" fmla="*/ 6968008 h 7630002"/>
              <a:gd name="connsiteX8" fmla="*/ 1845328 w 11875174"/>
              <a:gd name="connsiteY8" fmla="*/ 5618179 h 7630002"/>
              <a:gd name="connsiteX9" fmla="*/ 16528 w 11875174"/>
              <a:gd name="connsiteY9" fmla="*/ 4021607 h 7630002"/>
              <a:gd name="connsiteX10" fmla="*/ 2425899 w 11875174"/>
              <a:gd name="connsiteY10" fmla="*/ 2337951 h 7630002"/>
              <a:gd name="connsiteX0" fmla="*/ 2425899 w 11875316"/>
              <a:gd name="connsiteY0" fmla="*/ 2344262 h 7636313"/>
              <a:gd name="connsiteX1" fmla="*/ 4762700 w 11875316"/>
              <a:gd name="connsiteY1" fmla="*/ 65518 h 7636313"/>
              <a:gd name="connsiteX2" fmla="*/ 8042928 w 11875316"/>
              <a:gd name="connsiteY2" fmla="*/ 892833 h 7636313"/>
              <a:gd name="connsiteX3" fmla="*/ 10568413 w 11875316"/>
              <a:gd name="connsiteY3" fmla="*/ 3708604 h 7636313"/>
              <a:gd name="connsiteX4" fmla="*/ 11874700 w 11875316"/>
              <a:gd name="connsiteY4" fmla="*/ 4637518 h 7636313"/>
              <a:gd name="connsiteX5" fmla="*/ 10423271 w 11875316"/>
              <a:gd name="connsiteY5" fmla="*/ 7569404 h 7636313"/>
              <a:gd name="connsiteX6" fmla="*/ 7418814 w 11875316"/>
              <a:gd name="connsiteY6" fmla="*/ 6713061 h 7636313"/>
              <a:gd name="connsiteX7" fmla="*/ 4617558 w 11875316"/>
              <a:gd name="connsiteY7" fmla="*/ 6974319 h 7636313"/>
              <a:gd name="connsiteX8" fmla="*/ 1845328 w 11875316"/>
              <a:gd name="connsiteY8" fmla="*/ 5624490 h 7636313"/>
              <a:gd name="connsiteX9" fmla="*/ 16528 w 11875316"/>
              <a:gd name="connsiteY9" fmla="*/ 4027918 h 7636313"/>
              <a:gd name="connsiteX10" fmla="*/ 2425899 w 11875316"/>
              <a:gd name="connsiteY10" fmla="*/ 2344262 h 7636313"/>
              <a:gd name="connsiteX0" fmla="*/ 2425899 w 11875316"/>
              <a:gd name="connsiteY0" fmla="*/ 2398314 h 7690365"/>
              <a:gd name="connsiteX1" fmla="*/ 4762700 w 11875316"/>
              <a:gd name="connsiteY1" fmla="*/ 119570 h 7690365"/>
              <a:gd name="connsiteX2" fmla="*/ 8042928 w 11875316"/>
              <a:gd name="connsiteY2" fmla="*/ 946885 h 7690365"/>
              <a:gd name="connsiteX3" fmla="*/ 10568413 w 11875316"/>
              <a:gd name="connsiteY3" fmla="*/ 3762656 h 7690365"/>
              <a:gd name="connsiteX4" fmla="*/ 11874700 w 11875316"/>
              <a:gd name="connsiteY4" fmla="*/ 4691570 h 7690365"/>
              <a:gd name="connsiteX5" fmla="*/ 10423271 w 11875316"/>
              <a:gd name="connsiteY5" fmla="*/ 7623456 h 7690365"/>
              <a:gd name="connsiteX6" fmla="*/ 7418814 w 11875316"/>
              <a:gd name="connsiteY6" fmla="*/ 6767113 h 7690365"/>
              <a:gd name="connsiteX7" fmla="*/ 4617558 w 11875316"/>
              <a:gd name="connsiteY7" fmla="*/ 7028371 h 7690365"/>
              <a:gd name="connsiteX8" fmla="*/ 1845328 w 11875316"/>
              <a:gd name="connsiteY8" fmla="*/ 5678542 h 7690365"/>
              <a:gd name="connsiteX9" fmla="*/ 16528 w 11875316"/>
              <a:gd name="connsiteY9" fmla="*/ 4081970 h 7690365"/>
              <a:gd name="connsiteX10" fmla="*/ 2425899 w 11875316"/>
              <a:gd name="connsiteY10" fmla="*/ 2398314 h 7690365"/>
              <a:gd name="connsiteX0" fmla="*/ 2425899 w 11875316"/>
              <a:gd name="connsiteY0" fmla="*/ 2526849 h 7818900"/>
              <a:gd name="connsiteX1" fmla="*/ 4762700 w 11875316"/>
              <a:gd name="connsiteY1" fmla="*/ 248105 h 7818900"/>
              <a:gd name="connsiteX2" fmla="*/ 8042928 w 11875316"/>
              <a:gd name="connsiteY2" fmla="*/ 1075420 h 7818900"/>
              <a:gd name="connsiteX3" fmla="*/ 10568413 w 11875316"/>
              <a:gd name="connsiteY3" fmla="*/ 3891191 h 7818900"/>
              <a:gd name="connsiteX4" fmla="*/ 11874700 w 11875316"/>
              <a:gd name="connsiteY4" fmla="*/ 4820105 h 7818900"/>
              <a:gd name="connsiteX5" fmla="*/ 10423271 w 11875316"/>
              <a:gd name="connsiteY5" fmla="*/ 7751991 h 7818900"/>
              <a:gd name="connsiteX6" fmla="*/ 7418814 w 11875316"/>
              <a:gd name="connsiteY6" fmla="*/ 6895648 h 7818900"/>
              <a:gd name="connsiteX7" fmla="*/ 4617558 w 11875316"/>
              <a:gd name="connsiteY7" fmla="*/ 7156906 h 7818900"/>
              <a:gd name="connsiteX8" fmla="*/ 1845328 w 11875316"/>
              <a:gd name="connsiteY8" fmla="*/ 5807077 h 7818900"/>
              <a:gd name="connsiteX9" fmla="*/ 16528 w 11875316"/>
              <a:gd name="connsiteY9" fmla="*/ 4210505 h 7818900"/>
              <a:gd name="connsiteX10" fmla="*/ 2425899 w 11875316"/>
              <a:gd name="connsiteY10" fmla="*/ 2526849 h 7818900"/>
              <a:gd name="connsiteX0" fmla="*/ 2958947 w 11900364"/>
              <a:gd name="connsiteY0" fmla="*/ 2039926 h 7665806"/>
              <a:gd name="connsiteX1" fmla="*/ 4787748 w 11900364"/>
              <a:gd name="connsiteY1" fmla="*/ 95011 h 7665806"/>
              <a:gd name="connsiteX2" fmla="*/ 8067976 w 11900364"/>
              <a:gd name="connsiteY2" fmla="*/ 922326 h 7665806"/>
              <a:gd name="connsiteX3" fmla="*/ 10593461 w 11900364"/>
              <a:gd name="connsiteY3" fmla="*/ 3738097 h 7665806"/>
              <a:gd name="connsiteX4" fmla="*/ 11899748 w 11900364"/>
              <a:gd name="connsiteY4" fmla="*/ 4667011 h 7665806"/>
              <a:gd name="connsiteX5" fmla="*/ 10448319 w 11900364"/>
              <a:gd name="connsiteY5" fmla="*/ 7598897 h 7665806"/>
              <a:gd name="connsiteX6" fmla="*/ 7443862 w 11900364"/>
              <a:gd name="connsiteY6" fmla="*/ 6742554 h 7665806"/>
              <a:gd name="connsiteX7" fmla="*/ 4642606 w 11900364"/>
              <a:gd name="connsiteY7" fmla="*/ 7003812 h 7665806"/>
              <a:gd name="connsiteX8" fmla="*/ 1870376 w 11900364"/>
              <a:gd name="connsiteY8" fmla="*/ 5653983 h 7665806"/>
              <a:gd name="connsiteX9" fmla="*/ 41576 w 11900364"/>
              <a:gd name="connsiteY9" fmla="*/ 4057411 h 7665806"/>
              <a:gd name="connsiteX10" fmla="*/ 2958947 w 11900364"/>
              <a:gd name="connsiteY10" fmla="*/ 2039926 h 7665806"/>
              <a:gd name="connsiteX0" fmla="*/ 3141348 w 12082765"/>
              <a:gd name="connsiteY0" fmla="*/ 2039926 h 7665806"/>
              <a:gd name="connsiteX1" fmla="*/ 4970149 w 12082765"/>
              <a:gd name="connsiteY1" fmla="*/ 95011 h 7665806"/>
              <a:gd name="connsiteX2" fmla="*/ 8250377 w 12082765"/>
              <a:gd name="connsiteY2" fmla="*/ 922326 h 7665806"/>
              <a:gd name="connsiteX3" fmla="*/ 10775862 w 12082765"/>
              <a:gd name="connsiteY3" fmla="*/ 3738097 h 7665806"/>
              <a:gd name="connsiteX4" fmla="*/ 12082149 w 12082765"/>
              <a:gd name="connsiteY4" fmla="*/ 4667011 h 7665806"/>
              <a:gd name="connsiteX5" fmla="*/ 10630720 w 12082765"/>
              <a:gd name="connsiteY5" fmla="*/ 7598897 h 7665806"/>
              <a:gd name="connsiteX6" fmla="*/ 7626263 w 12082765"/>
              <a:gd name="connsiteY6" fmla="*/ 6742554 h 7665806"/>
              <a:gd name="connsiteX7" fmla="*/ 4825007 w 12082765"/>
              <a:gd name="connsiteY7" fmla="*/ 7003812 h 7665806"/>
              <a:gd name="connsiteX8" fmla="*/ 2052777 w 12082765"/>
              <a:gd name="connsiteY8" fmla="*/ 5653983 h 7665806"/>
              <a:gd name="connsiteX9" fmla="*/ 223977 w 12082765"/>
              <a:gd name="connsiteY9" fmla="*/ 4057411 h 7665806"/>
              <a:gd name="connsiteX10" fmla="*/ 3141348 w 12082765"/>
              <a:gd name="connsiteY10" fmla="*/ 2039926 h 7665806"/>
              <a:gd name="connsiteX0" fmla="*/ 3074222 w 12015639"/>
              <a:gd name="connsiteY0" fmla="*/ 2039926 h 7665806"/>
              <a:gd name="connsiteX1" fmla="*/ 4903023 w 12015639"/>
              <a:gd name="connsiteY1" fmla="*/ 95011 h 7665806"/>
              <a:gd name="connsiteX2" fmla="*/ 8183251 w 12015639"/>
              <a:gd name="connsiteY2" fmla="*/ 922326 h 7665806"/>
              <a:gd name="connsiteX3" fmla="*/ 10708736 w 12015639"/>
              <a:gd name="connsiteY3" fmla="*/ 3738097 h 7665806"/>
              <a:gd name="connsiteX4" fmla="*/ 12015023 w 12015639"/>
              <a:gd name="connsiteY4" fmla="*/ 4667011 h 7665806"/>
              <a:gd name="connsiteX5" fmla="*/ 10563594 w 12015639"/>
              <a:gd name="connsiteY5" fmla="*/ 7598897 h 7665806"/>
              <a:gd name="connsiteX6" fmla="*/ 7559137 w 12015639"/>
              <a:gd name="connsiteY6" fmla="*/ 6742554 h 7665806"/>
              <a:gd name="connsiteX7" fmla="*/ 4757881 w 12015639"/>
              <a:gd name="connsiteY7" fmla="*/ 7003812 h 7665806"/>
              <a:gd name="connsiteX8" fmla="*/ 1985651 w 12015639"/>
              <a:gd name="connsiteY8" fmla="*/ 5653983 h 7665806"/>
              <a:gd name="connsiteX9" fmla="*/ 156851 w 12015639"/>
              <a:gd name="connsiteY9" fmla="*/ 4057411 h 7665806"/>
              <a:gd name="connsiteX10" fmla="*/ 3074222 w 12015639"/>
              <a:gd name="connsiteY10" fmla="*/ 2039926 h 7665806"/>
              <a:gd name="connsiteX0" fmla="*/ 1142460 w 10083877"/>
              <a:gd name="connsiteY0" fmla="*/ 2039926 h 7665806"/>
              <a:gd name="connsiteX1" fmla="*/ 2971261 w 10083877"/>
              <a:gd name="connsiteY1" fmla="*/ 95011 h 7665806"/>
              <a:gd name="connsiteX2" fmla="*/ 6251489 w 10083877"/>
              <a:gd name="connsiteY2" fmla="*/ 922326 h 7665806"/>
              <a:gd name="connsiteX3" fmla="*/ 8776974 w 10083877"/>
              <a:gd name="connsiteY3" fmla="*/ 3738097 h 7665806"/>
              <a:gd name="connsiteX4" fmla="*/ 10083261 w 10083877"/>
              <a:gd name="connsiteY4" fmla="*/ 4667011 h 7665806"/>
              <a:gd name="connsiteX5" fmla="*/ 8631832 w 10083877"/>
              <a:gd name="connsiteY5" fmla="*/ 7598897 h 7665806"/>
              <a:gd name="connsiteX6" fmla="*/ 5627375 w 10083877"/>
              <a:gd name="connsiteY6" fmla="*/ 6742554 h 7665806"/>
              <a:gd name="connsiteX7" fmla="*/ 2826119 w 10083877"/>
              <a:gd name="connsiteY7" fmla="*/ 7003812 h 7665806"/>
              <a:gd name="connsiteX8" fmla="*/ 53889 w 10083877"/>
              <a:gd name="connsiteY8" fmla="*/ 5653983 h 7665806"/>
              <a:gd name="connsiteX9" fmla="*/ 1142460 w 10083877"/>
              <a:gd name="connsiteY9" fmla="*/ 2039926 h 7665806"/>
              <a:gd name="connsiteX0" fmla="*/ 580156 w 10145687"/>
              <a:gd name="connsiteY0" fmla="*/ 2164577 h 7674342"/>
              <a:gd name="connsiteX1" fmla="*/ 3033071 w 10145687"/>
              <a:gd name="connsiteY1" fmla="*/ 103547 h 7674342"/>
              <a:gd name="connsiteX2" fmla="*/ 6313299 w 10145687"/>
              <a:gd name="connsiteY2" fmla="*/ 930862 h 7674342"/>
              <a:gd name="connsiteX3" fmla="*/ 8838784 w 10145687"/>
              <a:gd name="connsiteY3" fmla="*/ 3746633 h 7674342"/>
              <a:gd name="connsiteX4" fmla="*/ 10145071 w 10145687"/>
              <a:gd name="connsiteY4" fmla="*/ 4675547 h 7674342"/>
              <a:gd name="connsiteX5" fmla="*/ 8693642 w 10145687"/>
              <a:gd name="connsiteY5" fmla="*/ 7607433 h 7674342"/>
              <a:gd name="connsiteX6" fmla="*/ 5689185 w 10145687"/>
              <a:gd name="connsiteY6" fmla="*/ 6751090 h 7674342"/>
              <a:gd name="connsiteX7" fmla="*/ 2887929 w 10145687"/>
              <a:gd name="connsiteY7" fmla="*/ 7012348 h 7674342"/>
              <a:gd name="connsiteX8" fmla="*/ 115699 w 10145687"/>
              <a:gd name="connsiteY8" fmla="*/ 5662519 h 7674342"/>
              <a:gd name="connsiteX9" fmla="*/ 580156 w 10145687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778686 w 10952332"/>
              <a:gd name="connsiteY0" fmla="*/ 2258069 h 7680749"/>
              <a:gd name="connsiteX1" fmla="*/ 3839716 w 10952332"/>
              <a:gd name="connsiteY1" fmla="*/ 109954 h 7680749"/>
              <a:gd name="connsiteX2" fmla="*/ 7119944 w 10952332"/>
              <a:gd name="connsiteY2" fmla="*/ 937269 h 7680749"/>
              <a:gd name="connsiteX3" fmla="*/ 9645429 w 10952332"/>
              <a:gd name="connsiteY3" fmla="*/ 3753040 h 7680749"/>
              <a:gd name="connsiteX4" fmla="*/ 10951716 w 10952332"/>
              <a:gd name="connsiteY4" fmla="*/ 4681954 h 7680749"/>
              <a:gd name="connsiteX5" fmla="*/ 9500287 w 10952332"/>
              <a:gd name="connsiteY5" fmla="*/ 7613840 h 7680749"/>
              <a:gd name="connsiteX6" fmla="*/ 6495830 w 10952332"/>
              <a:gd name="connsiteY6" fmla="*/ 6757497 h 7680749"/>
              <a:gd name="connsiteX7" fmla="*/ 3694574 w 10952332"/>
              <a:gd name="connsiteY7" fmla="*/ 7018755 h 7680749"/>
              <a:gd name="connsiteX8" fmla="*/ 36972 w 10952332"/>
              <a:gd name="connsiteY8" fmla="*/ 5160926 h 7680749"/>
              <a:gd name="connsiteX9" fmla="*/ 1778686 w 10952332"/>
              <a:gd name="connsiteY9" fmla="*/ 2258069 h 7680749"/>
              <a:gd name="connsiteX0" fmla="*/ 1766178 w 10939824"/>
              <a:gd name="connsiteY0" fmla="*/ 2258069 h 7680749"/>
              <a:gd name="connsiteX1" fmla="*/ 3827208 w 10939824"/>
              <a:gd name="connsiteY1" fmla="*/ 109954 h 7680749"/>
              <a:gd name="connsiteX2" fmla="*/ 7107436 w 10939824"/>
              <a:gd name="connsiteY2" fmla="*/ 937269 h 7680749"/>
              <a:gd name="connsiteX3" fmla="*/ 9632921 w 10939824"/>
              <a:gd name="connsiteY3" fmla="*/ 3753040 h 7680749"/>
              <a:gd name="connsiteX4" fmla="*/ 10939208 w 10939824"/>
              <a:gd name="connsiteY4" fmla="*/ 4681954 h 7680749"/>
              <a:gd name="connsiteX5" fmla="*/ 9487779 w 10939824"/>
              <a:gd name="connsiteY5" fmla="*/ 7613840 h 7680749"/>
              <a:gd name="connsiteX6" fmla="*/ 6483322 w 10939824"/>
              <a:gd name="connsiteY6" fmla="*/ 6757497 h 7680749"/>
              <a:gd name="connsiteX7" fmla="*/ 3682066 w 10939824"/>
              <a:gd name="connsiteY7" fmla="*/ 7018755 h 7680749"/>
              <a:gd name="connsiteX8" fmla="*/ 24464 w 10939824"/>
              <a:gd name="connsiteY8" fmla="*/ 5160926 h 7680749"/>
              <a:gd name="connsiteX9" fmla="*/ 1766178 w 109398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185368 h 7608048"/>
              <a:gd name="connsiteX1" fmla="*/ 3804908 w 10917524"/>
              <a:gd name="connsiteY1" fmla="*/ 37253 h 7608048"/>
              <a:gd name="connsiteX2" fmla="*/ 7085136 w 10917524"/>
              <a:gd name="connsiteY2" fmla="*/ 864568 h 7608048"/>
              <a:gd name="connsiteX3" fmla="*/ 9610621 w 10917524"/>
              <a:gd name="connsiteY3" fmla="*/ 3680339 h 7608048"/>
              <a:gd name="connsiteX4" fmla="*/ 10916908 w 10917524"/>
              <a:gd name="connsiteY4" fmla="*/ 4609253 h 7608048"/>
              <a:gd name="connsiteX5" fmla="*/ 9465479 w 10917524"/>
              <a:gd name="connsiteY5" fmla="*/ 7541139 h 7608048"/>
              <a:gd name="connsiteX6" fmla="*/ 6461022 w 10917524"/>
              <a:gd name="connsiteY6" fmla="*/ 6684796 h 7608048"/>
              <a:gd name="connsiteX7" fmla="*/ 3659766 w 10917524"/>
              <a:gd name="connsiteY7" fmla="*/ 6946054 h 7608048"/>
              <a:gd name="connsiteX8" fmla="*/ 2164 w 10917524"/>
              <a:gd name="connsiteY8" fmla="*/ 5088225 h 7608048"/>
              <a:gd name="connsiteX9" fmla="*/ 1743878 w 10917524"/>
              <a:gd name="connsiteY9" fmla="*/ 2185368 h 7608048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1046899"/>
              <a:gd name="connsiteY0" fmla="*/ 2177443 h 7004504"/>
              <a:gd name="connsiteX1" fmla="*/ 3804908 w 11046899"/>
              <a:gd name="connsiteY1" fmla="*/ 29328 h 7004504"/>
              <a:gd name="connsiteX2" fmla="*/ 7085136 w 11046899"/>
              <a:gd name="connsiteY2" fmla="*/ 856643 h 7004504"/>
              <a:gd name="connsiteX3" fmla="*/ 9610621 w 11046899"/>
              <a:gd name="connsiteY3" fmla="*/ 3672414 h 7004504"/>
              <a:gd name="connsiteX4" fmla="*/ 10916908 w 11046899"/>
              <a:gd name="connsiteY4" fmla="*/ 4601328 h 7004504"/>
              <a:gd name="connsiteX5" fmla="*/ 6461022 w 11046899"/>
              <a:gd name="connsiteY5" fmla="*/ 6676871 h 7004504"/>
              <a:gd name="connsiteX6" fmla="*/ 3659766 w 11046899"/>
              <a:gd name="connsiteY6" fmla="*/ 6938129 h 7004504"/>
              <a:gd name="connsiteX7" fmla="*/ 2164 w 11046899"/>
              <a:gd name="connsiteY7" fmla="*/ 5080300 h 7004504"/>
              <a:gd name="connsiteX8" fmla="*/ 1743878 w 11046899"/>
              <a:gd name="connsiteY8" fmla="*/ 2177443 h 7004504"/>
              <a:gd name="connsiteX0" fmla="*/ 1743878 w 9648361"/>
              <a:gd name="connsiteY0" fmla="*/ 2177443 h 7004504"/>
              <a:gd name="connsiteX1" fmla="*/ 3804908 w 9648361"/>
              <a:gd name="connsiteY1" fmla="*/ 29328 h 7004504"/>
              <a:gd name="connsiteX2" fmla="*/ 7085136 w 9648361"/>
              <a:gd name="connsiteY2" fmla="*/ 856643 h 7004504"/>
              <a:gd name="connsiteX3" fmla="*/ 9610621 w 9648361"/>
              <a:gd name="connsiteY3" fmla="*/ 3672414 h 7004504"/>
              <a:gd name="connsiteX4" fmla="*/ 6461022 w 9648361"/>
              <a:gd name="connsiteY4" fmla="*/ 6676871 h 7004504"/>
              <a:gd name="connsiteX5" fmla="*/ 3659766 w 9648361"/>
              <a:gd name="connsiteY5" fmla="*/ 6938129 h 7004504"/>
              <a:gd name="connsiteX6" fmla="*/ 2164 w 9648361"/>
              <a:gd name="connsiteY6" fmla="*/ 5080300 h 7004504"/>
              <a:gd name="connsiteX7" fmla="*/ 1743878 w 9648361"/>
              <a:gd name="connsiteY7" fmla="*/ 2177443 h 7004504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6983998"/>
              <a:gd name="connsiteX1" fmla="*/ 3804908 w 9615281"/>
              <a:gd name="connsiteY1" fmla="*/ 29328 h 6983998"/>
              <a:gd name="connsiteX2" fmla="*/ 7085136 w 9615281"/>
              <a:gd name="connsiteY2" fmla="*/ 856643 h 6983998"/>
              <a:gd name="connsiteX3" fmla="*/ 9610621 w 9615281"/>
              <a:gd name="connsiteY3" fmla="*/ 3672414 h 6983998"/>
              <a:gd name="connsiteX4" fmla="*/ 6461022 w 9615281"/>
              <a:gd name="connsiteY4" fmla="*/ 6676871 h 6983998"/>
              <a:gd name="connsiteX5" fmla="*/ 3659766 w 9615281"/>
              <a:gd name="connsiteY5" fmla="*/ 6938129 h 6983998"/>
              <a:gd name="connsiteX6" fmla="*/ 2164 w 9615281"/>
              <a:gd name="connsiteY6" fmla="*/ 5080300 h 6983998"/>
              <a:gd name="connsiteX7" fmla="*/ 1743878 w 9615281"/>
              <a:gd name="connsiteY7" fmla="*/ 2177443 h 6983998"/>
              <a:gd name="connsiteX0" fmla="*/ 1743878 w 9615281"/>
              <a:gd name="connsiteY0" fmla="*/ 2177443 h 6964236"/>
              <a:gd name="connsiteX1" fmla="*/ 3804908 w 9615281"/>
              <a:gd name="connsiteY1" fmla="*/ 29328 h 6964236"/>
              <a:gd name="connsiteX2" fmla="*/ 7085136 w 9615281"/>
              <a:gd name="connsiteY2" fmla="*/ 856643 h 6964236"/>
              <a:gd name="connsiteX3" fmla="*/ 9610621 w 9615281"/>
              <a:gd name="connsiteY3" fmla="*/ 3672414 h 6964236"/>
              <a:gd name="connsiteX4" fmla="*/ 6461022 w 9615281"/>
              <a:gd name="connsiteY4" fmla="*/ 6676871 h 6964236"/>
              <a:gd name="connsiteX5" fmla="*/ 2817937 w 9615281"/>
              <a:gd name="connsiteY5" fmla="*/ 6662357 h 6964236"/>
              <a:gd name="connsiteX6" fmla="*/ 2164 w 9615281"/>
              <a:gd name="connsiteY6" fmla="*/ 5080300 h 6964236"/>
              <a:gd name="connsiteX7" fmla="*/ 1743878 w 9615281"/>
              <a:gd name="connsiteY7" fmla="*/ 2177443 h 6964236"/>
              <a:gd name="connsiteX0" fmla="*/ 1743878 w 9615281"/>
              <a:gd name="connsiteY0" fmla="*/ 2177443 h 6968560"/>
              <a:gd name="connsiteX1" fmla="*/ 3804908 w 9615281"/>
              <a:gd name="connsiteY1" fmla="*/ 29328 h 6968560"/>
              <a:gd name="connsiteX2" fmla="*/ 7085136 w 9615281"/>
              <a:gd name="connsiteY2" fmla="*/ 856643 h 6968560"/>
              <a:gd name="connsiteX3" fmla="*/ 9610621 w 9615281"/>
              <a:gd name="connsiteY3" fmla="*/ 3672414 h 6968560"/>
              <a:gd name="connsiteX4" fmla="*/ 6461022 w 9615281"/>
              <a:gd name="connsiteY4" fmla="*/ 6676871 h 6968560"/>
              <a:gd name="connsiteX5" fmla="*/ 2817937 w 9615281"/>
              <a:gd name="connsiteY5" fmla="*/ 6662357 h 6968560"/>
              <a:gd name="connsiteX6" fmla="*/ 2164 w 9615281"/>
              <a:gd name="connsiteY6" fmla="*/ 5080300 h 6968560"/>
              <a:gd name="connsiteX7" fmla="*/ 1743878 w 9615281"/>
              <a:gd name="connsiteY7" fmla="*/ 2177443 h 6968560"/>
              <a:gd name="connsiteX0" fmla="*/ 1743878 w 9884723"/>
              <a:gd name="connsiteY0" fmla="*/ 2177443 h 6968560"/>
              <a:gd name="connsiteX1" fmla="*/ 3804908 w 9884723"/>
              <a:gd name="connsiteY1" fmla="*/ 29328 h 6968560"/>
              <a:gd name="connsiteX2" fmla="*/ 7085136 w 9884723"/>
              <a:gd name="connsiteY2" fmla="*/ 856643 h 6968560"/>
              <a:gd name="connsiteX3" fmla="*/ 9610621 w 9884723"/>
              <a:gd name="connsiteY3" fmla="*/ 3672414 h 6968560"/>
              <a:gd name="connsiteX4" fmla="*/ 6461022 w 9884723"/>
              <a:gd name="connsiteY4" fmla="*/ 6676871 h 6968560"/>
              <a:gd name="connsiteX5" fmla="*/ 2817937 w 9884723"/>
              <a:gd name="connsiteY5" fmla="*/ 6662357 h 6968560"/>
              <a:gd name="connsiteX6" fmla="*/ 2164 w 9884723"/>
              <a:gd name="connsiteY6" fmla="*/ 5080300 h 6968560"/>
              <a:gd name="connsiteX7" fmla="*/ 1743878 w 9884723"/>
              <a:gd name="connsiteY7" fmla="*/ 2177443 h 6968560"/>
              <a:gd name="connsiteX0" fmla="*/ 1743878 w 9810821"/>
              <a:gd name="connsiteY0" fmla="*/ 2177443 h 6968560"/>
              <a:gd name="connsiteX1" fmla="*/ 3804908 w 9810821"/>
              <a:gd name="connsiteY1" fmla="*/ 29328 h 6968560"/>
              <a:gd name="connsiteX2" fmla="*/ 7085136 w 9810821"/>
              <a:gd name="connsiteY2" fmla="*/ 856643 h 6968560"/>
              <a:gd name="connsiteX3" fmla="*/ 9610621 w 9810821"/>
              <a:gd name="connsiteY3" fmla="*/ 3672414 h 6968560"/>
              <a:gd name="connsiteX4" fmla="*/ 6461022 w 9810821"/>
              <a:gd name="connsiteY4" fmla="*/ 6676871 h 6968560"/>
              <a:gd name="connsiteX5" fmla="*/ 2817937 w 9810821"/>
              <a:gd name="connsiteY5" fmla="*/ 6662357 h 6968560"/>
              <a:gd name="connsiteX6" fmla="*/ 2164 w 9810821"/>
              <a:gd name="connsiteY6" fmla="*/ 5080300 h 6968560"/>
              <a:gd name="connsiteX7" fmla="*/ 1743878 w 9810821"/>
              <a:gd name="connsiteY7" fmla="*/ 2177443 h 6968560"/>
              <a:gd name="connsiteX0" fmla="*/ 1743878 w 9615281"/>
              <a:gd name="connsiteY0" fmla="*/ 2205677 h 6996794"/>
              <a:gd name="connsiteX1" fmla="*/ 3804908 w 9615281"/>
              <a:gd name="connsiteY1" fmla="*/ 57562 h 6996794"/>
              <a:gd name="connsiteX2" fmla="*/ 7085136 w 9615281"/>
              <a:gd name="connsiteY2" fmla="*/ 884877 h 6996794"/>
              <a:gd name="connsiteX3" fmla="*/ 9610621 w 9615281"/>
              <a:gd name="connsiteY3" fmla="*/ 3700648 h 6996794"/>
              <a:gd name="connsiteX4" fmla="*/ 6461022 w 9615281"/>
              <a:gd name="connsiteY4" fmla="*/ 6705105 h 6996794"/>
              <a:gd name="connsiteX5" fmla="*/ 2817937 w 9615281"/>
              <a:gd name="connsiteY5" fmla="*/ 6690591 h 6996794"/>
              <a:gd name="connsiteX6" fmla="*/ 2164 w 9615281"/>
              <a:gd name="connsiteY6" fmla="*/ 5108534 h 6996794"/>
              <a:gd name="connsiteX7" fmla="*/ 1743878 w 9615281"/>
              <a:gd name="connsiteY7" fmla="*/ 2205677 h 6996794"/>
              <a:gd name="connsiteX0" fmla="*/ 1743878 w 9623450"/>
              <a:gd name="connsiteY0" fmla="*/ 2171764 h 6962881"/>
              <a:gd name="connsiteX1" fmla="*/ 3804908 w 9623450"/>
              <a:gd name="connsiteY1" fmla="*/ 23649 h 6962881"/>
              <a:gd name="connsiteX2" fmla="*/ 7085136 w 9623450"/>
              <a:gd name="connsiteY2" fmla="*/ 850964 h 6962881"/>
              <a:gd name="connsiteX3" fmla="*/ 9610621 w 9623450"/>
              <a:gd name="connsiteY3" fmla="*/ 3666735 h 6962881"/>
              <a:gd name="connsiteX4" fmla="*/ 6461022 w 9623450"/>
              <a:gd name="connsiteY4" fmla="*/ 6671192 h 6962881"/>
              <a:gd name="connsiteX5" fmla="*/ 2817937 w 9623450"/>
              <a:gd name="connsiteY5" fmla="*/ 6656678 h 6962881"/>
              <a:gd name="connsiteX6" fmla="*/ 2164 w 9623450"/>
              <a:gd name="connsiteY6" fmla="*/ 5074621 h 6962881"/>
              <a:gd name="connsiteX7" fmla="*/ 1743878 w 9623450"/>
              <a:gd name="connsiteY7" fmla="*/ 2171764 h 6962881"/>
              <a:gd name="connsiteX0" fmla="*/ 1745112 w 9616735"/>
              <a:gd name="connsiteY0" fmla="*/ 2138738 h 6929855"/>
              <a:gd name="connsiteX1" fmla="*/ 3327170 w 9616735"/>
              <a:gd name="connsiteY1" fmla="*/ 63195 h 6929855"/>
              <a:gd name="connsiteX2" fmla="*/ 7086370 w 9616735"/>
              <a:gd name="connsiteY2" fmla="*/ 817938 h 6929855"/>
              <a:gd name="connsiteX3" fmla="*/ 9611855 w 9616735"/>
              <a:gd name="connsiteY3" fmla="*/ 3633709 h 6929855"/>
              <a:gd name="connsiteX4" fmla="*/ 6462256 w 9616735"/>
              <a:gd name="connsiteY4" fmla="*/ 6638166 h 6929855"/>
              <a:gd name="connsiteX5" fmla="*/ 2819171 w 9616735"/>
              <a:gd name="connsiteY5" fmla="*/ 6623652 h 6929855"/>
              <a:gd name="connsiteX6" fmla="*/ 3398 w 9616735"/>
              <a:gd name="connsiteY6" fmla="*/ 5041595 h 6929855"/>
              <a:gd name="connsiteX7" fmla="*/ 1745112 w 9616735"/>
              <a:gd name="connsiteY7" fmla="*/ 2138738 h 6929855"/>
              <a:gd name="connsiteX0" fmla="*/ 1745112 w 9616735"/>
              <a:gd name="connsiteY0" fmla="*/ 2172791 h 6963908"/>
              <a:gd name="connsiteX1" fmla="*/ 3327170 w 9616735"/>
              <a:gd name="connsiteY1" fmla="*/ 97248 h 6963908"/>
              <a:gd name="connsiteX2" fmla="*/ 7086370 w 9616735"/>
              <a:gd name="connsiteY2" fmla="*/ 851991 h 6963908"/>
              <a:gd name="connsiteX3" fmla="*/ 9611855 w 9616735"/>
              <a:gd name="connsiteY3" fmla="*/ 3667762 h 6963908"/>
              <a:gd name="connsiteX4" fmla="*/ 6462256 w 9616735"/>
              <a:gd name="connsiteY4" fmla="*/ 6672219 h 6963908"/>
              <a:gd name="connsiteX5" fmla="*/ 2819171 w 9616735"/>
              <a:gd name="connsiteY5" fmla="*/ 6657705 h 6963908"/>
              <a:gd name="connsiteX6" fmla="*/ 3398 w 9616735"/>
              <a:gd name="connsiteY6" fmla="*/ 5075648 h 6963908"/>
              <a:gd name="connsiteX7" fmla="*/ 1745112 w 9616735"/>
              <a:gd name="connsiteY7" fmla="*/ 2172791 h 6963908"/>
              <a:gd name="connsiteX0" fmla="*/ 1745112 w 9630134"/>
              <a:gd name="connsiteY0" fmla="*/ 2125325 h 6916442"/>
              <a:gd name="connsiteX1" fmla="*/ 3327170 w 9630134"/>
              <a:gd name="connsiteY1" fmla="*/ 49782 h 6916442"/>
              <a:gd name="connsiteX2" fmla="*/ 7086370 w 9630134"/>
              <a:gd name="connsiteY2" fmla="*/ 804525 h 6916442"/>
              <a:gd name="connsiteX3" fmla="*/ 9611855 w 9630134"/>
              <a:gd name="connsiteY3" fmla="*/ 3620296 h 6916442"/>
              <a:gd name="connsiteX4" fmla="*/ 6462256 w 9630134"/>
              <a:gd name="connsiteY4" fmla="*/ 6624753 h 6916442"/>
              <a:gd name="connsiteX5" fmla="*/ 2819171 w 9630134"/>
              <a:gd name="connsiteY5" fmla="*/ 6610239 h 6916442"/>
              <a:gd name="connsiteX6" fmla="*/ 3398 w 9630134"/>
              <a:gd name="connsiteY6" fmla="*/ 5028182 h 6916442"/>
              <a:gd name="connsiteX7" fmla="*/ 1745112 w 9630134"/>
              <a:gd name="connsiteY7" fmla="*/ 2125325 h 69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30134" h="6916442">
                <a:moveTo>
                  <a:pt x="1745112" y="2125325"/>
                </a:moveTo>
                <a:cubicBezTo>
                  <a:pt x="2299074" y="1295592"/>
                  <a:pt x="1420960" y="357001"/>
                  <a:pt x="3327170" y="49782"/>
                </a:cubicBezTo>
                <a:cubicBezTo>
                  <a:pt x="5233380" y="-257437"/>
                  <a:pt x="4732637" y="964182"/>
                  <a:pt x="7086370" y="804525"/>
                </a:cubicBezTo>
                <a:cubicBezTo>
                  <a:pt x="9440103" y="644868"/>
                  <a:pt x="9715874" y="2650258"/>
                  <a:pt x="9611855" y="3620296"/>
                </a:cubicBezTo>
                <a:cubicBezTo>
                  <a:pt x="9507836" y="4590334"/>
                  <a:pt x="7594370" y="6126429"/>
                  <a:pt x="6462256" y="6624753"/>
                </a:cubicBezTo>
                <a:cubicBezTo>
                  <a:pt x="5330142" y="7123077"/>
                  <a:pt x="5100332" y="5715191"/>
                  <a:pt x="2819171" y="6610239"/>
                </a:cubicBezTo>
                <a:cubicBezTo>
                  <a:pt x="538010" y="7505287"/>
                  <a:pt x="271912" y="6273992"/>
                  <a:pt x="3398" y="5028182"/>
                </a:cubicBezTo>
                <a:cubicBezTo>
                  <a:pt x="-74012" y="2734925"/>
                  <a:pt x="1191150" y="2955058"/>
                  <a:pt x="1745112" y="2125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10" descr="33"/>
          <p:cNvPicPr>
            <a:picLocks noChangeAspect="1"/>
          </p:cNvPicPr>
          <p:nvPr/>
        </p:nvPicPr>
        <p:blipFill>
          <a:blip r:embed="rId2"/>
          <a:srcRect b="66182"/>
          <a:stretch>
            <a:fillRect/>
          </a:stretch>
        </p:blipFill>
        <p:spPr>
          <a:xfrm>
            <a:off x="-635" y="5686"/>
            <a:ext cx="12192000" cy="1381760"/>
          </a:xfrm>
          <a:prstGeom prst="rect">
            <a:avLst/>
          </a:prstGeom>
        </p:spPr>
      </p:pic>
      <p:pic>
        <p:nvPicPr>
          <p:cNvPr id="7" name="图片 15" descr="5"/>
          <p:cNvPicPr>
            <a:picLocks noChangeAspect="1"/>
          </p:cNvPicPr>
          <p:nvPr/>
        </p:nvPicPr>
        <p:blipFill>
          <a:blip r:embed="rId3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8" name="图片 4" descr="5"/>
          <p:cNvPicPr>
            <a:picLocks noChangeAspect="1"/>
          </p:cNvPicPr>
          <p:nvPr/>
        </p:nvPicPr>
        <p:blipFill>
          <a:blip r:embed="rId3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70" y="2914486"/>
            <a:ext cx="3904706" cy="38992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23" y="1895228"/>
            <a:ext cx="7596274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90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805653" y="417585"/>
            <a:ext cx="10820290" cy="1320196"/>
            <a:chOff x="1147156" y="572516"/>
            <a:chExt cx="12988181" cy="65371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smtClean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 sát hình 1 và dự đoán ngọn nến nào sẽ cháy lâu nhất, ngọn nến nào sẽ tắt nhanh nhất?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5292" y="2129246"/>
            <a:ext cx="8817427" cy="454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996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01105" y="263924"/>
            <a:ext cx="3037203" cy="667528"/>
            <a:chOff x="319704" y="242153"/>
            <a:chExt cx="3037203" cy="667528"/>
          </a:xfrm>
        </p:grpSpPr>
        <p:pic>
          <p:nvPicPr>
            <p:cNvPr id="3" name="Graphic 1">
              <a:extLst>
                <a:ext uri="{FF2B5EF4-FFF2-40B4-BE49-F238E27FC236}">
                  <a16:creationId xmlns:a16="http://schemas.microsoft.com/office/drawing/2014/main" xmlns="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952B88B-1CBE-41F4-802D-06A2CC806EE5}"/>
                </a:ext>
              </a:extLst>
            </p:cNvPr>
            <p:cNvSpPr txBox="1"/>
            <p:nvPr/>
          </p:nvSpPr>
          <p:spPr>
            <a:xfrm>
              <a:off x="421377" y="314307"/>
              <a:ext cx="2935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THÍ </a:t>
              </a:r>
              <a:r>
                <a:rPr lang="en-US" sz="2800" b="1" smtClean="0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NGHIỆM 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52B88B-1CBE-41F4-802D-06A2CC806EE5}"/>
              </a:ext>
            </a:extLst>
          </p:cNvPr>
          <p:cNvSpPr txBox="1"/>
          <p:nvPr/>
        </p:nvSpPr>
        <p:spPr>
          <a:xfrm>
            <a:off x="318650" y="566910"/>
            <a:ext cx="2618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9B93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1.Chuẩn </a:t>
            </a:r>
            <a:r>
              <a:rPr lang="en-US" sz="3200" b="1" dirty="0" err="1" smtClean="0">
                <a:solidFill>
                  <a:srgbClr val="009B93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bị</a:t>
            </a:r>
            <a:r>
              <a:rPr lang="en-US" sz="3200" b="1" dirty="0" smtClean="0">
                <a:solidFill>
                  <a:srgbClr val="009B93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:</a:t>
            </a:r>
            <a:endParaRPr lang="en-US" sz="3200" b="1" dirty="0">
              <a:solidFill>
                <a:srgbClr val="009B93"/>
              </a:solidFill>
              <a:latin typeface="Cambria" panose="02040503050406030204" pitchFamily="18" charset="0"/>
              <a:ea typeface="Cambria" panose="02040503050406030204" pitchFamily="18" charset="0"/>
              <a:cs typeface="2005_iannnnnMTV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1"/>
          <a:stretch/>
        </p:blipFill>
        <p:spPr>
          <a:xfrm>
            <a:off x="504394" y="1985553"/>
            <a:ext cx="2442261" cy="214557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286216" y="1684031"/>
            <a:ext cx="3193996" cy="2748617"/>
            <a:chOff x="3696387" y="1606731"/>
            <a:chExt cx="2603781" cy="21183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500" b="86333" l="33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39" t="25143" r="25365" b="11238"/>
            <a:stretch/>
          </p:blipFill>
          <p:spPr>
            <a:xfrm>
              <a:off x="3696387" y="2103120"/>
              <a:ext cx="1175184" cy="162194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500" b="86333" l="33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39" t="25143" r="25365" b="11238"/>
            <a:stretch/>
          </p:blipFill>
          <p:spPr>
            <a:xfrm>
              <a:off x="4765325" y="1606731"/>
              <a:ext cx="1534843" cy="2118337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778" b="53333" l="1667" r="5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8" r="43250" b="45143"/>
          <a:stretch/>
        </p:blipFill>
        <p:spPr>
          <a:xfrm>
            <a:off x="6806762" y="2266403"/>
            <a:ext cx="2550762" cy="15838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89778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7" b="21403"/>
          <a:stretch/>
        </p:blipFill>
        <p:spPr>
          <a:xfrm>
            <a:off x="9684074" y="2449648"/>
            <a:ext cx="2143125" cy="135853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98716" y="4377969"/>
            <a:ext cx="2398822" cy="646331"/>
            <a:chOff x="2726238" y="5717804"/>
            <a:chExt cx="4032223" cy="6463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952B88B-1CBE-41F4-802D-06A2CC806EE5}"/>
                </a:ext>
              </a:extLst>
            </p:cNvPr>
            <p:cNvSpPr txBox="1"/>
            <p:nvPr/>
          </p:nvSpPr>
          <p:spPr>
            <a:xfrm>
              <a:off x="2726238" y="5717804"/>
              <a:ext cx="4032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3 cốc nến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87130" y="4430177"/>
            <a:ext cx="3660143" cy="1275278"/>
            <a:chOff x="2683397" y="5770012"/>
            <a:chExt cx="4032223" cy="59412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952B88B-1CBE-41F4-802D-06A2CC806EE5}"/>
                </a:ext>
              </a:extLst>
            </p:cNvPr>
            <p:cNvSpPr txBox="1"/>
            <p:nvPr/>
          </p:nvSpPr>
          <p:spPr>
            <a:xfrm>
              <a:off x="2683397" y="5819954"/>
              <a:ext cx="4032223" cy="50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1 lọ thủy tinh nhỏ</a:t>
              </a:r>
            </a:p>
            <a:p>
              <a:pPr algn="ctr"/>
              <a:r>
                <a:rPr lang="en-US" sz="3200" b="1" smtClean="0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1 lọ thủy tinh to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07428" y="3968079"/>
            <a:ext cx="2765572" cy="733055"/>
            <a:chOff x="2726238" y="5717804"/>
            <a:chExt cx="4032223" cy="64633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952B88B-1CBE-41F4-802D-06A2CC806EE5}"/>
                </a:ext>
              </a:extLst>
            </p:cNvPr>
            <p:cNvSpPr txBox="1"/>
            <p:nvPr/>
          </p:nvSpPr>
          <p:spPr>
            <a:xfrm>
              <a:off x="2726238" y="5717804"/>
              <a:ext cx="4032223" cy="569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3 đế phẳng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080561" y="4027292"/>
            <a:ext cx="1649885" cy="646331"/>
            <a:chOff x="2726238" y="5717804"/>
            <a:chExt cx="4032223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5952B88B-1CBE-41F4-802D-06A2CC806EE5}"/>
                </a:ext>
              </a:extLst>
            </p:cNvPr>
            <p:cNvSpPr txBox="1"/>
            <p:nvPr/>
          </p:nvSpPr>
          <p:spPr>
            <a:xfrm>
              <a:off x="2726238" y="5717804"/>
              <a:ext cx="4032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diêm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406180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514" y="98092"/>
            <a:ext cx="4962574" cy="755970"/>
          </a:xfrm>
          <a:prstGeom prst="rect">
            <a:avLst/>
          </a:prstGeom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688087" y="884166"/>
            <a:ext cx="10820290" cy="1320196"/>
            <a:chOff x="1147156" y="572516"/>
            <a:chExt cx="12988181" cy="65371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smtClean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Thắp ba ngọn nến như nhau được đặt ở trên đế và úp lọ thủy tinh to, nhỏ vào hai cốc nến như hình 1.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9" name="Picture 8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229" y="2403565"/>
            <a:ext cx="8739051" cy="428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200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907" y="1593669"/>
            <a:ext cx="7944106" cy="5421085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3287596" y="509026"/>
            <a:ext cx="5555959" cy="771134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600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smtClean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Tiến hành thí nghiệm </a:t>
              </a:r>
              <a:endParaRPr lang="en-US" sz="40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1893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81" y="3827417"/>
            <a:ext cx="4441043" cy="3030583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518270" y="391460"/>
            <a:ext cx="11159924" cy="1320196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thí nghiệm để kiểm tra dự đoán của em là đúng hay sai. Giải thích kết quả quan sát được.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518270" y="1967712"/>
            <a:ext cx="11159924" cy="1320196"/>
            <a:chOff x="1147156" y="572516"/>
            <a:chExt cx="12988181" cy="65371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>
                  <a:latin typeface="Cambria" panose="02040503050406030204" pitchFamily="18" charset="0"/>
                  <a:ea typeface="Cambria" panose="02040503050406030204" pitchFamily="18" charset="0"/>
                </a:rPr>
                <a:t>Từ kết quả thí nghiệm, hãy nhận xét về vai trò của không khí đối với sự cháy.</a:t>
              </a:r>
              <a:endParaRPr lang="en-US" sz="9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372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579" y="98810"/>
            <a:ext cx="4584589" cy="75597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229" y="3056708"/>
            <a:ext cx="8530045" cy="3670662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688087" y="884166"/>
            <a:ext cx="10820290" cy="1320196"/>
            <a:chOff x="1147156" y="572516"/>
            <a:chExt cx="12988181" cy="653718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33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200" b="1">
                  <a:latin typeface="Cambria" panose="02040503050406030204" pitchFamily="18" charset="0"/>
                  <a:ea typeface="Cambria" panose="02040503050406030204" pitchFamily="18" charset="0"/>
                </a:rPr>
                <a:t>Ngọn nến ở hình 1b tắt nhanh nhất, sau đó đến ngọn nến ở hình 1c và cuối cùng là ngọn nến ở hình 1a.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87712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200" y="121439"/>
            <a:ext cx="6913463" cy="102421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229" y="3056708"/>
            <a:ext cx="8530045" cy="3670662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688087" y="884166"/>
            <a:ext cx="10820290" cy="1759761"/>
            <a:chOff x="1147156" y="572516"/>
            <a:chExt cx="12988181" cy="653718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83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200" b="1">
                  <a:latin typeface="Cambria" panose="02040503050406030204" pitchFamily="18" charset="0"/>
                  <a:ea typeface="Cambria" panose="02040503050406030204" pitchFamily="18" charset="0"/>
                </a:rPr>
                <a:t>Nguyên nhân là do lượng không khí ở hình 1b ít nhất, sau đó đến hình 1c, còn nến ở hình 1a luôn có không khí xung quanh nên chỉ tắt khi hết nến</a:t>
              </a:r>
              <a:r>
                <a:rPr lang="nl-NL" sz="3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73827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xmlns="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xmlns="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124" y="339017"/>
            <a:ext cx="6206266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93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:a16="http://schemas.microsoft.com/office/drawing/2014/main" xmlns="" id="{04985C65-32C2-44D0-AD6D-4F62D110FE5B}"/>
              </a:ext>
            </a:extLst>
          </p:cNvPr>
          <p:cNvSpPr/>
          <p:nvPr/>
        </p:nvSpPr>
        <p:spPr>
          <a:xfrm>
            <a:off x="615502" y="312420"/>
            <a:ext cx="9630134" cy="6116084"/>
          </a:xfrm>
          <a:custGeom>
            <a:avLst/>
            <a:gdLst>
              <a:gd name="connsiteX0" fmla="*/ 2122286 w 11863859"/>
              <a:gd name="connsiteY0" fmla="*/ 1698596 h 7558829"/>
              <a:gd name="connsiteX1" fmla="*/ 3515658 w 11863859"/>
              <a:gd name="connsiteY1" fmla="*/ 87510 h 7558829"/>
              <a:gd name="connsiteX2" fmla="*/ 6737829 w 11863859"/>
              <a:gd name="connsiteY2" fmla="*/ 334253 h 7558829"/>
              <a:gd name="connsiteX3" fmla="*/ 9321372 w 11863859"/>
              <a:gd name="connsiteY3" fmla="*/ 1350253 h 7558829"/>
              <a:gd name="connsiteX4" fmla="*/ 10105143 w 11863859"/>
              <a:gd name="connsiteY4" fmla="*/ 3454824 h 7558829"/>
              <a:gd name="connsiteX5" fmla="*/ 11861372 w 11863859"/>
              <a:gd name="connsiteY5" fmla="*/ 4166024 h 7558829"/>
              <a:gd name="connsiteX6" fmla="*/ 10409943 w 11863859"/>
              <a:gd name="connsiteY6" fmla="*/ 7097910 h 7558829"/>
              <a:gd name="connsiteX7" fmla="*/ 7260343 w 11863859"/>
              <a:gd name="connsiteY7" fmla="*/ 5356196 h 7558829"/>
              <a:gd name="connsiteX8" fmla="*/ 4226858 w 11863859"/>
              <a:gd name="connsiteY8" fmla="*/ 7547853 h 7558829"/>
              <a:gd name="connsiteX9" fmla="*/ 2630286 w 11863859"/>
              <a:gd name="connsiteY9" fmla="*/ 4224081 h 7558829"/>
              <a:gd name="connsiteX10" fmla="*/ 3200 w 11863859"/>
              <a:gd name="connsiteY10" fmla="*/ 3556424 h 7558829"/>
              <a:gd name="connsiteX11" fmla="*/ 2122286 w 11863859"/>
              <a:gd name="connsiteY11" fmla="*/ 1698596 h 7558829"/>
              <a:gd name="connsiteX0" fmla="*/ 2123930 w 11865503"/>
              <a:gd name="connsiteY0" fmla="*/ 1698596 h 7558829"/>
              <a:gd name="connsiteX1" fmla="*/ 3517302 w 11865503"/>
              <a:gd name="connsiteY1" fmla="*/ 87510 h 7558829"/>
              <a:gd name="connsiteX2" fmla="*/ 6739473 w 11865503"/>
              <a:gd name="connsiteY2" fmla="*/ 334253 h 7558829"/>
              <a:gd name="connsiteX3" fmla="*/ 9323016 w 11865503"/>
              <a:gd name="connsiteY3" fmla="*/ 1350253 h 7558829"/>
              <a:gd name="connsiteX4" fmla="*/ 10106787 w 11865503"/>
              <a:gd name="connsiteY4" fmla="*/ 3454824 h 7558829"/>
              <a:gd name="connsiteX5" fmla="*/ 11863016 w 11865503"/>
              <a:gd name="connsiteY5" fmla="*/ 4166024 h 7558829"/>
              <a:gd name="connsiteX6" fmla="*/ 10411587 w 11865503"/>
              <a:gd name="connsiteY6" fmla="*/ 7097910 h 7558829"/>
              <a:gd name="connsiteX7" fmla="*/ 7261987 w 11865503"/>
              <a:gd name="connsiteY7" fmla="*/ 5356196 h 7558829"/>
              <a:gd name="connsiteX8" fmla="*/ 4228502 w 11865503"/>
              <a:gd name="connsiteY8" fmla="*/ 7547853 h 7558829"/>
              <a:gd name="connsiteX9" fmla="*/ 2631930 w 11865503"/>
              <a:gd name="connsiteY9" fmla="*/ 4224081 h 7558829"/>
              <a:gd name="connsiteX10" fmla="*/ 4844 w 11865503"/>
              <a:gd name="connsiteY10" fmla="*/ 3556424 h 7558829"/>
              <a:gd name="connsiteX11" fmla="*/ 2123930 w 11865503"/>
              <a:gd name="connsiteY11" fmla="*/ 1698596 h 7558829"/>
              <a:gd name="connsiteX0" fmla="*/ 2141983 w 11883556"/>
              <a:gd name="connsiteY0" fmla="*/ 1698596 h 7558829"/>
              <a:gd name="connsiteX1" fmla="*/ 3535355 w 11883556"/>
              <a:gd name="connsiteY1" fmla="*/ 87510 h 7558829"/>
              <a:gd name="connsiteX2" fmla="*/ 6757526 w 11883556"/>
              <a:gd name="connsiteY2" fmla="*/ 334253 h 7558829"/>
              <a:gd name="connsiteX3" fmla="*/ 9341069 w 11883556"/>
              <a:gd name="connsiteY3" fmla="*/ 1350253 h 7558829"/>
              <a:gd name="connsiteX4" fmla="*/ 10124840 w 11883556"/>
              <a:gd name="connsiteY4" fmla="*/ 3454824 h 7558829"/>
              <a:gd name="connsiteX5" fmla="*/ 11881069 w 11883556"/>
              <a:gd name="connsiteY5" fmla="*/ 4166024 h 7558829"/>
              <a:gd name="connsiteX6" fmla="*/ 10429640 w 11883556"/>
              <a:gd name="connsiteY6" fmla="*/ 7097910 h 7558829"/>
              <a:gd name="connsiteX7" fmla="*/ 7280040 w 11883556"/>
              <a:gd name="connsiteY7" fmla="*/ 5356196 h 7558829"/>
              <a:gd name="connsiteX8" fmla="*/ 4246555 w 11883556"/>
              <a:gd name="connsiteY8" fmla="*/ 7547853 h 7558829"/>
              <a:gd name="connsiteX9" fmla="*/ 2649983 w 11883556"/>
              <a:gd name="connsiteY9" fmla="*/ 4224081 h 7558829"/>
              <a:gd name="connsiteX10" fmla="*/ 22897 w 11883556"/>
              <a:gd name="connsiteY10" fmla="*/ 3556424 h 7558829"/>
              <a:gd name="connsiteX11" fmla="*/ 2141983 w 11883556"/>
              <a:gd name="connsiteY11" fmla="*/ 1698596 h 7558829"/>
              <a:gd name="connsiteX0" fmla="*/ 2120537 w 11862110"/>
              <a:gd name="connsiteY0" fmla="*/ 1698596 h 7548248"/>
              <a:gd name="connsiteX1" fmla="*/ 3513909 w 11862110"/>
              <a:gd name="connsiteY1" fmla="*/ 87510 h 7548248"/>
              <a:gd name="connsiteX2" fmla="*/ 6736080 w 11862110"/>
              <a:gd name="connsiteY2" fmla="*/ 334253 h 7548248"/>
              <a:gd name="connsiteX3" fmla="*/ 9319623 w 11862110"/>
              <a:gd name="connsiteY3" fmla="*/ 1350253 h 7548248"/>
              <a:gd name="connsiteX4" fmla="*/ 10103394 w 11862110"/>
              <a:gd name="connsiteY4" fmla="*/ 3454824 h 7548248"/>
              <a:gd name="connsiteX5" fmla="*/ 11859623 w 11862110"/>
              <a:gd name="connsiteY5" fmla="*/ 4166024 h 7548248"/>
              <a:gd name="connsiteX6" fmla="*/ 10408194 w 11862110"/>
              <a:gd name="connsiteY6" fmla="*/ 7097910 h 7548248"/>
              <a:gd name="connsiteX7" fmla="*/ 7258594 w 11862110"/>
              <a:gd name="connsiteY7" fmla="*/ 5356196 h 7548248"/>
              <a:gd name="connsiteX8" fmla="*/ 4225109 w 11862110"/>
              <a:gd name="connsiteY8" fmla="*/ 7547853 h 7548248"/>
              <a:gd name="connsiteX9" fmla="*/ 1830251 w 11862110"/>
              <a:gd name="connsiteY9" fmla="*/ 5152996 h 7548248"/>
              <a:gd name="connsiteX10" fmla="*/ 1451 w 11862110"/>
              <a:gd name="connsiteY10" fmla="*/ 3556424 h 7548248"/>
              <a:gd name="connsiteX11" fmla="*/ 2120537 w 11862110"/>
              <a:gd name="connsiteY11" fmla="*/ 1698596 h 7548248"/>
              <a:gd name="connsiteX0" fmla="*/ 2124575 w 11866148"/>
              <a:gd name="connsiteY0" fmla="*/ 1698596 h 7548248"/>
              <a:gd name="connsiteX1" fmla="*/ 3517947 w 11866148"/>
              <a:gd name="connsiteY1" fmla="*/ 87510 h 7548248"/>
              <a:gd name="connsiteX2" fmla="*/ 6740118 w 11866148"/>
              <a:gd name="connsiteY2" fmla="*/ 334253 h 7548248"/>
              <a:gd name="connsiteX3" fmla="*/ 9323661 w 11866148"/>
              <a:gd name="connsiteY3" fmla="*/ 1350253 h 7548248"/>
              <a:gd name="connsiteX4" fmla="*/ 10107432 w 11866148"/>
              <a:gd name="connsiteY4" fmla="*/ 3454824 h 7548248"/>
              <a:gd name="connsiteX5" fmla="*/ 11863661 w 11866148"/>
              <a:gd name="connsiteY5" fmla="*/ 4166024 h 7548248"/>
              <a:gd name="connsiteX6" fmla="*/ 10412232 w 11866148"/>
              <a:gd name="connsiteY6" fmla="*/ 7097910 h 7548248"/>
              <a:gd name="connsiteX7" fmla="*/ 7262632 w 11866148"/>
              <a:gd name="connsiteY7" fmla="*/ 5356196 h 7548248"/>
              <a:gd name="connsiteX8" fmla="*/ 4229147 w 11866148"/>
              <a:gd name="connsiteY8" fmla="*/ 7547853 h 7548248"/>
              <a:gd name="connsiteX9" fmla="*/ 1834289 w 11866148"/>
              <a:gd name="connsiteY9" fmla="*/ 5152996 h 7548248"/>
              <a:gd name="connsiteX10" fmla="*/ 5489 w 11866148"/>
              <a:gd name="connsiteY10" fmla="*/ 3556424 h 7548248"/>
              <a:gd name="connsiteX11" fmla="*/ 2124575 w 11866148"/>
              <a:gd name="connsiteY11" fmla="*/ 1698596 h 7548248"/>
              <a:gd name="connsiteX0" fmla="*/ 2124575 w 11866148"/>
              <a:gd name="connsiteY0" fmla="*/ 1698596 h 7112848"/>
              <a:gd name="connsiteX1" fmla="*/ 3517947 w 11866148"/>
              <a:gd name="connsiteY1" fmla="*/ 87510 h 7112848"/>
              <a:gd name="connsiteX2" fmla="*/ 6740118 w 11866148"/>
              <a:gd name="connsiteY2" fmla="*/ 334253 h 7112848"/>
              <a:gd name="connsiteX3" fmla="*/ 9323661 w 11866148"/>
              <a:gd name="connsiteY3" fmla="*/ 1350253 h 7112848"/>
              <a:gd name="connsiteX4" fmla="*/ 10107432 w 11866148"/>
              <a:gd name="connsiteY4" fmla="*/ 3454824 h 7112848"/>
              <a:gd name="connsiteX5" fmla="*/ 11863661 w 11866148"/>
              <a:gd name="connsiteY5" fmla="*/ 4166024 h 7112848"/>
              <a:gd name="connsiteX6" fmla="*/ 10412232 w 11866148"/>
              <a:gd name="connsiteY6" fmla="*/ 7097910 h 7112848"/>
              <a:gd name="connsiteX7" fmla="*/ 7262632 w 11866148"/>
              <a:gd name="connsiteY7" fmla="*/ 5356196 h 7112848"/>
              <a:gd name="connsiteX8" fmla="*/ 4606519 w 11866148"/>
              <a:gd name="connsiteY8" fmla="*/ 6502825 h 7112848"/>
              <a:gd name="connsiteX9" fmla="*/ 1834289 w 11866148"/>
              <a:gd name="connsiteY9" fmla="*/ 5152996 h 7112848"/>
              <a:gd name="connsiteX10" fmla="*/ 5489 w 11866148"/>
              <a:gd name="connsiteY10" fmla="*/ 3556424 h 7112848"/>
              <a:gd name="connsiteX11" fmla="*/ 2124575 w 11866148"/>
              <a:gd name="connsiteY11" fmla="*/ 1698596 h 7112848"/>
              <a:gd name="connsiteX0" fmla="*/ 2124575 w 11866075"/>
              <a:gd name="connsiteY0" fmla="*/ 1698596 h 7164819"/>
              <a:gd name="connsiteX1" fmla="*/ 3517947 w 11866075"/>
              <a:gd name="connsiteY1" fmla="*/ 87510 h 7164819"/>
              <a:gd name="connsiteX2" fmla="*/ 6740118 w 11866075"/>
              <a:gd name="connsiteY2" fmla="*/ 334253 h 7164819"/>
              <a:gd name="connsiteX3" fmla="*/ 9323661 w 11866075"/>
              <a:gd name="connsiteY3" fmla="*/ 1350253 h 7164819"/>
              <a:gd name="connsiteX4" fmla="*/ 10107432 w 11866075"/>
              <a:gd name="connsiteY4" fmla="*/ 3454824 h 7164819"/>
              <a:gd name="connsiteX5" fmla="*/ 11863661 w 11866075"/>
              <a:gd name="connsiteY5" fmla="*/ 4166024 h 7164819"/>
              <a:gd name="connsiteX6" fmla="*/ 10412232 w 11866075"/>
              <a:gd name="connsiteY6" fmla="*/ 7097910 h 7164819"/>
              <a:gd name="connsiteX7" fmla="*/ 7407775 w 11866075"/>
              <a:gd name="connsiteY7" fmla="*/ 6241567 h 7164819"/>
              <a:gd name="connsiteX8" fmla="*/ 4606519 w 11866075"/>
              <a:gd name="connsiteY8" fmla="*/ 6502825 h 7164819"/>
              <a:gd name="connsiteX9" fmla="*/ 1834289 w 11866075"/>
              <a:gd name="connsiteY9" fmla="*/ 5152996 h 7164819"/>
              <a:gd name="connsiteX10" fmla="*/ 5489 w 11866075"/>
              <a:gd name="connsiteY10" fmla="*/ 3556424 h 7164819"/>
              <a:gd name="connsiteX11" fmla="*/ 2124575 w 11866075"/>
              <a:gd name="connsiteY11" fmla="*/ 1698596 h 7164819"/>
              <a:gd name="connsiteX0" fmla="*/ 2124575 w 11864135"/>
              <a:gd name="connsiteY0" fmla="*/ 1698596 h 7164819"/>
              <a:gd name="connsiteX1" fmla="*/ 3517947 w 11864135"/>
              <a:gd name="connsiteY1" fmla="*/ 87510 h 7164819"/>
              <a:gd name="connsiteX2" fmla="*/ 6740118 w 11864135"/>
              <a:gd name="connsiteY2" fmla="*/ 334253 h 7164819"/>
              <a:gd name="connsiteX3" fmla="*/ 9323661 w 11864135"/>
              <a:gd name="connsiteY3" fmla="*/ 1350253 h 7164819"/>
              <a:gd name="connsiteX4" fmla="*/ 10557374 w 11864135"/>
              <a:gd name="connsiteY4" fmla="*/ 3237110 h 7164819"/>
              <a:gd name="connsiteX5" fmla="*/ 11863661 w 11864135"/>
              <a:gd name="connsiteY5" fmla="*/ 4166024 h 7164819"/>
              <a:gd name="connsiteX6" fmla="*/ 10412232 w 11864135"/>
              <a:gd name="connsiteY6" fmla="*/ 7097910 h 7164819"/>
              <a:gd name="connsiteX7" fmla="*/ 7407775 w 11864135"/>
              <a:gd name="connsiteY7" fmla="*/ 6241567 h 7164819"/>
              <a:gd name="connsiteX8" fmla="*/ 4606519 w 11864135"/>
              <a:gd name="connsiteY8" fmla="*/ 6502825 h 7164819"/>
              <a:gd name="connsiteX9" fmla="*/ 1834289 w 11864135"/>
              <a:gd name="connsiteY9" fmla="*/ 5152996 h 7164819"/>
              <a:gd name="connsiteX10" fmla="*/ 5489 w 11864135"/>
              <a:gd name="connsiteY10" fmla="*/ 3556424 h 7164819"/>
              <a:gd name="connsiteX11" fmla="*/ 2124575 w 11864135"/>
              <a:gd name="connsiteY11" fmla="*/ 1698596 h 7164819"/>
              <a:gd name="connsiteX0" fmla="*/ 2124575 w 11864135"/>
              <a:gd name="connsiteY0" fmla="*/ 1614093 h 7080316"/>
              <a:gd name="connsiteX1" fmla="*/ 3517947 w 11864135"/>
              <a:gd name="connsiteY1" fmla="*/ 3007 h 7080316"/>
              <a:gd name="connsiteX2" fmla="*/ 9323661 w 11864135"/>
              <a:gd name="connsiteY2" fmla="*/ 1265750 h 7080316"/>
              <a:gd name="connsiteX3" fmla="*/ 10557374 w 11864135"/>
              <a:gd name="connsiteY3" fmla="*/ 3152607 h 7080316"/>
              <a:gd name="connsiteX4" fmla="*/ 11863661 w 11864135"/>
              <a:gd name="connsiteY4" fmla="*/ 4081521 h 7080316"/>
              <a:gd name="connsiteX5" fmla="*/ 10412232 w 11864135"/>
              <a:gd name="connsiteY5" fmla="*/ 7013407 h 7080316"/>
              <a:gd name="connsiteX6" fmla="*/ 7407775 w 11864135"/>
              <a:gd name="connsiteY6" fmla="*/ 6157064 h 7080316"/>
              <a:gd name="connsiteX7" fmla="*/ 4606519 w 11864135"/>
              <a:gd name="connsiteY7" fmla="*/ 6418322 h 7080316"/>
              <a:gd name="connsiteX8" fmla="*/ 1834289 w 11864135"/>
              <a:gd name="connsiteY8" fmla="*/ 5068493 h 7080316"/>
              <a:gd name="connsiteX9" fmla="*/ 5489 w 11864135"/>
              <a:gd name="connsiteY9" fmla="*/ 3471921 h 7080316"/>
              <a:gd name="connsiteX10" fmla="*/ 2124575 w 11864135"/>
              <a:gd name="connsiteY10" fmla="*/ 1614093 h 7080316"/>
              <a:gd name="connsiteX0" fmla="*/ 2124575 w 11864135"/>
              <a:gd name="connsiteY0" fmla="*/ 2106593 h 7572816"/>
              <a:gd name="connsiteX1" fmla="*/ 4998404 w 11864135"/>
              <a:gd name="connsiteY1" fmla="*/ 2021 h 7572816"/>
              <a:gd name="connsiteX2" fmla="*/ 9323661 w 11864135"/>
              <a:gd name="connsiteY2" fmla="*/ 1758250 h 7572816"/>
              <a:gd name="connsiteX3" fmla="*/ 10557374 w 11864135"/>
              <a:gd name="connsiteY3" fmla="*/ 3645107 h 7572816"/>
              <a:gd name="connsiteX4" fmla="*/ 11863661 w 11864135"/>
              <a:gd name="connsiteY4" fmla="*/ 4574021 h 7572816"/>
              <a:gd name="connsiteX5" fmla="*/ 10412232 w 11864135"/>
              <a:gd name="connsiteY5" fmla="*/ 7505907 h 7572816"/>
              <a:gd name="connsiteX6" fmla="*/ 7407775 w 11864135"/>
              <a:gd name="connsiteY6" fmla="*/ 6649564 h 7572816"/>
              <a:gd name="connsiteX7" fmla="*/ 4606519 w 11864135"/>
              <a:gd name="connsiteY7" fmla="*/ 6910822 h 7572816"/>
              <a:gd name="connsiteX8" fmla="*/ 1834289 w 11864135"/>
              <a:gd name="connsiteY8" fmla="*/ 5560993 h 7572816"/>
              <a:gd name="connsiteX9" fmla="*/ 5489 w 11864135"/>
              <a:gd name="connsiteY9" fmla="*/ 3964421 h 7572816"/>
              <a:gd name="connsiteX10" fmla="*/ 2124575 w 11864135"/>
              <a:gd name="connsiteY10" fmla="*/ 2106593 h 7572816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4762700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337951 h 7630002"/>
              <a:gd name="connsiteX1" fmla="*/ 4762700 w 11875174"/>
              <a:gd name="connsiteY1" fmla="*/ 59207 h 7630002"/>
              <a:gd name="connsiteX2" fmla="*/ 9334700 w 11875174"/>
              <a:gd name="connsiteY2" fmla="*/ 1815436 h 7630002"/>
              <a:gd name="connsiteX3" fmla="*/ 10568413 w 11875174"/>
              <a:gd name="connsiteY3" fmla="*/ 3702293 h 7630002"/>
              <a:gd name="connsiteX4" fmla="*/ 11874700 w 11875174"/>
              <a:gd name="connsiteY4" fmla="*/ 4631207 h 7630002"/>
              <a:gd name="connsiteX5" fmla="*/ 10423271 w 11875174"/>
              <a:gd name="connsiteY5" fmla="*/ 7563093 h 7630002"/>
              <a:gd name="connsiteX6" fmla="*/ 7418814 w 11875174"/>
              <a:gd name="connsiteY6" fmla="*/ 6706750 h 7630002"/>
              <a:gd name="connsiteX7" fmla="*/ 4617558 w 11875174"/>
              <a:gd name="connsiteY7" fmla="*/ 6968008 h 7630002"/>
              <a:gd name="connsiteX8" fmla="*/ 1845328 w 11875174"/>
              <a:gd name="connsiteY8" fmla="*/ 5618179 h 7630002"/>
              <a:gd name="connsiteX9" fmla="*/ 16528 w 11875174"/>
              <a:gd name="connsiteY9" fmla="*/ 4021607 h 7630002"/>
              <a:gd name="connsiteX10" fmla="*/ 2425899 w 11875174"/>
              <a:gd name="connsiteY10" fmla="*/ 2337951 h 7630002"/>
              <a:gd name="connsiteX0" fmla="*/ 2425899 w 11875316"/>
              <a:gd name="connsiteY0" fmla="*/ 2344262 h 7636313"/>
              <a:gd name="connsiteX1" fmla="*/ 4762700 w 11875316"/>
              <a:gd name="connsiteY1" fmla="*/ 65518 h 7636313"/>
              <a:gd name="connsiteX2" fmla="*/ 8042928 w 11875316"/>
              <a:gd name="connsiteY2" fmla="*/ 892833 h 7636313"/>
              <a:gd name="connsiteX3" fmla="*/ 10568413 w 11875316"/>
              <a:gd name="connsiteY3" fmla="*/ 3708604 h 7636313"/>
              <a:gd name="connsiteX4" fmla="*/ 11874700 w 11875316"/>
              <a:gd name="connsiteY4" fmla="*/ 4637518 h 7636313"/>
              <a:gd name="connsiteX5" fmla="*/ 10423271 w 11875316"/>
              <a:gd name="connsiteY5" fmla="*/ 7569404 h 7636313"/>
              <a:gd name="connsiteX6" fmla="*/ 7418814 w 11875316"/>
              <a:gd name="connsiteY6" fmla="*/ 6713061 h 7636313"/>
              <a:gd name="connsiteX7" fmla="*/ 4617558 w 11875316"/>
              <a:gd name="connsiteY7" fmla="*/ 6974319 h 7636313"/>
              <a:gd name="connsiteX8" fmla="*/ 1845328 w 11875316"/>
              <a:gd name="connsiteY8" fmla="*/ 5624490 h 7636313"/>
              <a:gd name="connsiteX9" fmla="*/ 16528 w 11875316"/>
              <a:gd name="connsiteY9" fmla="*/ 4027918 h 7636313"/>
              <a:gd name="connsiteX10" fmla="*/ 2425899 w 11875316"/>
              <a:gd name="connsiteY10" fmla="*/ 2344262 h 7636313"/>
              <a:gd name="connsiteX0" fmla="*/ 2425899 w 11875316"/>
              <a:gd name="connsiteY0" fmla="*/ 2398314 h 7690365"/>
              <a:gd name="connsiteX1" fmla="*/ 4762700 w 11875316"/>
              <a:gd name="connsiteY1" fmla="*/ 119570 h 7690365"/>
              <a:gd name="connsiteX2" fmla="*/ 8042928 w 11875316"/>
              <a:gd name="connsiteY2" fmla="*/ 946885 h 7690365"/>
              <a:gd name="connsiteX3" fmla="*/ 10568413 w 11875316"/>
              <a:gd name="connsiteY3" fmla="*/ 3762656 h 7690365"/>
              <a:gd name="connsiteX4" fmla="*/ 11874700 w 11875316"/>
              <a:gd name="connsiteY4" fmla="*/ 4691570 h 7690365"/>
              <a:gd name="connsiteX5" fmla="*/ 10423271 w 11875316"/>
              <a:gd name="connsiteY5" fmla="*/ 7623456 h 7690365"/>
              <a:gd name="connsiteX6" fmla="*/ 7418814 w 11875316"/>
              <a:gd name="connsiteY6" fmla="*/ 6767113 h 7690365"/>
              <a:gd name="connsiteX7" fmla="*/ 4617558 w 11875316"/>
              <a:gd name="connsiteY7" fmla="*/ 7028371 h 7690365"/>
              <a:gd name="connsiteX8" fmla="*/ 1845328 w 11875316"/>
              <a:gd name="connsiteY8" fmla="*/ 5678542 h 7690365"/>
              <a:gd name="connsiteX9" fmla="*/ 16528 w 11875316"/>
              <a:gd name="connsiteY9" fmla="*/ 4081970 h 7690365"/>
              <a:gd name="connsiteX10" fmla="*/ 2425899 w 11875316"/>
              <a:gd name="connsiteY10" fmla="*/ 2398314 h 7690365"/>
              <a:gd name="connsiteX0" fmla="*/ 2425899 w 11875316"/>
              <a:gd name="connsiteY0" fmla="*/ 2526849 h 7818900"/>
              <a:gd name="connsiteX1" fmla="*/ 4762700 w 11875316"/>
              <a:gd name="connsiteY1" fmla="*/ 248105 h 7818900"/>
              <a:gd name="connsiteX2" fmla="*/ 8042928 w 11875316"/>
              <a:gd name="connsiteY2" fmla="*/ 1075420 h 7818900"/>
              <a:gd name="connsiteX3" fmla="*/ 10568413 w 11875316"/>
              <a:gd name="connsiteY3" fmla="*/ 3891191 h 7818900"/>
              <a:gd name="connsiteX4" fmla="*/ 11874700 w 11875316"/>
              <a:gd name="connsiteY4" fmla="*/ 4820105 h 7818900"/>
              <a:gd name="connsiteX5" fmla="*/ 10423271 w 11875316"/>
              <a:gd name="connsiteY5" fmla="*/ 7751991 h 7818900"/>
              <a:gd name="connsiteX6" fmla="*/ 7418814 w 11875316"/>
              <a:gd name="connsiteY6" fmla="*/ 6895648 h 7818900"/>
              <a:gd name="connsiteX7" fmla="*/ 4617558 w 11875316"/>
              <a:gd name="connsiteY7" fmla="*/ 7156906 h 7818900"/>
              <a:gd name="connsiteX8" fmla="*/ 1845328 w 11875316"/>
              <a:gd name="connsiteY8" fmla="*/ 5807077 h 7818900"/>
              <a:gd name="connsiteX9" fmla="*/ 16528 w 11875316"/>
              <a:gd name="connsiteY9" fmla="*/ 4210505 h 7818900"/>
              <a:gd name="connsiteX10" fmla="*/ 2425899 w 11875316"/>
              <a:gd name="connsiteY10" fmla="*/ 2526849 h 7818900"/>
              <a:gd name="connsiteX0" fmla="*/ 2958947 w 11900364"/>
              <a:gd name="connsiteY0" fmla="*/ 2039926 h 7665806"/>
              <a:gd name="connsiteX1" fmla="*/ 4787748 w 11900364"/>
              <a:gd name="connsiteY1" fmla="*/ 95011 h 7665806"/>
              <a:gd name="connsiteX2" fmla="*/ 8067976 w 11900364"/>
              <a:gd name="connsiteY2" fmla="*/ 922326 h 7665806"/>
              <a:gd name="connsiteX3" fmla="*/ 10593461 w 11900364"/>
              <a:gd name="connsiteY3" fmla="*/ 3738097 h 7665806"/>
              <a:gd name="connsiteX4" fmla="*/ 11899748 w 11900364"/>
              <a:gd name="connsiteY4" fmla="*/ 4667011 h 7665806"/>
              <a:gd name="connsiteX5" fmla="*/ 10448319 w 11900364"/>
              <a:gd name="connsiteY5" fmla="*/ 7598897 h 7665806"/>
              <a:gd name="connsiteX6" fmla="*/ 7443862 w 11900364"/>
              <a:gd name="connsiteY6" fmla="*/ 6742554 h 7665806"/>
              <a:gd name="connsiteX7" fmla="*/ 4642606 w 11900364"/>
              <a:gd name="connsiteY7" fmla="*/ 7003812 h 7665806"/>
              <a:gd name="connsiteX8" fmla="*/ 1870376 w 11900364"/>
              <a:gd name="connsiteY8" fmla="*/ 5653983 h 7665806"/>
              <a:gd name="connsiteX9" fmla="*/ 41576 w 11900364"/>
              <a:gd name="connsiteY9" fmla="*/ 4057411 h 7665806"/>
              <a:gd name="connsiteX10" fmla="*/ 2958947 w 11900364"/>
              <a:gd name="connsiteY10" fmla="*/ 2039926 h 7665806"/>
              <a:gd name="connsiteX0" fmla="*/ 3141348 w 12082765"/>
              <a:gd name="connsiteY0" fmla="*/ 2039926 h 7665806"/>
              <a:gd name="connsiteX1" fmla="*/ 4970149 w 12082765"/>
              <a:gd name="connsiteY1" fmla="*/ 95011 h 7665806"/>
              <a:gd name="connsiteX2" fmla="*/ 8250377 w 12082765"/>
              <a:gd name="connsiteY2" fmla="*/ 922326 h 7665806"/>
              <a:gd name="connsiteX3" fmla="*/ 10775862 w 12082765"/>
              <a:gd name="connsiteY3" fmla="*/ 3738097 h 7665806"/>
              <a:gd name="connsiteX4" fmla="*/ 12082149 w 12082765"/>
              <a:gd name="connsiteY4" fmla="*/ 4667011 h 7665806"/>
              <a:gd name="connsiteX5" fmla="*/ 10630720 w 12082765"/>
              <a:gd name="connsiteY5" fmla="*/ 7598897 h 7665806"/>
              <a:gd name="connsiteX6" fmla="*/ 7626263 w 12082765"/>
              <a:gd name="connsiteY6" fmla="*/ 6742554 h 7665806"/>
              <a:gd name="connsiteX7" fmla="*/ 4825007 w 12082765"/>
              <a:gd name="connsiteY7" fmla="*/ 7003812 h 7665806"/>
              <a:gd name="connsiteX8" fmla="*/ 2052777 w 12082765"/>
              <a:gd name="connsiteY8" fmla="*/ 5653983 h 7665806"/>
              <a:gd name="connsiteX9" fmla="*/ 223977 w 12082765"/>
              <a:gd name="connsiteY9" fmla="*/ 4057411 h 7665806"/>
              <a:gd name="connsiteX10" fmla="*/ 3141348 w 12082765"/>
              <a:gd name="connsiteY10" fmla="*/ 2039926 h 7665806"/>
              <a:gd name="connsiteX0" fmla="*/ 3074222 w 12015639"/>
              <a:gd name="connsiteY0" fmla="*/ 2039926 h 7665806"/>
              <a:gd name="connsiteX1" fmla="*/ 4903023 w 12015639"/>
              <a:gd name="connsiteY1" fmla="*/ 95011 h 7665806"/>
              <a:gd name="connsiteX2" fmla="*/ 8183251 w 12015639"/>
              <a:gd name="connsiteY2" fmla="*/ 922326 h 7665806"/>
              <a:gd name="connsiteX3" fmla="*/ 10708736 w 12015639"/>
              <a:gd name="connsiteY3" fmla="*/ 3738097 h 7665806"/>
              <a:gd name="connsiteX4" fmla="*/ 12015023 w 12015639"/>
              <a:gd name="connsiteY4" fmla="*/ 4667011 h 7665806"/>
              <a:gd name="connsiteX5" fmla="*/ 10563594 w 12015639"/>
              <a:gd name="connsiteY5" fmla="*/ 7598897 h 7665806"/>
              <a:gd name="connsiteX6" fmla="*/ 7559137 w 12015639"/>
              <a:gd name="connsiteY6" fmla="*/ 6742554 h 7665806"/>
              <a:gd name="connsiteX7" fmla="*/ 4757881 w 12015639"/>
              <a:gd name="connsiteY7" fmla="*/ 7003812 h 7665806"/>
              <a:gd name="connsiteX8" fmla="*/ 1985651 w 12015639"/>
              <a:gd name="connsiteY8" fmla="*/ 5653983 h 7665806"/>
              <a:gd name="connsiteX9" fmla="*/ 156851 w 12015639"/>
              <a:gd name="connsiteY9" fmla="*/ 4057411 h 7665806"/>
              <a:gd name="connsiteX10" fmla="*/ 3074222 w 12015639"/>
              <a:gd name="connsiteY10" fmla="*/ 2039926 h 7665806"/>
              <a:gd name="connsiteX0" fmla="*/ 1142460 w 10083877"/>
              <a:gd name="connsiteY0" fmla="*/ 2039926 h 7665806"/>
              <a:gd name="connsiteX1" fmla="*/ 2971261 w 10083877"/>
              <a:gd name="connsiteY1" fmla="*/ 95011 h 7665806"/>
              <a:gd name="connsiteX2" fmla="*/ 6251489 w 10083877"/>
              <a:gd name="connsiteY2" fmla="*/ 922326 h 7665806"/>
              <a:gd name="connsiteX3" fmla="*/ 8776974 w 10083877"/>
              <a:gd name="connsiteY3" fmla="*/ 3738097 h 7665806"/>
              <a:gd name="connsiteX4" fmla="*/ 10083261 w 10083877"/>
              <a:gd name="connsiteY4" fmla="*/ 4667011 h 7665806"/>
              <a:gd name="connsiteX5" fmla="*/ 8631832 w 10083877"/>
              <a:gd name="connsiteY5" fmla="*/ 7598897 h 7665806"/>
              <a:gd name="connsiteX6" fmla="*/ 5627375 w 10083877"/>
              <a:gd name="connsiteY6" fmla="*/ 6742554 h 7665806"/>
              <a:gd name="connsiteX7" fmla="*/ 2826119 w 10083877"/>
              <a:gd name="connsiteY7" fmla="*/ 7003812 h 7665806"/>
              <a:gd name="connsiteX8" fmla="*/ 53889 w 10083877"/>
              <a:gd name="connsiteY8" fmla="*/ 5653983 h 7665806"/>
              <a:gd name="connsiteX9" fmla="*/ 1142460 w 10083877"/>
              <a:gd name="connsiteY9" fmla="*/ 2039926 h 7665806"/>
              <a:gd name="connsiteX0" fmla="*/ 580156 w 10145687"/>
              <a:gd name="connsiteY0" fmla="*/ 2164577 h 7674342"/>
              <a:gd name="connsiteX1" fmla="*/ 3033071 w 10145687"/>
              <a:gd name="connsiteY1" fmla="*/ 103547 h 7674342"/>
              <a:gd name="connsiteX2" fmla="*/ 6313299 w 10145687"/>
              <a:gd name="connsiteY2" fmla="*/ 930862 h 7674342"/>
              <a:gd name="connsiteX3" fmla="*/ 8838784 w 10145687"/>
              <a:gd name="connsiteY3" fmla="*/ 3746633 h 7674342"/>
              <a:gd name="connsiteX4" fmla="*/ 10145071 w 10145687"/>
              <a:gd name="connsiteY4" fmla="*/ 4675547 h 7674342"/>
              <a:gd name="connsiteX5" fmla="*/ 8693642 w 10145687"/>
              <a:gd name="connsiteY5" fmla="*/ 7607433 h 7674342"/>
              <a:gd name="connsiteX6" fmla="*/ 5689185 w 10145687"/>
              <a:gd name="connsiteY6" fmla="*/ 6751090 h 7674342"/>
              <a:gd name="connsiteX7" fmla="*/ 2887929 w 10145687"/>
              <a:gd name="connsiteY7" fmla="*/ 7012348 h 7674342"/>
              <a:gd name="connsiteX8" fmla="*/ 115699 w 10145687"/>
              <a:gd name="connsiteY8" fmla="*/ 5662519 h 7674342"/>
              <a:gd name="connsiteX9" fmla="*/ 580156 w 10145687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778686 w 10952332"/>
              <a:gd name="connsiteY0" fmla="*/ 2258069 h 7680749"/>
              <a:gd name="connsiteX1" fmla="*/ 3839716 w 10952332"/>
              <a:gd name="connsiteY1" fmla="*/ 109954 h 7680749"/>
              <a:gd name="connsiteX2" fmla="*/ 7119944 w 10952332"/>
              <a:gd name="connsiteY2" fmla="*/ 937269 h 7680749"/>
              <a:gd name="connsiteX3" fmla="*/ 9645429 w 10952332"/>
              <a:gd name="connsiteY3" fmla="*/ 3753040 h 7680749"/>
              <a:gd name="connsiteX4" fmla="*/ 10951716 w 10952332"/>
              <a:gd name="connsiteY4" fmla="*/ 4681954 h 7680749"/>
              <a:gd name="connsiteX5" fmla="*/ 9500287 w 10952332"/>
              <a:gd name="connsiteY5" fmla="*/ 7613840 h 7680749"/>
              <a:gd name="connsiteX6" fmla="*/ 6495830 w 10952332"/>
              <a:gd name="connsiteY6" fmla="*/ 6757497 h 7680749"/>
              <a:gd name="connsiteX7" fmla="*/ 3694574 w 10952332"/>
              <a:gd name="connsiteY7" fmla="*/ 7018755 h 7680749"/>
              <a:gd name="connsiteX8" fmla="*/ 36972 w 10952332"/>
              <a:gd name="connsiteY8" fmla="*/ 5160926 h 7680749"/>
              <a:gd name="connsiteX9" fmla="*/ 1778686 w 10952332"/>
              <a:gd name="connsiteY9" fmla="*/ 2258069 h 7680749"/>
              <a:gd name="connsiteX0" fmla="*/ 1766178 w 10939824"/>
              <a:gd name="connsiteY0" fmla="*/ 2258069 h 7680749"/>
              <a:gd name="connsiteX1" fmla="*/ 3827208 w 10939824"/>
              <a:gd name="connsiteY1" fmla="*/ 109954 h 7680749"/>
              <a:gd name="connsiteX2" fmla="*/ 7107436 w 10939824"/>
              <a:gd name="connsiteY2" fmla="*/ 937269 h 7680749"/>
              <a:gd name="connsiteX3" fmla="*/ 9632921 w 10939824"/>
              <a:gd name="connsiteY3" fmla="*/ 3753040 h 7680749"/>
              <a:gd name="connsiteX4" fmla="*/ 10939208 w 10939824"/>
              <a:gd name="connsiteY4" fmla="*/ 4681954 h 7680749"/>
              <a:gd name="connsiteX5" fmla="*/ 9487779 w 10939824"/>
              <a:gd name="connsiteY5" fmla="*/ 7613840 h 7680749"/>
              <a:gd name="connsiteX6" fmla="*/ 6483322 w 10939824"/>
              <a:gd name="connsiteY6" fmla="*/ 6757497 h 7680749"/>
              <a:gd name="connsiteX7" fmla="*/ 3682066 w 10939824"/>
              <a:gd name="connsiteY7" fmla="*/ 7018755 h 7680749"/>
              <a:gd name="connsiteX8" fmla="*/ 24464 w 10939824"/>
              <a:gd name="connsiteY8" fmla="*/ 5160926 h 7680749"/>
              <a:gd name="connsiteX9" fmla="*/ 1766178 w 109398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185368 h 7608048"/>
              <a:gd name="connsiteX1" fmla="*/ 3804908 w 10917524"/>
              <a:gd name="connsiteY1" fmla="*/ 37253 h 7608048"/>
              <a:gd name="connsiteX2" fmla="*/ 7085136 w 10917524"/>
              <a:gd name="connsiteY2" fmla="*/ 864568 h 7608048"/>
              <a:gd name="connsiteX3" fmla="*/ 9610621 w 10917524"/>
              <a:gd name="connsiteY3" fmla="*/ 3680339 h 7608048"/>
              <a:gd name="connsiteX4" fmla="*/ 10916908 w 10917524"/>
              <a:gd name="connsiteY4" fmla="*/ 4609253 h 7608048"/>
              <a:gd name="connsiteX5" fmla="*/ 9465479 w 10917524"/>
              <a:gd name="connsiteY5" fmla="*/ 7541139 h 7608048"/>
              <a:gd name="connsiteX6" fmla="*/ 6461022 w 10917524"/>
              <a:gd name="connsiteY6" fmla="*/ 6684796 h 7608048"/>
              <a:gd name="connsiteX7" fmla="*/ 3659766 w 10917524"/>
              <a:gd name="connsiteY7" fmla="*/ 6946054 h 7608048"/>
              <a:gd name="connsiteX8" fmla="*/ 2164 w 10917524"/>
              <a:gd name="connsiteY8" fmla="*/ 5088225 h 7608048"/>
              <a:gd name="connsiteX9" fmla="*/ 1743878 w 10917524"/>
              <a:gd name="connsiteY9" fmla="*/ 2185368 h 7608048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1046899"/>
              <a:gd name="connsiteY0" fmla="*/ 2177443 h 7004504"/>
              <a:gd name="connsiteX1" fmla="*/ 3804908 w 11046899"/>
              <a:gd name="connsiteY1" fmla="*/ 29328 h 7004504"/>
              <a:gd name="connsiteX2" fmla="*/ 7085136 w 11046899"/>
              <a:gd name="connsiteY2" fmla="*/ 856643 h 7004504"/>
              <a:gd name="connsiteX3" fmla="*/ 9610621 w 11046899"/>
              <a:gd name="connsiteY3" fmla="*/ 3672414 h 7004504"/>
              <a:gd name="connsiteX4" fmla="*/ 10916908 w 11046899"/>
              <a:gd name="connsiteY4" fmla="*/ 4601328 h 7004504"/>
              <a:gd name="connsiteX5" fmla="*/ 6461022 w 11046899"/>
              <a:gd name="connsiteY5" fmla="*/ 6676871 h 7004504"/>
              <a:gd name="connsiteX6" fmla="*/ 3659766 w 11046899"/>
              <a:gd name="connsiteY6" fmla="*/ 6938129 h 7004504"/>
              <a:gd name="connsiteX7" fmla="*/ 2164 w 11046899"/>
              <a:gd name="connsiteY7" fmla="*/ 5080300 h 7004504"/>
              <a:gd name="connsiteX8" fmla="*/ 1743878 w 11046899"/>
              <a:gd name="connsiteY8" fmla="*/ 2177443 h 7004504"/>
              <a:gd name="connsiteX0" fmla="*/ 1743878 w 9648361"/>
              <a:gd name="connsiteY0" fmla="*/ 2177443 h 7004504"/>
              <a:gd name="connsiteX1" fmla="*/ 3804908 w 9648361"/>
              <a:gd name="connsiteY1" fmla="*/ 29328 h 7004504"/>
              <a:gd name="connsiteX2" fmla="*/ 7085136 w 9648361"/>
              <a:gd name="connsiteY2" fmla="*/ 856643 h 7004504"/>
              <a:gd name="connsiteX3" fmla="*/ 9610621 w 9648361"/>
              <a:gd name="connsiteY3" fmla="*/ 3672414 h 7004504"/>
              <a:gd name="connsiteX4" fmla="*/ 6461022 w 9648361"/>
              <a:gd name="connsiteY4" fmla="*/ 6676871 h 7004504"/>
              <a:gd name="connsiteX5" fmla="*/ 3659766 w 9648361"/>
              <a:gd name="connsiteY5" fmla="*/ 6938129 h 7004504"/>
              <a:gd name="connsiteX6" fmla="*/ 2164 w 9648361"/>
              <a:gd name="connsiteY6" fmla="*/ 5080300 h 7004504"/>
              <a:gd name="connsiteX7" fmla="*/ 1743878 w 9648361"/>
              <a:gd name="connsiteY7" fmla="*/ 2177443 h 7004504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6983998"/>
              <a:gd name="connsiteX1" fmla="*/ 3804908 w 9615281"/>
              <a:gd name="connsiteY1" fmla="*/ 29328 h 6983998"/>
              <a:gd name="connsiteX2" fmla="*/ 7085136 w 9615281"/>
              <a:gd name="connsiteY2" fmla="*/ 856643 h 6983998"/>
              <a:gd name="connsiteX3" fmla="*/ 9610621 w 9615281"/>
              <a:gd name="connsiteY3" fmla="*/ 3672414 h 6983998"/>
              <a:gd name="connsiteX4" fmla="*/ 6461022 w 9615281"/>
              <a:gd name="connsiteY4" fmla="*/ 6676871 h 6983998"/>
              <a:gd name="connsiteX5" fmla="*/ 3659766 w 9615281"/>
              <a:gd name="connsiteY5" fmla="*/ 6938129 h 6983998"/>
              <a:gd name="connsiteX6" fmla="*/ 2164 w 9615281"/>
              <a:gd name="connsiteY6" fmla="*/ 5080300 h 6983998"/>
              <a:gd name="connsiteX7" fmla="*/ 1743878 w 9615281"/>
              <a:gd name="connsiteY7" fmla="*/ 2177443 h 6983998"/>
              <a:gd name="connsiteX0" fmla="*/ 1743878 w 9615281"/>
              <a:gd name="connsiteY0" fmla="*/ 2177443 h 6964236"/>
              <a:gd name="connsiteX1" fmla="*/ 3804908 w 9615281"/>
              <a:gd name="connsiteY1" fmla="*/ 29328 h 6964236"/>
              <a:gd name="connsiteX2" fmla="*/ 7085136 w 9615281"/>
              <a:gd name="connsiteY2" fmla="*/ 856643 h 6964236"/>
              <a:gd name="connsiteX3" fmla="*/ 9610621 w 9615281"/>
              <a:gd name="connsiteY3" fmla="*/ 3672414 h 6964236"/>
              <a:gd name="connsiteX4" fmla="*/ 6461022 w 9615281"/>
              <a:gd name="connsiteY4" fmla="*/ 6676871 h 6964236"/>
              <a:gd name="connsiteX5" fmla="*/ 2817937 w 9615281"/>
              <a:gd name="connsiteY5" fmla="*/ 6662357 h 6964236"/>
              <a:gd name="connsiteX6" fmla="*/ 2164 w 9615281"/>
              <a:gd name="connsiteY6" fmla="*/ 5080300 h 6964236"/>
              <a:gd name="connsiteX7" fmla="*/ 1743878 w 9615281"/>
              <a:gd name="connsiteY7" fmla="*/ 2177443 h 6964236"/>
              <a:gd name="connsiteX0" fmla="*/ 1743878 w 9615281"/>
              <a:gd name="connsiteY0" fmla="*/ 2177443 h 6968560"/>
              <a:gd name="connsiteX1" fmla="*/ 3804908 w 9615281"/>
              <a:gd name="connsiteY1" fmla="*/ 29328 h 6968560"/>
              <a:gd name="connsiteX2" fmla="*/ 7085136 w 9615281"/>
              <a:gd name="connsiteY2" fmla="*/ 856643 h 6968560"/>
              <a:gd name="connsiteX3" fmla="*/ 9610621 w 9615281"/>
              <a:gd name="connsiteY3" fmla="*/ 3672414 h 6968560"/>
              <a:gd name="connsiteX4" fmla="*/ 6461022 w 9615281"/>
              <a:gd name="connsiteY4" fmla="*/ 6676871 h 6968560"/>
              <a:gd name="connsiteX5" fmla="*/ 2817937 w 9615281"/>
              <a:gd name="connsiteY5" fmla="*/ 6662357 h 6968560"/>
              <a:gd name="connsiteX6" fmla="*/ 2164 w 9615281"/>
              <a:gd name="connsiteY6" fmla="*/ 5080300 h 6968560"/>
              <a:gd name="connsiteX7" fmla="*/ 1743878 w 9615281"/>
              <a:gd name="connsiteY7" fmla="*/ 2177443 h 6968560"/>
              <a:gd name="connsiteX0" fmla="*/ 1743878 w 9884723"/>
              <a:gd name="connsiteY0" fmla="*/ 2177443 h 6968560"/>
              <a:gd name="connsiteX1" fmla="*/ 3804908 w 9884723"/>
              <a:gd name="connsiteY1" fmla="*/ 29328 h 6968560"/>
              <a:gd name="connsiteX2" fmla="*/ 7085136 w 9884723"/>
              <a:gd name="connsiteY2" fmla="*/ 856643 h 6968560"/>
              <a:gd name="connsiteX3" fmla="*/ 9610621 w 9884723"/>
              <a:gd name="connsiteY3" fmla="*/ 3672414 h 6968560"/>
              <a:gd name="connsiteX4" fmla="*/ 6461022 w 9884723"/>
              <a:gd name="connsiteY4" fmla="*/ 6676871 h 6968560"/>
              <a:gd name="connsiteX5" fmla="*/ 2817937 w 9884723"/>
              <a:gd name="connsiteY5" fmla="*/ 6662357 h 6968560"/>
              <a:gd name="connsiteX6" fmla="*/ 2164 w 9884723"/>
              <a:gd name="connsiteY6" fmla="*/ 5080300 h 6968560"/>
              <a:gd name="connsiteX7" fmla="*/ 1743878 w 9884723"/>
              <a:gd name="connsiteY7" fmla="*/ 2177443 h 6968560"/>
              <a:gd name="connsiteX0" fmla="*/ 1743878 w 9810821"/>
              <a:gd name="connsiteY0" fmla="*/ 2177443 h 6968560"/>
              <a:gd name="connsiteX1" fmla="*/ 3804908 w 9810821"/>
              <a:gd name="connsiteY1" fmla="*/ 29328 h 6968560"/>
              <a:gd name="connsiteX2" fmla="*/ 7085136 w 9810821"/>
              <a:gd name="connsiteY2" fmla="*/ 856643 h 6968560"/>
              <a:gd name="connsiteX3" fmla="*/ 9610621 w 9810821"/>
              <a:gd name="connsiteY3" fmla="*/ 3672414 h 6968560"/>
              <a:gd name="connsiteX4" fmla="*/ 6461022 w 9810821"/>
              <a:gd name="connsiteY4" fmla="*/ 6676871 h 6968560"/>
              <a:gd name="connsiteX5" fmla="*/ 2817937 w 9810821"/>
              <a:gd name="connsiteY5" fmla="*/ 6662357 h 6968560"/>
              <a:gd name="connsiteX6" fmla="*/ 2164 w 9810821"/>
              <a:gd name="connsiteY6" fmla="*/ 5080300 h 6968560"/>
              <a:gd name="connsiteX7" fmla="*/ 1743878 w 9810821"/>
              <a:gd name="connsiteY7" fmla="*/ 2177443 h 6968560"/>
              <a:gd name="connsiteX0" fmla="*/ 1743878 w 9615281"/>
              <a:gd name="connsiteY0" fmla="*/ 2205677 h 6996794"/>
              <a:gd name="connsiteX1" fmla="*/ 3804908 w 9615281"/>
              <a:gd name="connsiteY1" fmla="*/ 57562 h 6996794"/>
              <a:gd name="connsiteX2" fmla="*/ 7085136 w 9615281"/>
              <a:gd name="connsiteY2" fmla="*/ 884877 h 6996794"/>
              <a:gd name="connsiteX3" fmla="*/ 9610621 w 9615281"/>
              <a:gd name="connsiteY3" fmla="*/ 3700648 h 6996794"/>
              <a:gd name="connsiteX4" fmla="*/ 6461022 w 9615281"/>
              <a:gd name="connsiteY4" fmla="*/ 6705105 h 6996794"/>
              <a:gd name="connsiteX5" fmla="*/ 2817937 w 9615281"/>
              <a:gd name="connsiteY5" fmla="*/ 6690591 h 6996794"/>
              <a:gd name="connsiteX6" fmla="*/ 2164 w 9615281"/>
              <a:gd name="connsiteY6" fmla="*/ 5108534 h 6996794"/>
              <a:gd name="connsiteX7" fmla="*/ 1743878 w 9615281"/>
              <a:gd name="connsiteY7" fmla="*/ 2205677 h 6996794"/>
              <a:gd name="connsiteX0" fmla="*/ 1743878 w 9623450"/>
              <a:gd name="connsiteY0" fmla="*/ 2171764 h 6962881"/>
              <a:gd name="connsiteX1" fmla="*/ 3804908 w 9623450"/>
              <a:gd name="connsiteY1" fmla="*/ 23649 h 6962881"/>
              <a:gd name="connsiteX2" fmla="*/ 7085136 w 9623450"/>
              <a:gd name="connsiteY2" fmla="*/ 850964 h 6962881"/>
              <a:gd name="connsiteX3" fmla="*/ 9610621 w 9623450"/>
              <a:gd name="connsiteY3" fmla="*/ 3666735 h 6962881"/>
              <a:gd name="connsiteX4" fmla="*/ 6461022 w 9623450"/>
              <a:gd name="connsiteY4" fmla="*/ 6671192 h 6962881"/>
              <a:gd name="connsiteX5" fmla="*/ 2817937 w 9623450"/>
              <a:gd name="connsiteY5" fmla="*/ 6656678 h 6962881"/>
              <a:gd name="connsiteX6" fmla="*/ 2164 w 9623450"/>
              <a:gd name="connsiteY6" fmla="*/ 5074621 h 6962881"/>
              <a:gd name="connsiteX7" fmla="*/ 1743878 w 9623450"/>
              <a:gd name="connsiteY7" fmla="*/ 2171764 h 6962881"/>
              <a:gd name="connsiteX0" fmla="*/ 1745112 w 9616735"/>
              <a:gd name="connsiteY0" fmla="*/ 2138738 h 6929855"/>
              <a:gd name="connsiteX1" fmla="*/ 3327170 w 9616735"/>
              <a:gd name="connsiteY1" fmla="*/ 63195 h 6929855"/>
              <a:gd name="connsiteX2" fmla="*/ 7086370 w 9616735"/>
              <a:gd name="connsiteY2" fmla="*/ 817938 h 6929855"/>
              <a:gd name="connsiteX3" fmla="*/ 9611855 w 9616735"/>
              <a:gd name="connsiteY3" fmla="*/ 3633709 h 6929855"/>
              <a:gd name="connsiteX4" fmla="*/ 6462256 w 9616735"/>
              <a:gd name="connsiteY4" fmla="*/ 6638166 h 6929855"/>
              <a:gd name="connsiteX5" fmla="*/ 2819171 w 9616735"/>
              <a:gd name="connsiteY5" fmla="*/ 6623652 h 6929855"/>
              <a:gd name="connsiteX6" fmla="*/ 3398 w 9616735"/>
              <a:gd name="connsiteY6" fmla="*/ 5041595 h 6929855"/>
              <a:gd name="connsiteX7" fmla="*/ 1745112 w 9616735"/>
              <a:gd name="connsiteY7" fmla="*/ 2138738 h 6929855"/>
              <a:gd name="connsiteX0" fmla="*/ 1745112 w 9616735"/>
              <a:gd name="connsiteY0" fmla="*/ 2172791 h 6963908"/>
              <a:gd name="connsiteX1" fmla="*/ 3327170 w 9616735"/>
              <a:gd name="connsiteY1" fmla="*/ 97248 h 6963908"/>
              <a:gd name="connsiteX2" fmla="*/ 7086370 w 9616735"/>
              <a:gd name="connsiteY2" fmla="*/ 851991 h 6963908"/>
              <a:gd name="connsiteX3" fmla="*/ 9611855 w 9616735"/>
              <a:gd name="connsiteY3" fmla="*/ 3667762 h 6963908"/>
              <a:gd name="connsiteX4" fmla="*/ 6462256 w 9616735"/>
              <a:gd name="connsiteY4" fmla="*/ 6672219 h 6963908"/>
              <a:gd name="connsiteX5" fmla="*/ 2819171 w 9616735"/>
              <a:gd name="connsiteY5" fmla="*/ 6657705 h 6963908"/>
              <a:gd name="connsiteX6" fmla="*/ 3398 w 9616735"/>
              <a:gd name="connsiteY6" fmla="*/ 5075648 h 6963908"/>
              <a:gd name="connsiteX7" fmla="*/ 1745112 w 9616735"/>
              <a:gd name="connsiteY7" fmla="*/ 2172791 h 6963908"/>
              <a:gd name="connsiteX0" fmla="*/ 1745112 w 9630134"/>
              <a:gd name="connsiteY0" fmla="*/ 2125325 h 6916442"/>
              <a:gd name="connsiteX1" fmla="*/ 3327170 w 9630134"/>
              <a:gd name="connsiteY1" fmla="*/ 49782 h 6916442"/>
              <a:gd name="connsiteX2" fmla="*/ 7086370 w 9630134"/>
              <a:gd name="connsiteY2" fmla="*/ 804525 h 6916442"/>
              <a:gd name="connsiteX3" fmla="*/ 9611855 w 9630134"/>
              <a:gd name="connsiteY3" fmla="*/ 3620296 h 6916442"/>
              <a:gd name="connsiteX4" fmla="*/ 6462256 w 9630134"/>
              <a:gd name="connsiteY4" fmla="*/ 6624753 h 6916442"/>
              <a:gd name="connsiteX5" fmla="*/ 2819171 w 9630134"/>
              <a:gd name="connsiteY5" fmla="*/ 6610239 h 6916442"/>
              <a:gd name="connsiteX6" fmla="*/ 3398 w 9630134"/>
              <a:gd name="connsiteY6" fmla="*/ 5028182 h 6916442"/>
              <a:gd name="connsiteX7" fmla="*/ 1745112 w 9630134"/>
              <a:gd name="connsiteY7" fmla="*/ 2125325 h 69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30134" h="6916442">
                <a:moveTo>
                  <a:pt x="1745112" y="2125325"/>
                </a:moveTo>
                <a:cubicBezTo>
                  <a:pt x="2299074" y="1295592"/>
                  <a:pt x="1420960" y="357001"/>
                  <a:pt x="3327170" y="49782"/>
                </a:cubicBezTo>
                <a:cubicBezTo>
                  <a:pt x="5233380" y="-257437"/>
                  <a:pt x="4732637" y="964182"/>
                  <a:pt x="7086370" y="804525"/>
                </a:cubicBezTo>
                <a:cubicBezTo>
                  <a:pt x="9440103" y="644868"/>
                  <a:pt x="9715874" y="2650258"/>
                  <a:pt x="9611855" y="3620296"/>
                </a:cubicBezTo>
                <a:cubicBezTo>
                  <a:pt x="9507836" y="4590334"/>
                  <a:pt x="7594370" y="6126429"/>
                  <a:pt x="6462256" y="6624753"/>
                </a:cubicBezTo>
                <a:cubicBezTo>
                  <a:pt x="5330142" y="7123077"/>
                  <a:pt x="5100332" y="5715191"/>
                  <a:pt x="2819171" y="6610239"/>
                </a:cubicBezTo>
                <a:cubicBezTo>
                  <a:pt x="538010" y="7505287"/>
                  <a:pt x="271912" y="6273992"/>
                  <a:pt x="3398" y="5028182"/>
                </a:cubicBezTo>
                <a:cubicBezTo>
                  <a:pt x="-74012" y="2734925"/>
                  <a:pt x="1191150" y="2955058"/>
                  <a:pt x="1745112" y="2125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10" descr="33"/>
          <p:cNvPicPr>
            <a:picLocks noChangeAspect="1"/>
          </p:cNvPicPr>
          <p:nvPr/>
        </p:nvPicPr>
        <p:blipFill>
          <a:blip r:embed="rId2"/>
          <a:srcRect b="66182"/>
          <a:stretch>
            <a:fillRect/>
          </a:stretch>
        </p:blipFill>
        <p:spPr>
          <a:xfrm>
            <a:off x="-635" y="-46566"/>
            <a:ext cx="12192000" cy="1381760"/>
          </a:xfrm>
          <a:prstGeom prst="rect">
            <a:avLst/>
          </a:prstGeom>
        </p:spPr>
      </p:pic>
      <p:pic>
        <p:nvPicPr>
          <p:cNvPr id="7" name="图片 15" descr="5"/>
          <p:cNvPicPr>
            <a:picLocks noChangeAspect="1"/>
          </p:cNvPicPr>
          <p:nvPr/>
        </p:nvPicPr>
        <p:blipFill>
          <a:blip r:embed="rId3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8" name="图片 4" descr="5"/>
          <p:cNvPicPr>
            <a:picLocks noChangeAspect="1"/>
          </p:cNvPicPr>
          <p:nvPr/>
        </p:nvPicPr>
        <p:blipFill>
          <a:blip r:embed="rId3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70" y="2914486"/>
            <a:ext cx="3904706" cy="3899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23" y="1743992"/>
            <a:ext cx="7596274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952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xmlns="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84151"/>
            <a:ext cx="12192000" cy="3031689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sp>
        <p:nvSpPr>
          <p:cNvPr id="4" name="矩形: 圆角 24">
            <a:extLst>
              <a:ext uri="{FF2B5EF4-FFF2-40B4-BE49-F238E27FC236}">
                <a16:creationId xmlns:a16="http://schemas.microsoft.com/office/drawing/2014/main" xmlns="" id="{E653391E-91A7-4508-BE3E-23ECC2E41331}"/>
              </a:ext>
            </a:extLst>
          </p:cNvPr>
          <p:cNvSpPr/>
          <p:nvPr/>
        </p:nvSpPr>
        <p:spPr>
          <a:xfrm>
            <a:off x="1259935" y="865260"/>
            <a:ext cx="9947995" cy="53891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xmlns="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601" y="3491759"/>
            <a:ext cx="1540674" cy="3306504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xmlns="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937" y="4656662"/>
            <a:ext cx="1950920" cy="194821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9934769" y="4969701"/>
            <a:ext cx="1598101" cy="1774655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xmlns="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8040" y="300537"/>
            <a:ext cx="1463717" cy="1737944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45" y="5219575"/>
            <a:ext cx="1598102" cy="1590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8304" y="21998"/>
            <a:ext cx="7206214" cy="15084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8659CA4-779C-2D83-2811-C2BCD5D46C00}"/>
              </a:ext>
            </a:extLst>
          </p:cNvPr>
          <p:cNvSpPr txBox="1"/>
          <p:nvPr/>
        </p:nvSpPr>
        <p:spPr>
          <a:xfrm>
            <a:off x="1528353" y="1215737"/>
            <a:ext cx="944415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Quan 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 và làm thí nghiệm để: Giải thích được vai trò của không khí đối với sự cháy.</a:t>
            </a:r>
          </a:p>
          <a:p>
            <a:pPr lvl="0" algn="just"/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Trình 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 được vai trò và ứng dụng tính chất của không khí đối với sự sống.</a:t>
            </a:r>
          </a:p>
          <a:p>
            <a:pPr lvl="0" algn="just"/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Giải 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 được nguyên nhân gây ra ô nhiễm không khí; sự cần thiết phải bảo vệ bầu không khí trong lành.</a:t>
            </a:r>
          </a:p>
          <a:p>
            <a:pPr lvl="0" algn="just"/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 được việc làm phù hợp để bảo vệ bầu không khí trong lành và vận động những người xung quanh cùng thực hiện.</a:t>
            </a:r>
          </a:p>
        </p:txBody>
      </p:sp>
    </p:spTree>
    <p:extLst>
      <p:ext uri="{BB962C8B-B14F-4D97-AF65-F5344CB8AC3E}">
        <p14:creationId xmlns:p14="http://schemas.microsoft.com/office/powerpoint/2010/main" val="15665966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50970" y="97347"/>
            <a:ext cx="3037203" cy="667528"/>
            <a:chOff x="319704" y="242153"/>
            <a:chExt cx="3037203" cy="667528"/>
          </a:xfrm>
        </p:grpSpPr>
        <p:pic>
          <p:nvPicPr>
            <p:cNvPr id="3" name="Graphic 1">
              <a:extLst>
                <a:ext uri="{FF2B5EF4-FFF2-40B4-BE49-F238E27FC236}">
                  <a16:creationId xmlns:a16="http://schemas.microsoft.com/office/drawing/2014/main" xmlns="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952B88B-1CBE-41F4-802D-06A2CC806EE5}"/>
                </a:ext>
              </a:extLst>
            </p:cNvPr>
            <p:cNvSpPr txBox="1"/>
            <p:nvPr/>
          </p:nvSpPr>
          <p:spPr>
            <a:xfrm>
              <a:off x="421377" y="314307"/>
              <a:ext cx="2935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THÍ </a:t>
              </a:r>
              <a:r>
                <a:rPr lang="en-US" sz="2800" b="1" smtClean="0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NGHIỆM 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pic>
        <p:nvPicPr>
          <p:cNvPr id="5" name="Picture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633" b="12974"/>
          <a:stretch/>
        </p:blipFill>
        <p:spPr>
          <a:xfrm>
            <a:off x="317727" y="2808514"/>
            <a:ext cx="3181357" cy="381435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775" b="13107"/>
          <a:stretch/>
        </p:blipFill>
        <p:spPr>
          <a:xfrm>
            <a:off x="4167051" y="2808514"/>
            <a:ext cx="3396553" cy="3814355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200162" y="1051196"/>
            <a:ext cx="3588067" cy="1481040"/>
            <a:chOff x="689307" y="572516"/>
            <a:chExt cx="12576115" cy="459732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429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0070C0"/>
                  </a:solidFill>
                  <a:latin typeface="Cambria" panose="02040503050406030204" pitchFamily="18" charset="0"/>
                </a:rPr>
                <a:t>Để tay trước mũi, ngậm miệng lại rồi hít vào, thở ra.</a:t>
              </a:r>
              <a:endParaRPr lang="en-US" sz="28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3892942" y="1295159"/>
            <a:ext cx="3588067" cy="1040947"/>
            <a:chOff x="689307" y="572516"/>
            <a:chExt cx="12576115" cy="459732"/>
          </a:xfrm>
        </p:grpSpPr>
        <p:sp>
          <p:nvSpPr>
            <p:cNvPr id="17" name="Flowchart: Alternate Process 16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296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0070C0"/>
                  </a:solidFill>
                  <a:latin typeface="Cambria" panose="02040503050406030204" pitchFamily="18" charset="0"/>
                </a:rPr>
                <a:t>Lấy tay bịt mũi, ngậm miệng lại.</a:t>
              </a:r>
              <a:endParaRPr lang="en-US" sz="28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7520198" y="2484215"/>
            <a:ext cx="4327813" cy="3812081"/>
            <a:chOff x="1147159" y="673872"/>
            <a:chExt cx="12357485" cy="347654"/>
          </a:xfrm>
        </p:grpSpPr>
        <p:sp>
          <p:nvSpPr>
            <p:cNvPr id="20" name="Flowchart: Alternate Process 19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347654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644092" y="688683"/>
              <a:ext cx="11485362" cy="322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cảm thấy thế nào trong mỗi trường hợp?</a:t>
              </a:r>
              <a:endParaRPr lang="en-US" sz="3200" b="1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32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có nhận xét gì về vai trò của không khí đối với sự sống của con người?</a:t>
              </a:r>
              <a:endParaRPr lang="en-US" sz="3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52526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633" b="12974"/>
          <a:stretch/>
        </p:blipFill>
        <p:spPr>
          <a:xfrm>
            <a:off x="317727" y="2246812"/>
            <a:ext cx="3849324" cy="4376058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278538" y="365760"/>
            <a:ext cx="3977801" cy="1793665"/>
            <a:chOff x="689307" y="572516"/>
            <a:chExt cx="12576115" cy="502147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4872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Cambria" panose="02040503050406030204" pitchFamily="18" charset="0"/>
                </a:rPr>
                <a:t>Để tay trước mũi, ngậm miệng lại rồi hít vào, thở ra.</a:t>
              </a:r>
              <a:endParaRPr lang="en-US" sz="32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4554929" y="579417"/>
            <a:ext cx="6822819" cy="1214843"/>
            <a:chOff x="1147159" y="673872"/>
            <a:chExt cx="12357485" cy="347654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347654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644092" y="676281"/>
              <a:ext cx="11482002" cy="32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4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cảm thấy thế nào trong mỗi trường hợp</a:t>
              </a:r>
              <a:r>
                <a:rPr lang="en-US" sz="3400" b="1" i="1" smtClean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F6F49AC-3F83-46CA-AC9E-5A46576F40A2}"/>
              </a:ext>
            </a:extLst>
          </p:cNvPr>
          <p:cNvSpPr txBox="1"/>
          <p:nvPr/>
        </p:nvSpPr>
        <p:spPr>
          <a:xfrm>
            <a:off x="4790108" y="2455817"/>
            <a:ext cx="634130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Để tay trước mũi, ngậm miệng lại rồi hít vào thở ra sẽ thấy có luồng gió nhẹ từ mũi thổi vào tay.</a:t>
            </a:r>
            <a:endParaRPr lang="en-US" sz="6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8814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775" b="13107"/>
          <a:stretch/>
        </p:blipFill>
        <p:spPr>
          <a:xfrm flipH="1">
            <a:off x="330998" y="2116183"/>
            <a:ext cx="4175688" cy="4585063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474691" y="511387"/>
            <a:ext cx="3588067" cy="1317413"/>
            <a:chOff x="689307" y="572516"/>
            <a:chExt cx="12576115" cy="490657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4757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Cambria" panose="02040503050406030204" pitchFamily="18" charset="0"/>
                </a:rPr>
                <a:t>Lấy tay bịt mũi, ngậm miệng lại.</a:t>
              </a:r>
              <a:endParaRPr lang="en-US" sz="32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4554929" y="579417"/>
            <a:ext cx="6822819" cy="1214843"/>
            <a:chOff x="1147159" y="673872"/>
            <a:chExt cx="12357485" cy="347654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347654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644092" y="676281"/>
              <a:ext cx="11482002" cy="32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4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cảm thấy thế nào trong mỗi trường hợp</a:t>
              </a:r>
              <a:r>
                <a:rPr lang="en-US" sz="3400" b="1" i="1" smtClean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F6F49AC-3F83-46CA-AC9E-5A46576F40A2}"/>
              </a:ext>
            </a:extLst>
          </p:cNvPr>
          <p:cNvSpPr txBox="1"/>
          <p:nvPr/>
        </p:nvSpPr>
        <p:spPr>
          <a:xfrm>
            <a:off x="4790108" y="2455817"/>
            <a:ext cx="63413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Lấy </a:t>
            </a:r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 bịt mũi, ngậm miệng lại sẽ thấy khó thở và khó chịu.</a:t>
            </a:r>
          </a:p>
        </p:txBody>
      </p:sp>
    </p:spTree>
    <p:extLst>
      <p:ext uri="{BB962C8B-B14F-4D97-AF65-F5344CB8AC3E}">
        <p14:creationId xmlns:p14="http://schemas.microsoft.com/office/powerpoint/2010/main" val="16102387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xmlns="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xmlns="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sp>
        <p:nvSpPr>
          <p:cNvPr id="5" name="云形 5"/>
          <p:cNvSpPr/>
          <p:nvPr/>
        </p:nvSpPr>
        <p:spPr>
          <a:xfrm>
            <a:off x="3226343" y="404949"/>
            <a:ext cx="6270354" cy="4023252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866514" y="1262413"/>
            <a:ext cx="4990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nhận xét gì về vai trò của không khí đối với sự sống của con người?</a:t>
            </a:r>
          </a:p>
        </p:txBody>
      </p:sp>
    </p:spTree>
    <p:extLst>
      <p:ext uri="{BB962C8B-B14F-4D97-AF65-F5344CB8AC3E}">
        <p14:creationId xmlns:p14="http://schemas.microsoft.com/office/powerpoint/2010/main" val="13558655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031" y="2790371"/>
            <a:ext cx="3904706" cy="3899283"/>
          </a:xfrm>
          <a:prstGeom prst="rect">
            <a:avLst/>
          </a:prstGeom>
        </p:spPr>
      </p:pic>
      <p:sp>
        <p:nvSpPr>
          <p:cNvPr id="4" name="云形 5"/>
          <p:cNvSpPr/>
          <p:nvPr/>
        </p:nvSpPr>
        <p:spPr>
          <a:xfrm>
            <a:off x="1502046" y="1005840"/>
            <a:ext cx="6649177" cy="4220935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10" descr="33"/>
          <p:cNvPicPr>
            <a:picLocks noChangeAspect="1"/>
          </p:cNvPicPr>
          <p:nvPr/>
        </p:nvPicPr>
        <p:blipFill>
          <a:blip r:embed="rId3"/>
          <a:srcRect b="66182"/>
          <a:stretch>
            <a:fillRect/>
          </a:stretch>
        </p:blipFill>
        <p:spPr>
          <a:xfrm>
            <a:off x="-635" y="5686"/>
            <a:ext cx="12192000" cy="1381760"/>
          </a:xfrm>
          <a:prstGeom prst="rect">
            <a:avLst/>
          </a:prstGeom>
        </p:spPr>
      </p:pic>
      <p:pic>
        <p:nvPicPr>
          <p:cNvPr id="7" name="图片 15" descr="5"/>
          <p:cNvPicPr>
            <a:picLocks noChangeAspect="1"/>
          </p:cNvPicPr>
          <p:nvPr/>
        </p:nvPicPr>
        <p:blipFill>
          <a:blip r:embed="rId4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8" name="图片 4" descr="5"/>
          <p:cNvPicPr>
            <a:picLocks noChangeAspect="1"/>
          </p:cNvPicPr>
          <p:nvPr/>
        </p:nvPicPr>
        <p:blipFill>
          <a:blip r:embed="rId4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3942" y="1877899"/>
            <a:ext cx="4990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6699"/>
                </a:solidFill>
                <a:latin typeface="UTM Alexander" panose="02040603050506020204" pitchFamily="18" charset="0"/>
                <a:cs typeface="#9Slide05 Pattaya" panose="00000500000000000000" pitchFamily="2" charset="-34"/>
              </a:rPr>
              <a:t>Không khí có vai trò duy trì sự sống của con người.</a:t>
            </a:r>
            <a:endParaRPr lang="en-US" sz="8000" b="1">
              <a:solidFill>
                <a:srgbClr val="006699"/>
              </a:solidFill>
              <a:latin typeface="UTM Alexander" panose="0204060305050602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969902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10444" y="188786"/>
            <a:ext cx="4475018" cy="667528"/>
            <a:chOff x="319704" y="242153"/>
            <a:chExt cx="3037203" cy="667528"/>
          </a:xfrm>
        </p:grpSpPr>
        <p:pic>
          <p:nvPicPr>
            <p:cNvPr id="6" name="Graphic 1">
              <a:extLst>
                <a:ext uri="{FF2B5EF4-FFF2-40B4-BE49-F238E27FC236}">
                  <a16:creationId xmlns:a16="http://schemas.microsoft.com/office/drawing/2014/main" xmlns="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952B88B-1CBE-41F4-802D-06A2CC806EE5}"/>
                </a:ext>
              </a:extLst>
            </p:cNvPr>
            <p:cNvSpPr txBox="1"/>
            <p:nvPr/>
          </p:nvSpPr>
          <p:spPr>
            <a:xfrm>
              <a:off x="319704" y="283529"/>
              <a:ext cx="2935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2. Quan sát hình 3</a:t>
              </a:r>
              <a:endPara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</p:grpSp>
      <p:pic>
        <p:nvPicPr>
          <p:cNvPr id="8" name="Picture 7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660" y="2873830"/>
            <a:ext cx="7374664" cy="3824740"/>
          </a:xfrm>
          <a:prstGeom prst="rect">
            <a:avLst/>
          </a:prstGeom>
        </p:spPr>
      </p:pic>
      <p:grpSp>
        <p:nvGrpSpPr>
          <p:cNvPr id="9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505207" y="1022628"/>
            <a:ext cx="10820290" cy="1619370"/>
            <a:chOff x="1147156" y="572516"/>
            <a:chExt cx="12988181" cy="653718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324732" y="586510"/>
              <a:ext cx="12622445" cy="6336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Hãy dự đoán: Nếu đậy kín cây ở hình 3a và lọ đựng con gián ở hình 3b thì sau một thời gian cây và con gián sẽ như thế nào?</a:t>
              </a:r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7406640" y="3139737"/>
            <a:ext cx="4232365" cy="2163783"/>
            <a:chOff x="1147159" y="673872"/>
            <a:chExt cx="12357485" cy="220096"/>
          </a:xfrm>
        </p:grpSpPr>
        <p:sp>
          <p:nvSpPr>
            <p:cNvPr id="13" name="Flowchart: Alternate Process 12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644093" y="676281"/>
              <a:ext cx="11482001" cy="197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 và con gián sẽ bị yếu đi, thậm chí là chết.</a:t>
              </a:r>
              <a:endParaRPr lang="en-US" sz="6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496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10444" y="188786"/>
            <a:ext cx="4475018" cy="667528"/>
            <a:chOff x="319704" y="242153"/>
            <a:chExt cx="3037203" cy="667528"/>
          </a:xfrm>
        </p:grpSpPr>
        <p:pic>
          <p:nvPicPr>
            <p:cNvPr id="6" name="Graphic 1">
              <a:extLst>
                <a:ext uri="{FF2B5EF4-FFF2-40B4-BE49-F238E27FC236}">
                  <a16:creationId xmlns:a16="http://schemas.microsoft.com/office/drawing/2014/main" xmlns="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952B88B-1CBE-41F4-802D-06A2CC806EE5}"/>
                </a:ext>
              </a:extLst>
            </p:cNvPr>
            <p:cNvSpPr txBox="1"/>
            <p:nvPr/>
          </p:nvSpPr>
          <p:spPr>
            <a:xfrm>
              <a:off x="319704" y="283529"/>
              <a:ext cx="2935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2. Quan sát hình 3</a:t>
              </a:r>
              <a:endPara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</p:grpSp>
      <p:pic>
        <p:nvPicPr>
          <p:cNvPr id="8" name="Picture 7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660" y="2873830"/>
            <a:ext cx="7374664" cy="3824740"/>
          </a:xfrm>
          <a:prstGeom prst="rect">
            <a:avLst/>
          </a:prstGeom>
        </p:spPr>
      </p:pic>
      <p:grpSp>
        <p:nvGrpSpPr>
          <p:cNvPr id="9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635836" y="1034699"/>
            <a:ext cx="10206336" cy="1619370"/>
            <a:chOff x="1147156" y="572516"/>
            <a:chExt cx="12988181" cy="653718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324732" y="586510"/>
              <a:ext cx="12622445" cy="534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Từ đó rút ra nhận xét về vai trò của không khí đối với sự sống của sinh vật.</a:t>
              </a:r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7406640" y="3139737"/>
            <a:ext cx="4232365" cy="2163783"/>
            <a:chOff x="1147159" y="673872"/>
            <a:chExt cx="12357485" cy="220096"/>
          </a:xfrm>
        </p:grpSpPr>
        <p:sp>
          <p:nvSpPr>
            <p:cNvPr id="13" name="Flowchart: Alternate Process 12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644093" y="681597"/>
              <a:ext cx="11482001" cy="197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khí giúp sinh vật duy trì sự sống.</a:t>
              </a:r>
              <a:endParaRPr lang="en-US" sz="115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91083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xmlns="" id="{A5CA0094-98E5-4267-84BF-A7616E625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8"/>
          <a:stretch/>
        </p:blipFill>
        <p:spPr>
          <a:xfrm>
            <a:off x="8257735" y="4508503"/>
            <a:ext cx="3934265" cy="2349497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xmlns="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xmlns="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xmlns="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6" name="组合 7">
            <a:extLst>
              <a:ext uri="{FF2B5EF4-FFF2-40B4-BE49-F238E27FC236}">
                <a16:creationId xmlns:a16="http://schemas.microsoft.com/office/drawing/2014/main" xmlns="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xmlns="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8" name="图片 9">
              <a:extLst>
                <a:ext uri="{FF2B5EF4-FFF2-40B4-BE49-F238E27FC236}">
                  <a16:creationId xmlns:a16="http://schemas.microsoft.com/office/drawing/2014/main" xmlns="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xmlns="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5B9CBAB4-9FCC-4C45-8B31-6BA808E5F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06" y="2350833"/>
            <a:ext cx="4859383" cy="4859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1625" y="1971620"/>
            <a:ext cx="4711513" cy="34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215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2939142" y="605544"/>
            <a:ext cx="5172892" cy="766058"/>
            <a:chOff x="1147159" y="673872"/>
            <a:chExt cx="12357485" cy="220096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644094" y="681597"/>
              <a:ext cx="11482001" cy="203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smtClean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Quan sát hình 4</a:t>
              </a:r>
              <a:endParaRPr lang="en-US" sz="11500" b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9" y="2233744"/>
            <a:ext cx="11412276" cy="387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449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" r="43201" b="7715"/>
          <a:stretch/>
        </p:blipFill>
        <p:spPr>
          <a:xfrm>
            <a:off x="391885" y="2821573"/>
            <a:ext cx="6335486" cy="3579227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391885" y="514104"/>
            <a:ext cx="11207932" cy="1432262"/>
            <a:chOff x="1147159" y="673872"/>
            <a:chExt cx="12357485" cy="22009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363201" y="681597"/>
              <a:ext cx="11762895" cy="193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8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 thích vì sao trong các nhà kính trồng rau thường có cửa thông </a:t>
              </a:r>
              <a:r>
                <a:rPr lang="en-US" sz="38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khí?</a:t>
              </a:r>
              <a:endParaRPr lang="en-US" sz="3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7067005" y="2821573"/>
            <a:ext cx="4420399" cy="3135085"/>
            <a:chOff x="1147159" y="572516"/>
            <a:chExt cx="11797767" cy="42138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2138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578248" y="587422"/>
              <a:ext cx="10800481" cy="4054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i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en-US" sz="3800" b="1" i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</a:t>
              </a:r>
              <a:r>
                <a:rPr lang="en-US" sz="3800" b="1" i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khí được lưu thông trong nhà nhằm duy trì sự sống cho cây trồng.</a:t>
              </a:r>
              <a:endParaRPr lang="en-US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76175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xmlns="" id="{A5CA0094-98E5-4267-84BF-A7616E625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8"/>
          <a:stretch/>
        </p:blipFill>
        <p:spPr>
          <a:xfrm>
            <a:off x="8257735" y="4508503"/>
            <a:ext cx="3934265" cy="2349497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xmlns="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xmlns="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xmlns="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6" name="组合 7">
            <a:extLst>
              <a:ext uri="{FF2B5EF4-FFF2-40B4-BE49-F238E27FC236}">
                <a16:creationId xmlns:a16="http://schemas.microsoft.com/office/drawing/2014/main" xmlns="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xmlns="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8" name="图片 9">
              <a:extLst>
                <a:ext uri="{FF2B5EF4-FFF2-40B4-BE49-F238E27FC236}">
                  <a16:creationId xmlns:a16="http://schemas.microsoft.com/office/drawing/2014/main" xmlns="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xmlns="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5B9CBAB4-9FCC-4C45-8B31-6BA808E5F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207623"/>
            <a:ext cx="4897145" cy="4897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095E8AB-5A63-074A-A137-64DC690803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7020" y="1640150"/>
            <a:ext cx="5748738" cy="3543354"/>
          </a:xfrm>
          <a:prstGeom prst="rect">
            <a:avLst/>
          </a:prstGeom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3" descr="cf6a03843171e56c4b8f06e4c8cde87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284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45" b="8052"/>
          <a:stretch/>
        </p:blipFill>
        <p:spPr>
          <a:xfrm>
            <a:off x="5669280" y="2053982"/>
            <a:ext cx="6184141" cy="4595013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990599" y="383476"/>
            <a:ext cx="9603378" cy="1458388"/>
            <a:chOff x="1147159" y="673872"/>
            <a:chExt cx="12357485" cy="22009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147159" y="681597"/>
              <a:ext cx="12256665" cy="203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 ta sục không khí vào bể cá cảnh </a:t>
              </a:r>
              <a:endParaRPr lang="en-US" sz="4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4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</a:t>
              </a: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 gì?</a:t>
              </a: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600891" y="2847700"/>
            <a:ext cx="4420399" cy="2756270"/>
            <a:chOff x="1147159" y="572516"/>
            <a:chExt cx="11797767" cy="37046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37046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578248" y="582154"/>
              <a:ext cx="10800481" cy="343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tăng lượng không khí trong nước duy trì sự sống cho cá.</a:t>
              </a:r>
              <a:endPara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62280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xmlns="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xmlns="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sp>
        <p:nvSpPr>
          <p:cNvPr id="5" name="云形 5"/>
          <p:cNvSpPr/>
          <p:nvPr/>
        </p:nvSpPr>
        <p:spPr>
          <a:xfrm>
            <a:off x="3226343" y="404949"/>
            <a:ext cx="6270354" cy="4023252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643546" y="1146633"/>
            <a:ext cx="54359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Lấy </a:t>
            </a:r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 khác </a:t>
            </a:r>
            <a:endParaRPr lang="en-US" sz="4400" b="1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</a:t>
            </a:r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trò của không khí đối với </a:t>
            </a:r>
            <a:r>
              <a:rPr lang="en-US" sz="44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 </a:t>
            </a:r>
          </a:p>
          <a:p>
            <a:pPr algn="ctr"/>
            <a:r>
              <a:rPr lang="en-US" sz="44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19113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973" y="1639207"/>
            <a:ext cx="8369300" cy="5016500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561702" y="383476"/>
            <a:ext cx="11077303" cy="844433"/>
            <a:chOff x="1147159" y="673872"/>
            <a:chExt cx="12357485" cy="22009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147159" y="681597"/>
              <a:ext cx="12256664" cy="181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húng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ta cảm thấy khó chịu nếu ngủ chùm kín </a:t>
              </a:r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chăn.</a:t>
              </a:r>
              <a:endParaRPr lang="en-US" sz="6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3286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062" y="2325188"/>
            <a:ext cx="5584085" cy="3732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365760" y="568229"/>
            <a:ext cx="7040880" cy="1430386"/>
            <a:chOff x="1147159" y="572516"/>
            <a:chExt cx="11797767" cy="19225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19225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578248" y="582154"/>
              <a:ext cx="11039148" cy="161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</a:t>
              </a:r>
              <a:r>
                <a:rPr lang="en-US" sz="36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sổ</a:t>
              </a:r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thoáng</a:t>
              </a:r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chịu</a:t>
              </a:r>
              <a:r>
                <a:rPr lang="en-US" sz="36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50" y="3091821"/>
            <a:ext cx="4661356" cy="31090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284214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xmlns="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xmlns="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4" name="图片 5">
              <a:extLst>
                <a:ext uri="{FF2B5EF4-FFF2-40B4-BE49-F238E27FC236}">
                  <a16:creationId xmlns:a16="http://schemas.microsoft.com/office/drawing/2014/main" xmlns="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xmlns="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6" name="图片 8">
              <a:extLst>
                <a:ext uri="{FF2B5EF4-FFF2-40B4-BE49-F238E27FC236}">
                  <a16:creationId xmlns:a16="http://schemas.microsoft.com/office/drawing/2014/main" xmlns="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7" name="图片 9">
              <a:extLst>
                <a:ext uri="{FF2B5EF4-FFF2-40B4-BE49-F238E27FC236}">
                  <a16:creationId xmlns:a16="http://schemas.microsoft.com/office/drawing/2014/main" xmlns="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8" name="图片 13">
            <a:extLst>
              <a:ext uri="{FF2B5EF4-FFF2-40B4-BE49-F238E27FC236}">
                <a16:creationId xmlns:a16="http://schemas.microsoft.com/office/drawing/2014/main" xmlns="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" descr="cf6a03843171e56c4b8f06e4c8cde87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xmlns="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988" y="1445724"/>
            <a:ext cx="4292246" cy="195163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01310" y="2441382"/>
            <a:ext cx="4861678" cy="2287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0C8EFDC-9F68-E142-3452-C4222B19AA14}"/>
              </a:ext>
            </a:extLst>
          </p:cNvPr>
          <p:cNvSpPr txBox="1"/>
          <p:nvPr/>
        </p:nvSpPr>
        <p:spPr>
          <a:xfrm>
            <a:off x="4193318" y="2648872"/>
            <a:ext cx="58696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rtl="0">
              <a:buFontTx/>
              <a:buChar char="-"/>
            </a:pP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Chia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 algn="just" rtl="0">
              <a:buFontTx/>
              <a:buChar char="-"/>
            </a:pPr>
            <a:r>
              <a:rPr lang="en-US" sz="4000" b="1" err="1">
                <a:solidFill>
                  <a:srgbClr val="0070C0"/>
                </a:solidFill>
                <a:latin typeface="Cambria" panose="02040503050406030204" pitchFamily="18" charset="0"/>
              </a:rPr>
              <a:t>Chuẩn</a:t>
            </a:r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4000" b="1" smtClean="0">
                <a:solidFill>
                  <a:srgbClr val="0070C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4000" b="1" smtClean="0">
                <a:solidFill>
                  <a:srgbClr val="0070C0"/>
                </a:solidFill>
                <a:latin typeface="Cambria" panose="02040503050406030204" pitchFamily="18" charset="0"/>
              </a:rPr>
              <a:t>tiết 2.</a:t>
            </a:r>
            <a:endParaRPr lang="vi-VN" sz="4000" b="1" i="0" dirty="0">
              <a:solidFill>
                <a:srgbClr val="0070C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7301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6F49AC-3F83-46CA-AC9E-5A46576F40A2}"/>
              </a:ext>
            </a:extLst>
          </p:cNvPr>
          <p:cNvSpPr txBox="1"/>
          <p:nvPr/>
        </p:nvSpPr>
        <p:spPr>
          <a:xfrm>
            <a:off x="623032" y="639936"/>
            <a:ext cx="971366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 VỞ</a:t>
            </a:r>
          </a:p>
          <a:p>
            <a:pPr algn="ctr"/>
            <a:endParaRPr lang="en-US" sz="3600" b="1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1.Vai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2.Vai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497862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28" y="1101344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405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776882" y="27758"/>
            <a:ext cx="9835457" cy="5589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10" y="2260393"/>
            <a:ext cx="2136253" cy="4584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384" y="3497148"/>
            <a:ext cx="2835963" cy="28320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310" y="4499554"/>
            <a:ext cx="2369223" cy="23584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9074" y="1641776"/>
            <a:ext cx="6757134" cy="37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170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298C6247-3443-58B2-9E99-86894E2AD33A}"/>
              </a:ext>
            </a:extLst>
          </p:cNvPr>
          <p:cNvGrpSpPr/>
          <p:nvPr/>
        </p:nvGrpSpPr>
        <p:grpSpPr>
          <a:xfrm>
            <a:off x="1128042" y="511284"/>
            <a:ext cx="10362640" cy="1729514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xmlns="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xmlns="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xmlns="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xmlns="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xmlns="" id="{EF516165-5B97-E07D-DDF9-46462073D2E8}"/>
                </a:ext>
              </a:extLst>
            </p:cNvPr>
            <p:cNvSpPr txBox="1"/>
            <p:nvPr/>
          </p:nvSpPr>
          <p:spPr>
            <a:xfrm>
              <a:off x="1076545" y="850704"/>
              <a:ext cx="9916025" cy="128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1: Tính chất chung của không khí là gì?</a:t>
              </a:r>
              <a:endParaRPr lang="en-US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48">
            <a:extLst>
              <a:ext uri="{FF2B5EF4-FFF2-40B4-BE49-F238E27FC236}">
                <a16:creationId xmlns:a16="http://schemas.microsoft.com/office/drawing/2014/main" xmlns="" id="{B3EDD716-564E-DE46-1E80-A76D4E2C1780}"/>
              </a:ext>
            </a:extLst>
          </p:cNvPr>
          <p:cNvGrpSpPr/>
          <p:nvPr/>
        </p:nvGrpSpPr>
        <p:grpSpPr>
          <a:xfrm>
            <a:off x="873492" y="2474318"/>
            <a:ext cx="5009148" cy="1200329"/>
            <a:chOff x="873492" y="2474318"/>
            <a:chExt cx="5009148" cy="1200329"/>
          </a:xfrm>
        </p:grpSpPr>
        <p:grpSp>
          <p:nvGrpSpPr>
            <p:cNvPr id="9" name="Nhóm 21">
              <a:extLst>
                <a:ext uri="{FF2B5EF4-FFF2-40B4-BE49-F238E27FC236}">
                  <a16:creationId xmlns:a16="http://schemas.microsoft.com/office/drawing/2014/main" xmlns="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11">
                <a:extLst>
                  <a:ext uri="{FF2B5EF4-FFF2-40B4-BE49-F238E27FC236}">
                    <a16:creationId xmlns:a16="http://schemas.microsoft.com/office/drawing/2014/main" xmlns="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2" name="Đồ họa 7">
                <a:extLst>
                  <a:ext uri="{FF2B5EF4-FFF2-40B4-BE49-F238E27FC236}">
                    <a16:creationId xmlns:a16="http://schemas.microsoft.com/office/drawing/2014/main" xmlns="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42">
              <a:extLst>
                <a:ext uri="{FF2B5EF4-FFF2-40B4-BE49-F238E27FC236}">
                  <a16:creationId xmlns:a16="http://schemas.microsoft.com/office/drawing/2014/main" xmlns="" id="{D102B154-E9F8-3C16-D917-551420A441D6}"/>
                </a:ext>
              </a:extLst>
            </p:cNvPr>
            <p:cNvSpPr txBox="1"/>
            <p:nvPr/>
          </p:nvSpPr>
          <p:spPr>
            <a:xfrm>
              <a:off x="2509947" y="2474318"/>
              <a:ext cx="26368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suốt, không màu</a:t>
              </a:r>
              <a:endPara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49">
            <a:extLst>
              <a:ext uri="{FF2B5EF4-FFF2-40B4-BE49-F238E27FC236}">
                <a16:creationId xmlns:a16="http://schemas.microsoft.com/office/drawing/2014/main" xmlns="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14" name="Nhóm 22">
              <a:extLst>
                <a:ext uri="{FF2B5EF4-FFF2-40B4-BE49-F238E27FC236}">
                  <a16:creationId xmlns:a16="http://schemas.microsoft.com/office/drawing/2014/main" xmlns="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6" name="Hình chữ nhật: Góc Tròn 12">
                <a:extLst>
                  <a:ext uri="{FF2B5EF4-FFF2-40B4-BE49-F238E27FC236}">
                    <a16:creationId xmlns:a16="http://schemas.microsoft.com/office/drawing/2014/main" xmlns="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14">
                <a:extLst>
                  <a:ext uri="{FF2B5EF4-FFF2-40B4-BE49-F238E27FC236}">
                    <a16:creationId xmlns:a16="http://schemas.microsoft.com/office/drawing/2014/main" xmlns="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3">
              <a:extLst>
                <a:ext uri="{FF2B5EF4-FFF2-40B4-BE49-F238E27FC236}">
                  <a16:creationId xmlns:a16="http://schemas.microsoft.com/office/drawing/2014/main" xmlns="" id="{42784A90-390C-FDE1-57DB-3F2829B7EF40}"/>
                </a:ext>
              </a:extLst>
            </p:cNvPr>
            <p:cNvSpPr txBox="1"/>
            <p:nvPr/>
          </p:nvSpPr>
          <p:spPr>
            <a:xfrm>
              <a:off x="7765381" y="2691401"/>
              <a:ext cx="327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mùi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7">
            <a:extLst>
              <a:ext uri="{FF2B5EF4-FFF2-40B4-BE49-F238E27FC236}">
                <a16:creationId xmlns:a16="http://schemas.microsoft.com/office/drawing/2014/main" xmlns="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9" name="Nhóm 23">
              <a:extLst>
                <a:ext uri="{FF2B5EF4-FFF2-40B4-BE49-F238E27FC236}">
                  <a16:creationId xmlns:a16="http://schemas.microsoft.com/office/drawing/2014/main" xmlns="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9">
                <a:extLst>
                  <a:ext uri="{FF2B5EF4-FFF2-40B4-BE49-F238E27FC236}">
                    <a16:creationId xmlns:a16="http://schemas.microsoft.com/office/drawing/2014/main" xmlns="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xmlns="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4">
              <a:extLst>
                <a:ext uri="{FF2B5EF4-FFF2-40B4-BE49-F238E27FC236}">
                  <a16:creationId xmlns:a16="http://schemas.microsoft.com/office/drawing/2014/main" xmlns="" id="{DFE3EE9F-D90C-5EBF-9925-55B329C94278}"/>
                </a:ext>
              </a:extLst>
            </p:cNvPr>
            <p:cNvSpPr txBox="1"/>
            <p:nvPr/>
          </p:nvSpPr>
          <p:spPr>
            <a:xfrm>
              <a:off x="2462152" y="4645453"/>
              <a:ext cx="31835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vị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xmlns="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4" name="Nhóm 24">
              <a:extLst>
                <a:ext uri="{FF2B5EF4-FFF2-40B4-BE49-F238E27FC236}">
                  <a16:creationId xmlns:a16="http://schemas.microsoft.com/office/drawing/2014/main" xmlns="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6" name="Hình chữ nhật: Góc Tròn 20">
                <a:extLst>
                  <a:ext uri="{FF2B5EF4-FFF2-40B4-BE49-F238E27FC236}">
                    <a16:creationId xmlns:a16="http://schemas.microsoft.com/office/drawing/2014/main" xmlns="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6">
                <a:extLst>
                  <a:ext uri="{FF2B5EF4-FFF2-40B4-BE49-F238E27FC236}">
                    <a16:creationId xmlns:a16="http://schemas.microsoft.com/office/drawing/2014/main" xmlns="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5">
              <a:extLst>
                <a:ext uri="{FF2B5EF4-FFF2-40B4-BE49-F238E27FC236}">
                  <a16:creationId xmlns:a16="http://schemas.microsoft.com/office/drawing/2014/main" xmlns="" id="{6185C159-9C4B-F935-D927-2D577D6607B3}"/>
                </a:ext>
              </a:extLst>
            </p:cNvPr>
            <p:cNvSpPr txBox="1"/>
            <p:nvPr/>
          </p:nvSpPr>
          <p:spPr>
            <a:xfrm>
              <a:off x="7765381" y="4677325"/>
              <a:ext cx="2996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 A,B,C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组合 6">
            <a:extLst>
              <a:ext uri="{FF2B5EF4-FFF2-40B4-BE49-F238E27FC236}">
                <a16:creationId xmlns:a16="http://schemas.microsoft.com/office/drawing/2014/main" xmlns="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xmlns="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xmlns="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xmlns="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xmlns="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xmlns="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xmlns="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43705" y="95007"/>
            <a:ext cx="1463717" cy="17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641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298C6247-3443-58B2-9E99-86894E2AD33A}"/>
              </a:ext>
            </a:extLst>
          </p:cNvPr>
          <p:cNvGrpSpPr/>
          <p:nvPr/>
        </p:nvGrpSpPr>
        <p:grpSpPr>
          <a:xfrm>
            <a:off x="1128042" y="470263"/>
            <a:ext cx="10362640" cy="1770535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xmlns="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xmlns="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xmlns="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xmlns="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xmlns="" id="{EF516165-5B97-E07D-DDF9-46462073D2E8}"/>
                </a:ext>
              </a:extLst>
            </p:cNvPr>
            <p:cNvSpPr txBox="1"/>
            <p:nvPr/>
          </p:nvSpPr>
          <p:spPr>
            <a:xfrm>
              <a:off x="1018901" y="908612"/>
              <a:ext cx="9794348" cy="1250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2. Thành phần chính của không khí gồm có:</a:t>
              </a:r>
              <a:endParaRPr lang="en-US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48">
            <a:extLst>
              <a:ext uri="{FF2B5EF4-FFF2-40B4-BE49-F238E27FC236}">
                <a16:creationId xmlns:a16="http://schemas.microsoft.com/office/drawing/2014/main" xmlns="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9" name="Nhóm 21">
              <a:extLst>
                <a:ext uri="{FF2B5EF4-FFF2-40B4-BE49-F238E27FC236}">
                  <a16:creationId xmlns:a16="http://schemas.microsoft.com/office/drawing/2014/main" xmlns="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11">
                <a:extLst>
                  <a:ext uri="{FF2B5EF4-FFF2-40B4-BE49-F238E27FC236}">
                    <a16:creationId xmlns:a16="http://schemas.microsoft.com/office/drawing/2014/main" xmlns="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2" name="Đồ họa 7">
                <a:extLst>
                  <a:ext uri="{FF2B5EF4-FFF2-40B4-BE49-F238E27FC236}">
                    <a16:creationId xmlns:a16="http://schemas.microsoft.com/office/drawing/2014/main" xmlns="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42">
              <a:extLst>
                <a:ext uri="{FF2B5EF4-FFF2-40B4-BE49-F238E27FC236}">
                  <a16:creationId xmlns:a16="http://schemas.microsoft.com/office/drawing/2014/main" xmlns="" id="{D102B154-E9F8-3C16-D917-551420A441D6}"/>
                </a:ext>
              </a:extLst>
            </p:cNvPr>
            <p:cNvSpPr txBox="1"/>
            <p:nvPr/>
          </p:nvSpPr>
          <p:spPr>
            <a:xfrm>
              <a:off x="2431569" y="2696389"/>
              <a:ext cx="26368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 ô-xi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49">
            <a:extLst>
              <a:ext uri="{FF2B5EF4-FFF2-40B4-BE49-F238E27FC236}">
                <a16:creationId xmlns:a16="http://schemas.microsoft.com/office/drawing/2014/main" xmlns="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14" name="Nhóm 22">
              <a:extLst>
                <a:ext uri="{FF2B5EF4-FFF2-40B4-BE49-F238E27FC236}">
                  <a16:creationId xmlns:a16="http://schemas.microsoft.com/office/drawing/2014/main" xmlns="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6" name="Hình chữ nhật: Góc Tròn 12">
                <a:extLst>
                  <a:ext uri="{FF2B5EF4-FFF2-40B4-BE49-F238E27FC236}">
                    <a16:creationId xmlns:a16="http://schemas.microsoft.com/office/drawing/2014/main" xmlns="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14">
                <a:extLst>
                  <a:ext uri="{FF2B5EF4-FFF2-40B4-BE49-F238E27FC236}">
                    <a16:creationId xmlns:a16="http://schemas.microsoft.com/office/drawing/2014/main" xmlns="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3">
              <a:extLst>
                <a:ext uri="{FF2B5EF4-FFF2-40B4-BE49-F238E27FC236}">
                  <a16:creationId xmlns:a16="http://schemas.microsoft.com/office/drawing/2014/main" xmlns="" id="{42784A90-390C-FDE1-57DB-3F2829B7EF40}"/>
                </a:ext>
              </a:extLst>
            </p:cNvPr>
            <p:cNvSpPr txBox="1"/>
            <p:nvPr/>
          </p:nvSpPr>
          <p:spPr>
            <a:xfrm>
              <a:off x="7765381" y="2691401"/>
              <a:ext cx="327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 ni-tơ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7">
            <a:extLst>
              <a:ext uri="{FF2B5EF4-FFF2-40B4-BE49-F238E27FC236}">
                <a16:creationId xmlns:a16="http://schemas.microsoft.com/office/drawing/2014/main" xmlns="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9" name="Nhóm 23">
              <a:extLst>
                <a:ext uri="{FF2B5EF4-FFF2-40B4-BE49-F238E27FC236}">
                  <a16:creationId xmlns:a16="http://schemas.microsoft.com/office/drawing/2014/main" xmlns="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9">
                <a:extLst>
                  <a:ext uri="{FF2B5EF4-FFF2-40B4-BE49-F238E27FC236}">
                    <a16:creationId xmlns:a16="http://schemas.microsoft.com/office/drawing/2014/main" xmlns="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xmlns="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4">
              <a:extLst>
                <a:ext uri="{FF2B5EF4-FFF2-40B4-BE49-F238E27FC236}">
                  <a16:creationId xmlns:a16="http://schemas.microsoft.com/office/drawing/2014/main" xmlns="" id="{DFE3EE9F-D90C-5EBF-9925-55B329C94278}"/>
                </a:ext>
              </a:extLst>
            </p:cNvPr>
            <p:cNvSpPr txBox="1"/>
            <p:nvPr/>
          </p:nvSpPr>
          <p:spPr>
            <a:xfrm>
              <a:off x="2077568" y="4658516"/>
              <a:ext cx="36726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 các-bô-níc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xmlns="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4" name="Nhóm 24">
              <a:extLst>
                <a:ext uri="{FF2B5EF4-FFF2-40B4-BE49-F238E27FC236}">
                  <a16:creationId xmlns:a16="http://schemas.microsoft.com/office/drawing/2014/main" xmlns="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6" name="Hình chữ nhật: Góc Tròn 20">
                <a:extLst>
                  <a:ext uri="{FF2B5EF4-FFF2-40B4-BE49-F238E27FC236}">
                    <a16:creationId xmlns:a16="http://schemas.microsoft.com/office/drawing/2014/main" xmlns="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6">
                <a:extLst>
                  <a:ext uri="{FF2B5EF4-FFF2-40B4-BE49-F238E27FC236}">
                    <a16:creationId xmlns:a16="http://schemas.microsoft.com/office/drawing/2014/main" xmlns="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5">
              <a:extLst>
                <a:ext uri="{FF2B5EF4-FFF2-40B4-BE49-F238E27FC236}">
                  <a16:creationId xmlns:a16="http://schemas.microsoft.com/office/drawing/2014/main" xmlns="" id="{6185C159-9C4B-F935-D927-2D577D6607B3}"/>
                </a:ext>
              </a:extLst>
            </p:cNvPr>
            <p:cNvSpPr txBox="1"/>
            <p:nvPr/>
          </p:nvSpPr>
          <p:spPr>
            <a:xfrm>
              <a:off x="7765381" y="4677325"/>
              <a:ext cx="2996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 A,B,C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组合 6">
            <a:extLst>
              <a:ext uri="{FF2B5EF4-FFF2-40B4-BE49-F238E27FC236}">
                <a16:creationId xmlns:a16="http://schemas.microsoft.com/office/drawing/2014/main" xmlns="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xmlns="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xmlns="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xmlns="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xmlns="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xmlns="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xmlns="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-26394" y="77644"/>
            <a:ext cx="1463717" cy="17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567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6">
            <a:extLst>
              <a:ext uri="{FF2B5EF4-FFF2-40B4-BE49-F238E27FC236}">
                <a16:creationId xmlns:a16="http://schemas.microsoft.com/office/drawing/2014/main" xmlns="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xmlns="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xmlns="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xmlns="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xmlns="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xmlns="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xmlns="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43705" y="95007"/>
            <a:ext cx="1463717" cy="1737944"/>
          </a:xfrm>
          <a:prstGeom prst="rect">
            <a:avLst/>
          </a:prstGeom>
        </p:spPr>
      </p:pic>
      <p:grpSp>
        <p:nvGrpSpPr>
          <p:cNvPr id="35" name="Nhóm 37">
            <a:extLst>
              <a:ext uri="{FF2B5EF4-FFF2-40B4-BE49-F238E27FC236}">
                <a16:creationId xmlns:a16="http://schemas.microsoft.com/office/drawing/2014/main" xmlns="" id="{A7A052B7-A5F5-290D-70D1-9C208797CD5E}"/>
              </a:ext>
            </a:extLst>
          </p:cNvPr>
          <p:cNvGrpSpPr/>
          <p:nvPr/>
        </p:nvGrpSpPr>
        <p:grpSpPr>
          <a:xfrm>
            <a:off x="1351279" y="480755"/>
            <a:ext cx="10362640" cy="1764657"/>
            <a:chOff x="873492" y="817645"/>
            <a:chExt cx="10362640" cy="1530535"/>
          </a:xfrm>
        </p:grpSpPr>
        <p:grpSp>
          <p:nvGrpSpPr>
            <p:cNvPr id="36" name="Đồ họa 51">
              <a:extLst>
                <a:ext uri="{FF2B5EF4-FFF2-40B4-BE49-F238E27FC236}">
                  <a16:creationId xmlns:a16="http://schemas.microsoft.com/office/drawing/2014/main" xmlns="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38" name="Hình tự do: Hình 20">
                <a:extLst>
                  <a:ext uri="{FF2B5EF4-FFF2-40B4-BE49-F238E27FC236}">
                    <a16:creationId xmlns:a16="http://schemas.microsoft.com/office/drawing/2014/main" xmlns="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39" name="Hình tự do: Hình 21">
                <a:extLst>
                  <a:ext uri="{FF2B5EF4-FFF2-40B4-BE49-F238E27FC236}">
                    <a16:creationId xmlns:a16="http://schemas.microsoft.com/office/drawing/2014/main" xmlns="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40" name="Hình tự do: Hình 22">
                <a:extLst>
                  <a:ext uri="{FF2B5EF4-FFF2-40B4-BE49-F238E27FC236}">
                    <a16:creationId xmlns:a16="http://schemas.microsoft.com/office/drawing/2014/main" xmlns="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37" name="Hộp Văn bản 23">
              <a:extLst>
                <a:ext uri="{FF2B5EF4-FFF2-40B4-BE49-F238E27FC236}">
                  <a16:creationId xmlns:a16="http://schemas.microsoft.com/office/drawing/2014/main" xmlns="" id="{EEDD4267-A89F-8448-271A-A2ED16DEECC9}"/>
                </a:ext>
              </a:extLst>
            </p:cNvPr>
            <p:cNvSpPr txBox="1"/>
            <p:nvPr/>
          </p:nvSpPr>
          <p:spPr>
            <a:xfrm>
              <a:off x="1009839" y="844040"/>
              <a:ext cx="9934039" cy="1439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3: Khí nào chiếm lượng lớn nhất trong không khí?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Nhóm 1">
            <a:extLst>
              <a:ext uri="{FF2B5EF4-FFF2-40B4-BE49-F238E27FC236}">
                <a16:creationId xmlns:a16="http://schemas.microsoft.com/office/drawing/2014/main" xmlns="" id="{62DB8E11-419E-A43C-EED0-262F708A0651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42" name="Nhóm 2">
              <a:extLst>
                <a:ext uri="{FF2B5EF4-FFF2-40B4-BE49-F238E27FC236}">
                  <a16:creationId xmlns:a16="http://schemas.microsoft.com/office/drawing/2014/main" xmlns="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44" name="Hình chữ nhật: Góc Tròn 4">
                <a:extLst>
                  <a:ext uri="{FF2B5EF4-FFF2-40B4-BE49-F238E27FC236}">
                    <a16:creationId xmlns:a16="http://schemas.microsoft.com/office/drawing/2014/main" xmlns="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5" name="Đồ họa 5">
                <a:extLst>
                  <a:ext uri="{FF2B5EF4-FFF2-40B4-BE49-F238E27FC236}">
                    <a16:creationId xmlns:a16="http://schemas.microsoft.com/office/drawing/2014/main" xmlns="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3">
              <a:extLst>
                <a:ext uri="{FF2B5EF4-FFF2-40B4-BE49-F238E27FC236}">
                  <a16:creationId xmlns:a16="http://schemas.microsoft.com/office/drawing/2014/main" xmlns="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Khí ô-xi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6" name="Nhóm 6">
            <a:extLst>
              <a:ext uri="{FF2B5EF4-FFF2-40B4-BE49-F238E27FC236}">
                <a16:creationId xmlns:a16="http://schemas.microsoft.com/office/drawing/2014/main" xmlns="" id="{3886914E-946F-9E78-DB52-75EC976B7127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47" name="Nhóm 31">
              <a:extLst>
                <a:ext uri="{FF2B5EF4-FFF2-40B4-BE49-F238E27FC236}">
                  <a16:creationId xmlns:a16="http://schemas.microsoft.com/office/drawing/2014/main" xmlns="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9" name="Hình chữ nhật: Góc Tròn 39">
                <a:extLst>
                  <a:ext uri="{FF2B5EF4-FFF2-40B4-BE49-F238E27FC236}">
                    <a16:creationId xmlns:a16="http://schemas.microsoft.com/office/drawing/2014/main" xmlns="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0" name="Đồ họa 40">
                <a:extLst>
                  <a:ext uri="{FF2B5EF4-FFF2-40B4-BE49-F238E27FC236}">
                    <a16:creationId xmlns:a16="http://schemas.microsoft.com/office/drawing/2014/main" xmlns="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8" name="Hộp Văn bản 38">
              <a:extLst>
                <a:ext uri="{FF2B5EF4-FFF2-40B4-BE49-F238E27FC236}">
                  <a16:creationId xmlns:a16="http://schemas.microsoft.com/office/drawing/2014/main" xmlns="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Khí Ni-tơ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Nhóm 41">
            <a:extLst>
              <a:ext uri="{FF2B5EF4-FFF2-40B4-BE49-F238E27FC236}">
                <a16:creationId xmlns:a16="http://schemas.microsoft.com/office/drawing/2014/main" xmlns="" id="{084C21AB-7D0B-6E15-076A-ACC9B00756EB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52" name="Nhóm 42">
              <a:extLst>
                <a:ext uri="{FF2B5EF4-FFF2-40B4-BE49-F238E27FC236}">
                  <a16:creationId xmlns:a16="http://schemas.microsoft.com/office/drawing/2014/main" xmlns="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54" name="Hình chữ nhật: Góc Tròn 44">
                <a:extLst>
                  <a:ext uri="{FF2B5EF4-FFF2-40B4-BE49-F238E27FC236}">
                    <a16:creationId xmlns:a16="http://schemas.microsoft.com/office/drawing/2014/main" xmlns="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5" name="Đồ họa 45">
                <a:extLst>
                  <a:ext uri="{FF2B5EF4-FFF2-40B4-BE49-F238E27FC236}">
                    <a16:creationId xmlns:a16="http://schemas.microsoft.com/office/drawing/2014/main" xmlns="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53" name="Hộp Văn bản 43">
              <a:extLst>
                <a:ext uri="{FF2B5EF4-FFF2-40B4-BE49-F238E27FC236}">
                  <a16:creationId xmlns:a16="http://schemas.microsoft.com/office/drawing/2014/main" xmlns="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Khí Các-bô-níc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Nhóm 46">
            <a:extLst>
              <a:ext uri="{FF2B5EF4-FFF2-40B4-BE49-F238E27FC236}">
                <a16:creationId xmlns:a16="http://schemas.microsoft.com/office/drawing/2014/main" xmlns="" id="{DF43F926-6653-CBC6-F3E8-99F6E4202C79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57" name="Nhóm 47">
              <a:extLst>
                <a:ext uri="{FF2B5EF4-FFF2-40B4-BE49-F238E27FC236}">
                  <a16:creationId xmlns:a16="http://schemas.microsoft.com/office/drawing/2014/main" xmlns="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9" name="Hình chữ nhật: Góc Tròn 49">
                <a:extLst>
                  <a:ext uri="{FF2B5EF4-FFF2-40B4-BE49-F238E27FC236}">
                    <a16:creationId xmlns:a16="http://schemas.microsoft.com/office/drawing/2014/main" xmlns="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60" name="Đồ họa 50">
                <a:extLst>
                  <a:ext uri="{FF2B5EF4-FFF2-40B4-BE49-F238E27FC236}">
                    <a16:creationId xmlns:a16="http://schemas.microsoft.com/office/drawing/2014/main" xmlns="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58" name="Hộp Văn bản 48">
              <a:extLst>
                <a:ext uri="{FF2B5EF4-FFF2-40B4-BE49-F238E27FC236}">
                  <a16:creationId xmlns:a16="http://schemas.microsoft.com/office/drawing/2014/main" xmlns="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Hơi nước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06870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6">
            <a:extLst>
              <a:ext uri="{FF2B5EF4-FFF2-40B4-BE49-F238E27FC236}">
                <a16:creationId xmlns:a16="http://schemas.microsoft.com/office/drawing/2014/main" xmlns="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xmlns="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xmlns="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xmlns="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xmlns="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xmlns="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xmlns="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-112438" y="154188"/>
            <a:ext cx="1463717" cy="1737944"/>
          </a:xfrm>
          <a:prstGeom prst="rect">
            <a:avLst/>
          </a:prstGeom>
        </p:spPr>
      </p:pic>
      <p:grpSp>
        <p:nvGrpSpPr>
          <p:cNvPr id="9" name="Nhóm 37">
            <a:extLst>
              <a:ext uri="{FF2B5EF4-FFF2-40B4-BE49-F238E27FC236}">
                <a16:creationId xmlns:a16="http://schemas.microsoft.com/office/drawing/2014/main" xmlns="" id="{A7A052B7-A5F5-290D-70D1-9C208797CD5E}"/>
              </a:ext>
            </a:extLst>
          </p:cNvPr>
          <p:cNvGrpSpPr/>
          <p:nvPr/>
        </p:nvGrpSpPr>
        <p:grpSpPr>
          <a:xfrm>
            <a:off x="1128042" y="590893"/>
            <a:ext cx="10362640" cy="1764657"/>
            <a:chOff x="873492" y="817645"/>
            <a:chExt cx="10362640" cy="1530535"/>
          </a:xfrm>
        </p:grpSpPr>
        <p:grpSp>
          <p:nvGrpSpPr>
            <p:cNvPr id="10" name="Đồ họa 51">
              <a:extLst>
                <a:ext uri="{FF2B5EF4-FFF2-40B4-BE49-F238E27FC236}">
                  <a16:creationId xmlns:a16="http://schemas.microsoft.com/office/drawing/2014/main" xmlns="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12" name="Hình tự do: Hình 20">
                <a:extLst>
                  <a:ext uri="{FF2B5EF4-FFF2-40B4-BE49-F238E27FC236}">
                    <a16:creationId xmlns:a16="http://schemas.microsoft.com/office/drawing/2014/main" xmlns="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1">
                <a:extLst>
                  <a:ext uri="{FF2B5EF4-FFF2-40B4-BE49-F238E27FC236}">
                    <a16:creationId xmlns:a16="http://schemas.microsoft.com/office/drawing/2014/main" xmlns="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4" name="Hình tự do: Hình 22">
                <a:extLst>
                  <a:ext uri="{FF2B5EF4-FFF2-40B4-BE49-F238E27FC236}">
                    <a16:creationId xmlns:a16="http://schemas.microsoft.com/office/drawing/2014/main" xmlns="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1" name="Hộp Văn bản 23">
              <a:extLst>
                <a:ext uri="{FF2B5EF4-FFF2-40B4-BE49-F238E27FC236}">
                  <a16:creationId xmlns:a16="http://schemas.microsoft.com/office/drawing/2014/main" xmlns="" id="{EEDD4267-A89F-8448-271A-A2ED16DEECC9}"/>
                </a:ext>
              </a:extLst>
            </p:cNvPr>
            <p:cNvSpPr txBox="1"/>
            <p:nvPr/>
          </p:nvSpPr>
          <p:spPr>
            <a:xfrm>
              <a:off x="1009839" y="844040"/>
              <a:ext cx="9934039" cy="125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  <a:r>
                <a:rPr lang="en-US" sz="44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Hiện tượng nào sau đây cho thấy không khí có ở khắp mọi nơi?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Nhóm 1">
            <a:extLst>
              <a:ext uri="{FF2B5EF4-FFF2-40B4-BE49-F238E27FC236}">
                <a16:creationId xmlns:a16="http://schemas.microsoft.com/office/drawing/2014/main" xmlns="" id="{5D919A39-535E-2705-5D44-7D32AF41840A}"/>
              </a:ext>
            </a:extLst>
          </p:cNvPr>
          <p:cNvGrpSpPr/>
          <p:nvPr/>
        </p:nvGrpSpPr>
        <p:grpSpPr>
          <a:xfrm>
            <a:off x="873492" y="2487704"/>
            <a:ext cx="5009148" cy="1200329"/>
            <a:chOff x="873492" y="2487704"/>
            <a:chExt cx="5009148" cy="1200329"/>
          </a:xfrm>
        </p:grpSpPr>
        <p:grpSp>
          <p:nvGrpSpPr>
            <p:cNvPr id="16" name="Nhóm 7">
              <a:extLst>
                <a:ext uri="{FF2B5EF4-FFF2-40B4-BE49-F238E27FC236}">
                  <a16:creationId xmlns:a16="http://schemas.microsoft.com/office/drawing/2014/main" xmlns="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8" name="Hình chữ nhật: Góc Tròn 8">
                <a:extLst>
                  <a:ext uri="{FF2B5EF4-FFF2-40B4-BE49-F238E27FC236}">
                    <a16:creationId xmlns:a16="http://schemas.microsoft.com/office/drawing/2014/main" xmlns="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9" name="Đồ họa 9">
                <a:extLst>
                  <a:ext uri="{FF2B5EF4-FFF2-40B4-BE49-F238E27FC236}">
                    <a16:creationId xmlns:a16="http://schemas.microsoft.com/office/drawing/2014/main" xmlns="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7" name="Hộp Văn bản 23">
              <a:extLst>
                <a:ext uri="{FF2B5EF4-FFF2-40B4-BE49-F238E27FC236}">
                  <a16:creationId xmlns:a16="http://schemas.microsoft.com/office/drawing/2014/main" xmlns="" id="{AE8A3198-B922-95C5-0759-8657347CC3AA}"/>
                </a:ext>
              </a:extLst>
            </p:cNvPr>
            <p:cNvSpPr txBox="1"/>
            <p:nvPr/>
          </p:nvSpPr>
          <p:spPr>
            <a:xfrm>
              <a:off x="2139106" y="2487704"/>
              <a:ext cx="35026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Cá sống được trong nước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Nhóm 2">
            <a:extLst>
              <a:ext uri="{FF2B5EF4-FFF2-40B4-BE49-F238E27FC236}">
                <a16:creationId xmlns:a16="http://schemas.microsoft.com/office/drawing/2014/main" xmlns="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205957"/>
            <a:chOff x="6309362" y="2482076"/>
            <a:chExt cx="4926770" cy="1205957"/>
          </a:xfrm>
        </p:grpSpPr>
        <p:grpSp>
          <p:nvGrpSpPr>
            <p:cNvPr id="21" name="Nhóm 10">
              <a:extLst>
                <a:ext uri="{FF2B5EF4-FFF2-40B4-BE49-F238E27FC236}">
                  <a16:creationId xmlns:a16="http://schemas.microsoft.com/office/drawing/2014/main" xmlns="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3" name="Hình chữ nhật: Góc Tròn 11">
                <a:extLst>
                  <a:ext uri="{FF2B5EF4-FFF2-40B4-BE49-F238E27FC236}">
                    <a16:creationId xmlns:a16="http://schemas.microsoft.com/office/drawing/2014/main" xmlns="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Đồ họa 12">
                <a:extLst>
                  <a:ext uri="{FF2B5EF4-FFF2-40B4-BE49-F238E27FC236}">
                    <a16:creationId xmlns:a16="http://schemas.microsoft.com/office/drawing/2014/main" xmlns="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2" name="Hộp Văn bản 24">
              <a:extLst>
                <a:ext uri="{FF2B5EF4-FFF2-40B4-BE49-F238E27FC236}">
                  <a16:creationId xmlns:a16="http://schemas.microsoft.com/office/drawing/2014/main" xmlns="" id="{709D10A9-E0E4-1F61-B017-5E54D7949015}"/>
                </a:ext>
              </a:extLst>
            </p:cNvPr>
            <p:cNvSpPr txBox="1"/>
            <p:nvPr/>
          </p:nvSpPr>
          <p:spPr>
            <a:xfrm>
              <a:off x="7415744" y="2487704"/>
              <a:ext cx="35228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Chim bay trên trời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Nhóm 21">
            <a:extLst>
              <a:ext uri="{FF2B5EF4-FFF2-40B4-BE49-F238E27FC236}">
                <a16:creationId xmlns:a16="http://schemas.microsoft.com/office/drawing/2014/main" xmlns="" id="{E1B3EBE0-1A03-71FF-4EF6-BBC720D376FD}"/>
              </a:ext>
            </a:extLst>
          </p:cNvPr>
          <p:cNvGrpSpPr/>
          <p:nvPr/>
        </p:nvGrpSpPr>
        <p:grpSpPr>
          <a:xfrm>
            <a:off x="958238" y="4410847"/>
            <a:ext cx="4924401" cy="1200329"/>
            <a:chOff x="958238" y="4410847"/>
            <a:chExt cx="4924401" cy="1200329"/>
          </a:xfrm>
        </p:grpSpPr>
        <p:grpSp>
          <p:nvGrpSpPr>
            <p:cNvPr id="26" name="Nhóm 16">
              <a:extLst>
                <a:ext uri="{FF2B5EF4-FFF2-40B4-BE49-F238E27FC236}">
                  <a16:creationId xmlns:a16="http://schemas.microsoft.com/office/drawing/2014/main" xmlns="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35" name="Hình chữ nhật: Góc Tròn 17">
                <a:extLst>
                  <a:ext uri="{FF2B5EF4-FFF2-40B4-BE49-F238E27FC236}">
                    <a16:creationId xmlns:a16="http://schemas.microsoft.com/office/drawing/2014/main" xmlns="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6" name="Đồ họa 18">
                <a:extLst>
                  <a:ext uri="{FF2B5EF4-FFF2-40B4-BE49-F238E27FC236}">
                    <a16:creationId xmlns:a16="http://schemas.microsoft.com/office/drawing/2014/main" xmlns="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7" name="Hộp Văn bản 25">
              <a:extLst>
                <a:ext uri="{FF2B5EF4-FFF2-40B4-BE49-F238E27FC236}">
                  <a16:creationId xmlns:a16="http://schemas.microsoft.com/office/drawing/2014/main" xmlns="" id="{21AB69C4-0A06-7DD8-3B9F-558523C22576}"/>
                </a:ext>
              </a:extLst>
            </p:cNvPr>
            <p:cNvSpPr txBox="1"/>
            <p:nvPr/>
          </p:nvSpPr>
          <p:spPr>
            <a:xfrm>
              <a:off x="2037516" y="4410847"/>
              <a:ext cx="36732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Cây xương rồng sống ở sa mạc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Nhóm 22">
            <a:extLst>
              <a:ext uri="{FF2B5EF4-FFF2-40B4-BE49-F238E27FC236}">
                <a16:creationId xmlns:a16="http://schemas.microsoft.com/office/drawing/2014/main" xmlns="" id="{2EB559FE-FECD-11B4-CC5C-F13D7860583D}"/>
              </a:ext>
            </a:extLst>
          </p:cNvPr>
          <p:cNvGrpSpPr/>
          <p:nvPr/>
        </p:nvGrpSpPr>
        <p:grpSpPr>
          <a:xfrm>
            <a:off x="6309362" y="4418730"/>
            <a:ext cx="4987834" cy="1200329"/>
            <a:chOff x="6309362" y="4418730"/>
            <a:chExt cx="4987834" cy="1200329"/>
          </a:xfrm>
        </p:grpSpPr>
        <p:grpSp>
          <p:nvGrpSpPr>
            <p:cNvPr id="38" name="Nhóm 13">
              <a:extLst>
                <a:ext uri="{FF2B5EF4-FFF2-40B4-BE49-F238E27FC236}">
                  <a16:creationId xmlns:a16="http://schemas.microsoft.com/office/drawing/2014/main" xmlns="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40" name="Hình chữ nhật: Góc Tròn 14">
                <a:extLst>
                  <a:ext uri="{FF2B5EF4-FFF2-40B4-BE49-F238E27FC236}">
                    <a16:creationId xmlns:a16="http://schemas.microsoft.com/office/drawing/2014/main" xmlns="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1" name="Đồ họa 15">
                <a:extLst>
                  <a:ext uri="{FF2B5EF4-FFF2-40B4-BE49-F238E27FC236}">
                    <a16:creationId xmlns:a16="http://schemas.microsoft.com/office/drawing/2014/main" xmlns="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9" name="Hộp Văn bản 26">
              <a:extLst>
                <a:ext uri="{FF2B5EF4-FFF2-40B4-BE49-F238E27FC236}">
                  <a16:creationId xmlns:a16="http://schemas.microsoft.com/office/drawing/2014/main" xmlns="" id="{4F2B5AA1-5E36-362D-4100-84A2F8E87422}"/>
                </a:ext>
              </a:extLst>
            </p:cNvPr>
            <p:cNvSpPr txBox="1"/>
            <p:nvPr/>
          </p:nvSpPr>
          <p:spPr>
            <a:xfrm>
              <a:off x="7484144" y="4418730"/>
              <a:ext cx="35745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it-IT" sz="3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Nước sông đổ ra biển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4437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xmlns="" id="{A5CA0094-98E5-4267-84BF-A7616E625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8"/>
          <a:stretch/>
        </p:blipFill>
        <p:spPr>
          <a:xfrm>
            <a:off x="8257735" y="4508503"/>
            <a:ext cx="3934265" cy="2349497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xmlns="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xmlns="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xmlns="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6" name="组合 7">
            <a:extLst>
              <a:ext uri="{FF2B5EF4-FFF2-40B4-BE49-F238E27FC236}">
                <a16:creationId xmlns:a16="http://schemas.microsoft.com/office/drawing/2014/main" xmlns="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xmlns="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8" name="图片 9">
              <a:extLst>
                <a:ext uri="{FF2B5EF4-FFF2-40B4-BE49-F238E27FC236}">
                  <a16:creationId xmlns:a16="http://schemas.microsoft.com/office/drawing/2014/main" xmlns="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xmlns="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5B9CBAB4-9FCC-4C45-8B31-6BA808E5F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06" y="2350833"/>
            <a:ext cx="4859383" cy="4859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EE68B95-9609-04CF-FD35-D13B42672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1602" y="1975072"/>
            <a:ext cx="5442292" cy="3220291"/>
          </a:xfrm>
          <a:prstGeom prst="rect">
            <a:avLst/>
          </a:prstGeom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3" descr="cf6a03843171e56c4b8f06e4c8cde87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118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dle_-_4926 (54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84" y="282485"/>
            <a:ext cx="11408228" cy="6417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9784" y="432266"/>
            <a:ext cx="11155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ngọn nến đang cháy, làm thế nào để ngọn nến tắt mà không cần thổi nến?</a:t>
            </a:r>
            <a:endParaRPr lang="en-US" sz="3600" b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7694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6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F1981D"/>
      </a:accent1>
      <a:accent2>
        <a:srgbClr val="7FB142"/>
      </a:accent2>
      <a:accent3>
        <a:srgbClr val="FAB847"/>
      </a:accent3>
      <a:accent4>
        <a:srgbClr val="7FB142"/>
      </a:accent4>
      <a:accent5>
        <a:srgbClr val="FAB847"/>
      </a:accent5>
      <a:accent6>
        <a:srgbClr val="7FB142"/>
      </a:accent6>
      <a:hlink>
        <a:srgbClr val="0563C1"/>
      </a:hlink>
      <a:folHlink>
        <a:srgbClr val="954D72"/>
      </a:folHlink>
    </a:clrScheme>
    <a:fontScheme name="e3421yhj">
      <a:majorFont>
        <a:latin typeface="字魂127号-月岩体" panose="020F0302020204030204"/>
        <a:ea typeface="字魂127号-月岩体"/>
        <a:cs typeface=""/>
      </a:majorFont>
      <a:minorFont>
        <a:latin typeface="字魂127号-月岩体" panose="020F0502020204030204"/>
        <a:ea typeface="字魂127号-月岩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827</Words>
  <Application>Microsoft Office PowerPoint</Application>
  <PresentationFormat>Widescreen</PresentationFormat>
  <Paragraphs>79</Paragraphs>
  <Slides>36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等线</vt:lpstr>
      <vt:lpstr>UTM Avo</vt:lpstr>
      <vt:lpstr>Calibri</vt:lpstr>
      <vt:lpstr>Arial</vt:lpstr>
      <vt:lpstr>#9Slide07 HoneyCream</vt:lpstr>
      <vt:lpstr>#9Slide05 Pattaya</vt:lpstr>
      <vt:lpstr>2005_iannnnnMTV</vt:lpstr>
      <vt:lpstr>字魂127号-月岩体</vt:lpstr>
      <vt:lpstr>UTM Alexander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AutoBVT</cp:lastModifiedBy>
  <cp:revision>44</cp:revision>
  <dcterms:created xsi:type="dcterms:W3CDTF">2023-08-20T16:04:08Z</dcterms:created>
  <dcterms:modified xsi:type="dcterms:W3CDTF">2023-09-25T05:30:39Z</dcterms:modified>
</cp:coreProperties>
</file>