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EFF71-9C42-4B2B-9EB8-EEE83434EFF9}"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E8F3D-795D-4031-B630-39D2691B8D18}" type="slidenum">
              <a:rPr lang="en-US" smtClean="0"/>
              <a:t>‹#›</a:t>
            </a:fld>
            <a:endParaRPr lang="en-US"/>
          </a:p>
        </p:txBody>
      </p:sp>
    </p:spTree>
    <p:extLst>
      <p:ext uri="{BB962C8B-B14F-4D97-AF65-F5344CB8AC3E}">
        <p14:creationId xmlns:p14="http://schemas.microsoft.com/office/powerpoint/2010/main" val="178835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527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926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05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778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19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7149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850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710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02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85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35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739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74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7813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074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294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06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5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53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833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619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521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32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E28A57-036D-4C4D-98A2-4F9200CD083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231999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28A57-036D-4C4D-98A2-4F9200CD083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200557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28A57-036D-4C4D-98A2-4F9200CD083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1578879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40725094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31821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28A57-036D-4C4D-98A2-4F9200CD083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370997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E28A57-036D-4C4D-98A2-4F9200CD083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366046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E28A57-036D-4C4D-98A2-4F9200CD083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334918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E28A57-036D-4C4D-98A2-4F9200CD0830}" type="datetimeFigureOut">
              <a:rPr lang="en-US" smtClean="0"/>
              <a:t>9/29/2023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313613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E28A57-036D-4C4D-98A2-4F9200CD0830}" type="datetimeFigureOut">
              <a:rPr lang="en-US" smtClean="0"/>
              <a:t>9/29/2023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358305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28A57-036D-4C4D-98A2-4F9200CD0830}"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140880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E28A57-036D-4C4D-98A2-4F9200CD083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217139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E28A57-036D-4C4D-98A2-4F9200CD083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A3D40-A3A8-4643-8588-20ED347976A0}" type="slidenum">
              <a:rPr lang="en-US" smtClean="0"/>
              <a:t>‹#›</a:t>
            </a:fld>
            <a:endParaRPr lang="en-US"/>
          </a:p>
        </p:txBody>
      </p:sp>
    </p:spTree>
    <p:extLst>
      <p:ext uri="{BB962C8B-B14F-4D97-AF65-F5344CB8AC3E}">
        <p14:creationId xmlns:p14="http://schemas.microsoft.com/office/powerpoint/2010/main" val="177246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28A57-036D-4C4D-98A2-4F9200CD0830}" type="datetimeFigureOut">
              <a:rPr lang="en-US" smtClean="0"/>
              <a:t>9/29/2023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A3D40-A3A8-4643-8588-20ED347976A0}" type="slidenum">
              <a:rPr lang="en-US" smtClean="0"/>
              <a:t>‹#›</a:t>
            </a:fld>
            <a:endParaRPr lang="en-US"/>
          </a:p>
        </p:txBody>
      </p:sp>
    </p:spTree>
    <p:extLst>
      <p:ext uri="{BB962C8B-B14F-4D97-AF65-F5344CB8AC3E}">
        <p14:creationId xmlns:p14="http://schemas.microsoft.com/office/powerpoint/2010/main" val="3116507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2.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extLst>
      <p:ext uri="{BB962C8B-B14F-4D97-AF65-F5344CB8AC3E}">
        <p14:creationId xmlns:p14="http://schemas.microsoft.com/office/powerpoint/2010/main" val="7443765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12491242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0262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9696889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08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60524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08297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89191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16031802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472743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5882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extLst>
      <p:ext uri="{BB962C8B-B14F-4D97-AF65-F5344CB8AC3E}">
        <p14:creationId xmlns:p14="http://schemas.microsoft.com/office/powerpoint/2010/main" val="19854330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2507130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675532" cy="2184948"/>
            <a:chOff x="5021107" y="2041109"/>
            <a:chExt cx="4500578" cy="3319814"/>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247855" y="2825847"/>
              <a:ext cx="4213678" cy="2535076"/>
            </a:xfrm>
            <a:prstGeom prst="rect">
              <a:avLst/>
            </a:prstGeom>
          </p:spPr>
          <p:txBody>
            <a:bodyPr wrap="square">
              <a:spAutoFit/>
            </a:bodyPr>
            <a:lstStyle/>
            <a:p>
              <a:pPr marL="0" marR="0">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smtClean="0">
                  <a:solidFill>
                    <a:srgbClr val="002060"/>
                  </a:solidFill>
                  <a:effectLst/>
                  <a:latin typeface="Calibri" panose="020F0502020204030204" pitchFamily="34" charset="0"/>
                  <a:ea typeface="Calibri" panose="020F0502020204030204" pitchFamily="34" charset="0"/>
                </a:rPr>
                <a:t>sen</a:t>
              </a:r>
              <a:r>
                <a:rPr lang="en-US" sz="3600" b="1" i="1" dirty="0" smtClean="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402909"/>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smtClean="0">
                  <a:solidFill>
                    <a:srgbClr val="002060"/>
                  </a:solidFill>
                  <a:effectLst/>
                  <a:latin typeface="Calibri" panose="020F0502020204030204" pitchFamily="34" charset="0"/>
                  <a:ea typeface="Calibri" panose="020F0502020204030204" pitchFamily="34" charset="0"/>
                </a:rPr>
                <a:t>sen</a:t>
              </a:r>
              <a:r>
                <a:rPr lang="en-US" sz="3600" b="1" i="1" dirty="0" smtClean="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930609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extLst>
      <p:ext uri="{BB962C8B-B14F-4D97-AF65-F5344CB8AC3E}">
        <p14:creationId xmlns:p14="http://schemas.microsoft.com/office/powerpoint/2010/main" val="41284295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293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42434299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2726175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367100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8A8FFE-0A10-E09E-06D3-32C3EDBA4E7A}"/>
              </a:ext>
            </a:extLst>
          </p:cNvPr>
          <p:cNvPicPr>
            <a:picLocks noChangeAspect="1"/>
          </p:cNvPicPr>
          <p:nvPr/>
        </p:nvPicPr>
        <p:blipFill>
          <a:blip r:embed="rId3"/>
          <a:stretch>
            <a:fillRect/>
          </a:stretch>
        </p:blipFill>
        <p:spPr>
          <a:xfrm rot="737208" flipH="1">
            <a:off x="1046647" y="2026143"/>
            <a:ext cx="919996" cy="919996"/>
          </a:xfrm>
          <a:prstGeom prst="rect">
            <a:avLst/>
          </a:prstGeom>
        </p:spPr>
      </p:pic>
      <p:pic>
        <p:nvPicPr>
          <p:cNvPr id="10" name="Picture 9">
            <a:extLst>
              <a:ext uri="{FF2B5EF4-FFF2-40B4-BE49-F238E27FC236}">
                <a16:creationId xmlns:a16="http://schemas.microsoft.com/office/drawing/2014/main" id="{E037D945-7B83-CB33-2135-16707DB62786}"/>
              </a:ext>
            </a:extLst>
          </p:cNvPr>
          <p:cNvPicPr>
            <a:picLocks noChangeAspect="1"/>
          </p:cNvPicPr>
          <p:nvPr/>
        </p:nvPicPr>
        <p:blipFill>
          <a:blip r:embed="rId4"/>
          <a:stretch>
            <a:fillRect/>
          </a:stretch>
        </p:blipFill>
        <p:spPr>
          <a:xfrm>
            <a:off x="3165084" y="681565"/>
            <a:ext cx="6090432" cy="1018120"/>
          </a:xfrm>
          <a:prstGeom prst="rect">
            <a:avLst/>
          </a:prstGeom>
        </p:spPr>
      </p:pic>
      <p:pic>
        <p:nvPicPr>
          <p:cNvPr id="9"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p:blipFill>
        <p:spPr>
          <a:xfrm rot="21088999">
            <a:off x="3832353" y="1710807"/>
            <a:ext cx="3429344" cy="3529206"/>
          </a:xfrm>
          <a:prstGeom prst="rect">
            <a:avLst/>
          </a:prstGeom>
        </p:spPr>
      </p:pic>
      <p:sp>
        <p:nvSpPr>
          <p:cNvPr id="8" name="Rectangle 7"/>
          <p:cNvSpPr/>
          <p:nvPr/>
        </p:nvSpPr>
        <p:spPr>
          <a:xfrm>
            <a:off x="4164933" y="2981318"/>
            <a:ext cx="2896947" cy="1323439"/>
          </a:xfrm>
          <a:prstGeom prst="rect">
            <a:avLst/>
          </a:prstGeom>
        </p:spPr>
        <p:txBody>
          <a:bodyPr wrap="none">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Chuẩn </a:t>
            </a:r>
            <a:r>
              <a:rPr lang="vi-VN" sz="4000" b="1" dirty="0" smtClean="0">
                <a:solidFill>
                  <a:prstClr val="black"/>
                </a:solidFill>
                <a:latin typeface="Calibri" panose="020F0502020204030204" pitchFamily="34" charset="0"/>
                <a:cs typeface="Calibri" panose="020F0502020204030204" pitchFamily="34" charset="0"/>
              </a:rPr>
              <a:t>bị</a:t>
            </a:r>
            <a:endParaRPr lang="en-US" sz="4000" b="1" dirty="0" smtClean="0">
              <a:solidFill>
                <a:prstClr val="black"/>
              </a:solidFill>
              <a:latin typeface="Calibri" panose="020F0502020204030204" pitchFamily="34" charset="0"/>
              <a:cs typeface="Calibri" panose="020F0502020204030204" pitchFamily="34" charset="0"/>
            </a:endParaRPr>
          </a:p>
          <a:p>
            <a:pPr lvl="0" algn="ctr">
              <a:defRPr/>
            </a:pPr>
            <a:r>
              <a:rPr lang="vi-VN" sz="4000" b="1" dirty="0" smtClean="0">
                <a:solidFill>
                  <a:prstClr val="black"/>
                </a:solidFill>
                <a:latin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cs typeface="Calibri" panose="020F0502020204030204" pitchFamily="34" charset="0"/>
              </a:rPr>
              <a:t>bài sau nhé!</a:t>
            </a:r>
            <a:endParaRPr lang="en-US" sz="4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0512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extLst>
      <p:ext uri="{BB962C8B-B14F-4D97-AF65-F5344CB8AC3E}">
        <p14:creationId xmlns:p14="http://schemas.microsoft.com/office/powerpoint/2010/main" val="19290007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id="{DDA2B962-3FBF-A9CC-B8B4-579D6CF004FC}"/>
              </a:ext>
            </a:extLst>
          </p:cNvPr>
          <p:cNvPicPr>
            <a:picLocks noChangeAspect="1"/>
          </p:cNvPicPr>
          <p:nvPr/>
        </p:nvPicPr>
        <p:blipFill>
          <a:blip r:embed="rId6"/>
          <a:srcRect/>
          <a:stretch>
            <a:fillRect/>
          </a:stretch>
        </p:blipFill>
        <p:spPr>
          <a:xfrm>
            <a:off x="3581552" y="697585"/>
            <a:ext cx="5232095" cy="2157139"/>
          </a:xfrm>
          <a:prstGeom prst="rect">
            <a:avLst/>
          </a:prstGeom>
        </p:spPr>
      </p:pic>
    </p:spTree>
    <p:extLst>
      <p:ext uri="{BB962C8B-B14F-4D97-AF65-F5344CB8AC3E}">
        <p14:creationId xmlns:p14="http://schemas.microsoft.com/office/powerpoint/2010/main" val="364860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id="{845A9D53-9364-700D-44F4-316F3E95C8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id="{639395BD-41B4-65C4-BF6F-120625095B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76739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id="{C5D4ECFB-4E8E-A28E-324A-B2615173F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id="{54ADD2D2-BA3F-9181-70B1-C64B8A6A87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76113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id="{74B330E7-E23C-6B19-7B8D-D140DFB19D0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id="{DE0C37AD-D96C-82AC-9E69-45A30CE639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00294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058758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extLst>
      <p:ext uri="{BB962C8B-B14F-4D97-AF65-F5344CB8AC3E}">
        <p14:creationId xmlns:p14="http://schemas.microsoft.com/office/powerpoint/2010/main" val="37095468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extLst>
      <p:ext uri="{BB962C8B-B14F-4D97-AF65-F5344CB8AC3E}">
        <p14:creationId xmlns:p14="http://schemas.microsoft.com/office/powerpoint/2010/main" val="12433560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666</Words>
  <Application>Microsoft Office PowerPoint</Application>
  <PresentationFormat>Widescreen</PresentationFormat>
  <Paragraphs>74</Paragraphs>
  <Slides>28</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等线</vt:lpstr>
      <vt:lpstr>Arial</vt:lpstr>
      <vt:lpstr>Calibri</vt:lpstr>
      <vt:lpstr>Calibri Light</vt:lpstr>
      <vt:lpstr>Cambria</vt:lpstr>
      <vt:lpstr>Coiny</vt:lpstr>
      <vt:lpstr>Georgia</vt:lpstr>
      <vt:lpstr>Noto Sans Symbols</vt:lpstr>
      <vt:lpstr>Tahoma</vt:lpstr>
      <vt:lpstr>思源黑体 CN</vt:lpstr>
      <vt:lpstr>胡晓波男神体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2023-09-29T05:14:40Z</dcterms:created>
  <dcterms:modified xsi:type="dcterms:W3CDTF">2023-09-29T05:14:55Z</dcterms:modified>
</cp:coreProperties>
</file>