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651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8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A1A9-0029-4D71-BE26-88DC2898FD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7B7F-F700-42B2-A899-E8386CDB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B15EDA0-CADE-D22B-898C-89585364A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3" t="2445" r="2112" b="2735"/>
          <a:stretch/>
        </p:blipFill>
        <p:spPr>
          <a:xfrm>
            <a:off x="93726" y="1617481"/>
            <a:ext cx="7039897" cy="4991604"/>
          </a:xfrm>
          <a:custGeom>
            <a:avLst/>
            <a:gdLst>
              <a:gd name="connsiteX0" fmla="*/ 971337 w 4908965"/>
              <a:gd name="connsiteY0" fmla="*/ 3609814 h 3863454"/>
              <a:gd name="connsiteX1" fmla="*/ 954359 w 4908965"/>
              <a:gd name="connsiteY1" fmla="*/ 3611887 h 3863454"/>
              <a:gd name="connsiteX2" fmla="*/ 961360 w 4908965"/>
              <a:gd name="connsiteY2" fmla="*/ 3617531 h 3863454"/>
              <a:gd name="connsiteX3" fmla="*/ 969706 w 4908965"/>
              <a:gd name="connsiteY3" fmla="*/ 3620266 h 3863454"/>
              <a:gd name="connsiteX4" fmla="*/ 974073 w 4908965"/>
              <a:gd name="connsiteY4" fmla="*/ 3615156 h 3863454"/>
              <a:gd name="connsiteX5" fmla="*/ 971337 w 4908965"/>
              <a:gd name="connsiteY5" fmla="*/ 3609814 h 3863454"/>
              <a:gd name="connsiteX6" fmla="*/ 2342194 w 4908965"/>
              <a:gd name="connsiteY6" fmla="*/ 3609722 h 3863454"/>
              <a:gd name="connsiteX7" fmla="*/ 2325217 w 4908965"/>
              <a:gd name="connsiteY7" fmla="*/ 3611796 h 3863454"/>
              <a:gd name="connsiteX8" fmla="*/ 2332216 w 4908965"/>
              <a:gd name="connsiteY8" fmla="*/ 3617440 h 3863454"/>
              <a:gd name="connsiteX9" fmla="*/ 2340563 w 4908965"/>
              <a:gd name="connsiteY9" fmla="*/ 3620174 h 3863454"/>
              <a:gd name="connsiteX10" fmla="*/ 2344930 w 4908965"/>
              <a:gd name="connsiteY10" fmla="*/ 3615064 h 3863454"/>
              <a:gd name="connsiteX11" fmla="*/ 2342194 w 4908965"/>
              <a:gd name="connsiteY11" fmla="*/ 3609722 h 3863454"/>
              <a:gd name="connsiteX12" fmla="*/ 946006 w 4908965"/>
              <a:gd name="connsiteY12" fmla="*/ 3429093 h 3863454"/>
              <a:gd name="connsiteX13" fmla="*/ 929028 w 4908965"/>
              <a:gd name="connsiteY13" fmla="*/ 3431165 h 3863454"/>
              <a:gd name="connsiteX14" fmla="*/ 936029 w 4908965"/>
              <a:gd name="connsiteY14" fmla="*/ 3436809 h 3863454"/>
              <a:gd name="connsiteX15" fmla="*/ 944375 w 4908965"/>
              <a:gd name="connsiteY15" fmla="*/ 3439544 h 3863454"/>
              <a:gd name="connsiteX16" fmla="*/ 948742 w 4908965"/>
              <a:gd name="connsiteY16" fmla="*/ 3434434 h 3863454"/>
              <a:gd name="connsiteX17" fmla="*/ 946006 w 4908965"/>
              <a:gd name="connsiteY17" fmla="*/ 3429093 h 3863454"/>
              <a:gd name="connsiteX18" fmla="*/ 2316863 w 4908965"/>
              <a:gd name="connsiteY18" fmla="*/ 3429001 h 3863454"/>
              <a:gd name="connsiteX19" fmla="*/ 2299886 w 4908965"/>
              <a:gd name="connsiteY19" fmla="*/ 3431074 h 3863454"/>
              <a:gd name="connsiteX20" fmla="*/ 2306886 w 4908965"/>
              <a:gd name="connsiteY20" fmla="*/ 3436718 h 3863454"/>
              <a:gd name="connsiteX21" fmla="*/ 2315232 w 4908965"/>
              <a:gd name="connsiteY21" fmla="*/ 3439452 h 3863454"/>
              <a:gd name="connsiteX22" fmla="*/ 2319598 w 4908965"/>
              <a:gd name="connsiteY22" fmla="*/ 3434342 h 3863454"/>
              <a:gd name="connsiteX23" fmla="*/ 2316863 w 4908965"/>
              <a:gd name="connsiteY23" fmla="*/ 3429001 h 3863454"/>
              <a:gd name="connsiteX24" fmla="*/ 946487 w 4908965"/>
              <a:gd name="connsiteY24" fmla="*/ 3372644 h 3863454"/>
              <a:gd name="connsiteX25" fmla="*/ 945120 w 4908965"/>
              <a:gd name="connsiteY25" fmla="*/ 3374733 h 3863454"/>
              <a:gd name="connsiteX26" fmla="*/ 940938 w 4908965"/>
              <a:gd name="connsiteY26" fmla="*/ 3377716 h 3863454"/>
              <a:gd name="connsiteX27" fmla="*/ 946958 w 4908965"/>
              <a:gd name="connsiteY27" fmla="*/ 3382016 h 3863454"/>
              <a:gd name="connsiteX28" fmla="*/ 954325 w 4908965"/>
              <a:gd name="connsiteY28" fmla="*/ 3383405 h 3863454"/>
              <a:gd name="connsiteX29" fmla="*/ 957915 w 4908965"/>
              <a:gd name="connsiteY29" fmla="*/ 3375644 h 3863454"/>
              <a:gd name="connsiteX30" fmla="*/ 946487 w 4908965"/>
              <a:gd name="connsiteY30" fmla="*/ 3372644 h 3863454"/>
              <a:gd name="connsiteX31" fmla="*/ 2317344 w 4908965"/>
              <a:gd name="connsiteY31" fmla="*/ 3372553 h 3863454"/>
              <a:gd name="connsiteX32" fmla="*/ 2315977 w 4908965"/>
              <a:gd name="connsiteY32" fmla="*/ 3374642 h 3863454"/>
              <a:gd name="connsiteX33" fmla="*/ 2311794 w 4908965"/>
              <a:gd name="connsiteY33" fmla="*/ 3377625 h 3863454"/>
              <a:gd name="connsiteX34" fmla="*/ 2317815 w 4908965"/>
              <a:gd name="connsiteY34" fmla="*/ 3381925 h 3863454"/>
              <a:gd name="connsiteX35" fmla="*/ 2325182 w 4908965"/>
              <a:gd name="connsiteY35" fmla="*/ 3383314 h 3863454"/>
              <a:gd name="connsiteX36" fmla="*/ 2328772 w 4908965"/>
              <a:gd name="connsiteY36" fmla="*/ 3375552 h 3863454"/>
              <a:gd name="connsiteX37" fmla="*/ 2317344 w 4908965"/>
              <a:gd name="connsiteY37" fmla="*/ 3372553 h 3863454"/>
              <a:gd name="connsiteX38" fmla="*/ 1525789 w 4908965"/>
              <a:gd name="connsiteY38" fmla="*/ 3351166 h 3863454"/>
              <a:gd name="connsiteX39" fmla="*/ 1520787 w 4908965"/>
              <a:gd name="connsiteY39" fmla="*/ 3355970 h 3863454"/>
              <a:gd name="connsiteX40" fmla="*/ 1522869 w 4908965"/>
              <a:gd name="connsiteY40" fmla="*/ 3361425 h 3863454"/>
              <a:gd name="connsiteX41" fmla="*/ 1533949 w 4908965"/>
              <a:gd name="connsiteY41" fmla="*/ 3365075 h 3863454"/>
              <a:gd name="connsiteX42" fmla="*/ 1537041 w 4908965"/>
              <a:gd name="connsiteY42" fmla="*/ 3362728 h 3863454"/>
              <a:gd name="connsiteX43" fmla="*/ 1540133 w 4908965"/>
              <a:gd name="connsiteY43" fmla="*/ 3360380 h 3863454"/>
              <a:gd name="connsiteX44" fmla="*/ 1533815 w 4908965"/>
              <a:gd name="connsiteY44" fmla="*/ 3354371 h 3863454"/>
              <a:gd name="connsiteX45" fmla="*/ 1525789 w 4908965"/>
              <a:gd name="connsiteY45" fmla="*/ 3351166 h 3863454"/>
              <a:gd name="connsiteX46" fmla="*/ 1497663 w 4908965"/>
              <a:gd name="connsiteY46" fmla="*/ 3249883 h 3863454"/>
              <a:gd name="connsiteX47" fmla="*/ 1492661 w 4908965"/>
              <a:gd name="connsiteY47" fmla="*/ 3254688 h 3863454"/>
              <a:gd name="connsiteX48" fmla="*/ 1494743 w 4908965"/>
              <a:gd name="connsiteY48" fmla="*/ 3260143 h 3863454"/>
              <a:gd name="connsiteX49" fmla="*/ 1505823 w 4908965"/>
              <a:gd name="connsiteY49" fmla="*/ 3263793 h 3863454"/>
              <a:gd name="connsiteX50" fmla="*/ 1508915 w 4908965"/>
              <a:gd name="connsiteY50" fmla="*/ 3261446 h 3863454"/>
              <a:gd name="connsiteX51" fmla="*/ 1512007 w 4908965"/>
              <a:gd name="connsiteY51" fmla="*/ 3259098 h 3863454"/>
              <a:gd name="connsiteX52" fmla="*/ 1505689 w 4908965"/>
              <a:gd name="connsiteY52" fmla="*/ 3253089 h 3863454"/>
              <a:gd name="connsiteX53" fmla="*/ 1497663 w 4908965"/>
              <a:gd name="connsiteY53" fmla="*/ 3249883 h 3863454"/>
              <a:gd name="connsiteX54" fmla="*/ 1566376 w 4908965"/>
              <a:gd name="connsiteY54" fmla="*/ 3229881 h 3863454"/>
              <a:gd name="connsiteX55" fmla="*/ 1551404 w 4908965"/>
              <a:gd name="connsiteY55" fmla="*/ 3277688 h 3863454"/>
              <a:gd name="connsiteX56" fmla="*/ 1532275 w 4908965"/>
              <a:gd name="connsiteY56" fmla="*/ 3324127 h 3863454"/>
              <a:gd name="connsiteX57" fmla="*/ 1571699 w 4908965"/>
              <a:gd name="connsiteY57" fmla="*/ 3330383 h 3863454"/>
              <a:gd name="connsiteX58" fmla="*/ 1571958 w 4908965"/>
              <a:gd name="connsiteY58" fmla="*/ 3269873 h 3863454"/>
              <a:gd name="connsiteX59" fmla="*/ 1590167 w 4908965"/>
              <a:gd name="connsiteY59" fmla="*/ 3239964 h 3863454"/>
              <a:gd name="connsiteX60" fmla="*/ 1609393 w 4908965"/>
              <a:gd name="connsiteY60" fmla="*/ 3170834 h 3863454"/>
              <a:gd name="connsiteX61" fmla="*/ 1598887 w 4908965"/>
              <a:gd name="connsiteY61" fmla="*/ 3171019 h 3863454"/>
              <a:gd name="connsiteX62" fmla="*/ 1583941 w 4908965"/>
              <a:gd name="connsiteY62" fmla="*/ 3206493 h 3863454"/>
              <a:gd name="connsiteX63" fmla="*/ 1588794 w 4908965"/>
              <a:gd name="connsiteY63" fmla="*/ 3212860 h 3863454"/>
              <a:gd name="connsiteX64" fmla="*/ 1598285 w 4908965"/>
              <a:gd name="connsiteY64" fmla="*/ 3215707 h 3863454"/>
              <a:gd name="connsiteX65" fmla="*/ 1602471 w 4908965"/>
              <a:gd name="connsiteY65" fmla="*/ 3209512 h 3863454"/>
              <a:gd name="connsiteX66" fmla="*/ 1599573 w 4908965"/>
              <a:gd name="connsiteY66" fmla="*/ 3202666 h 3863454"/>
              <a:gd name="connsiteX67" fmla="*/ 1606402 w 4908965"/>
              <a:gd name="connsiteY67" fmla="*/ 3191450 h 3863454"/>
              <a:gd name="connsiteX68" fmla="*/ 1612909 w 4908965"/>
              <a:gd name="connsiteY68" fmla="*/ 3183494 h 3863454"/>
              <a:gd name="connsiteX69" fmla="*/ 1619415 w 4908965"/>
              <a:gd name="connsiteY69" fmla="*/ 3175539 h 3863454"/>
              <a:gd name="connsiteX70" fmla="*/ 1609393 w 4908965"/>
              <a:gd name="connsiteY70" fmla="*/ 3170834 h 3863454"/>
              <a:gd name="connsiteX71" fmla="*/ 3484606 w 4908965"/>
              <a:gd name="connsiteY71" fmla="*/ 3129141 h 3863454"/>
              <a:gd name="connsiteX72" fmla="*/ 3481716 w 4908965"/>
              <a:gd name="connsiteY72" fmla="*/ 3134772 h 3863454"/>
              <a:gd name="connsiteX73" fmla="*/ 3488655 w 4908965"/>
              <a:gd name="connsiteY73" fmla="*/ 3134456 h 3863454"/>
              <a:gd name="connsiteX74" fmla="*/ 3485107 w 4908965"/>
              <a:gd name="connsiteY74" fmla="*/ 3129359 h 3863454"/>
              <a:gd name="connsiteX75" fmla="*/ 2827856 w 4908965"/>
              <a:gd name="connsiteY75" fmla="*/ 3085439 h 3863454"/>
              <a:gd name="connsiteX76" fmla="*/ 2822853 w 4908965"/>
              <a:gd name="connsiteY76" fmla="*/ 3090242 h 3863454"/>
              <a:gd name="connsiteX77" fmla="*/ 2824935 w 4908965"/>
              <a:gd name="connsiteY77" fmla="*/ 3095698 h 3863454"/>
              <a:gd name="connsiteX78" fmla="*/ 2836015 w 4908965"/>
              <a:gd name="connsiteY78" fmla="*/ 3099348 h 3863454"/>
              <a:gd name="connsiteX79" fmla="*/ 2839107 w 4908965"/>
              <a:gd name="connsiteY79" fmla="*/ 3097001 h 3863454"/>
              <a:gd name="connsiteX80" fmla="*/ 2841815 w 4908965"/>
              <a:gd name="connsiteY80" fmla="*/ 3094944 h 3863454"/>
              <a:gd name="connsiteX81" fmla="*/ 2841915 w 4908965"/>
              <a:gd name="connsiteY81" fmla="*/ 3094383 h 3863454"/>
              <a:gd name="connsiteX82" fmla="*/ 2835881 w 4908965"/>
              <a:gd name="connsiteY82" fmla="*/ 3088643 h 3863454"/>
              <a:gd name="connsiteX83" fmla="*/ 2827856 w 4908965"/>
              <a:gd name="connsiteY83" fmla="*/ 3085439 h 3863454"/>
              <a:gd name="connsiteX84" fmla="*/ 1636243 w 4908965"/>
              <a:gd name="connsiteY84" fmla="*/ 3082889 h 3863454"/>
              <a:gd name="connsiteX85" fmla="*/ 1636343 w 4908965"/>
              <a:gd name="connsiteY85" fmla="*/ 3086907 h 3863454"/>
              <a:gd name="connsiteX86" fmla="*/ 1652368 w 4908965"/>
              <a:gd name="connsiteY86" fmla="*/ 3090161 h 3863454"/>
              <a:gd name="connsiteX87" fmla="*/ 1646038 w 4908965"/>
              <a:gd name="connsiteY87" fmla="*/ 3086819 h 3863454"/>
              <a:gd name="connsiteX88" fmla="*/ 1636243 w 4908965"/>
              <a:gd name="connsiteY88" fmla="*/ 3082889 h 3863454"/>
              <a:gd name="connsiteX89" fmla="*/ 2944698 w 4908965"/>
              <a:gd name="connsiteY89" fmla="*/ 3025021 h 3863454"/>
              <a:gd name="connsiteX90" fmla="*/ 2936594 w 4908965"/>
              <a:gd name="connsiteY90" fmla="*/ 3027005 h 3863454"/>
              <a:gd name="connsiteX91" fmla="*/ 2945151 w 4908965"/>
              <a:gd name="connsiteY91" fmla="*/ 3032069 h 3863454"/>
              <a:gd name="connsiteX92" fmla="*/ 2946481 w 4908965"/>
              <a:gd name="connsiteY92" fmla="*/ 3032008 h 3863454"/>
              <a:gd name="connsiteX93" fmla="*/ 2946447 w 4908965"/>
              <a:gd name="connsiteY93" fmla="*/ 3030659 h 3863454"/>
              <a:gd name="connsiteX94" fmla="*/ 2850470 w 4908965"/>
              <a:gd name="connsiteY94" fmla="*/ 3019450 h 3863454"/>
              <a:gd name="connsiteX95" fmla="*/ 2841088 w 4908965"/>
              <a:gd name="connsiteY95" fmla="*/ 3042879 h 3863454"/>
              <a:gd name="connsiteX96" fmla="*/ 2834341 w 4908965"/>
              <a:gd name="connsiteY96" fmla="*/ 3058399 h 3863454"/>
              <a:gd name="connsiteX97" fmla="*/ 2851775 w 4908965"/>
              <a:gd name="connsiteY97" fmla="*/ 3061166 h 3863454"/>
              <a:gd name="connsiteX98" fmla="*/ 2858134 w 4908965"/>
              <a:gd name="connsiteY98" fmla="*/ 3055354 h 3863454"/>
              <a:gd name="connsiteX99" fmla="*/ 2861396 w 4908965"/>
              <a:gd name="connsiteY99" fmla="*/ 3034451 h 3863454"/>
              <a:gd name="connsiteX100" fmla="*/ 1557628 w 4908965"/>
              <a:gd name="connsiteY100" fmla="*/ 2993398 h 3863454"/>
              <a:gd name="connsiteX101" fmla="*/ 1554669 w 4908965"/>
              <a:gd name="connsiteY101" fmla="*/ 2998061 h 3863454"/>
              <a:gd name="connsiteX102" fmla="*/ 1555996 w 4908965"/>
              <a:gd name="connsiteY102" fmla="*/ 3003850 h 3863454"/>
              <a:gd name="connsiteX103" fmla="*/ 1543529 w 4908965"/>
              <a:gd name="connsiteY103" fmla="*/ 3006561 h 3863454"/>
              <a:gd name="connsiteX104" fmla="*/ 1546856 w 4908965"/>
              <a:gd name="connsiteY104" fmla="*/ 3016683 h 3863454"/>
              <a:gd name="connsiteX105" fmla="*/ 1539675 w 4908965"/>
              <a:gd name="connsiteY105" fmla="*/ 3032206 h 3863454"/>
              <a:gd name="connsiteX106" fmla="*/ 1543760 w 4908965"/>
              <a:gd name="connsiteY106" fmla="*/ 3042934 h 3863454"/>
              <a:gd name="connsiteX107" fmla="*/ 1552218 w 4908965"/>
              <a:gd name="connsiteY107" fmla="*/ 3022529 h 3863454"/>
              <a:gd name="connsiteX108" fmla="*/ 1563125 w 4908965"/>
              <a:gd name="connsiteY108" fmla="*/ 2996400 h 3863454"/>
              <a:gd name="connsiteX109" fmla="*/ 2799730 w 4908965"/>
              <a:gd name="connsiteY109" fmla="*/ 2984156 h 3863454"/>
              <a:gd name="connsiteX110" fmla="*/ 2794727 w 4908965"/>
              <a:gd name="connsiteY110" fmla="*/ 2988961 h 3863454"/>
              <a:gd name="connsiteX111" fmla="*/ 2796809 w 4908965"/>
              <a:gd name="connsiteY111" fmla="*/ 2994415 h 3863454"/>
              <a:gd name="connsiteX112" fmla="*/ 2807889 w 4908965"/>
              <a:gd name="connsiteY112" fmla="*/ 2998066 h 3863454"/>
              <a:gd name="connsiteX113" fmla="*/ 2810981 w 4908965"/>
              <a:gd name="connsiteY113" fmla="*/ 2995719 h 3863454"/>
              <a:gd name="connsiteX114" fmla="*/ 2814073 w 4908965"/>
              <a:gd name="connsiteY114" fmla="*/ 2993370 h 3863454"/>
              <a:gd name="connsiteX115" fmla="*/ 2807755 w 4908965"/>
              <a:gd name="connsiteY115" fmla="*/ 2987362 h 3863454"/>
              <a:gd name="connsiteX116" fmla="*/ 2799730 w 4908965"/>
              <a:gd name="connsiteY116" fmla="*/ 2984156 h 3863454"/>
              <a:gd name="connsiteX117" fmla="*/ 1286623 w 4908965"/>
              <a:gd name="connsiteY117" fmla="*/ 2900518 h 3863454"/>
              <a:gd name="connsiteX118" fmla="*/ 1254627 w 4908965"/>
              <a:gd name="connsiteY118" fmla="*/ 2907353 h 3863454"/>
              <a:gd name="connsiteX119" fmla="*/ 1264708 w 4908965"/>
              <a:gd name="connsiteY119" fmla="*/ 2913262 h 3863454"/>
              <a:gd name="connsiteX120" fmla="*/ 1277482 w 4908965"/>
              <a:gd name="connsiteY120" fmla="*/ 2913351 h 3863454"/>
              <a:gd name="connsiteX121" fmla="*/ 1286338 w 4908965"/>
              <a:gd name="connsiteY121" fmla="*/ 2908059 h 3863454"/>
              <a:gd name="connsiteX122" fmla="*/ 1286623 w 4908965"/>
              <a:gd name="connsiteY122" fmla="*/ 2900518 h 3863454"/>
              <a:gd name="connsiteX123" fmla="*/ 2657479 w 4908965"/>
              <a:gd name="connsiteY123" fmla="*/ 2900427 h 3863454"/>
              <a:gd name="connsiteX124" fmla="*/ 2625484 w 4908965"/>
              <a:gd name="connsiteY124" fmla="*/ 2907261 h 3863454"/>
              <a:gd name="connsiteX125" fmla="*/ 2635565 w 4908965"/>
              <a:gd name="connsiteY125" fmla="*/ 2913171 h 3863454"/>
              <a:gd name="connsiteX126" fmla="*/ 2648339 w 4908965"/>
              <a:gd name="connsiteY126" fmla="*/ 2913260 h 3863454"/>
              <a:gd name="connsiteX127" fmla="*/ 2657195 w 4908965"/>
              <a:gd name="connsiteY127" fmla="*/ 2907968 h 3863454"/>
              <a:gd name="connsiteX128" fmla="*/ 2657479 w 4908965"/>
              <a:gd name="connsiteY128" fmla="*/ 2900427 h 3863454"/>
              <a:gd name="connsiteX129" fmla="*/ 2820810 w 4908965"/>
              <a:gd name="connsiteY129" fmla="*/ 2871140 h 3863454"/>
              <a:gd name="connsiteX130" fmla="*/ 2812066 w 4908965"/>
              <a:gd name="connsiteY130" fmla="*/ 2877690 h 3863454"/>
              <a:gd name="connsiteX131" fmla="*/ 2811585 w 4908965"/>
              <a:gd name="connsiteY131" fmla="*/ 2890716 h 3863454"/>
              <a:gd name="connsiteX132" fmla="*/ 2821120 w 4908965"/>
              <a:gd name="connsiteY132" fmla="*/ 2883477 h 3863454"/>
              <a:gd name="connsiteX133" fmla="*/ 1617676 w 4908965"/>
              <a:gd name="connsiteY133" fmla="*/ 2822027 h 3863454"/>
              <a:gd name="connsiteX134" fmla="*/ 1600698 w 4908965"/>
              <a:gd name="connsiteY134" fmla="*/ 2824100 h 3863454"/>
              <a:gd name="connsiteX135" fmla="*/ 1607699 w 4908965"/>
              <a:gd name="connsiteY135" fmla="*/ 2829744 h 3863454"/>
              <a:gd name="connsiteX136" fmla="*/ 1616045 w 4908965"/>
              <a:gd name="connsiteY136" fmla="*/ 2832478 h 3863454"/>
              <a:gd name="connsiteX137" fmla="*/ 1620411 w 4908965"/>
              <a:gd name="connsiteY137" fmla="*/ 2827369 h 3863454"/>
              <a:gd name="connsiteX138" fmla="*/ 1617676 w 4908965"/>
              <a:gd name="connsiteY138" fmla="*/ 2822027 h 3863454"/>
              <a:gd name="connsiteX139" fmla="*/ 143318 w 4908965"/>
              <a:gd name="connsiteY139" fmla="*/ 2817459 h 3863454"/>
              <a:gd name="connsiteX140" fmla="*/ 138316 w 4908965"/>
              <a:gd name="connsiteY140" fmla="*/ 2822263 h 3863454"/>
              <a:gd name="connsiteX141" fmla="*/ 140398 w 4908965"/>
              <a:gd name="connsiteY141" fmla="*/ 2827718 h 3863454"/>
              <a:gd name="connsiteX142" fmla="*/ 151478 w 4908965"/>
              <a:gd name="connsiteY142" fmla="*/ 2831368 h 3863454"/>
              <a:gd name="connsiteX143" fmla="*/ 154570 w 4908965"/>
              <a:gd name="connsiteY143" fmla="*/ 2829021 h 3863454"/>
              <a:gd name="connsiteX144" fmla="*/ 157663 w 4908965"/>
              <a:gd name="connsiteY144" fmla="*/ 2826673 h 3863454"/>
              <a:gd name="connsiteX145" fmla="*/ 151345 w 4908965"/>
              <a:gd name="connsiteY145" fmla="*/ 2820664 h 3863454"/>
              <a:gd name="connsiteX146" fmla="*/ 143318 w 4908965"/>
              <a:gd name="connsiteY146" fmla="*/ 2817459 h 3863454"/>
              <a:gd name="connsiteX147" fmla="*/ 263781 w 4908965"/>
              <a:gd name="connsiteY147" fmla="*/ 2756155 h 3863454"/>
              <a:gd name="connsiteX148" fmla="*/ 252057 w 4908965"/>
              <a:gd name="connsiteY148" fmla="*/ 2759025 h 3863454"/>
              <a:gd name="connsiteX149" fmla="*/ 260614 w 4908965"/>
              <a:gd name="connsiteY149" fmla="*/ 2764089 h 3863454"/>
              <a:gd name="connsiteX150" fmla="*/ 272584 w 4908965"/>
              <a:gd name="connsiteY150" fmla="*/ 2763544 h 3863454"/>
              <a:gd name="connsiteX151" fmla="*/ 269036 w 4908965"/>
              <a:gd name="connsiteY151" fmla="*/ 2758448 h 3863454"/>
              <a:gd name="connsiteX152" fmla="*/ 263781 w 4908965"/>
              <a:gd name="connsiteY152" fmla="*/ 2756155 h 3863454"/>
              <a:gd name="connsiteX153" fmla="*/ 1588766 w 4908965"/>
              <a:gd name="connsiteY153" fmla="*/ 2725227 h 3863454"/>
              <a:gd name="connsiteX154" fmla="*/ 1586461 w 4908965"/>
              <a:gd name="connsiteY154" fmla="*/ 2727615 h 3863454"/>
              <a:gd name="connsiteX155" fmla="*/ 1586971 w 4908965"/>
              <a:gd name="connsiteY155" fmla="*/ 2729108 h 3863454"/>
              <a:gd name="connsiteX156" fmla="*/ 1595399 w 4908965"/>
              <a:gd name="connsiteY156" fmla="*/ 2735128 h 3863454"/>
              <a:gd name="connsiteX157" fmla="*/ 1607867 w 4908965"/>
              <a:gd name="connsiteY157" fmla="*/ 2732416 h 3863454"/>
              <a:gd name="connsiteX158" fmla="*/ 1599663 w 4908965"/>
              <a:gd name="connsiteY158" fmla="*/ 2725912 h 3863454"/>
              <a:gd name="connsiteX159" fmla="*/ 1588766 w 4908965"/>
              <a:gd name="connsiteY159" fmla="*/ 2725227 h 3863454"/>
              <a:gd name="connsiteX160" fmla="*/ 2959624 w 4908965"/>
              <a:gd name="connsiteY160" fmla="*/ 2725136 h 3863454"/>
              <a:gd name="connsiteX161" fmla="*/ 2957318 w 4908965"/>
              <a:gd name="connsiteY161" fmla="*/ 2727523 h 3863454"/>
              <a:gd name="connsiteX162" fmla="*/ 2957828 w 4908965"/>
              <a:gd name="connsiteY162" fmla="*/ 2729017 h 3863454"/>
              <a:gd name="connsiteX163" fmla="*/ 2966256 w 4908965"/>
              <a:gd name="connsiteY163" fmla="*/ 2735037 h 3863454"/>
              <a:gd name="connsiteX164" fmla="*/ 2978725 w 4908965"/>
              <a:gd name="connsiteY164" fmla="*/ 2732325 h 3863454"/>
              <a:gd name="connsiteX165" fmla="*/ 2970519 w 4908965"/>
              <a:gd name="connsiteY165" fmla="*/ 2725820 h 3863454"/>
              <a:gd name="connsiteX166" fmla="*/ 2959624 w 4908965"/>
              <a:gd name="connsiteY166" fmla="*/ 2725136 h 3863454"/>
              <a:gd name="connsiteX167" fmla="*/ 115193 w 4908965"/>
              <a:gd name="connsiteY167" fmla="*/ 2716176 h 3863454"/>
              <a:gd name="connsiteX168" fmla="*/ 110190 w 4908965"/>
              <a:gd name="connsiteY168" fmla="*/ 2720981 h 3863454"/>
              <a:gd name="connsiteX169" fmla="*/ 112272 w 4908965"/>
              <a:gd name="connsiteY169" fmla="*/ 2726435 h 3863454"/>
              <a:gd name="connsiteX170" fmla="*/ 123352 w 4908965"/>
              <a:gd name="connsiteY170" fmla="*/ 2730086 h 3863454"/>
              <a:gd name="connsiteX171" fmla="*/ 126444 w 4908965"/>
              <a:gd name="connsiteY171" fmla="*/ 2727739 h 3863454"/>
              <a:gd name="connsiteX172" fmla="*/ 129536 w 4908965"/>
              <a:gd name="connsiteY172" fmla="*/ 2725390 h 3863454"/>
              <a:gd name="connsiteX173" fmla="*/ 123218 w 4908965"/>
              <a:gd name="connsiteY173" fmla="*/ 2719382 h 3863454"/>
              <a:gd name="connsiteX174" fmla="*/ 115193 w 4908965"/>
              <a:gd name="connsiteY174" fmla="*/ 2716176 h 3863454"/>
              <a:gd name="connsiteX175" fmla="*/ 1899386 w 4908965"/>
              <a:gd name="connsiteY175" fmla="*/ 2715687 h 3863454"/>
              <a:gd name="connsiteX176" fmla="*/ 1893202 w 4908965"/>
              <a:gd name="connsiteY176" fmla="*/ 2720382 h 3863454"/>
              <a:gd name="connsiteX177" fmla="*/ 1902613 w 4908965"/>
              <a:gd name="connsiteY177" fmla="*/ 2724044 h 3863454"/>
              <a:gd name="connsiteX178" fmla="*/ 1913729 w 4908965"/>
              <a:gd name="connsiteY178" fmla="*/ 2724902 h 3863454"/>
              <a:gd name="connsiteX179" fmla="*/ 1916006 w 4908965"/>
              <a:gd name="connsiteY179" fmla="*/ 2721163 h 3863454"/>
              <a:gd name="connsiteX180" fmla="*/ 183905 w 4908965"/>
              <a:gd name="connsiteY180" fmla="*/ 2696174 h 3863454"/>
              <a:gd name="connsiteX181" fmla="*/ 168933 w 4908965"/>
              <a:gd name="connsiteY181" fmla="*/ 2743981 h 3863454"/>
              <a:gd name="connsiteX182" fmla="*/ 149804 w 4908965"/>
              <a:gd name="connsiteY182" fmla="*/ 2790420 h 3863454"/>
              <a:gd name="connsiteX183" fmla="*/ 189228 w 4908965"/>
              <a:gd name="connsiteY183" fmla="*/ 2796676 h 3863454"/>
              <a:gd name="connsiteX184" fmla="*/ 189487 w 4908965"/>
              <a:gd name="connsiteY184" fmla="*/ 2736166 h 3863454"/>
              <a:gd name="connsiteX185" fmla="*/ 207696 w 4908965"/>
              <a:gd name="connsiteY185" fmla="*/ 2706257 h 3863454"/>
              <a:gd name="connsiteX186" fmla="*/ 1322873 w 4908965"/>
              <a:gd name="connsiteY186" fmla="*/ 2694887 h 3863454"/>
              <a:gd name="connsiteX187" fmla="*/ 1309936 w 4908965"/>
              <a:gd name="connsiteY187" fmla="*/ 2697748 h 3863454"/>
              <a:gd name="connsiteX188" fmla="*/ 1289128 w 4908965"/>
              <a:gd name="connsiteY188" fmla="*/ 2735805 h 3863454"/>
              <a:gd name="connsiteX189" fmla="*/ 1285461 w 4908965"/>
              <a:gd name="connsiteY189" fmla="*/ 2778361 h 3863454"/>
              <a:gd name="connsiteX190" fmla="*/ 1288077 w 4908965"/>
              <a:gd name="connsiteY190" fmla="*/ 2807336 h 3863454"/>
              <a:gd name="connsiteX191" fmla="*/ 1268838 w 4908965"/>
              <a:gd name="connsiteY191" fmla="*/ 2832477 h 3863454"/>
              <a:gd name="connsiteX192" fmla="*/ 1278127 w 4908965"/>
              <a:gd name="connsiteY192" fmla="*/ 2863474 h 3863454"/>
              <a:gd name="connsiteX193" fmla="*/ 1293817 w 4908965"/>
              <a:gd name="connsiteY193" fmla="*/ 2847736 h 3863454"/>
              <a:gd name="connsiteX194" fmla="*/ 1303752 w 4908965"/>
              <a:gd name="connsiteY194" fmla="*/ 2828857 h 3863454"/>
              <a:gd name="connsiteX195" fmla="*/ 1322854 w 4908965"/>
              <a:gd name="connsiteY195" fmla="*/ 2836045 h 3863454"/>
              <a:gd name="connsiteX196" fmla="*/ 1320073 w 4908965"/>
              <a:gd name="connsiteY196" fmla="*/ 2800501 h 3863454"/>
              <a:gd name="connsiteX197" fmla="*/ 1323088 w 4908965"/>
              <a:gd name="connsiteY197" fmla="*/ 2769741 h 3863454"/>
              <a:gd name="connsiteX198" fmla="*/ 1326103 w 4908965"/>
              <a:gd name="connsiteY198" fmla="*/ 2738981 h 3863454"/>
              <a:gd name="connsiteX199" fmla="*/ 1336038 w 4908965"/>
              <a:gd name="connsiteY199" fmla="*/ 2720102 h 3863454"/>
              <a:gd name="connsiteX200" fmla="*/ 1334586 w 4908965"/>
              <a:gd name="connsiteY200" fmla="*/ 2699865 h 3863454"/>
              <a:gd name="connsiteX201" fmla="*/ 1322873 w 4908965"/>
              <a:gd name="connsiteY201" fmla="*/ 2694887 h 3863454"/>
              <a:gd name="connsiteX202" fmla="*/ 2693730 w 4908965"/>
              <a:gd name="connsiteY202" fmla="*/ 2694795 h 3863454"/>
              <a:gd name="connsiteX203" fmla="*/ 2680792 w 4908965"/>
              <a:gd name="connsiteY203" fmla="*/ 2697656 h 3863454"/>
              <a:gd name="connsiteX204" fmla="*/ 2659984 w 4908965"/>
              <a:gd name="connsiteY204" fmla="*/ 2735713 h 3863454"/>
              <a:gd name="connsiteX205" fmla="*/ 2656317 w 4908965"/>
              <a:gd name="connsiteY205" fmla="*/ 2778270 h 3863454"/>
              <a:gd name="connsiteX206" fmla="*/ 2658934 w 4908965"/>
              <a:gd name="connsiteY206" fmla="*/ 2807244 h 3863454"/>
              <a:gd name="connsiteX207" fmla="*/ 2639695 w 4908965"/>
              <a:gd name="connsiteY207" fmla="*/ 2832386 h 3863454"/>
              <a:gd name="connsiteX208" fmla="*/ 2648984 w 4908965"/>
              <a:gd name="connsiteY208" fmla="*/ 2863383 h 3863454"/>
              <a:gd name="connsiteX209" fmla="*/ 2664674 w 4908965"/>
              <a:gd name="connsiteY209" fmla="*/ 2847644 h 3863454"/>
              <a:gd name="connsiteX210" fmla="*/ 2674608 w 4908965"/>
              <a:gd name="connsiteY210" fmla="*/ 2828765 h 3863454"/>
              <a:gd name="connsiteX211" fmla="*/ 2693711 w 4908965"/>
              <a:gd name="connsiteY211" fmla="*/ 2835953 h 3863454"/>
              <a:gd name="connsiteX212" fmla="*/ 2690929 w 4908965"/>
              <a:gd name="connsiteY212" fmla="*/ 2800409 h 3863454"/>
              <a:gd name="connsiteX213" fmla="*/ 2693945 w 4908965"/>
              <a:gd name="connsiteY213" fmla="*/ 2769650 h 3863454"/>
              <a:gd name="connsiteX214" fmla="*/ 2696960 w 4908965"/>
              <a:gd name="connsiteY214" fmla="*/ 2738890 h 3863454"/>
              <a:gd name="connsiteX215" fmla="*/ 2706894 w 4908965"/>
              <a:gd name="connsiteY215" fmla="*/ 2720010 h 3863454"/>
              <a:gd name="connsiteX216" fmla="*/ 2705444 w 4908965"/>
              <a:gd name="connsiteY216" fmla="*/ 2699773 h 3863454"/>
              <a:gd name="connsiteX217" fmla="*/ 2693730 w 4908965"/>
              <a:gd name="connsiteY217" fmla="*/ 2694795 h 3863454"/>
              <a:gd name="connsiteX218" fmla="*/ 226922 w 4908965"/>
              <a:gd name="connsiteY218" fmla="*/ 2637127 h 3863454"/>
              <a:gd name="connsiteX219" fmla="*/ 216417 w 4908965"/>
              <a:gd name="connsiteY219" fmla="*/ 2637312 h 3863454"/>
              <a:gd name="connsiteX220" fmla="*/ 201470 w 4908965"/>
              <a:gd name="connsiteY220" fmla="*/ 2672785 h 3863454"/>
              <a:gd name="connsiteX221" fmla="*/ 206323 w 4908965"/>
              <a:gd name="connsiteY221" fmla="*/ 2679153 h 3863454"/>
              <a:gd name="connsiteX222" fmla="*/ 215814 w 4908965"/>
              <a:gd name="connsiteY222" fmla="*/ 2682000 h 3863454"/>
              <a:gd name="connsiteX223" fmla="*/ 220001 w 4908965"/>
              <a:gd name="connsiteY223" fmla="*/ 2675805 h 3863454"/>
              <a:gd name="connsiteX224" fmla="*/ 217103 w 4908965"/>
              <a:gd name="connsiteY224" fmla="*/ 2668959 h 3863454"/>
              <a:gd name="connsiteX225" fmla="*/ 223931 w 4908965"/>
              <a:gd name="connsiteY225" fmla="*/ 2657743 h 3863454"/>
              <a:gd name="connsiteX226" fmla="*/ 230437 w 4908965"/>
              <a:gd name="connsiteY226" fmla="*/ 2649787 h 3863454"/>
              <a:gd name="connsiteX227" fmla="*/ 236944 w 4908965"/>
              <a:gd name="connsiteY227" fmla="*/ 2641831 h 3863454"/>
              <a:gd name="connsiteX228" fmla="*/ 226922 w 4908965"/>
              <a:gd name="connsiteY228" fmla="*/ 2637127 h 3863454"/>
              <a:gd name="connsiteX229" fmla="*/ 1281518 w 4908965"/>
              <a:gd name="connsiteY229" fmla="*/ 2620660 h 3863454"/>
              <a:gd name="connsiteX230" fmla="*/ 1277764 w 4908965"/>
              <a:gd name="connsiteY230" fmla="*/ 2621851 h 3863454"/>
              <a:gd name="connsiteX231" fmla="*/ 1283356 w 4908965"/>
              <a:gd name="connsiteY231" fmla="*/ 2627942 h 3863454"/>
              <a:gd name="connsiteX232" fmla="*/ 1293111 w 4908965"/>
              <a:gd name="connsiteY232" fmla="*/ 2630230 h 3863454"/>
              <a:gd name="connsiteX233" fmla="*/ 1292946 w 4908965"/>
              <a:gd name="connsiteY233" fmla="*/ 2623659 h 3863454"/>
              <a:gd name="connsiteX234" fmla="*/ 1281518 w 4908965"/>
              <a:gd name="connsiteY234" fmla="*/ 2620660 h 3863454"/>
              <a:gd name="connsiteX235" fmla="*/ 2652375 w 4908965"/>
              <a:gd name="connsiteY235" fmla="*/ 2620569 h 3863454"/>
              <a:gd name="connsiteX236" fmla="*/ 2648621 w 4908965"/>
              <a:gd name="connsiteY236" fmla="*/ 2621760 h 3863454"/>
              <a:gd name="connsiteX237" fmla="*/ 2654214 w 4908965"/>
              <a:gd name="connsiteY237" fmla="*/ 2627851 h 3863454"/>
              <a:gd name="connsiteX238" fmla="*/ 2663967 w 4908965"/>
              <a:gd name="connsiteY238" fmla="*/ 2630138 h 3863454"/>
              <a:gd name="connsiteX239" fmla="*/ 2663804 w 4908965"/>
              <a:gd name="connsiteY239" fmla="*/ 2623568 h 3863454"/>
              <a:gd name="connsiteX240" fmla="*/ 2652375 w 4908965"/>
              <a:gd name="connsiteY240" fmla="*/ 2620569 h 3863454"/>
              <a:gd name="connsiteX241" fmla="*/ 1359542 w 4908965"/>
              <a:gd name="connsiteY241" fmla="*/ 2562803 h 3863454"/>
              <a:gd name="connsiteX242" fmla="*/ 1342564 w 4908965"/>
              <a:gd name="connsiteY242" fmla="*/ 2564876 h 3863454"/>
              <a:gd name="connsiteX243" fmla="*/ 1349565 w 4908965"/>
              <a:gd name="connsiteY243" fmla="*/ 2570520 h 3863454"/>
              <a:gd name="connsiteX244" fmla="*/ 1357911 w 4908965"/>
              <a:gd name="connsiteY244" fmla="*/ 2573255 h 3863454"/>
              <a:gd name="connsiteX245" fmla="*/ 1362278 w 4908965"/>
              <a:gd name="connsiteY245" fmla="*/ 2568144 h 3863454"/>
              <a:gd name="connsiteX246" fmla="*/ 1359542 w 4908965"/>
              <a:gd name="connsiteY246" fmla="*/ 2562803 h 3863454"/>
              <a:gd name="connsiteX247" fmla="*/ 2730399 w 4908965"/>
              <a:gd name="connsiteY247" fmla="*/ 2562712 h 3863454"/>
              <a:gd name="connsiteX248" fmla="*/ 2713421 w 4908965"/>
              <a:gd name="connsiteY248" fmla="*/ 2564784 h 3863454"/>
              <a:gd name="connsiteX249" fmla="*/ 2720421 w 4908965"/>
              <a:gd name="connsiteY249" fmla="*/ 2570429 h 3863454"/>
              <a:gd name="connsiteX250" fmla="*/ 2728768 w 4908965"/>
              <a:gd name="connsiteY250" fmla="*/ 2573163 h 3863454"/>
              <a:gd name="connsiteX251" fmla="*/ 2733134 w 4908965"/>
              <a:gd name="connsiteY251" fmla="*/ 2568053 h 3863454"/>
              <a:gd name="connsiteX252" fmla="*/ 2730399 w 4908965"/>
              <a:gd name="connsiteY252" fmla="*/ 2562712 h 3863454"/>
              <a:gd name="connsiteX253" fmla="*/ 1370149 w 4908965"/>
              <a:gd name="connsiteY253" fmla="*/ 2532947 h 3863454"/>
              <a:gd name="connsiteX254" fmla="*/ 1353171 w 4908965"/>
              <a:gd name="connsiteY254" fmla="*/ 2535019 h 3863454"/>
              <a:gd name="connsiteX255" fmla="*/ 1360171 w 4908965"/>
              <a:gd name="connsiteY255" fmla="*/ 2540665 h 3863454"/>
              <a:gd name="connsiteX256" fmla="*/ 1368518 w 4908965"/>
              <a:gd name="connsiteY256" fmla="*/ 2543399 h 3863454"/>
              <a:gd name="connsiteX257" fmla="*/ 1372884 w 4908965"/>
              <a:gd name="connsiteY257" fmla="*/ 2538289 h 3863454"/>
              <a:gd name="connsiteX258" fmla="*/ 1370149 w 4908965"/>
              <a:gd name="connsiteY258" fmla="*/ 2532947 h 3863454"/>
              <a:gd name="connsiteX259" fmla="*/ 2741006 w 4908965"/>
              <a:gd name="connsiteY259" fmla="*/ 2532856 h 3863454"/>
              <a:gd name="connsiteX260" fmla="*/ 2724028 w 4908965"/>
              <a:gd name="connsiteY260" fmla="*/ 2534928 h 3863454"/>
              <a:gd name="connsiteX261" fmla="*/ 2731028 w 4908965"/>
              <a:gd name="connsiteY261" fmla="*/ 2540573 h 3863454"/>
              <a:gd name="connsiteX262" fmla="*/ 2739374 w 4908965"/>
              <a:gd name="connsiteY262" fmla="*/ 2543307 h 3863454"/>
              <a:gd name="connsiteX263" fmla="*/ 2743741 w 4908965"/>
              <a:gd name="connsiteY263" fmla="*/ 2538198 h 3863454"/>
              <a:gd name="connsiteX264" fmla="*/ 2741006 w 4908965"/>
              <a:gd name="connsiteY264" fmla="*/ 2532856 h 3863454"/>
              <a:gd name="connsiteX265" fmla="*/ 1425481 w 4908965"/>
              <a:gd name="connsiteY265" fmla="*/ 2475663 h 3863454"/>
              <a:gd name="connsiteX266" fmla="*/ 1424399 w 4908965"/>
              <a:gd name="connsiteY266" fmla="*/ 2479731 h 3863454"/>
              <a:gd name="connsiteX267" fmla="*/ 1427604 w 4908965"/>
              <a:gd name="connsiteY267" fmla="*/ 2484923 h 3863454"/>
              <a:gd name="connsiteX268" fmla="*/ 1417117 w 4908965"/>
              <a:gd name="connsiteY268" fmla="*/ 2491147 h 3863454"/>
              <a:gd name="connsiteX269" fmla="*/ 1416670 w 4908965"/>
              <a:gd name="connsiteY269" fmla="*/ 2501637 h 3863454"/>
              <a:gd name="connsiteX270" fmla="*/ 1429690 w 4908965"/>
              <a:gd name="connsiteY270" fmla="*/ 2511582 h 3863454"/>
              <a:gd name="connsiteX271" fmla="*/ 1445403 w 4908965"/>
              <a:gd name="connsiteY271" fmla="*/ 2515706 h 3863454"/>
              <a:gd name="connsiteX272" fmla="*/ 1446729 w 4908965"/>
              <a:gd name="connsiteY272" fmla="*/ 2511974 h 3863454"/>
              <a:gd name="connsiteX273" fmla="*/ 1445239 w 4908965"/>
              <a:gd name="connsiteY273" fmla="*/ 2509135 h 3863454"/>
              <a:gd name="connsiteX274" fmla="*/ 1431402 w 4908965"/>
              <a:gd name="connsiteY274" fmla="*/ 2494896 h 3863454"/>
              <a:gd name="connsiteX275" fmla="*/ 1438868 w 4908965"/>
              <a:gd name="connsiteY275" fmla="*/ 2481352 h 3863454"/>
              <a:gd name="connsiteX276" fmla="*/ 1432847 w 4908965"/>
              <a:gd name="connsiteY276" fmla="*/ 2477052 h 3863454"/>
              <a:gd name="connsiteX277" fmla="*/ 1425481 w 4908965"/>
              <a:gd name="connsiteY277" fmla="*/ 2475663 h 3863454"/>
              <a:gd name="connsiteX278" fmla="*/ 2796337 w 4908965"/>
              <a:gd name="connsiteY278" fmla="*/ 2475571 h 3863454"/>
              <a:gd name="connsiteX279" fmla="*/ 2795257 w 4908965"/>
              <a:gd name="connsiteY279" fmla="*/ 2479640 h 3863454"/>
              <a:gd name="connsiteX280" fmla="*/ 2798461 w 4908965"/>
              <a:gd name="connsiteY280" fmla="*/ 2484832 h 3863454"/>
              <a:gd name="connsiteX281" fmla="*/ 2787973 w 4908965"/>
              <a:gd name="connsiteY281" fmla="*/ 2491056 h 3863454"/>
              <a:gd name="connsiteX282" fmla="*/ 2787526 w 4908965"/>
              <a:gd name="connsiteY282" fmla="*/ 2501546 h 3863454"/>
              <a:gd name="connsiteX283" fmla="*/ 2800546 w 4908965"/>
              <a:gd name="connsiteY283" fmla="*/ 2511491 h 3863454"/>
              <a:gd name="connsiteX284" fmla="*/ 2816260 w 4908965"/>
              <a:gd name="connsiteY284" fmla="*/ 2515614 h 3863454"/>
              <a:gd name="connsiteX285" fmla="*/ 2817585 w 4908965"/>
              <a:gd name="connsiteY285" fmla="*/ 2511882 h 3863454"/>
              <a:gd name="connsiteX286" fmla="*/ 2816095 w 4908965"/>
              <a:gd name="connsiteY286" fmla="*/ 2509044 h 3863454"/>
              <a:gd name="connsiteX287" fmla="*/ 2802258 w 4908965"/>
              <a:gd name="connsiteY287" fmla="*/ 2494805 h 3863454"/>
              <a:gd name="connsiteX288" fmla="*/ 2809725 w 4908965"/>
              <a:gd name="connsiteY288" fmla="*/ 2481260 h 3863454"/>
              <a:gd name="connsiteX289" fmla="*/ 2803705 w 4908965"/>
              <a:gd name="connsiteY289" fmla="*/ 2476960 h 3863454"/>
              <a:gd name="connsiteX290" fmla="*/ 2796337 w 4908965"/>
              <a:gd name="connsiteY290" fmla="*/ 2475571 h 3863454"/>
              <a:gd name="connsiteX291" fmla="*/ 3201452 w 4908965"/>
              <a:gd name="connsiteY291" fmla="*/ 2449960 h 3863454"/>
              <a:gd name="connsiteX292" fmla="*/ 3196575 w 4908965"/>
              <a:gd name="connsiteY292" fmla="*/ 2453662 h 3863454"/>
              <a:gd name="connsiteX293" fmla="*/ 3196944 w 4908965"/>
              <a:gd name="connsiteY293" fmla="*/ 2454500 h 3863454"/>
              <a:gd name="connsiteX294" fmla="*/ 3197764 w 4908965"/>
              <a:gd name="connsiteY294" fmla="*/ 2455626 h 3863454"/>
              <a:gd name="connsiteX295" fmla="*/ 3204679 w 4908965"/>
              <a:gd name="connsiteY295" fmla="*/ 2458317 h 3863454"/>
              <a:gd name="connsiteX296" fmla="*/ 3215796 w 4908965"/>
              <a:gd name="connsiteY296" fmla="*/ 2459174 h 3863454"/>
              <a:gd name="connsiteX297" fmla="*/ 3218072 w 4908965"/>
              <a:gd name="connsiteY297" fmla="*/ 2455435 h 3863454"/>
              <a:gd name="connsiteX298" fmla="*/ 1422535 w 4908965"/>
              <a:gd name="connsiteY298" fmla="*/ 2433547 h 3863454"/>
              <a:gd name="connsiteX299" fmla="*/ 1430373 w 4908965"/>
              <a:gd name="connsiteY299" fmla="*/ 2444307 h 3863454"/>
              <a:gd name="connsiteX300" fmla="*/ 1434456 w 4908965"/>
              <a:gd name="connsiteY300" fmla="*/ 2456258 h 3863454"/>
              <a:gd name="connsiteX301" fmla="*/ 1434128 w 4908965"/>
              <a:gd name="connsiteY301" fmla="*/ 2443117 h 3863454"/>
              <a:gd name="connsiteX302" fmla="*/ 1429739 w 4908965"/>
              <a:gd name="connsiteY302" fmla="*/ 2437885 h 3863454"/>
              <a:gd name="connsiteX303" fmla="*/ 1422535 w 4908965"/>
              <a:gd name="connsiteY303" fmla="*/ 2433547 h 3863454"/>
              <a:gd name="connsiteX304" fmla="*/ 2793393 w 4908965"/>
              <a:gd name="connsiteY304" fmla="*/ 2433456 h 3863454"/>
              <a:gd name="connsiteX305" fmla="*/ 2801230 w 4908965"/>
              <a:gd name="connsiteY305" fmla="*/ 2444216 h 3863454"/>
              <a:gd name="connsiteX306" fmla="*/ 2805313 w 4908965"/>
              <a:gd name="connsiteY306" fmla="*/ 2456167 h 3863454"/>
              <a:gd name="connsiteX307" fmla="*/ 2804985 w 4908965"/>
              <a:gd name="connsiteY307" fmla="*/ 2443026 h 3863454"/>
              <a:gd name="connsiteX308" fmla="*/ 2800596 w 4908965"/>
              <a:gd name="connsiteY308" fmla="*/ 2437794 h 3863454"/>
              <a:gd name="connsiteX309" fmla="*/ 2793393 w 4908965"/>
              <a:gd name="connsiteY309" fmla="*/ 2433456 h 3863454"/>
              <a:gd name="connsiteX310" fmla="*/ 309313 w 4908965"/>
              <a:gd name="connsiteY310" fmla="*/ 2391872 h 3863454"/>
              <a:gd name="connsiteX311" fmla="*/ 297589 w 4908965"/>
              <a:gd name="connsiteY311" fmla="*/ 2394742 h 3863454"/>
              <a:gd name="connsiteX312" fmla="*/ 269115 w 4908965"/>
              <a:gd name="connsiteY312" fmla="*/ 2458581 h 3863454"/>
              <a:gd name="connsiteX313" fmla="*/ 238450 w 4908965"/>
              <a:gd name="connsiteY313" fmla="*/ 2530114 h 3863454"/>
              <a:gd name="connsiteX314" fmla="*/ 227622 w 4908965"/>
              <a:gd name="connsiteY314" fmla="*/ 2533560 h 3863454"/>
              <a:gd name="connsiteX315" fmla="*/ 222174 w 4908965"/>
              <a:gd name="connsiteY315" fmla="*/ 2540461 h 3863454"/>
              <a:gd name="connsiteX316" fmla="*/ 245397 w 4908965"/>
              <a:gd name="connsiteY316" fmla="*/ 2551478 h 3863454"/>
              <a:gd name="connsiteX317" fmla="*/ 272032 w 4908965"/>
              <a:gd name="connsiteY317" fmla="*/ 2556888 h 3863454"/>
              <a:gd name="connsiteX318" fmla="*/ 271840 w 4908965"/>
              <a:gd name="connsiteY318" fmla="*/ 2529893 h 3863454"/>
              <a:gd name="connsiteX319" fmla="*/ 276543 w 4908965"/>
              <a:gd name="connsiteY319" fmla="*/ 2511244 h 3863454"/>
              <a:gd name="connsiteX320" fmla="*/ 297625 w 4908965"/>
              <a:gd name="connsiteY320" fmla="*/ 2464327 h 3863454"/>
              <a:gd name="connsiteX321" fmla="*/ 331172 w 4908965"/>
              <a:gd name="connsiteY321" fmla="*/ 2421517 h 3863454"/>
              <a:gd name="connsiteX322" fmla="*/ 331322 w 4908965"/>
              <a:gd name="connsiteY322" fmla="*/ 2410345 h 3863454"/>
              <a:gd name="connsiteX323" fmla="*/ 331473 w 4908965"/>
              <a:gd name="connsiteY323" fmla="*/ 2399173 h 3863454"/>
              <a:gd name="connsiteX324" fmla="*/ 322101 w 4908965"/>
              <a:gd name="connsiteY324" fmla="*/ 2392719 h 3863454"/>
              <a:gd name="connsiteX325" fmla="*/ 309313 w 4908965"/>
              <a:gd name="connsiteY325" fmla="*/ 2391872 h 3863454"/>
              <a:gd name="connsiteX326" fmla="*/ 3071074 w 4908965"/>
              <a:gd name="connsiteY326" fmla="*/ 2380072 h 3863454"/>
              <a:gd name="connsiteX327" fmla="*/ 3055951 w 4908965"/>
              <a:gd name="connsiteY327" fmla="*/ 2380988 h 3863454"/>
              <a:gd name="connsiteX328" fmla="*/ 3062070 w 4908965"/>
              <a:gd name="connsiteY328" fmla="*/ 2385921 h 3863454"/>
              <a:gd name="connsiteX329" fmla="*/ 3069326 w 4908965"/>
              <a:gd name="connsiteY329" fmla="*/ 2388299 h 3863454"/>
              <a:gd name="connsiteX330" fmla="*/ 411909 w 4908965"/>
              <a:gd name="connsiteY330" fmla="*/ 2376301 h 3863454"/>
              <a:gd name="connsiteX331" fmla="*/ 406906 w 4908965"/>
              <a:gd name="connsiteY331" fmla="*/ 2381104 h 3863454"/>
              <a:gd name="connsiteX332" fmla="*/ 408989 w 4908965"/>
              <a:gd name="connsiteY332" fmla="*/ 2386560 h 3863454"/>
              <a:gd name="connsiteX333" fmla="*/ 426253 w 4908965"/>
              <a:gd name="connsiteY333" fmla="*/ 2385515 h 3863454"/>
              <a:gd name="connsiteX334" fmla="*/ 419935 w 4908965"/>
              <a:gd name="connsiteY334" fmla="*/ 2379506 h 3863454"/>
              <a:gd name="connsiteX335" fmla="*/ 411909 w 4908965"/>
              <a:gd name="connsiteY335" fmla="*/ 2376301 h 3863454"/>
              <a:gd name="connsiteX336" fmla="*/ 1377426 w 4908965"/>
              <a:gd name="connsiteY336" fmla="*/ 2350991 h 3863454"/>
              <a:gd name="connsiteX337" fmla="*/ 1367509 w 4908965"/>
              <a:gd name="connsiteY337" fmla="*/ 2351653 h 3863454"/>
              <a:gd name="connsiteX338" fmla="*/ 1355455 w 4908965"/>
              <a:gd name="connsiteY338" fmla="*/ 2389832 h 3863454"/>
              <a:gd name="connsiteX339" fmla="*/ 1367521 w 4908965"/>
              <a:gd name="connsiteY339" fmla="*/ 2427813 h 3863454"/>
              <a:gd name="connsiteX340" fmla="*/ 1348098 w 4908965"/>
              <a:gd name="connsiteY340" fmla="*/ 2445563 h 3863454"/>
              <a:gd name="connsiteX341" fmla="*/ 1339937 w 4908965"/>
              <a:gd name="connsiteY341" fmla="*/ 2459741 h 3863454"/>
              <a:gd name="connsiteX342" fmla="*/ 1347938 w 4908965"/>
              <a:gd name="connsiteY342" fmla="*/ 2477072 h 3863454"/>
              <a:gd name="connsiteX343" fmla="*/ 1358572 w 4908965"/>
              <a:gd name="connsiteY343" fmla="*/ 2486119 h 3863454"/>
              <a:gd name="connsiteX344" fmla="*/ 1374713 w 4908965"/>
              <a:gd name="connsiteY344" fmla="*/ 2488451 h 3863454"/>
              <a:gd name="connsiteX345" fmla="*/ 1368506 w 4908965"/>
              <a:gd name="connsiteY345" fmla="*/ 2467238 h 3863454"/>
              <a:gd name="connsiteX346" fmla="*/ 1362299 w 4908965"/>
              <a:gd name="connsiteY346" fmla="*/ 2446026 h 3863454"/>
              <a:gd name="connsiteX347" fmla="*/ 1376337 w 4908965"/>
              <a:gd name="connsiteY347" fmla="*/ 2430398 h 3863454"/>
              <a:gd name="connsiteX348" fmla="*/ 1374702 w 4908965"/>
              <a:gd name="connsiteY348" fmla="*/ 2412291 h 3863454"/>
              <a:gd name="connsiteX349" fmla="*/ 1380086 w 4908965"/>
              <a:gd name="connsiteY349" fmla="*/ 2400648 h 3863454"/>
              <a:gd name="connsiteX350" fmla="*/ 1376534 w 4908965"/>
              <a:gd name="connsiteY350" fmla="*/ 2391012 h 3863454"/>
              <a:gd name="connsiteX351" fmla="*/ 1381553 w 4908965"/>
              <a:gd name="connsiteY351" fmla="*/ 2383626 h 3863454"/>
              <a:gd name="connsiteX352" fmla="*/ 1385308 w 4908965"/>
              <a:gd name="connsiteY352" fmla="*/ 2382434 h 3863454"/>
              <a:gd name="connsiteX353" fmla="*/ 1388530 w 4908965"/>
              <a:gd name="connsiteY353" fmla="*/ 2369409 h 3863454"/>
              <a:gd name="connsiteX354" fmla="*/ 1384650 w 4908965"/>
              <a:gd name="connsiteY354" fmla="*/ 2356151 h 3863454"/>
              <a:gd name="connsiteX355" fmla="*/ 1377426 w 4908965"/>
              <a:gd name="connsiteY355" fmla="*/ 2350991 h 3863454"/>
              <a:gd name="connsiteX356" fmla="*/ 2748282 w 4908965"/>
              <a:gd name="connsiteY356" fmla="*/ 2350900 h 3863454"/>
              <a:gd name="connsiteX357" fmla="*/ 2738366 w 4908965"/>
              <a:gd name="connsiteY357" fmla="*/ 2351561 h 3863454"/>
              <a:gd name="connsiteX358" fmla="*/ 2726312 w 4908965"/>
              <a:gd name="connsiteY358" fmla="*/ 2389741 h 3863454"/>
              <a:gd name="connsiteX359" fmla="*/ 2738377 w 4908965"/>
              <a:gd name="connsiteY359" fmla="*/ 2427722 h 3863454"/>
              <a:gd name="connsiteX360" fmla="*/ 2718954 w 4908965"/>
              <a:gd name="connsiteY360" fmla="*/ 2445472 h 3863454"/>
              <a:gd name="connsiteX361" fmla="*/ 2710793 w 4908965"/>
              <a:gd name="connsiteY361" fmla="*/ 2459650 h 3863454"/>
              <a:gd name="connsiteX362" fmla="*/ 2718795 w 4908965"/>
              <a:gd name="connsiteY362" fmla="*/ 2476981 h 3863454"/>
              <a:gd name="connsiteX363" fmla="*/ 2729428 w 4908965"/>
              <a:gd name="connsiteY363" fmla="*/ 2486028 h 3863454"/>
              <a:gd name="connsiteX364" fmla="*/ 2745569 w 4908965"/>
              <a:gd name="connsiteY364" fmla="*/ 2488360 h 3863454"/>
              <a:gd name="connsiteX365" fmla="*/ 2739363 w 4908965"/>
              <a:gd name="connsiteY365" fmla="*/ 2467147 h 3863454"/>
              <a:gd name="connsiteX366" fmla="*/ 2733156 w 4908965"/>
              <a:gd name="connsiteY366" fmla="*/ 2445935 h 3863454"/>
              <a:gd name="connsiteX367" fmla="*/ 2747193 w 4908965"/>
              <a:gd name="connsiteY367" fmla="*/ 2430307 h 3863454"/>
              <a:gd name="connsiteX368" fmla="*/ 2745558 w 4908965"/>
              <a:gd name="connsiteY368" fmla="*/ 2412199 h 3863454"/>
              <a:gd name="connsiteX369" fmla="*/ 2750943 w 4908965"/>
              <a:gd name="connsiteY369" fmla="*/ 2400556 h 3863454"/>
              <a:gd name="connsiteX370" fmla="*/ 2747391 w 4908965"/>
              <a:gd name="connsiteY370" fmla="*/ 2390920 h 3863454"/>
              <a:gd name="connsiteX371" fmla="*/ 2752410 w 4908965"/>
              <a:gd name="connsiteY371" fmla="*/ 2383534 h 3863454"/>
              <a:gd name="connsiteX372" fmla="*/ 2756165 w 4908965"/>
              <a:gd name="connsiteY372" fmla="*/ 2382343 h 3863454"/>
              <a:gd name="connsiteX373" fmla="*/ 2759387 w 4908965"/>
              <a:gd name="connsiteY373" fmla="*/ 2369317 h 3863454"/>
              <a:gd name="connsiteX374" fmla="*/ 2755507 w 4908965"/>
              <a:gd name="connsiteY374" fmla="*/ 2356060 h 3863454"/>
              <a:gd name="connsiteX375" fmla="*/ 2748282 w 4908965"/>
              <a:gd name="connsiteY375" fmla="*/ 2350900 h 3863454"/>
              <a:gd name="connsiteX376" fmla="*/ 432148 w 4908965"/>
              <a:gd name="connsiteY376" fmla="*/ 2340327 h 3863454"/>
              <a:gd name="connsiteX377" fmla="*/ 422948 w 4908965"/>
              <a:gd name="connsiteY377" fmla="*/ 2341785 h 3863454"/>
              <a:gd name="connsiteX378" fmla="*/ 419039 w 4908965"/>
              <a:gd name="connsiteY378" fmla="*/ 2342741 h 3863454"/>
              <a:gd name="connsiteX379" fmla="*/ 424826 w 4908965"/>
              <a:gd name="connsiteY379" fmla="*/ 2346892 h 3863454"/>
              <a:gd name="connsiteX380" fmla="*/ 434027 w 4908965"/>
              <a:gd name="connsiteY380" fmla="*/ 2345435 h 3863454"/>
              <a:gd name="connsiteX381" fmla="*/ 437936 w 4908965"/>
              <a:gd name="connsiteY381" fmla="*/ 2344478 h 3863454"/>
              <a:gd name="connsiteX382" fmla="*/ 432148 w 4908965"/>
              <a:gd name="connsiteY382" fmla="*/ 2340327 h 3863454"/>
              <a:gd name="connsiteX383" fmla="*/ 3084892 w 4908965"/>
              <a:gd name="connsiteY383" fmla="*/ 2305417 h 3863454"/>
              <a:gd name="connsiteX384" fmla="*/ 3075954 w 4908965"/>
              <a:gd name="connsiteY384" fmla="*/ 2307424 h 3863454"/>
              <a:gd name="connsiteX385" fmla="*/ 3072200 w 4908965"/>
              <a:gd name="connsiteY385" fmla="*/ 2308615 h 3863454"/>
              <a:gd name="connsiteX386" fmla="*/ 3080404 w 4908965"/>
              <a:gd name="connsiteY386" fmla="*/ 2315120 h 3863454"/>
              <a:gd name="connsiteX387" fmla="*/ 3091300 w 4908965"/>
              <a:gd name="connsiteY387" fmla="*/ 2315804 h 3863454"/>
              <a:gd name="connsiteX388" fmla="*/ 3091136 w 4908965"/>
              <a:gd name="connsiteY388" fmla="*/ 2309232 h 3863454"/>
              <a:gd name="connsiteX389" fmla="*/ 3084892 w 4908965"/>
              <a:gd name="connsiteY389" fmla="*/ 2305417 h 3863454"/>
              <a:gd name="connsiteX390" fmla="*/ 3081715 w 4908965"/>
              <a:gd name="connsiteY390" fmla="*/ 2280649 h 3863454"/>
              <a:gd name="connsiteX391" fmla="*/ 3076832 w 4908965"/>
              <a:gd name="connsiteY391" fmla="*/ 2283221 h 3863454"/>
              <a:gd name="connsiteX392" fmla="*/ 3075776 w 4908965"/>
              <a:gd name="connsiteY392" fmla="*/ 2286856 h 3863454"/>
              <a:gd name="connsiteX393" fmla="*/ 3080502 w 4908965"/>
              <a:gd name="connsiteY393" fmla="*/ 2290666 h 3863454"/>
              <a:gd name="connsiteX394" fmla="*/ 3088848 w 4908965"/>
              <a:gd name="connsiteY394" fmla="*/ 2293401 h 3863454"/>
              <a:gd name="connsiteX395" fmla="*/ 3093215 w 4908965"/>
              <a:gd name="connsiteY395" fmla="*/ 2288291 h 3863454"/>
              <a:gd name="connsiteX396" fmla="*/ 3090479 w 4908965"/>
              <a:gd name="connsiteY396" fmla="*/ 2282950 h 3863454"/>
              <a:gd name="connsiteX397" fmla="*/ 1389696 w 4908965"/>
              <a:gd name="connsiteY397" fmla="*/ 2255207 h 3863454"/>
              <a:gd name="connsiteX398" fmla="*/ 1386921 w 4908965"/>
              <a:gd name="connsiteY398" fmla="*/ 2257743 h 3863454"/>
              <a:gd name="connsiteX399" fmla="*/ 1384146 w 4908965"/>
              <a:gd name="connsiteY399" fmla="*/ 2260278 h 3863454"/>
              <a:gd name="connsiteX400" fmla="*/ 1391147 w 4908965"/>
              <a:gd name="connsiteY400" fmla="*/ 2265923 h 3863454"/>
              <a:gd name="connsiteX401" fmla="*/ 1399493 w 4908965"/>
              <a:gd name="connsiteY401" fmla="*/ 2268657 h 3863454"/>
              <a:gd name="connsiteX402" fmla="*/ 1403859 w 4908965"/>
              <a:gd name="connsiteY402" fmla="*/ 2263547 h 3863454"/>
              <a:gd name="connsiteX403" fmla="*/ 1401124 w 4908965"/>
              <a:gd name="connsiteY403" fmla="*/ 2258205 h 3863454"/>
              <a:gd name="connsiteX404" fmla="*/ 1389696 w 4908965"/>
              <a:gd name="connsiteY404" fmla="*/ 2255207 h 3863454"/>
              <a:gd name="connsiteX405" fmla="*/ 2760553 w 4908965"/>
              <a:gd name="connsiteY405" fmla="*/ 2255115 h 3863454"/>
              <a:gd name="connsiteX406" fmla="*/ 2757778 w 4908965"/>
              <a:gd name="connsiteY406" fmla="*/ 2257651 h 3863454"/>
              <a:gd name="connsiteX407" fmla="*/ 2755003 w 4908965"/>
              <a:gd name="connsiteY407" fmla="*/ 2260187 h 3863454"/>
              <a:gd name="connsiteX408" fmla="*/ 2762003 w 4908965"/>
              <a:gd name="connsiteY408" fmla="*/ 2265832 h 3863454"/>
              <a:gd name="connsiteX409" fmla="*/ 2770349 w 4908965"/>
              <a:gd name="connsiteY409" fmla="*/ 2268566 h 3863454"/>
              <a:gd name="connsiteX410" fmla="*/ 2774715 w 4908965"/>
              <a:gd name="connsiteY410" fmla="*/ 2263456 h 3863454"/>
              <a:gd name="connsiteX411" fmla="*/ 2771981 w 4908965"/>
              <a:gd name="connsiteY411" fmla="*/ 2258114 h 3863454"/>
              <a:gd name="connsiteX412" fmla="*/ 2760553 w 4908965"/>
              <a:gd name="connsiteY412" fmla="*/ 2255115 h 3863454"/>
              <a:gd name="connsiteX413" fmla="*/ 275907 w 4908965"/>
              <a:gd name="connsiteY413" fmla="*/ 2228254 h 3863454"/>
              <a:gd name="connsiteX414" fmla="*/ 289949 w 4908965"/>
              <a:gd name="connsiteY414" fmla="*/ 2259812 h 3863454"/>
              <a:gd name="connsiteX415" fmla="*/ 278929 w 4908965"/>
              <a:gd name="connsiteY415" fmla="*/ 2272452 h 3863454"/>
              <a:gd name="connsiteX416" fmla="*/ 261305 w 4908965"/>
              <a:gd name="connsiteY416" fmla="*/ 2279550 h 3863454"/>
              <a:gd name="connsiteX417" fmla="*/ 516915 w 4908965"/>
              <a:gd name="connsiteY417" fmla="*/ 2181980 h 3863454"/>
              <a:gd name="connsiteX418" fmla="*/ 510731 w 4908965"/>
              <a:gd name="connsiteY418" fmla="*/ 2186675 h 3863454"/>
              <a:gd name="connsiteX419" fmla="*/ 520142 w 4908965"/>
              <a:gd name="connsiteY419" fmla="*/ 2190337 h 3863454"/>
              <a:gd name="connsiteX420" fmla="*/ 531259 w 4908965"/>
              <a:gd name="connsiteY420" fmla="*/ 2191195 h 3863454"/>
              <a:gd name="connsiteX421" fmla="*/ 533535 w 4908965"/>
              <a:gd name="connsiteY421" fmla="*/ 2187456 h 3863454"/>
              <a:gd name="connsiteX422" fmla="*/ 1408129 w 4908965"/>
              <a:gd name="connsiteY422" fmla="*/ 2159952 h 3863454"/>
              <a:gd name="connsiteX423" fmla="*/ 1400619 w 4908965"/>
              <a:gd name="connsiteY423" fmla="*/ 2162332 h 3863454"/>
              <a:gd name="connsiteX424" fmla="*/ 1386910 w 4908965"/>
              <a:gd name="connsiteY424" fmla="*/ 2181582 h 3863454"/>
              <a:gd name="connsiteX425" fmla="*/ 1390341 w 4908965"/>
              <a:gd name="connsiteY425" fmla="*/ 2205330 h 3863454"/>
              <a:gd name="connsiteX426" fmla="*/ 1388751 w 4908965"/>
              <a:gd name="connsiteY426" fmla="*/ 2217423 h 3863454"/>
              <a:gd name="connsiteX427" fmla="*/ 1381530 w 4908965"/>
              <a:gd name="connsiteY427" fmla="*/ 2231305 h 3863454"/>
              <a:gd name="connsiteX428" fmla="*/ 1391815 w 4908965"/>
              <a:gd name="connsiteY428" fmla="*/ 2235907 h 3863454"/>
              <a:gd name="connsiteX429" fmla="*/ 1400631 w 4908965"/>
              <a:gd name="connsiteY429" fmla="*/ 2238493 h 3863454"/>
              <a:gd name="connsiteX430" fmla="*/ 1400977 w 4908965"/>
              <a:gd name="connsiteY430" fmla="*/ 2233416 h 3863454"/>
              <a:gd name="connsiteX431" fmla="*/ 1398507 w 4908965"/>
              <a:gd name="connsiteY431" fmla="*/ 2229232 h 3863454"/>
              <a:gd name="connsiteX432" fmla="*/ 1408785 w 4908965"/>
              <a:gd name="connsiteY432" fmla="*/ 2186235 h 3863454"/>
              <a:gd name="connsiteX433" fmla="*/ 1409192 w 4908965"/>
              <a:gd name="connsiteY433" fmla="*/ 2174102 h 3863454"/>
              <a:gd name="connsiteX434" fmla="*/ 1408129 w 4908965"/>
              <a:gd name="connsiteY434" fmla="*/ 2159952 h 3863454"/>
              <a:gd name="connsiteX435" fmla="*/ 2778985 w 4908965"/>
              <a:gd name="connsiteY435" fmla="*/ 2159860 h 3863454"/>
              <a:gd name="connsiteX436" fmla="*/ 2771476 w 4908965"/>
              <a:gd name="connsiteY436" fmla="*/ 2162241 h 3863454"/>
              <a:gd name="connsiteX437" fmla="*/ 2757766 w 4908965"/>
              <a:gd name="connsiteY437" fmla="*/ 2181491 h 3863454"/>
              <a:gd name="connsiteX438" fmla="*/ 2761198 w 4908965"/>
              <a:gd name="connsiteY438" fmla="*/ 2205238 h 3863454"/>
              <a:gd name="connsiteX439" fmla="*/ 2759608 w 4908965"/>
              <a:gd name="connsiteY439" fmla="*/ 2217332 h 3863454"/>
              <a:gd name="connsiteX440" fmla="*/ 2752387 w 4908965"/>
              <a:gd name="connsiteY440" fmla="*/ 2231213 h 3863454"/>
              <a:gd name="connsiteX441" fmla="*/ 2762671 w 4908965"/>
              <a:gd name="connsiteY441" fmla="*/ 2235816 h 3863454"/>
              <a:gd name="connsiteX442" fmla="*/ 2771488 w 4908965"/>
              <a:gd name="connsiteY442" fmla="*/ 2238402 h 3863454"/>
              <a:gd name="connsiteX443" fmla="*/ 2771833 w 4908965"/>
              <a:gd name="connsiteY443" fmla="*/ 2233325 h 3863454"/>
              <a:gd name="connsiteX444" fmla="*/ 2769364 w 4908965"/>
              <a:gd name="connsiteY444" fmla="*/ 2229141 h 3863454"/>
              <a:gd name="connsiteX445" fmla="*/ 2779642 w 4908965"/>
              <a:gd name="connsiteY445" fmla="*/ 2186143 h 3863454"/>
              <a:gd name="connsiteX446" fmla="*/ 2780048 w 4908965"/>
              <a:gd name="connsiteY446" fmla="*/ 2174011 h 3863454"/>
              <a:gd name="connsiteX447" fmla="*/ 2778985 w 4908965"/>
              <a:gd name="connsiteY447" fmla="*/ 2159860 h 3863454"/>
              <a:gd name="connsiteX448" fmla="*/ 326929 w 4908965"/>
              <a:gd name="connsiteY448" fmla="*/ 2117141 h 3863454"/>
              <a:gd name="connsiteX449" fmla="*/ 338052 w 4908965"/>
              <a:gd name="connsiteY449" fmla="*/ 2122769 h 3863454"/>
              <a:gd name="connsiteX450" fmla="*/ 344536 w 4908965"/>
              <a:gd name="connsiteY450" fmla="*/ 2131918 h 3863454"/>
              <a:gd name="connsiteX451" fmla="*/ 344235 w 4908965"/>
              <a:gd name="connsiteY451" fmla="*/ 2154262 h 3863454"/>
              <a:gd name="connsiteX452" fmla="*/ 339789 w 4908965"/>
              <a:gd name="connsiteY452" fmla="*/ 2184778 h 3863454"/>
              <a:gd name="connsiteX453" fmla="*/ 299656 w 4908965"/>
              <a:gd name="connsiteY453" fmla="*/ 2200171 h 3863454"/>
              <a:gd name="connsiteX454" fmla="*/ 279815 w 4908965"/>
              <a:gd name="connsiteY454" fmla="*/ 2227298 h 3863454"/>
              <a:gd name="connsiteX455" fmla="*/ 272300 w 4908965"/>
              <a:gd name="connsiteY455" fmla="*/ 2206868 h 3863454"/>
              <a:gd name="connsiteX456" fmla="*/ 298025 w 4908965"/>
              <a:gd name="connsiteY456" fmla="*/ 2197388 h 3863454"/>
              <a:gd name="connsiteX457" fmla="*/ 299877 w 4908965"/>
              <a:gd name="connsiteY457" fmla="*/ 2178642 h 3863454"/>
              <a:gd name="connsiteX458" fmla="*/ 312971 w 4908965"/>
              <a:gd name="connsiteY458" fmla="*/ 2161916 h 3863454"/>
              <a:gd name="connsiteX459" fmla="*/ 298284 w 4908965"/>
              <a:gd name="connsiteY459" fmla="*/ 2136879 h 3863454"/>
              <a:gd name="connsiteX460" fmla="*/ 329548 w 4908965"/>
              <a:gd name="connsiteY460" fmla="*/ 2129225 h 3863454"/>
              <a:gd name="connsiteX461" fmla="*/ 326161 w 4908965"/>
              <a:gd name="connsiteY461" fmla="*/ 2122498 h 3863454"/>
              <a:gd name="connsiteX462" fmla="*/ 326929 w 4908965"/>
              <a:gd name="connsiteY462" fmla="*/ 2117141 h 3863454"/>
              <a:gd name="connsiteX463" fmla="*/ 1416283 w 4908965"/>
              <a:gd name="connsiteY463" fmla="*/ 2107693 h 3863454"/>
              <a:gd name="connsiteX464" fmla="*/ 1409102 w 4908965"/>
              <a:gd name="connsiteY464" fmla="*/ 2123217 h 3863454"/>
              <a:gd name="connsiteX465" fmla="*/ 1400430 w 4908965"/>
              <a:gd name="connsiteY465" fmla="*/ 2126380 h 3863454"/>
              <a:gd name="connsiteX466" fmla="*/ 1396044 w 4908965"/>
              <a:gd name="connsiteY466" fmla="*/ 2130669 h 3863454"/>
              <a:gd name="connsiteX467" fmla="*/ 1401818 w 4908965"/>
              <a:gd name="connsiteY467" fmla="*/ 2134632 h 3863454"/>
              <a:gd name="connsiteX468" fmla="*/ 1407471 w 4908965"/>
              <a:gd name="connsiteY468" fmla="*/ 2133668 h 3863454"/>
              <a:gd name="connsiteX469" fmla="*/ 1412817 w 4908965"/>
              <a:gd name="connsiteY469" fmla="*/ 2129903 h 3863454"/>
              <a:gd name="connsiteX470" fmla="*/ 1411061 w 4908965"/>
              <a:gd name="connsiteY470" fmla="*/ 2125906 h 3863454"/>
              <a:gd name="connsiteX471" fmla="*/ 2787139 w 4908965"/>
              <a:gd name="connsiteY471" fmla="*/ 2107602 h 3863454"/>
              <a:gd name="connsiteX472" fmla="*/ 2779958 w 4908965"/>
              <a:gd name="connsiteY472" fmla="*/ 2123125 h 3863454"/>
              <a:gd name="connsiteX473" fmla="*/ 2771286 w 4908965"/>
              <a:gd name="connsiteY473" fmla="*/ 2126289 h 3863454"/>
              <a:gd name="connsiteX474" fmla="*/ 2766900 w 4908965"/>
              <a:gd name="connsiteY474" fmla="*/ 2130577 h 3863454"/>
              <a:gd name="connsiteX475" fmla="*/ 2772676 w 4908965"/>
              <a:gd name="connsiteY475" fmla="*/ 2134541 h 3863454"/>
              <a:gd name="connsiteX476" fmla="*/ 2778328 w 4908965"/>
              <a:gd name="connsiteY476" fmla="*/ 2133576 h 3863454"/>
              <a:gd name="connsiteX477" fmla="*/ 2783673 w 4908965"/>
              <a:gd name="connsiteY477" fmla="*/ 2129811 h 3863454"/>
              <a:gd name="connsiteX478" fmla="*/ 2781918 w 4908965"/>
              <a:gd name="connsiteY478" fmla="*/ 2125815 h 3863454"/>
              <a:gd name="connsiteX479" fmla="*/ 467191 w 4908965"/>
              <a:gd name="connsiteY479" fmla="*/ 1990543 h 3863454"/>
              <a:gd name="connsiteX480" fmla="*/ 469363 w 4908965"/>
              <a:gd name="connsiteY480" fmla="*/ 2040913 h 3863454"/>
              <a:gd name="connsiteX481" fmla="*/ 435365 w 4908965"/>
              <a:gd name="connsiteY481" fmla="*/ 2081051 h 3863454"/>
              <a:gd name="connsiteX482" fmla="*/ 410889 w 4908965"/>
              <a:gd name="connsiteY482" fmla="*/ 2039321 h 3863454"/>
              <a:gd name="connsiteX483" fmla="*/ 430713 w 4908965"/>
              <a:gd name="connsiteY483" fmla="*/ 2034071 h 3863454"/>
              <a:gd name="connsiteX484" fmla="*/ 435625 w 4908965"/>
              <a:gd name="connsiteY484" fmla="*/ 2020540 h 3863454"/>
              <a:gd name="connsiteX485" fmla="*/ 4216032 w 4908965"/>
              <a:gd name="connsiteY485" fmla="*/ 1986857 h 3863454"/>
              <a:gd name="connsiteX486" fmla="*/ 4210251 w 4908965"/>
              <a:gd name="connsiteY486" fmla="*/ 1987477 h 3863454"/>
              <a:gd name="connsiteX487" fmla="*/ 4204432 w 4908965"/>
              <a:gd name="connsiteY487" fmla="*/ 1990890 h 3863454"/>
              <a:gd name="connsiteX488" fmla="*/ 4205698 w 4908965"/>
              <a:gd name="connsiteY488" fmla="*/ 1994954 h 3863454"/>
              <a:gd name="connsiteX489" fmla="*/ 4198225 w 4908965"/>
              <a:gd name="connsiteY489" fmla="*/ 2012691 h 3863454"/>
              <a:gd name="connsiteX490" fmla="*/ 4207330 w 4908965"/>
              <a:gd name="connsiteY490" fmla="*/ 1997736 h 3863454"/>
              <a:gd name="connsiteX491" fmla="*/ 4216408 w 4908965"/>
              <a:gd name="connsiteY491" fmla="*/ 1995117 h 3863454"/>
              <a:gd name="connsiteX492" fmla="*/ 4221330 w 4908965"/>
              <a:gd name="connsiteY492" fmla="*/ 1991128 h 3863454"/>
              <a:gd name="connsiteX493" fmla="*/ 4216032 w 4908965"/>
              <a:gd name="connsiteY493" fmla="*/ 1986857 h 3863454"/>
              <a:gd name="connsiteX494" fmla="*/ 2080614 w 4908965"/>
              <a:gd name="connsiteY494" fmla="*/ 1977897 h 3863454"/>
              <a:gd name="connsiteX495" fmla="*/ 2080228 w 4908965"/>
              <a:gd name="connsiteY495" fmla="*/ 1978268 h 3863454"/>
              <a:gd name="connsiteX496" fmla="*/ 2082311 w 4908965"/>
              <a:gd name="connsiteY496" fmla="*/ 1983723 h 3863454"/>
              <a:gd name="connsiteX497" fmla="*/ 2088306 w 4908965"/>
              <a:gd name="connsiteY497" fmla="*/ 1985698 h 3863454"/>
              <a:gd name="connsiteX498" fmla="*/ 2087453 w 4908965"/>
              <a:gd name="connsiteY498" fmla="*/ 1982783 h 3863454"/>
              <a:gd name="connsiteX499" fmla="*/ 3280144 w 4908965"/>
              <a:gd name="connsiteY499" fmla="*/ 1972884 h 3863454"/>
              <a:gd name="connsiteX500" fmla="*/ 3253027 w 4908965"/>
              <a:gd name="connsiteY500" fmla="*/ 1973106 h 3863454"/>
              <a:gd name="connsiteX501" fmla="*/ 3236335 w 4908965"/>
              <a:gd name="connsiteY501" fmla="*/ 1977158 h 3863454"/>
              <a:gd name="connsiteX502" fmla="*/ 3225137 w 4908965"/>
              <a:gd name="connsiteY502" fmla="*/ 1974416 h 3863454"/>
              <a:gd name="connsiteX503" fmla="*/ 3227368 w 4908965"/>
              <a:gd name="connsiteY503" fmla="*/ 1982709 h 3863454"/>
              <a:gd name="connsiteX504" fmla="*/ 3218215 w 4908965"/>
              <a:gd name="connsiteY504" fmla="*/ 1990915 h 3863454"/>
              <a:gd name="connsiteX505" fmla="*/ 3184219 w 4908965"/>
              <a:gd name="connsiteY505" fmla="*/ 1994863 h 3863454"/>
              <a:gd name="connsiteX506" fmla="*/ 3178240 w 4908965"/>
              <a:gd name="connsiteY506" fmla="*/ 1994716 h 3863454"/>
              <a:gd name="connsiteX507" fmla="*/ 3167143 w 4908965"/>
              <a:gd name="connsiteY507" fmla="*/ 2009863 h 3863454"/>
              <a:gd name="connsiteX508" fmla="*/ 3165261 w 4908965"/>
              <a:gd name="connsiteY508" fmla="*/ 2014422 h 3863454"/>
              <a:gd name="connsiteX509" fmla="*/ 3183385 w 4908965"/>
              <a:gd name="connsiteY509" fmla="*/ 2015349 h 3863454"/>
              <a:gd name="connsiteX510" fmla="*/ 3200606 w 4908965"/>
              <a:gd name="connsiteY510" fmla="*/ 2012326 h 3863454"/>
              <a:gd name="connsiteX511" fmla="*/ 3215637 w 4908965"/>
              <a:gd name="connsiteY511" fmla="*/ 2016998 h 3863454"/>
              <a:gd name="connsiteX512" fmla="*/ 3217269 w 4908965"/>
              <a:gd name="connsiteY512" fmla="*/ 2019779 h 3863454"/>
              <a:gd name="connsiteX513" fmla="*/ 3216302 w 4908965"/>
              <a:gd name="connsiteY513" fmla="*/ 2022384 h 3863454"/>
              <a:gd name="connsiteX514" fmla="*/ 3217845 w 4908965"/>
              <a:gd name="connsiteY514" fmla="*/ 2020946 h 3863454"/>
              <a:gd name="connsiteX515" fmla="*/ 3217269 w 4908965"/>
              <a:gd name="connsiteY515" fmla="*/ 2019779 h 3863454"/>
              <a:gd name="connsiteX516" fmla="*/ 3217484 w 4908965"/>
              <a:gd name="connsiteY516" fmla="*/ 2018590 h 3863454"/>
              <a:gd name="connsiteX517" fmla="*/ 3213465 w 4908965"/>
              <a:gd name="connsiteY517" fmla="*/ 2008419 h 3863454"/>
              <a:gd name="connsiteX518" fmla="*/ 3221524 w 4908965"/>
              <a:gd name="connsiteY518" fmla="*/ 1999655 h 3863454"/>
              <a:gd name="connsiteX519" fmla="*/ 3254723 w 4908965"/>
              <a:gd name="connsiteY519" fmla="*/ 1993679 h 3863454"/>
              <a:gd name="connsiteX520" fmla="*/ 3265565 w 4908965"/>
              <a:gd name="connsiteY520" fmla="*/ 1993300 h 3863454"/>
              <a:gd name="connsiteX521" fmla="*/ 3273952 w 4908965"/>
              <a:gd name="connsiteY521" fmla="*/ 1984030 h 3863454"/>
              <a:gd name="connsiteX522" fmla="*/ 511770 w 4908965"/>
              <a:gd name="connsiteY522" fmla="*/ 1944634 h 3863454"/>
              <a:gd name="connsiteX523" fmla="*/ 465559 w 4908965"/>
              <a:gd name="connsiteY523" fmla="*/ 1987761 h 3863454"/>
              <a:gd name="connsiteX524" fmla="*/ 452301 w 4908965"/>
              <a:gd name="connsiteY524" fmla="*/ 1965158 h 3863454"/>
              <a:gd name="connsiteX525" fmla="*/ 424161 w 4908965"/>
              <a:gd name="connsiteY525" fmla="*/ 1962900 h 3863454"/>
              <a:gd name="connsiteX526" fmla="*/ 408228 w 4908965"/>
              <a:gd name="connsiteY526" fmla="*/ 1989071 h 3863454"/>
              <a:gd name="connsiteX527" fmla="*/ 410648 w 4908965"/>
              <a:gd name="connsiteY527" fmla="*/ 2005577 h 3863454"/>
              <a:gd name="connsiteX528" fmla="*/ 392294 w 4908965"/>
              <a:gd name="connsiteY528" fmla="*/ 2015241 h 3863454"/>
              <a:gd name="connsiteX529" fmla="*/ 384343 w 4908965"/>
              <a:gd name="connsiteY529" fmla="*/ 2042638 h 3863454"/>
              <a:gd name="connsiteX530" fmla="*/ 379323 w 4908965"/>
              <a:gd name="connsiteY530" fmla="*/ 2069318 h 3863454"/>
              <a:gd name="connsiteX531" fmla="*/ 416813 w 4908965"/>
              <a:gd name="connsiteY531" fmla="*/ 2095136 h 3863454"/>
              <a:gd name="connsiteX532" fmla="*/ 422594 w 4908965"/>
              <a:gd name="connsiteY532" fmla="*/ 2094517 h 3863454"/>
              <a:gd name="connsiteX533" fmla="*/ 427893 w 4908965"/>
              <a:gd name="connsiteY533" fmla="*/ 2098787 h 3863454"/>
              <a:gd name="connsiteX534" fmla="*/ 421773 w 4908965"/>
              <a:gd name="connsiteY534" fmla="*/ 2124543 h 3863454"/>
              <a:gd name="connsiteX535" fmla="*/ 411014 w 4908965"/>
              <a:gd name="connsiteY535" fmla="*/ 2153822 h 3863454"/>
              <a:gd name="connsiteX536" fmla="*/ 414203 w 4908965"/>
              <a:gd name="connsiteY536" fmla="*/ 2164971 h 3863454"/>
              <a:gd name="connsiteX537" fmla="*/ 409081 w 4908965"/>
              <a:gd name="connsiteY537" fmla="*/ 2173383 h 3863454"/>
              <a:gd name="connsiteX538" fmla="*/ 405173 w 4908965"/>
              <a:gd name="connsiteY538" fmla="*/ 2174340 h 3863454"/>
              <a:gd name="connsiteX539" fmla="*/ 394490 w 4908965"/>
              <a:gd name="connsiteY539" fmla="*/ 2198032 h 3863454"/>
              <a:gd name="connsiteX540" fmla="*/ 396754 w 4908965"/>
              <a:gd name="connsiteY540" fmla="*/ 2220940 h 3863454"/>
              <a:gd name="connsiteX541" fmla="*/ 366821 w 4908965"/>
              <a:gd name="connsiteY541" fmla="*/ 2253719 h 3863454"/>
              <a:gd name="connsiteX542" fmla="*/ 364243 w 4908965"/>
              <a:gd name="connsiteY542" fmla="*/ 2279802 h 3863454"/>
              <a:gd name="connsiteX543" fmla="*/ 407231 w 4908965"/>
              <a:gd name="connsiteY543" fmla="*/ 2269278 h 3863454"/>
              <a:gd name="connsiteX544" fmla="*/ 414206 w 4908965"/>
              <a:gd name="connsiteY544" fmla="*/ 2242119 h 3863454"/>
              <a:gd name="connsiteX545" fmla="*/ 407491 w 4908965"/>
              <a:gd name="connsiteY545" fmla="*/ 2208767 h 3863454"/>
              <a:gd name="connsiteX546" fmla="*/ 428964 w 4908965"/>
              <a:gd name="connsiteY546" fmla="*/ 2184423 h 3863454"/>
              <a:gd name="connsiteX547" fmla="*/ 429608 w 4908965"/>
              <a:gd name="connsiteY547" fmla="*/ 2177902 h 3863454"/>
              <a:gd name="connsiteX548" fmla="*/ 446878 w 4908965"/>
              <a:gd name="connsiteY548" fmla="*/ 2181628 h 3863454"/>
              <a:gd name="connsiteX549" fmla="*/ 461216 w 4908965"/>
              <a:gd name="connsiteY549" fmla="*/ 2186071 h 3863454"/>
              <a:gd name="connsiteX550" fmla="*/ 463003 w 4908965"/>
              <a:gd name="connsiteY550" fmla="*/ 2182452 h 3863454"/>
              <a:gd name="connsiteX551" fmla="*/ 461860 w 4908965"/>
              <a:gd name="connsiteY551" fmla="*/ 2179551 h 3863454"/>
              <a:gd name="connsiteX552" fmla="*/ 466525 w 4908965"/>
              <a:gd name="connsiteY552" fmla="*/ 2163695 h 3863454"/>
              <a:gd name="connsiteX553" fmla="*/ 461174 w 4908965"/>
              <a:gd name="connsiteY553" fmla="*/ 2147904 h 3863454"/>
              <a:gd name="connsiteX554" fmla="*/ 480796 w 4908965"/>
              <a:gd name="connsiteY554" fmla="*/ 2106118 h 3863454"/>
              <a:gd name="connsiteX555" fmla="*/ 496263 w 4908965"/>
              <a:gd name="connsiteY555" fmla="*/ 2062961 h 3863454"/>
              <a:gd name="connsiteX556" fmla="*/ 502458 w 4908965"/>
              <a:gd name="connsiteY556" fmla="*/ 2031619 h 3863454"/>
              <a:gd name="connsiteX557" fmla="*/ 509878 w 4908965"/>
              <a:gd name="connsiteY557" fmla="*/ 2002363 h 3863454"/>
              <a:gd name="connsiteX558" fmla="*/ 520615 w 4908965"/>
              <a:gd name="connsiteY558" fmla="*/ 1990190 h 3863454"/>
              <a:gd name="connsiteX559" fmla="*/ 512455 w 4908965"/>
              <a:gd name="connsiteY559" fmla="*/ 1976281 h 3863454"/>
              <a:gd name="connsiteX560" fmla="*/ 3262403 w 4908965"/>
              <a:gd name="connsiteY560" fmla="*/ 1910645 h 3863454"/>
              <a:gd name="connsiteX561" fmla="*/ 3264037 w 4908965"/>
              <a:gd name="connsiteY561" fmla="*/ 1912078 h 3863454"/>
              <a:gd name="connsiteX562" fmla="*/ 3277160 w 4908965"/>
              <a:gd name="connsiteY562" fmla="*/ 1913163 h 3863454"/>
              <a:gd name="connsiteX563" fmla="*/ 3274728 w 4908965"/>
              <a:gd name="connsiteY563" fmla="*/ 1911066 h 3863454"/>
              <a:gd name="connsiteX564" fmla="*/ 4230008 w 4908965"/>
              <a:gd name="connsiteY564" fmla="*/ 1884016 h 3863454"/>
              <a:gd name="connsiteX565" fmla="*/ 4229037 w 4908965"/>
              <a:gd name="connsiteY565" fmla="*/ 1889027 h 3863454"/>
              <a:gd name="connsiteX566" fmla="*/ 4230995 w 4908965"/>
              <a:gd name="connsiteY566" fmla="*/ 1893319 h 3863454"/>
              <a:gd name="connsiteX567" fmla="*/ 4215405 w 4908965"/>
              <a:gd name="connsiteY567" fmla="*/ 1935313 h 3863454"/>
              <a:gd name="connsiteX568" fmla="*/ 4213505 w 4908965"/>
              <a:gd name="connsiteY568" fmla="*/ 1947310 h 3863454"/>
              <a:gd name="connsiteX569" fmla="*/ 4212828 w 4908965"/>
              <a:gd name="connsiteY569" fmla="*/ 1961394 h 3863454"/>
              <a:gd name="connsiteX570" fmla="*/ 4220644 w 4908965"/>
              <a:gd name="connsiteY570" fmla="*/ 1959481 h 3863454"/>
              <a:gd name="connsiteX571" fmla="*/ 4236749 w 4908965"/>
              <a:gd name="connsiteY571" fmla="*/ 1941222 h 3863454"/>
              <a:gd name="connsiteX572" fmla="*/ 4236234 w 4908965"/>
              <a:gd name="connsiteY572" fmla="*/ 1917488 h 3863454"/>
              <a:gd name="connsiteX573" fmla="*/ 4239316 w 4908965"/>
              <a:gd name="connsiteY573" fmla="*/ 1905599 h 3863454"/>
              <a:gd name="connsiteX574" fmla="*/ 4248260 w 4908965"/>
              <a:gd name="connsiteY574" fmla="*/ 1892274 h 3863454"/>
              <a:gd name="connsiteX575" fmla="*/ 4238522 w 4908965"/>
              <a:gd name="connsiteY575" fmla="*/ 1887102 h 3863454"/>
              <a:gd name="connsiteX576" fmla="*/ 4230008 w 4908965"/>
              <a:gd name="connsiteY576" fmla="*/ 1884016 h 3863454"/>
              <a:gd name="connsiteX577" fmla="*/ 3684498 w 4908965"/>
              <a:gd name="connsiteY577" fmla="*/ 1883925 h 3863454"/>
              <a:gd name="connsiteX578" fmla="*/ 3678717 w 4908965"/>
              <a:gd name="connsiteY578" fmla="*/ 1884545 h 3863454"/>
              <a:gd name="connsiteX579" fmla="*/ 3672898 w 4908965"/>
              <a:gd name="connsiteY579" fmla="*/ 1887957 h 3863454"/>
              <a:gd name="connsiteX580" fmla="*/ 3674164 w 4908965"/>
              <a:gd name="connsiteY580" fmla="*/ 1892022 h 3863454"/>
              <a:gd name="connsiteX581" fmla="*/ 3666692 w 4908965"/>
              <a:gd name="connsiteY581" fmla="*/ 1909759 h 3863454"/>
              <a:gd name="connsiteX582" fmla="*/ 3675796 w 4908965"/>
              <a:gd name="connsiteY582" fmla="*/ 1894804 h 3863454"/>
              <a:gd name="connsiteX583" fmla="*/ 3684874 w 4908965"/>
              <a:gd name="connsiteY583" fmla="*/ 1892184 h 3863454"/>
              <a:gd name="connsiteX584" fmla="*/ 3689796 w 4908965"/>
              <a:gd name="connsiteY584" fmla="*/ 1888195 h 3863454"/>
              <a:gd name="connsiteX585" fmla="*/ 3684498 w 4908965"/>
              <a:gd name="connsiteY585" fmla="*/ 1883925 h 3863454"/>
              <a:gd name="connsiteX586" fmla="*/ 4234862 w 4908965"/>
              <a:gd name="connsiteY586" fmla="*/ 1854196 h 3863454"/>
              <a:gd name="connsiteX587" fmla="*/ 4229859 w 4908965"/>
              <a:gd name="connsiteY587" fmla="*/ 1859000 h 3863454"/>
              <a:gd name="connsiteX588" fmla="*/ 4231941 w 4908965"/>
              <a:gd name="connsiteY588" fmla="*/ 1864455 h 3863454"/>
              <a:gd name="connsiteX589" fmla="*/ 4243021 w 4908965"/>
              <a:gd name="connsiteY589" fmla="*/ 1868105 h 3863454"/>
              <a:gd name="connsiteX590" fmla="*/ 4246113 w 4908965"/>
              <a:gd name="connsiteY590" fmla="*/ 1865758 h 3863454"/>
              <a:gd name="connsiteX591" fmla="*/ 4249205 w 4908965"/>
              <a:gd name="connsiteY591" fmla="*/ 1863410 h 3863454"/>
              <a:gd name="connsiteX592" fmla="*/ 4242887 w 4908965"/>
              <a:gd name="connsiteY592" fmla="*/ 1857401 h 3863454"/>
              <a:gd name="connsiteX593" fmla="*/ 4234862 w 4908965"/>
              <a:gd name="connsiteY593" fmla="*/ 1854196 h 3863454"/>
              <a:gd name="connsiteX594" fmla="*/ 3314556 w 4908965"/>
              <a:gd name="connsiteY594" fmla="*/ 1840869 h 3863454"/>
              <a:gd name="connsiteX595" fmla="*/ 3305355 w 4908965"/>
              <a:gd name="connsiteY595" fmla="*/ 1842327 h 3863454"/>
              <a:gd name="connsiteX596" fmla="*/ 3302595 w 4908965"/>
              <a:gd name="connsiteY596" fmla="*/ 1843002 h 3863454"/>
              <a:gd name="connsiteX597" fmla="*/ 3309930 w 4908965"/>
              <a:gd name="connsiteY597" fmla="*/ 1847007 h 3863454"/>
              <a:gd name="connsiteX598" fmla="*/ 3316434 w 4908965"/>
              <a:gd name="connsiteY598" fmla="*/ 1845977 h 3863454"/>
              <a:gd name="connsiteX599" fmla="*/ 3320342 w 4908965"/>
              <a:gd name="connsiteY599" fmla="*/ 1845021 h 3863454"/>
              <a:gd name="connsiteX600" fmla="*/ 3314556 w 4908965"/>
              <a:gd name="connsiteY600" fmla="*/ 1840869 h 3863454"/>
              <a:gd name="connsiteX601" fmla="*/ 536380 w 4908965"/>
              <a:gd name="connsiteY601" fmla="*/ 1811353 h 3863454"/>
              <a:gd name="connsiteX602" fmla="*/ 528907 w 4908965"/>
              <a:gd name="connsiteY602" fmla="*/ 1829090 h 3863454"/>
              <a:gd name="connsiteX603" fmla="*/ 535392 w 4908965"/>
              <a:gd name="connsiteY603" fmla="*/ 1838239 h 3863454"/>
              <a:gd name="connsiteX604" fmla="*/ 546515 w 4908965"/>
              <a:gd name="connsiteY604" fmla="*/ 1843868 h 3863454"/>
              <a:gd name="connsiteX605" fmla="*/ 548254 w 4908965"/>
              <a:gd name="connsiteY605" fmla="*/ 1833500 h 3863454"/>
              <a:gd name="connsiteX606" fmla="*/ 542908 w 4908965"/>
              <a:gd name="connsiteY606" fmla="*/ 1822481 h 3863454"/>
              <a:gd name="connsiteX607" fmla="*/ 548566 w 4908965"/>
              <a:gd name="connsiteY607" fmla="*/ 1820699 h 3863454"/>
              <a:gd name="connsiteX608" fmla="*/ 553000 w 4908965"/>
              <a:gd name="connsiteY608" fmla="*/ 1816829 h 3863454"/>
              <a:gd name="connsiteX609" fmla="*/ 546156 w 4908965"/>
              <a:gd name="connsiteY609" fmla="*/ 1813732 h 3863454"/>
              <a:gd name="connsiteX610" fmla="*/ 536380 w 4908965"/>
              <a:gd name="connsiteY610" fmla="*/ 1811353 h 3863454"/>
              <a:gd name="connsiteX611" fmla="*/ 460798 w 4908965"/>
              <a:gd name="connsiteY611" fmla="*/ 1804405 h 3863454"/>
              <a:gd name="connsiteX612" fmla="*/ 451645 w 4908965"/>
              <a:gd name="connsiteY612" fmla="*/ 1812611 h 3863454"/>
              <a:gd name="connsiteX613" fmla="*/ 454956 w 4908965"/>
              <a:gd name="connsiteY613" fmla="*/ 1824924 h 3863454"/>
              <a:gd name="connsiteX614" fmla="*/ 467849 w 4908965"/>
              <a:gd name="connsiteY614" fmla="*/ 1848809 h 3863454"/>
              <a:gd name="connsiteX615" fmla="*/ 493434 w 4908965"/>
              <a:gd name="connsiteY615" fmla="*/ 1860044 h 3863454"/>
              <a:gd name="connsiteX616" fmla="*/ 507435 w 4908965"/>
              <a:gd name="connsiteY616" fmla="*/ 1853435 h 3863454"/>
              <a:gd name="connsiteX617" fmla="*/ 491760 w 4908965"/>
              <a:gd name="connsiteY617" fmla="*/ 1819095 h 3863454"/>
              <a:gd name="connsiteX618" fmla="*/ 480304 w 4908965"/>
              <a:gd name="connsiteY618" fmla="*/ 1807185 h 3863454"/>
              <a:gd name="connsiteX619" fmla="*/ 460798 w 4908965"/>
              <a:gd name="connsiteY619" fmla="*/ 1804405 h 3863454"/>
              <a:gd name="connsiteX620" fmla="*/ 3698475 w 4908965"/>
              <a:gd name="connsiteY620" fmla="*/ 1781084 h 3863454"/>
              <a:gd name="connsiteX621" fmla="*/ 3697503 w 4908965"/>
              <a:gd name="connsiteY621" fmla="*/ 1786094 h 3863454"/>
              <a:gd name="connsiteX622" fmla="*/ 3699462 w 4908965"/>
              <a:gd name="connsiteY622" fmla="*/ 1790387 h 3863454"/>
              <a:gd name="connsiteX623" fmla="*/ 3683871 w 4908965"/>
              <a:gd name="connsiteY623" fmla="*/ 1832381 h 3863454"/>
              <a:gd name="connsiteX624" fmla="*/ 3681971 w 4908965"/>
              <a:gd name="connsiteY624" fmla="*/ 1844378 h 3863454"/>
              <a:gd name="connsiteX625" fmla="*/ 3681294 w 4908965"/>
              <a:gd name="connsiteY625" fmla="*/ 1858462 h 3863454"/>
              <a:gd name="connsiteX626" fmla="*/ 3689110 w 4908965"/>
              <a:gd name="connsiteY626" fmla="*/ 1856549 h 3863454"/>
              <a:gd name="connsiteX627" fmla="*/ 3705215 w 4908965"/>
              <a:gd name="connsiteY627" fmla="*/ 1838291 h 3863454"/>
              <a:gd name="connsiteX628" fmla="*/ 3704700 w 4908965"/>
              <a:gd name="connsiteY628" fmla="*/ 1814556 h 3863454"/>
              <a:gd name="connsiteX629" fmla="*/ 3707782 w 4908965"/>
              <a:gd name="connsiteY629" fmla="*/ 1802667 h 3863454"/>
              <a:gd name="connsiteX630" fmla="*/ 3716726 w 4908965"/>
              <a:gd name="connsiteY630" fmla="*/ 1789342 h 3863454"/>
              <a:gd name="connsiteX631" fmla="*/ 3706988 w 4908965"/>
              <a:gd name="connsiteY631" fmla="*/ 1784170 h 3863454"/>
              <a:gd name="connsiteX632" fmla="*/ 3698475 w 4908965"/>
              <a:gd name="connsiteY632" fmla="*/ 1781084 h 3863454"/>
              <a:gd name="connsiteX633" fmla="*/ 3703328 w 4908965"/>
              <a:gd name="connsiteY633" fmla="*/ 1751263 h 3863454"/>
              <a:gd name="connsiteX634" fmla="*/ 3698325 w 4908965"/>
              <a:gd name="connsiteY634" fmla="*/ 1756068 h 3863454"/>
              <a:gd name="connsiteX635" fmla="*/ 3700407 w 4908965"/>
              <a:gd name="connsiteY635" fmla="*/ 1761522 h 3863454"/>
              <a:gd name="connsiteX636" fmla="*/ 3711487 w 4908965"/>
              <a:gd name="connsiteY636" fmla="*/ 1765173 h 3863454"/>
              <a:gd name="connsiteX637" fmla="*/ 3714579 w 4908965"/>
              <a:gd name="connsiteY637" fmla="*/ 1762825 h 3863454"/>
              <a:gd name="connsiteX638" fmla="*/ 3717671 w 4908965"/>
              <a:gd name="connsiteY638" fmla="*/ 1760478 h 3863454"/>
              <a:gd name="connsiteX639" fmla="*/ 3711353 w 4908965"/>
              <a:gd name="connsiteY639" fmla="*/ 1754468 h 3863454"/>
              <a:gd name="connsiteX640" fmla="*/ 3703328 w 4908965"/>
              <a:gd name="connsiteY640" fmla="*/ 1751263 h 3863454"/>
              <a:gd name="connsiteX641" fmla="*/ 3387298 w 4908965"/>
              <a:gd name="connsiteY641" fmla="*/ 1707735 h 3863454"/>
              <a:gd name="connsiteX642" fmla="*/ 3382294 w 4908965"/>
              <a:gd name="connsiteY642" fmla="*/ 1712540 h 3863454"/>
              <a:gd name="connsiteX643" fmla="*/ 3384377 w 4908965"/>
              <a:gd name="connsiteY643" fmla="*/ 1717995 h 3863454"/>
              <a:gd name="connsiteX644" fmla="*/ 3395457 w 4908965"/>
              <a:gd name="connsiteY644" fmla="*/ 1721645 h 3863454"/>
              <a:gd name="connsiteX645" fmla="*/ 3398549 w 4908965"/>
              <a:gd name="connsiteY645" fmla="*/ 1719299 h 3863454"/>
              <a:gd name="connsiteX646" fmla="*/ 3401641 w 4908965"/>
              <a:gd name="connsiteY646" fmla="*/ 1716951 h 3863454"/>
              <a:gd name="connsiteX647" fmla="*/ 3395323 w 4908965"/>
              <a:gd name="connsiteY647" fmla="*/ 1710942 h 3863454"/>
              <a:gd name="connsiteX648" fmla="*/ 3387298 w 4908965"/>
              <a:gd name="connsiteY648" fmla="*/ 1707735 h 3863454"/>
              <a:gd name="connsiteX649" fmla="*/ 3387599 w 4908965"/>
              <a:gd name="connsiteY649" fmla="*/ 1685392 h 3863454"/>
              <a:gd name="connsiteX650" fmla="*/ 3386955 w 4908965"/>
              <a:gd name="connsiteY650" fmla="*/ 1691913 h 3863454"/>
              <a:gd name="connsiteX651" fmla="*/ 3392741 w 4908965"/>
              <a:gd name="connsiteY651" fmla="*/ 1696064 h 3863454"/>
              <a:gd name="connsiteX652" fmla="*/ 3401942 w 4908965"/>
              <a:gd name="connsiteY652" fmla="*/ 1694607 h 3863454"/>
              <a:gd name="connsiteX653" fmla="*/ 3405850 w 4908965"/>
              <a:gd name="connsiteY653" fmla="*/ 1693650 h 3863454"/>
              <a:gd name="connsiteX654" fmla="*/ 3398431 w 4908965"/>
              <a:gd name="connsiteY654" fmla="*/ 1686718 h 3863454"/>
              <a:gd name="connsiteX655" fmla="*/ 3387599 w 4908965"/>
              <a:gd name="connsiteY655" fmla="*/ 1685392 h 3863454"/>
              <a:gd name="connsiteX656" fmla="*/ 4222929 w 4908965"/>
              <a:gd name="connsiteY656" fmla="*/ 1666233 h 3863454"/>
              <a:gd name="connsiteX657" fmla="*/ 4221640 w 4908965"/>
              <a:gd name="connsiteY657" fmla="*/ 1679274 h 3863454"/>
              <a:gd name="connsiteX658" fmla="*/ 4225393 w 4908965"/>
              <a:gd name="connsiteY658" fmla="*/ 1684718 h 3863454"/>
              <a:gd name="connsiteX659" fmla="*/ 4232076 w 4908965"/>
              <a:gd name="connsiteY659" fmla="*/ 1689445 h 3863454"/>
              <a:gd name="connsiteX660" fmla="*/ 4225548 w 4908965"/>
              <a:gd name="connsiteY660" fmla="*/ 1678318 h 3863454"/>
              <a:gd name="connsiteX661" fmla="*/ 4286746 w 4908965"/>
              <a:gd name="connsiteY661" fmla="*/ 1637884 h 3863454"/>
              <a:gd name="connsiteX662" fmla="*/ 4290352 w 4908965"/>
              <a:gd name="connsiteY662" fmla="*/ 1659272 h 3863454"/>
              <a:gd name="connsiteX663" fmla="*/ 4293960 w 4908965"/>
              <a:gd name="connsiteY663" fmla="*/ 1680658 h 3863454"/>
              <a:gd name="connsiteX664" fmla="*/ 4277972 w 4908965"/>
              <a:gd name="connsiteY664" fmla="*/ 1695309 h 3863454"/>
              <a:gd name="connsiteX665" fmla="*/ 4277381 w 4908965"/>
              <a:gd name="connsiteY665" fmla="*/ 1713349 h 3863454"/>
              <a:gd name="connsiteX666" fmla="*/ 4270553 w 4908965"/>
              <a:gd name="connsiteY666" fmla="*/ 1724565 h 3863454"/>
              <a:gd name="connsiteX667" fmla="*/ 4272926 w 4908965"/>
              <a:gd name="connsiteY667" fmla="*/ 1734324 h 3863454"/>
              <a:gd name="connsiteX668" fmla="*/ 4266988 w 4908965"/>
              <a:gd name="connsiteY668" fmla="*/ 1741345 h 3863454"/>
              <a:gd name="connsiteX669" fmla="*/ 4263080 w 4908965"/>
              <a:gd name="connsiteY669" fmla="*/ 1742302 h 3863454"/>
              <a:gd name="connsiteX670" fmla="*/ 4258249 w 4908965"/>
              <a:gd name="connsiteY670" fmla="*/ 1755017 h 3863454"/>
              <a:gd name="connsiteX671" fmla="*/ 4260503 w 4908965"/>
              <a:gd name="connsiteY671" fmla="*/ 1768383 h 3863454"/>
              <a:gd name="connsiteX672" fmla="*/ 4277122 w 4908965"/>
              <a:gd name="connsiteY672" fmla="*/ 1773860 h 3863454"/>
              <a:gd name="connsiteX673" fmla="*/ 4293899 w 4908965"/>
              <a:gd name="connsiteY673" fmla="*/ 1736745 h 3863454"/>
              <a:gd name="connsiteX674" fmla="*/ 4286486 w 4908965"/>
              <a:gd name="connsiteY674" fmla="*/ 1698395 h 3863454"/>
              <a:gd name="connsiteX675" fmla="*/ 4308131 w 4908965"/>
              <a:gd name="connsiteY675" fmla="*/ 1681961 h 3863454"/>
              <a:gd name="connsiteX676" fmla="*/ 4318052 w 4908965"/>
              <a:gd name="connsiteY676" fmla="*/ 1668397 h 3863454"/>
              <a:gd name="connsiteX677" fmla="*/ 4312169 w 4908965"/>
              <a:gd name="connsiteY677" fmla="*/ 1650749 h 3863454"/>
              <a:gd name="connsiteX678" fmla="*/ 4302630 w 4908965"/>
              <a:gd name="connsiteY678" fmla="*/ 1641154 h 3863454"/>
              <a:gd name="connsiteX679" fmla="*/ 4286746 w 4908965"/>
              <a:gd name="connsiteY679" fmla="*/ 1637884 h 3863454"/>
              <a:gd name="connsiteX680" fmla="*/ 999961 w 4908965"/>
              <a:gd name="connsiteY680" fmla="*/ 1615945 h 3863454"/>
              <a:gd name="connsiteX681" fmla="*/ 994180 w 4908965"/>
              <a:gd name="connsiteY681" fmla="*/ 1616565 h 3863454"/>
              <a:gd name="connsiteX682" fmla="*/ 988360 w 4908965"/>
              <a:gd name="connsiteY682" fmla="*/ 1619978 h 3863454"/>
              <a:gd name="connsiteX683" fmla="*/ 989627 w 4908965"/>
              <a:gd name="connsiteY683" fmla="*/ 1624043 h 3863454"/>
              <a:gd name="connsiteX684" fmla="*/ 982154 w 4908965"/>
              <a:gd name="connsiteY684" fmla="*/ 1641779 h 3863454"/>
              <a:gd name="connsiteX685" fmla="*/ 991259 w 4908965"/>
              <a:gd name="connsiteY685" fmla="*/ 1626825 h 3863454"/>
              <a:gd name="connsiteX686" fmla="*/ 1000337 w 4908965"/>
              <a:gd name="connsiteY686" fmla="*/ 1624205 h 3863454"/>
              <a:gd name="connsiteX687" fmla="*/ 1005259 w 4908965"/>
              <a:gd name="connsiteY687" fmla="*/ 1620216 h 3863454"/>
              <a:gd name="connsiteX688" fmla="*/ 999961 w 4908965"/>
              <a:gd name="connsiteY688" fmla="*/ 1615945 h 3863454"/>
              <a:gd name="connsiteX689" fmla="*/ 3417491 w 4908965"/>
              <a:gd name="connsiteY689" fmla="*/ 1614446 h 3863454"/>
              <a:gd name="connsiteX690" fmla="*/ 3412487 w 4908965"/>
              <a:gd name="connsiteY690" fmla="*/ 1619251 h 3863454"/>
              <a:gd name="connsiteX691" fmla="*/ 3414570 w 4908965"/>
              <a:gd name="connsiteY691" fmla="*/ 1624705 h 3863454"/>
              <a:gd name="connsiteX692" fmla="*/ 3425649 w 4908965"/>
              <a:gd name="connsiteY692" fmla="*/ 1628356 h 3863454"/>
              <a:gd name="connsiteX693" fmla="*/ 3428742 w 4908965"/>
              <a:gd name="connsiteY693" fmla="*/ 1626009 h 3863454"/>
              <a:gd name="connsiteX694" fmla="*/ 3431833 w 4908965"/>
              <a:gd name="connsiteY694" fmla="*/ 1623661 h 3863454"/>
              <a:gd name="connsiteX695" fmla="*/ 3425515 w 4908965"/>
              <a:gd name="connsiteY695" fmla="*/ 1617653 h 3863454"/>
              <a:gd name="connsiteX696" fmla="*/ 3417491 w 4908965"/>
              <a:gd name="connsiteY696" fmla="*/ 1614446 h 3863454"/>
              <a:gd name="connsiteX697" fmla="*/ 4219280 w 4908965"/>
              <a:gd name="connsiteY697" fmla="*/ 1606679 h 3863454"/>
              <a:gd name="connsiteX698" fmla="*/ 4217493 w 4908965"/>
              <a:gd name="connsiteY698" fmla="*/ 1610298 h 3863454"/>
              <a:gd name="connsiteX699" fmla="*/ 4218636 w 4908965"/>
              <a:gd name="connsiteY699" fmla="*/ 1613200 h 3863454"/>
              <a:gd name="connsiteX700" fmla="*/ 4230746 w 4908965"/>
              <a:gd name="connsiteY700" fmla="*/ 1628131 h 3863454"/>
              <a:gd name="connsiteX701" fmla="*/ 4221598 w 4908965"/>
              <a:gd name="connsiteY701" fmla="*/ 1641107 h 3863454"/>
              <a:gd name="connsiteX702" fmla="*/ 4227100 w 4908965"/>
              <a:gd name="connsiteY702" fmla="*/ 1645726 h 3863454"/>
              <a:gd name="connsiteX703" fmla="*/ 4234309 w 4908965"/>
              <a:gd name="connsiteY703" fmla="*/ 1647539 h 3863454"/>
              <a:gd name="connsiteX704" fmla="*/ 4235894 w 4908965"/>
              <a:gd name="connsiteY704" fmla="*/ 1643573 h 3863454"/>
              <a:gd name="connsiteX705" fmla="*/ 4233322 w 4908965"/>
              <a:gd name="connsiteY705" fmla="*/ 1638237 h 3863454"/>
              <a:gd name="connsiteX706" fmla="*/ 4244596 w 4908965"/>
              <a:gd name="connsiteY706" fmla="*/ 1632694 h 3863454"/>
              <a:gd name="connsiteX707" fmla="*/ 4246335 w 4908965"/>
              <a:gd name="connsiteY707" fmla="*/ 1622326 h 3863454"/>
              <a:gd name="connsiteX708" fmla="*/ 4234515 w 4908965"/>
              <a:gd name="connsiteY708" fmla="*/ 1611699 h 3863454"/>
              <a:gd name="connsiteX709" fmla="*/ 4219280 w 4908965"/>
              <a:gd name="connsiteY709" fmla="*/ 1606679 h 3863454"/>
              <a:gd name="connsiteX710" fmla="*/ 2524488 w 4908965"/>
              <a:gd name="connsiteY710" fmla="*/ 1596171 h 3863454"/>
              <a:gd name="connsiteX711" fmla="*/ 2530495 w 4908965"/>
              <a:gd name="connsiteY711" fmla="*/ 1599211 h 3863454"/>
              <a:gd name="connsiteX712" fmla="*/ 2536648 w 4908965"/>
              <a:gd name="connsiteY712" fmla="*/ 1598256 h 3863454"/>
              <a:gd name="connsiteX713" fmla="*/ 2534304 w 4908965"/>
              <a:gd name="connsiteY713" fmla="*/ 1597684 h 3863454"/>
              <a:gd name="connsiteX714" fmla="*/ 4299717 w 4908965"/>
              <a:gd name="connsiteY714" fmla="*/ 1583807 h 3863454"/>
              <a:gd name="connsiteX715" fmla="*/ 4294713 w 4908965"/>
              <a:gd name="connsiteY715" fmla="*/ 1588610 h 3863454"/>
              <a:gd name="connsiteX716" fmla="*/ 4296796 w 4908965"/>
              <a:gd name="connsiteY716" fmla="*/ 1594066 h 3863454"/>
              <a:gd name="connsiteX717" fmla="*/ 4314060 w 4908965"/>
              <a:gd name="connsiteY717" fmla="*/ 1593021 h 3863454"/>
              <a:gd name="connsiteX718" fmla="*/ 4307742 w 4908965"/>
              <a:gd name="connsiteY718" fmla="*/ 1587012 h 3863454"/>
              <a:gd name="connsiteX719" fmla="*/ 4299717 w 4908965"/>
              <a:gd name="connsiteY719" fmla="*/ 1583807 h 3863454"/>
              <a:gd name="connsiteX720" fmla="*/ 2544646 w 4908965"/>
              <a:gd name="connsiteY720" fmla="*/ 1576191 h 3863454"/>
              <a:gd name="connsiteX721" fmla="*/ 2543464 w 4908965"/>
              <a:gd name="connsiteY721" fmla="*/ 1585672 h 3863454"/>
              <a:gd name="connsiteX722" fmla="*/ 2547471 w 4908965"/>
              <a:gd name="connsiteY722" fmla="*/ 1592034 h 3863454"/>
              <a:gd name="connsiteX723" fmla="*/ 2553958 w 4908965"/>
              <a:gd name="connsiteY723" fmla="*/ 1582982 h 3863454"/>
              <a:gd name="connsiteX724" fmla="*/ 2551116 w 4908965"/>
              <a:gd name="connsiteY724" fmla="*/ 1579521 h 3863454"/>
              <a:gd name="connsiteX725" fmla="*/ 2544646 w 4908965"/>
              <a:gd name="connsiteY725" fmla="*/ 1576191 h 3863454"/>
              <a:gd name="connsiteX726" fmla="*/ 630018 w 4908965"/>
              <a:gd name="connsiteY726" fmla="*/ 1572890 h 3863454"/>
              <a:gd name="connsiteX727" fmla="*/ 620817 w 4908965"/>
              <a:gd name="connsiteY727" fmla="*/ 1574347 h 3863454"/>
              <a:gd name="connsiteX728" fmla="*/ 616909 w 4908965"/>
              <a:gd name="connsiteY728" fmla="*/ 1575304 h 3863454"/>
              <a:gd name="connsiteX729" fmla="*/ 622696 w 4908965"/>
              <a:gd name="connsiteY729" fmla="*/ 1579455 h 3863454"/>
              <a:gd name="connsiteX730" fmla="*/ 631896 w 4908965"/>
              <a:gd name="connsiteY730" fmla="*/ 1577997 h 3863454"/>
              <a:gd name="connsiteX731" fmla="*/ 635805 w 4908965"/>
              <a:gd name="connsiteY731" fmla="*/ 1577041 h 3863454"/>
              <a:gd name="connsiteX732" fmla="*/ 630018 w 4908965"/>
              <a:gd name="connsiteY732" fmla="*/ 1572890 h 3863454"/>
              <a:gd name="connsiteX733" fmla="*/ 3691395 w 4908965"/>
              <a:gd name="connsiteY733" fmla="*/ 1563301 h 3863454"/>
              <a:gd name="connsiteX734" fmla="*/ 3690106 w 4908965"/>
              <a:gd name="connsiteY734" fmla="*/ 1576342 h 3863454"/>
              <a:gd name="connsiteX735" fmla="*/ 3693859 w 4908965"/>
              <a:gd name="connsiteY735" fmla="*/ 1581786 h 3863454"/>
              <a:gd name="connsiteX736" fmla="*/ 3700542 w 4908965"/>
              <a:gd name="connsiteY736" fmla="*/ 1586513 h 3863454"/>
              <a:gd name="connsiteX737" fmla="*/ 3694015 w 4908965"/>
              <a:gd name="connsiteY737" fmla="*/ 1575385 h 3863454"/>
              <a:gd name="connsiteX738" fmla="*/ 4314019 w 4908965"/>
              <a:gd name="connsiteY738" fmla="*/ 1554854 h 3863454"/>
              <a:gd name="connsiteX739" fmla="*/ 4309015 w 4908965"/>
              <a:gd name="connsiteY739" fmla="*/ 1559658 h 3863454"/>
              <a:gd name="connsiteX740" fmla="*/ 4311098 w 4908965"/>
              <a:gd name="connsiteY740" fmla="*/ 1565113 h 3863454"/>
              <a:gd name="connsiteX741" fmla="*/ 4328362 w 4908965"/>
              <a:gd name="connsiteY741" fmla="*/ 1564068 h 3863454"/>
              <a:gd name="connsiteX742" fmla="*/ 4322044 w 4908965"/>
              <a:gd name="connsiteY742" fmla="*/ 1558060 h 3863454"/>
              <a:gd name="connsiteX743" fmla="*/ 4314019 w 4908965"/>
              <a:gd name="connsiteY743" fmla="*/ 1554854 h 3863454"/>
              <a:gd name="connsiteX744" fmla="*/ 3755212 w 4908965"/>
              <a:gd name="connsiteY744" fmla="*/ 1534952 h 3863454"/>
              <a:gd name="connsiteX745" fmla="*/ 3758818 w 4908965"/>
              <a:gd name="connsiteY745" fmla="*/ 1556339 h 3863454"/>
              <a:gd name="connsiteX746" fmla="*/ 3762426 w 4908965"/>
              <a:gd name="connsiteY746" fmla="*/ 1577726 h 3863454"/>
              <a:gd name="connsiteX747" fmla="*/ 3746438 w 4908965"/>
              <a:gd name="connsiteY747" fmla="*/ 1592377 h 3863454"/>
              <a:gd name="connsiteX748" fmla="*/ 3745848 w 4908965"/>
              <a:gd name="connsiteY748" fmla="*/ 1610416 h 3863454"/>
              <a:gd name="connsiteX749" fmla="*/ 3739019 w 4908965"/>
              <a:gd name="connsiteY749" fmla="*/ 1621633 h 3863454"/>
              <a:gd name="connsiteX750" fmla="*/ 3741392 w 4908965"/>
              <a:gd name="connsiteY750" fmla="*/ 1631392 h 3863454"/>
              <a:gd name="connsiteX751" fmla="*/ 3735454 w 4908965"/>
              <a:gd name="connsiteY751" fmla="*/ 1638413 h 3863454"/>
              <a:gd name="connsiteX752" fmla="*/ 3731546 w 4908965"/>
              <a:gd name="connsiteY752" fmla="*/ 1639369 h 3863454"/>
              <a:gd name="connsiteX753" fmla="*/ 3726715 w 4908965"/>
              <a:gd name="connsiteY753" fmla="*/ 1652084 h 3863454"/>
              <a:gd name="connsiteX754" fmla="*/ 3728969 w 4908965"/>
              <a:gd name="connsiteY754" fmla="*/ 1665451 h 3863454"/>
              <a:gd name="connsiteX755" fmla="*/ 3745588 w 4908965"/>
              <a:gd name="connsiteY755" fmla="*/ 1670928 h 3863454"/>
              <a:gd name="connsiteX756" fmla="*/ 3762365 w 4908965"/>
              <a:gd name="connsiteY756" fmla="*/ 1633813 h 3863454"/>
              <a:gd name="connsiteX757" fmla="*/ 3754952 w 4908965"/>
              <a:gd name="connsiteY757" fmla="*/ 1595463 h 3863454"/>
              <a:gd name="connsiteX758" fmla="*/ 3776597 w 4908965"/>
              <a:gd name="connsiteY758" fmla="*/ 1579029 h 3863454"/>
              <a:gd name="connsiteX759" fmla="*/ 3786518 w 4908965"/>
              <a:gd name="connsiteY759" fmla="*/ 1565465 h 3863454"/>
              <a:gd name="connsiteX760" fmla="*/ 3780635 w 4908965"/>
              <a:gd name="connsiteY760" fmla="*/ 1547817 h 3863454"/>
              <a:gd name="connsiteX761" fmla="*/ 3771096 w 4908965"/>
              <a:gd name="connsiteY761" fmla="*/ 1538221 h 3863454"/>
              <a:gd name="connsiteX762" fmla="*/ 3755212 w 4908965"/>
              <a:gd name="connsiteY762" fmla="*/ 1534952 h 3863454"/>
              <a:gd name="connsiteX763" fmla="*/ 1795418 w 4908965"/>
              <a:gd name="connsiteY763" fmla="*/ 1530478 h 3863454"/>
              <a:gd name="connsiteX764" fmla="*/ 1793622 w 4908965"/>
              <a:gd name="connsiteY764" fmla="*/ 1534358 h 3863454"/>
              <a:gd name="connsiteX765" fmla="*/ 1810764 w 4908965"/>
              <a:gd name="connsiteY765" fmla="*/ 1538857 h 3863454"/>
              <a:gd name="connsiteX766" fmla="*/ 1816314 w 4908965"/>
              <a:gd name="connsiteY766" fmla="*/ 1533786 h 3863454"/>
              <a:gd name="connsiteX767" fmla="*/ 1806539 w 4908965"/>
              <a:gd name="connsiteY767" fmla="*/ 1530676 h 3863454"/>
              <a:gd name="connsiteX768" fmla="*/ 1795418 w 4908965"/>
              <a:gd name="connsiteY768" fmla="*/ 1530478 h 3863454"/>
              <a:gd name="connsiteX769" fmla="*/ 3166274 w 4908965"/>
              <a:gd name="connsiteY769" fmla="*/ 1530386 h 3863454"/>
              <a:gd name="connsiteX770" fmla="*/ 3164479 w 4908965"/>
              <a:gd name="connsiteY770" fmla="*/ 1534267 h 3863454"/>
              <a:gd name="connsiteX771" fmla="*/ 3181621 w 4908965"/>
              <a:gd name="connsiteY771" fmla="*/ 1538765 h 3863454"/>
              <a:gd name="connsiteX772" fmla="*/ 3187171 w 4908965"/>
              <a:gd name="connsiteY772" fmla="*/ 1533694 h 3863454"/>
              <a:gd name="connsiteX773" fmla="*/ 3177395 w 4908965"/>
              <a:gd name="connsiteY773" fmla="*/ 1530585 h 3863454"/>
              <a:gd name="connsiteX774" fmla="*/ 3166274 w 4908965"/>
              <a:gd name="connsiteY774" fmla="*/ 1530386 h 3863454"/>
              <a:gd name="connsiteX775" fmla="*/ 2543834 w 4908965"/>
              <a:gd name="connsiteY775" fmla="*/ 1518238 h 3863454"/>
              <a:gd name="connsiteX776" fmla="*/ 2539495 w 4908965"/>
              <a:gd name="connsiteY776" fmla="*/ 1525029 h 3863454"/>
              <a:gd name="connsiteX777" fmla="*/ 2532132 w 4908965"/>
              <a:gd name="connsiteY777" fmla="*/ 1536552 h 3863454"/>
              <a:gd name="connsiteX778" fmla="*/ 2539906 w 4908965"/>
              <a:gd name="connsiteY778" fmla="*/ 1537956 h 3863454"/>
              <a:gd name="connsiteX779" fmla="*/ 2545127 w 4908965"/>
              <a:gd name="connsiteY779" fmla="*/ 1519743 h 3863454"/>
              <a:gd name="connsiteX780" fmla="*/ 1013937 w 4908965"/>
              <a:gd name="connsiteY780" fmla="*/ 1513104 h 3863454"/>
              <a:gd name="connsiteX781" fmla="*/ 1012966 w 4908965"/>
              <a:gd name="connsiteY781" fmla="*/ 1518115 h 3863454"/>
              <a:gd name="connsiteX782" fmla="*/ 1014924 w 4908965"/>
              <a:gd name="connsiteY782" fmla="*/ 1522407 h 3863454"/>
              <a:gd name="connsiteX783" fmla="*/ 999334 w 4908965"/>
              <a:gd name="connsiteY783" fmla="*/ 1564401 h 3863454"/>
              <a:gd name="connsiteX784" fmla="*/ 997434 w 4908965"/>
              <a:gd name="connsiteY784" fmla="*/ 1576398 h 3863454"/>
              <a:gd name="connsiteX785" fmla="*/ 996756 w 4908965"/>
              <a:gd name="connsiteY785" fmla="*/ 1590483 h 3863454"/>
              <a:gd name="connsiteX786" fmla="*/ 1004573 w 4908965"/>
              <a:gd name="connsiteY786" fmla="*/ 1588569 h 3863454"/>
              <a:gd name="connsiteX787" fmla="*/ 1020677 w 4908965"/>
              <a:gd name="connsiteY787" fmla="*/ 1570311 h 3863454"/>
              <a:gd name="connsiteX788" fmla="*/ 1020163 w 4908965"/>
              <a:gd name="connsiteY788" fmla="*/ 1546576 h 3863454"/>
              <a:gd name="connsiteX789" fmla="*/ 1023244 w 4908965"/>
              <a:gd name="connsiteY789" fmla="*/ 1534687 h 3863454"/>
              <a:gd name="connsiteX790" fmla="*/ 1032188 w 4908965"/>
              <a:gd name="connsiteY790" fmla="*/ 1521362 h 3863454"/>
              <a:gd name="connsiteX791" fmla="*/ 1022451 w 4908965"/>
              <a:gd name="connsiteY791" fmla="*/ 1516191 h 3863454"/>
              <a:gd name="connsiteX792" fmla="*/ 1013937 w 4908965"/>
              <a:gd name="connsiteY792" fmla="*/ 1513104 h 3863454"/>
              <a:gd name="connsiteX793" fmla="*/ 3687746 w 4908965"/>
              <a:gd name="connsiteY793" fmla="*/ 1503747 h 3863454"/>
              <a:gd name="connsiteX794" fmla="*/ 3685959 w 4908965"/>
              <a:gd name="connsiteY794" fmla="*/ 1507367 h 3863454"/>
              <a:gd name="connsiteX795" fmla="*/ 3687102 w 4908965"/>
              <a:gd name="connsiteY795" fmla="*/ 1510267 h 3863454"/>
              <a:gd name="connsiteX796" fmla="*/ 3699212 w 4908965"/>
              <a:gd name="connsiteY796" fmla="*/ 1525198 h 3863454"/>
              <a:gd name="connsiteX797" fmla="*/ 3690064 w 4908965"/>
              <a:gd name="connsiteY797" fmla="*/ 1538175 h 3863454"/>
              <a:gd name="connsiteX798" fmla="*/ 3695566 w 4908965"/>
              <a:gd name="connsiteY798" fmla="*/ 1542793 h 3863454"/>
              <a:gd name="connsiteX799" fmla="*/ 3702775 w 4908965"/>
              <a:gd name="connsiteY799" fmla="*/ 1544608 h 3863454"/>
              <a:gd name="connsiteX800" fmla="*/ 3704360 w 4908965"/>
              <a:gd name="connsiteY800" fmla="*/ 1540640 h 3863454"/>
              <a:gd name="connsiteX801" fmla="*/ 3701788 w 4908965"/>
              <a:gd name="connsiteY801" fmla="*/ 1535305 h 3863454"/>
              <a:gd name="connsiteX802" fmla="*/ 3713062 w 4908965"/>
              <a:gd name="connsiteY802" fmla="*/ 1529761 h 3863454"/>
              <a:gd name="connsiteX803" fmla="*/ 3714801 w 4908965"/>
              <a:gd name="connsiteY803" fmla="*/ 1519394 h 3863454"/>
              <a:gd name="connsiteX804" fmla="*/ 3702981 w 4908965"/>
              <a:gd name="connsiteY804" fmla="*/ 1508767 h 3863454"/>
              <a:gd name="connsiteX805" fmla="*/ 3687746 w 4908965"/>
              <a:gd name="connsiteY805" fmla="*/ 1503747 h 3863454"/>
              <a:gd name="connsiteX806" fmla="*/ 4385953 w 4908965"/>
              <a:gd name="connsiteY806" fmla="*/ 1502249 h 3863454"/>
              <a:gd name="connsiteX807" fmla="*/ 4385309 w 4908965"/>
              <a:gd name="connsiteY807" fmla="*/ 1508769 h 3863454"/>
              <a:gd name="connsiteX808" fmla="*/ 4396389 w 4908965"/>
              <a:gd name="connsiteY808" fmla="*/ 1512420 h 3863454"/>
              <a:gd name="connsiteX809" fmla="*/ 4400296 w 4908965"/>
              <a:gd name="connsiteY809" fmla="*/ 1511463 h 3863454"/>
              <a:gd name="connsiteX810" fmla="*/ 4395443 w 4908965"/>
              <a:gd name="connsiteY810" fmla="*/ 1505095 h 3863454"/>
              <a:gd name="connsiteX811" fmla="*/ 4385953 w 4908965"/>
              <a:gd name="connsiteY811" fmla="*/ 1502249 h 3863454"/>
              <a:gd name="connsiteX812" fmla="*/ 2576466 w 4908965"/>
              <a:gd name="connsiteY812" fmla="*/ 1486625 h 3863454"/>
              <a:gd name="connsiteX813" fmla="*/ 2563407 w 4908965"/>
              <a:gd name="connsiteY813" fmla="*/ 1494078 h 3863454"/>
              <a:gd name="connsiteX814" fmla="*/ 2578294 w 4908965"/>
              <a:gd name="connsiteY814" fmla="*/ 1519296 h 3863454"/>
              <a:gd name="connsiteX815" fmla="*/ 2578252 w 4908965"/>
              <a:gd name="connsiteY815" fmla="*/ 1518722 h 3863454"/>
              <a:gd name="connsiteX816" fmla="*/ 2579198 w 4908965"/>
              <a:gd name="connsiteY816" fmla="*/ 1489858 h 3863454"/>
              <a:gd name="connsiteX817" fmla="*/ 2581270 w 4908965"/>
              <a:gd name="connsiteY817" fmla="*/ 1488649 h 3863454"/>
              <a:gd name="connsiteX818" fmla="*/ 2579898 w 4908965"/>
              <a:gd name="connsiteY818" fmla="*/ 1486765 h 3863454"/>
              <a:gd name="connsiteX819" fmla="*/ 1018790 w 4908965"/>
              <a:gd name="connsiteY819" fmla="*/ 1483284 h 3863454"/>
              <a:gd name="connsiteX820" fmla="*/ 1013788 w 4908965"/>
              <a:gd name="connsiteY820" fmla="*/ 1488088 h 3863454"/>
              <a:gd name="connsiteX821" fmla="*/ 1015870 w 4908965"/>
              <a:gd name="connsiteY821" fmla="*/ 1493543 h 3863454"/>
              <a:gd name="connsiteX822" fmla="*/ 1026950 w 4908965"/>
              <a:gd name="connsiteY822" fmla="*/ 1497193 h 3863454"/>
              <a:gd name="connsiteX823" fmla="*/ 1030042 w 4908965"/>
              <a:gd name="connsiteY823" fmla="*/ 1494846 h 3863454"/>
              <a:gd name="connsiteX824" fmla="*/ 1033134 w 4908965"/>
              <a:gd name="connsiteY824" fmla="*/ 1492498 h 3863454"/>
              <a:gd name="connsiteX825" fmla="*/ 1026816 w 4908965"/>
              <a:gd name="connsiteY825" fmla="*/ 1486489 h 3863454"/>
              <a:gd name="connsiteX826" fmla="*/ 1018790 w 4908965"/>
              <a:gd name="connsiteY826" fmla="*/ 1483284 h 3863454"/>
              <a:gd name="connsiteX827" fmla="*/ 3768183 w 4908965"/>
              <a:gd name="connsiteY827" fmla="*/ 1480874 h 3863454"/>
              <a:gd name="connsiteX828" fmla="*/ 3763179 w 4908965"/>
              <a:gd name="connsiteY828" fmla="*/ 1485678 h 3863454"/>
              <a:gd name="connsiteX829" fmla="*/ 3765262 w 4908965"/>
              <a:gd name="connsiteY829" fmla="*/ 1491133 h 3863454"/>
              <a:gd name="connsiteX830" fmla="*/ 3782526 w 4908965"/>
              <a:gd name="connsiteY830" fmla="*/ 1490088 h 3863454"/>
              <a:gd name="connsiteX831" fmla="*/ 3776208 w 4908965"/>
              <a:gd name="connsiteY831" fmla="*/ 1484079 h 3863454"/>
              <a:gd name="connsiteX832" fmla="*/ 3768183 w 4908965"/>
              <a:gd name="connsiteY832" fmla="*/ 1480874 h 3863454"/>
              <a:gd name="connsiteX833" fmla="*/ 3782485 w 4908965"/>
              <a:gd name="connsiteY833" fmla="*/ 1451921 h 3863454"/>
              <a:gd name="connsiteX834" fmla="*/ 3777481 w 4908965"/>
              <a:gd name="connsiteY834" fmla="*/ 1456726 h 3863454"/>
              <a:gd name="connsiteX835" fmla="*/ 3779564 w 4908965"/>
              <a:gd name="connsiteY835" fmla="*/ 1462181 h 3863454"/>
              <a:gd name="connsiteX836" fmla="*/ 3796828 w 4908965"/>
              <a:gd name="connsiteY836" fmla="*/ 1461136 h 3863454"/>
              <a:gd name="connsiteX837" fmla="*/ 3790510 w 4908965"/>
              <a:gd name="connsiteY837" fmla="*/ 1455128 h 3863454"/>
              <a:gd name="connsiteX838" fmla="*/ 3782485 w 4908965"/>
              <a:gd name="connsiteY838" fmla="*/ 1451921 h 3863454"/>
              <a:gd name="connsiteX839" fmla="*/ 702760 w 4908965"/>
              <a:gd name="connsiteY839" fmla="*/ 1439756 h 3863454"/>
              <a:gd name="connsiteX840" fmla="*/ 697757 w 4908965"/>
              <a:gd name="connsiteY840" fmla="*/ 1444561 h 3863454"/>
              <a:gd name="connsiteX841" fmla="*/ 699840 w 4908965"/>
              <a:gd name="connsiteY841" fmla="*/ 1450015 h 3863454"/>
              <a:gd name="connsiteX842" fmla="*/ 710920 w 4908965"/>
              <a:gd name="connsiteY842" fmla="*/ 1453666 h 3863454"/>
              <a:gd name="connsiteX843" fmla="*/ 714012 w 4908965"/>
              <a:gd name="connsiteY843" fmla="*/ 1451319 h 3863454"/>
              <a:gd name="connsiteX844" fmla="*/ 717104 w 4908965"/>
              <a:gd name="connsiteY844" fmla="*/ 1448971 h 3863454"/>
              <a:gd name="connsiteX845" fmla="*/ 710786 w 4908965"/>
              <a:gd name="connsiteY845" fmla="*/ 1442962 h 3863454"/>
              <a:gd name="connsiteX846" fmla="*/ 702760 w 4908965"/>
              <a:gd name="connsiteY846" fmla="*/ 1439756 h 3863454"/>
              <a:gd name="connsiteX847" fmla="*/ 3320855 w 4908965"/>
              <a:gd name="connsiteY847" fmla="*/ 1431694 h 3863454"/>
              <a:gd name="connsiteX848" fmla="*/ 3279555 w 4908965"/>
              <a:gd name="connsiteY848" fmla="*/ 1444791 h 3863454"/>
              <a:gd name="connsiteX849" fmla="*/ 3275988 w 4908965"/>
              <a:gd name="connsiteY849" fmla="*/ 1472414 h 3863454"/>
              <a:gd name="connsiteX850" fmla="*/ 3286746 w 4908965"/>
              <a:gd name="connsiteY850" fmla="*/ 1505428 h 3863454"/>
              <a:gd name="connsiteX851" fmla="*/ 3268467 w 4908965"/>
              <a:gd name="connsiteY851" fmla="*/ 1531094 h 3863454"/>
              <a:gd name="connsiteX852" fmla="*/ 3268631 w 4908965"/>
              <a:gd name="connsiteY852" fmla="*/ 1537665 h 3863454"/>
              <a:gd name="connsiteX853" fmla="*/ 3251061 w 4908965"/>
              <a:gd name="connsiteY853" fmla="*/ 1534958 h 3863454"/>
              <a:gd name="connsiteX854" fmla="*/ 3236307 w 4908965"/>
              <a:gd name="connsiteY854" fmla="*/ 1531358 h 3863454"/>
              <a:gd name="connsiteX855" fmla="*/ 3234982 w 4908965"/>
              <a:gd name="connsiteY855" fmla="*/ 1535090 h 3863454"/>
              <a:gd name="connsiteX856" fmla="*/ 3236472 w 4908965"/>
              <a:gd name="connsiteY856" fmla="*/ 1537929 h 3863454"/>
              <a:gd name="connsiteX857" fmla="*/ 3233801 w 4908965"/>
              <a:gd name="connsiteY857" fmla="*/ 1554091 h 3863454"/>
              <a:gd name="connsiteX858" fmla="*/ 3241048 w 4908965"/>
              <a:gd name="connsiteY858" fmla="*/ 1569593 h 3863454"/>
              <a:gd name="connsiteX859" fmla="*/ 3226750 w 4908965"/>
              <a:gd name="connsiteY859" fmla="*/ 1612623 h 3863454"/>
              <a:gd name="connsiteX860" fmla="*/ 3216737 w 4908965"/>
              <a:gd name="connsiteY860" fmla="*/ 1656778 h 3863454"/>
              <a:gd name="connsiteX861" fmla="*/ 3214456 w 4908965"/>
              <a:gd name="connsiteY861" fmla="*/ 1688546 h 3863454"/>
              <a:gd name="connsiteX862" fmla="*/ 3210707 w 4908965"/>
              <a:gd name="connsiteY862" fmla="*/ 1718296 h 3863454"/>
              <a:gd name="connsiteX863" fmla="*/ 3201566 w 4908965"/>
              <a:gd name="connsiteY863" fmla="*/ 1731130 h 3863454"/>
              <a:gd name="connsiteX864" fmla="*/ 3211364 w 4908965"/>
              <a:gd name="connsiteY864" fmla="*/ 1744580 h 3863454"/>
              <a:gd name="connsiteX865" fmla="*/ 3215939 w 4908965"/>
              <a:gd name="connsiteY865" fmla="*/ 1776245 h 3863454"/>
              <a:gd name="connsiteX866" fmla="*/ 3219792 w 4908965"/>
              <a:gd name="connsiteY866" fmla="*/ 1771870 h 3863454"/>
              <a:gd name="connsiteX867" fmla="*/ 3220240 w 4908965"/>
              <a:gd name="connsiteY867" fmla="*/ 1758176 h 3863454"/>
              <a:gd name="connsiteX868" fmla="*/ 3253499 w 4908965"/>
              <a:gd name="connsiteY868" fmla="*/ 1725021 h 3863454"/>
              <a:gd name="connsiteX869" fmla="*/ 3246279 w 4908965"/>
              <a:gd name="connsiteY869" fmla="*/ 1705567 h 3863454"/>
              <a:gd name="connsiteX870" fmla="*/ 3246104 w 4908965"/>
              <a:gd name="connsiteY870" fmla="*/ 1677268 h 3863454"/>
              <a:gd name="connsiteX871" fmla="*/ 3274850 w 4908965"/>
              <a:gd name="connsiteY871" fmla="*/ 1635037 h 3863454"/>
              <a:gd name="connsiteX872" fmla="*/ 3280148 w 4908965"/>
              <a:gd name="connsiteY872" fmla="*/ 1642310 h 3863454"/>
              <a:gd name="connsiteX873" fmla="*/ 3283631 w 4908965"/>
              <a:gd name="connsiteY873" fmla="*/ 1637672 h 3863454"/>
              <a:gd name="connsiteX874" fmla="*/ 3284220 w 4908965"/>
              <a:gd name="connsiteY874" fmla="*/ 1619672 h 3863454"/>
              <a:gd name="connsiteX875" fmla="*/ 3280071 w 4908965"/>
              <a:gd name="connsiteY875" fmla="*/ 1616824 h 3863454"/>
              <a:gd name="connsiteX876" fmla="*/ 3282964 w 4908965"/>
              <a:gd name="connsiteY876" fmla="*/ 1590657 h 3863454"/>
              <a:gd name="connsiteX877" fmla="*/ 3284080 w 4908965"/>
              <a:gd name="connsiteY877" fmla="*/ 1585920 h 3863454"/>
              <a:gd name="connsiteX878" fmla="*/ 3283889 w 4908965"/>
              <a:gd name="connsiteY878" fmla="*/ 1577161 h 3863454"/>
              <a:gd name="connsiteX879" fmla="*/ 3290013 w 4908965"/>
              <a:gd name="connsiteY879" fmla="*/ 1560668 h 3863454"/>
              <a:gd name="connsiteX880" fmla="*/ 3285488 w 4908965"/>
              <a:gd name="connsiteY880" fmla="*/ 1549704 h 3863454"/>
              <a:gd name="connsiteX881" fmla="*/ 3289527 w 4908965"/>
              <a:gd name="connsiteY881" fmla="*/ 1540973 h 3863454"/>
              <a:gd name="connsiteX882" fmla="*/ 3293282 w 4908965"/>
              <a:gd name="connsiteY882" fmla="*/ 1539782 h 3863454"/>
              <a:gd name="connsiteX883" fmla="*/ 3294830 w 4908965"/>
              <a:gd name="connsiteY883" fmla="*/ 1534861 h 3863454"/>
              <a:gd name="connsiteX884" fmla="*/ 3292920 w 4908965"/>
              <a:gd name="connsiteY884" fmla="*/ 1531605 h 3863454"/>
              <a:gd name="connsiteX885" fmla="*/ 3296694 w 4908965"/>
              <a:gd name="connsiteY885" fmla="*/ 1528939 h 3863454"/>
              <a:gd name="connsiteX886" fmla="*/ 3300952 w 4908965"/>
              <a:gd name="connsiteY886" fmla="*/ 1515411 h 3863454"/>
              <a:gd name="connsiteX887" fmla="*/ 3295887 w 4908965"/>
              <a:gd name="connsiteY887" fmla="*/ 1492596 h 3863454"/>
              <a:gd name="connsiteX888" fmla="*/ 3321511 w 4908965"/>
              <a:gd name="connsiteY888" fmla="*/ 1457977 h 3863454"/>
              <a:gd name="connsiteX889" fmla="*/ 703062 w 4908965"/>
              <a:gd name="connsiteY889" fmla="*/ 1417412 h 3863454"/>
              <a:gd name="connsiteX890" fmla="*/ 702417 w 4908965"/>
              <a:gd name="connsiteY890" fmla="*/ 1423934 h 3863454"/>
              <a:gd name="connsiteX891" fmla="*/ 708204 w 4908965"/>
              <a:gd name="connsiteY891" fmla="*/ 1428084 h 3863454"/>
              <a:gd name="connsiteX892" fmla="*/ 717405 w 4908965"/>
              <a:gd name="connsiteY892" fmla="*/ 1426627 h 3863454"/>
              <a:gd name="connsiteX893" fmla="*/ 721313 w 4908965"/>
              <a:gd name="connsiteY893" fmla="*/ 1425670 h 3863454"/>
              <a:gd name="connsiteX894" fmla="*/ 713894 w 4908965"/>
              <a:gd name="connsiteY894" fmla="*/ 1418738 h 3863454"/>
              <a:gd name="connsiteX895" fmla="*/ 703062 w 4908965"/>
              <a:gd name="connsiteY895" fmla="*/ 1417412 h 3863454"/>
              <a:gd name="connsiteX896" fmla="*/ 3854419 w 4908965"/>
              <a:gd name="connsiteY896" fmla="*/ 1399317 h 3863454"/>
              <a:gd name="connsiteX897" fmla="*/ 3853775 w 4908965"/>
              <a:gd name="connsiteY897" fmla="*/ 1405837 h 3863454"/>
              <a:gd name="connsiteX898" fmla="*/ 3864855 w 4908965"/>
              <a:gd name="connsiteY898" fmla="*/ 1409488 h 3863454"/>
              <a:gd name="connsiteX899" fmla="*/ 3868762 w 4908965"/>
              <a:gd name="connsiteY899" fmla="*/ 1408531 h 3863454"/>
              <a:gd name="connsiteX900" fmla="*/ 3863909 w 4908965"/>
              <a:gd name="connsiteY900" fmla="*/ 1402163 h 3863454"/>
              <a:gd name="connsiteX901" fmla="*/ 3854419 w 4908965"/>
              <a:gd name="connsiteY901" fmla="*/ 1399317 h 3863454"/>
              <a:gd name="connsiteX902" fmla="*/ 1872305 w 4908965"/>
              <a:gd name="connsiteY902" fmla="*/ 1370325 h 3863454"/>
              <a:gd name="connsiteX903" fmla="*/ 1869017 w 4908965"/>
              <a:gd name="connsiteY903" fmla="*/ 1371367 h 3863454"/>
              <a:gd name="connsiteX904" fmla="*/ 1871832 w 4908965"/>
              <a:gd name="connsiteY904" fmla="*/ 1373086 h 3863454"/>
              <a:gd name="connsiteX905" fmla="*/ 3252566 w 4908965"/>
              <a:gd name="connsiteY905" fmla="*/ 1368078 h 3863454"/>
              <a:gd name="connsiteX906" fmla="*/ 3243629 w 4908965"/>
              <a:gd name="connsiteY906" fmla="*/ 1370084 h 3863454"/>
              <a:gd name="connsiteX907" fmla="*/ 3239874 w 4908965"/>
              <a:gd name="connsiteY907" fmla="*/ 1371276 h 3863454"/>
              <a:gd name="connsiteX908" fmla="*/ 3246120 w 4908965"/>
              <a:gd name="connsiteY908" fmla="*/ 1375090 h 3863454"/>
              <a:gd name="connsiteX909" fmla="*/ 3255056 w 4908965"/>
              <a:gd name="connsiteY909" fmla="*/ 1373083 h 3863454"/>
              <a:gd name="connsiteX910" fmla="*/ 3258811 w 4908965"/>
              <a:gd name="connsiteY910" fmla="*/ 1371893 h 3863454"/>
              <a:gd name="connsiteX911" fmla="*/ 3252566 w 4908965"/>
              <a:gd name="connsiteY911" fmla="*/ 1368078 h 3863454"/>
              <a:gd name="connsiteX912" fmla="*/ 732954 w 4908965"/>
              <a:gd name="connsiteY912" fmla="*/ 1346467 h 3863454"/>
              <a:gd name="connsiteX913" fmla="*/ 727950 w 4908965"/>
              <a:gd name="connsiteY913" fmla="*/ 1351271 h 3863454"/>
              <a:gd name="connsiteX914" fmla="*/ 730033 w 4908965"/>
              <a:gd name="connsiteY914" fmla="*/ 1356726 h 3863454"/>
              <a:gd name="connsiteX915" fmla="*/ 741112 w 4908965"/>
              <a:gd name="connsiteY915" fmla="*/ 1360377 h 3863454"/>
              <a:gd name="connsiteX916" fmla="*/ 744205 w 4908965"/>
              <a:gd name="connsiteY916" fmla="*/ 1358029 h 3863454"/>
              <a:gd name="connsiteX917" fmla="*/ 747296 w 4908965"/>
              <a:gd name="connsiteY917" fmla="*/ 1355682 h 3863454"/>
              <a:gd name="connsiteX918" fmla="*/ 740978 w 4908965"/>
              <a:gd name="connsiteY918" fmla="*/ 1349672 h 3863454"/>
              <a:gd name="connsiteX919" fmla="*/ 732954 w 4908965"/>
              <a:gd name="connsiteY919" fmla="*/ 1346467 h 3863454"/>
              <a:gd name="connsiteX920" fmla="*/ 3263375 w 4908965"/>
              <a:gd name="connsiteY920" fmla="*/ 1327396 h 3863454"/>
              <a:gd name="connsiteX921" fmla="*/ 3246398 w 4908965"/>
              <a:gd name="connsiteY921" fmla="*/ 1329469 h 3863454"/>
              <a:gd name="connsiteX922" fmla="*/ 3253397 w 4908965"/>
              <a:gd name="connsiteY922" fmla="*/ 1335113 h 3863454"/>
              <a:gd name="connsiteX923" fmla="*/ 3261744 w 4908965"/>
              <a:gd name="connsiteY923" fmla="*/ 1337848 h 3863454"/>
              <a:gd name="connsiteX924" fmla="*/ 3266111 w 4908965"/>
              <a:gd name="connsiteY924" fmla="*/ 1332738 h 3863454"/>
              <a:gd name="connsiteX925" fmla="*/ 3263375 w 4908965"/>
              <a:gd name="connsiteY925" fmla="*/ 1327396 h 3863454"/>
              <a:gd name="connsiteX926" fmla="*/ 1006858 w 4908965"/>
              <a:gd name="connsiteY926" fmla="*/ 1295321 h 3863454"/>
              <a:gd name="connsiteX927" fmla="*/ 1005569 w 4908965"/>
              <a:gd name="connsiteY927" fmla="*/ 1308362 h 3863454"/>
              <a:gd name="connsiteX928" fmla="*/ 1009321 w 4908965"/>
              <a:gd name="connsiteY928" fmla="*/ 1313807 h 3863454"/>
              <a:gd name="connsiteX929" fmla="*/ 1016004 w 4908965"/>
              <a:gd name="connsiteY929" fmla="*/ 1318533 h 3863454"/>
              <a:gd name="connsiteX930" fmla="*/ 1009477 w 4908965"/>
              <a:gd name="connsiteY930" fmla="*/ 1307406 h 3863454"/>
              <a:gd name="connsiteX931" fmla="*/ 3564485 w 4908965"/>
              <a:gd name="connsiteY931" fmla="*/ 1277421 h 3863454"/>
              <a:gd name="connsiteX932" fmla="*/ 3551660 w 4908965"/>
              <a:gd name="connsiteY932" fmla="*/ 1279368 h 3863454"/>
              <a:gd name="connsiteX933" fmla="*/ 3559079 w 4908965"/>
              <a:gd name="connsiteY933" fmla="*/ 1286300 h 3863454"/>
              <a:gd name="connsiteX934" fmla="*/ 3569911 w 4908965"/>
              <a:gd name="connsiteY934" fmla="*/ 1287626 h 3863454"/>
              <a:gd name="connsiteX935" fmla="*/ 3572515 w 4908965"/>
              <a:gd name="connsiteY935" fmla="*/ 1285397 h 3863454"/>
              <a:gd name="connsiteX936" fmla="*/ 3572187 w 4908965"/>
              <a:gd name="connsiteY936" fmla="*/ 1283887 h 3863454"/>
              <a:gd name="connsiteX937" fmla="*/ 3564485 w 4908965"/>
              <a:gd name="connsiteY937" fmla="*/ 1277421 h 3863454"/>
              <a:gd name="connsiteX938" fmla="*/ 4429678 w 4908965"/>
              <a:gd name="connsiteY938" fmla="*/ 1272028 h 3863454"/>
              <a:gd name="connsiteX939" fmla="*/ 4412022 w 4908965"/>
              <a:gd name="connsiteY939" fmla="*/ 1286690 h 3863454"/>
              <a:gd name="connsiteX940" fmla="*/ 4399744 w 4908965"/>
              <a:gd name="connsiteY940" fmla="*/ 1304807 h 3863454"/>
              <a:gd name="connsiteX941" fmla="*/ 4381492 w 4908965"/>
              <a:gd name="connsiteY941" fmla="*/ 1296549 h 3863454"/>
              <a:gd name="connsiteX942" fmla="*/ 4379902 w 4908965"/>
              <a:gd name="connsiteY942" fmla="*/ 1331934 h 3863454"/>
              <a:gd name="connsiteX943" fmla="*/ 4373095 w 4908965"/>
              <a:gd name="connsiteY943" fmla="*/ 1362233 h 3863454"/>
              <a:gd name="connsiteX944" fmla="*/ 4366287 w 4908965"/>
              <a:gd name="connsiteY944" fmla="*/ 1392533 h 3863454"/>
              <a:gd name="connsiteX945" fmla="*/ 4354010 w 4908965"/>
              <a:gd name="connsiteY945" fmla="*/ 1410650 h 3863454"/>
              <a:gd name="connsiteX946" fmla="*/ 4352973 w 4908965"/>
              <a:gd name="connsiteY946" fmla="*/ 1430787 h 3863454"/>
              <a:gd name="connsiteX947" fmla="*/ 4364096 w 4908965"/>
              <a:gd name="connsiteY947" fmla="*/ 1436415 h 3863454"/>
              <a:gd name="connsiteX948" fmla="*/ 4377409 w 4908965"/>
              <a:gd name="connsiteY948" fmla="*/ 1434349 h 3863454"/>
              <a:gd name="connsiteX949" fmla="*/ 4402940 w 4908965"/>
              <a:gd name="connsiteY949" fmla="*/ 1397876 h 3863454"/>
              <a:gd name="connsiteX950" fmla="*/ 4411853 w 4908965"/>
              <a:gd name="connsiteY950" fmla="*/ 1355926 h 3863454"/>
              <a:gd name="connsiteX951" fmla="*/ 4412798 w 4908965"/>
              <a:gd name="connsiteY951" fmla="*/ 1327062 h 3863454"/>
              <a:gd name="connsiteX952" fmla="*/ 4435169 w 4908965"/>
              <a:gd name="connsiteY952" fmla="*/ 1303293 h 3863454"/>
              <a:gd name="connsiteX953" fmla="*/ 4429678 w 4908965"/>
              <a:gd name="connsiteY953" fmla="*/ 1272028 h 3863454"/>
              <a:gd name="connsiteX954" fmla="*/ 1070674 w 4908965"/>
              <a:gd name="connsiteY954" fmla="*/ 1266972 h 3863454"/>
              <a:gd name="connsiteX955" fmla="*/ 1074281 w 4908965"/>
              <a:gd name="connsiteY955" fmla="*/ 1288360 h 3863454"/>
              <a:gd name="connsiteX956" fmla="*/ 1077888 w 4908965"/>
              <a:gd name="connsiteY956" fmla="*/ 1309746 h 3863454"/>
              <a:gd name="connsiteX957" fmla="*/ 1061901 w 4908965"/>
              <a:gd name="connsiteY957" fmla="*/ 1324398 h 3863454"/>
              <a:gd name="connsiteX958" fmla="*/ 1061310 w 4908965"/>
              <a:gd name="connsiteY958" fmla="*/ 1342437 h 3863454"/>
              <a:gd name="connsiteX959" fmla="*/ 1054482 w 4908965"/>
              <a:gd name="connsiteY959" fmla="*/ 1353653 h 3863454"/>
              <a:gd name="connsiteX960" fmla="*/ 1056854 w 4908965"/>
              <a:gd name="connsiteY960" fmla="*/ 1363412 h 3863454"/>
              <a:gd name="connsiteX961" fmla="*/ 1050917 w 4908965"/>
              <a:gd name="connsiteY961" fmla="*/ 1370433 h 3863454"/>
              <a:gd name="connsiteX962" fmla="*/ 1047008 w 4908965"/>
              <a:gd name="connsiteY962" fmla="*/ 1371390 h 3863454"/>
              <a:gd name="connsiteX963" fmla="*/ 1042177 w 4908965"/>
              <a:gd name="connsiteY963" fmla="*/ 1384105 h 3863454"/>
              <a:gd name="connsiteX964" fmla="*/ 1044432 w 4908965"/>
              <a:gd name="connsiteY964" fmla="*/ 1397472 h 3863454"/>
              <a:gd name="connsiteX965" fmla="*/ 1061051 w 4908965"/>
              <a:gd name="connsiteY965" fmla="*/ 1402948 h 3863454"/>
              <a:gd name="connsiteX966" fmla="*/ 1077828 w 4908965"/>
              <a:gd name="connsiteY966" fmla="*/ 1365833 h 3863454"/>
              <a:gd name="connsiteX967" fmla="*/ 1070415 w 4908965"/>
              <a:gd name="connsiteY967" fmla="*/ 1327483 h 3863454"/>
              <a:gd name="connsiteX968" fmla="*/ 1092060 w 4908965"/>
              <a:gd name="connsiteY968" fmla="*/ 1311049 h 3863454"/>
              <a:gd name="connsiteX969" fmla="*/ 1101981 w 4908965"/>
              <a:gd name="connsiteY969" fmla="*/ 1297485 h 3863454"/>
              <a:gd name="connsiteX970" fmla="*/ 1096098 w 4908965"/>
              <a:gd name="connsiteY970" fmla="*/ 1279837 h 3863454"/>
              <a:gd name="connsiteX971" fmla="*/ 1086558 w 4908965"/>
              <a:gd name="connsiteY971" fmla="*/ 1270242 h 3863454"/>
              <a:gd name="connsiteX972" fmla="*/ 1070674 w 4908965"/>
              <a:gd name="connsiteY972" fmla="*/ 1266972 h 3863454"/>
              <a:gd name="connsiteX973" fmla="*/ 2628908 w 4908965"/>
              <a:gd name="connsiteY973" fmla="*/ 1249748 h 3863454"/>
              <a:gd name="connsiteX974" fmla="*/ 2624254 w 4908965"/>
              <a:gd name="connsiteY974" fmla="*/ 1284762 h 3863454"/>
              <a:gd name="connsiteX975" fmla="*/ 2623754 w 4908965"/>
              <a:gd name="connsiteY975" fmla="*/ 1285043 h 3863454"/>
              <a:gd name="connsiteX976" fmla="*/ 2636186 w 4908965"/>
              <a:gd name="connsiteY976" fmla="*/ 1302112 h 3863454"/>
              <a:gd name="connsiteX977" fmla="*/ 2617189 w 4908965"/>
              <a:gd name="connsiteY977" fmla="*/ 1308550 h 3863454"/>
              <a:gd name="connsiteX978" fmla="*/ 2613987 w 4908965"/>
              <a:gd name="connsiteY978" fmla="*/ 1322398 h 3863454"/>
              <a:gd name="connsiteX979" fmla="*/ 2611164 w 4908965"/>
              <a:gd name="connsiteY979" fmla="*/ 1325667 h 3863454"/>
              <a:gd name="connsiteX980" fmla="*/ 2611282 w 4908965"/>
              <a:gd name="connsiteY980" fmla="*/ 1338840 h 3863454"/>
              <a:gd name="connsiteX981" fmla="*/ 2617766 w 4908965"/>
              <a:gd name="connsiteY981" fmla="*/ 1347990 h 3863454"/>
              <a:gd name="connsiteX982" fmla="*/ 2628889 w 4908965"/>
              <a:gd name="connsiteY982" fmla="*/ 1353618 h 3863454"/>
              <a:gd name="connsiteX983" fmla="*/ 2638704 w 4908965"/>
              <a:gd name="connsiteY983" fmla="*/ 1345513 h 3863454"/>
              <a:gd name="connsiteX984" fmla="*/ 2627487 w 4908965"/>
              <a:gd name="connsiteY984" fmla="*/ 1331600 h 3863454"/>
              <a:gd name="connsiteX985" fmla="*/ 2636831 w 4908965"/>
              <a:gd name="connsiteY985" fmla="*/ 1317461 h 3863454"/>
              <a:gd name="connsiteX986" fmla="*/ 2658872 w 4908965"/>
              <a:gd name="connsiteY986" fmla="*/ 1286152 h 3863454"/>
              <a:gd name="connsiteX987" fmla="*/ 2662951 w 4908965"/>
              <a:gd name="connsiteY987" fmla="*/ 1277359 h 3863454"/>
              <a:gd name="connsiteX988" fmla="*/ 2663334 w 4908965"/>
              <a:gd name="connsiteY988" fmla="*/ 1275195 h 3863454"/>
              <a:gd name="connsiteX989" fmla="*/ 2663455 w 4908965"/>
              <a:gd name="connsiteY989" fmla="*/ 1275213 h 3863454"/>
              <a:gd name="connsiteX990" fmla="*/ 2663770 w 4908965"/>
              <a:gd name="connsiteY990" fmla="*/ 1270184 h 3863454"/>
              <a:gd name="connsiteX991" fmla="*/ 1003209 w 4908965"/>
              <a:gd name="connsiteY991" fmla="*/ 1235767 h 3863454"/>
              <a:gd name="connsiteX992" fmla="*/ 1001422 w 4908965"/>
              <a:gd name="connsiteY992" fmla="*/ 1239387 h 3863454"/>
              <a:gd name="connsiteX993" fmla="*/ 1002564 w 4908965"/>
              <a:gd name="connsiteY993" fmla="*/ 1242288 h 3863454"/>
              <a:gd name="connsiteX994" fmla="*/ 1014674 w 4908965"/>
              <a:gd name="connsiteY994" fmla="*/ 1257219 h 3863454"/>
              <a:gd name="connsiteX995" fmla="*/ 1005527 w 4908965"/>
              <a:gd name="connsiteY995" fmla="*/ 1270196 h 3863454"/>
              <a:gd name="connsiteX996" fmla="*/ 1011029 w 4908965"/>
              <a:gd name="connsiteY996" fmla="*/ 1274814 h 3863454"/>
              <a:gd name="connsiteX997" fmla="*/ 1018238 w 4908965"/>
              <a:gd name="connsiteY997" fmla="*/ 1276628 h 3863454"/>
              <a:gd name="connsiteX998" fmla="*/ 1019822 w 4908965"/>
              <a:gd name="connsiteY998" fmla="*/ 1272661 h 3863454"/>
              <a:gd name="connsiteX999" fmla="*/ 1017251 w 4908965"/>
              <a:gd name="connsiteY999" fmla="*/ 1267325 h 3863454"/>
              <a:gd name="connsiteX1000" fmla="*/ 1028524 w 4908965"/>
              <a:gd name="connsiteY1000" fmla="*/ 1261782 h 3863454"/>
              <a:gd name="connsiteX1001" fmla="*/ 1030263 w 4908965"/>
              <a:gd name="connsiteY1001" fmla="*/ 1251414 h 3863454"/>
              <a:gd name="connsiteX1002" fmla="*/ 1018443 w 4908965"/>
              <a:gd name="connsiteY1002" fmla="*/ 1240787 h 3863454"/>
              <a:gd name="connsiteX1003" fmla="*/ 1003209 w 4908965"/>
              <a:gd name="connsiteY1003" fmla="*/ 1235767 h 3863454"/>
              <a:gd name="connsiteX1004" fmla="*/ 4436465 w 4908965"/>
              <a:gd name="connsiteY1004" fmla="*/ 1222646 h 3863454"/>
              <a:gd name="connsiteX1005" fmla="*/ 4426941 w 4908965"/>
              <a:gd name="connsiteY1005" fmla="*/ 1227363 h 3863454"/>
              <a:gd name="connsiteX1006" fmla="*/ 4425728 w 4908965"/>
              <a:gd name="connsiteY1006" fmla="*/ 1234818 h 3863454"/>
              <a:gd name="connsiteX1007" fmla="*/ 4458623 w 4908965"/>
              <a:gd name="connsiteY1007" fmla="*/ 1229946 h 3863454"/>
              <a:gd name="connsiteX1008" fmla="*/ 4449251 w 4908965"/>
              <a:gd name="connsiteY1008" fmla="*/ 1223492 h 3863454"/>
              <a:gd name="connsiteX1009" fmla="*/ 4436465 w 4908965"/>
              <a:gd name="connsiteY1009" fmla="*/ 1222646 h 3863454"/>
              <a:gd name="connsiteX1010" fmla="*/ 1083645 w 4908965"/>
              <a:gd name="connsiteY1010" fmla="*/ 1212895 h 3863454"/>
              <a:gd name="connsiteX1011" fmla="*/ 1078642 w 4908965"/>
              <a:gd name="connsiteY1011" fmla="*/ 1217698 h 3863454"/>
              <a:gd name="connsiteX1012" fmla="*/ 1080725 w 4908965"/>
              <a:gd name="connsiteY1012" fmla="*/ 1223154 h 3863454"/>
              <a:gd name="connsiteX1013" fmla="*/ 1097989 w 4908965"/>
              <a:gd name="connsiteY1013" fmla="*/ 1222109 h 3863454"/>
              <a:gd name="connsiteX1014" fmla="*/ 1091671 w 4908965"/>
              <a:gd name="connsiteY1014" fmla="*/ 1216100 h 3863454"/>
              <a:gd name="connsiteX1015" fmla="*/ 1083645 w 4908965"/>
              <a:gd name="connsiteY1015" fmla="*/ 1212895 h 3863454"/>
              <a:gd name="connsiteX1016" fmla="*/ 1097947 w 4908965"/>
              <a:gd name="connsiteY1016" fmla="*/ 1183942 h 3863454"/>
              <a:gd name="connsiteX1017" fmla="*/ 1092944 w 4908965"/>
              <a:gd name="connsiteY1017" fmla="*/ 1188746 h 3863454"/>
              <a:gd name="connsiteX1018" fmla="*/ 1095027 w 4908965"/>
              <a:gd name="connsiteY1018" fmla="*/ 1194201 h 3863454"/>
              <a:gd name="connsiteX1019" fmla="*/ 1112291 w 4908965"/>
              <a:gd name="connsiteY1019" fmla="*/ 1193156 h 3863454"/>
              <a:gd name="connsiteX1020" fmla="*/ 1105973 w 4908965"/>
              <a:gd name="connsiteY1020" fmla="*/ 1187148 h 3863454"/>
              <a:gd name="connsiteX1021" fmla="*/ 1097947 w 4908965"/>
              <a:gd name="connsiteY1021" fmla="*/ 1183942 h 3863454"/>
              <a:gd name="connsiteX1022" fmla="*/ 3555786 w 4908965"/>
              <a:gd name="connsiteY1022" fmla="*/ 1179734 h 3863454"/>
              <a:gd name="connsiteX1023" fmla="*/ 3550783 w 4908965"/>
              <a:gd name="connsiteY1023" fmla="*/ 1184538 h 3863454"/>
              <a:gd name="connsiteX1024" fmla="*/ 3552865 w 4908965"/>
              <a:gd name="connsiteY1024" fmla="*/ 1189993 h 3863454"/>
              <a:gd name="connsiteX1025" fmla="*/ 3570129 w 4908965"/>
              <a:gd name="connsiteY1025" fmla="*/ 1188948 h 3863454"/>
              <a:gd name="connsiteX1026" fmla="*/ 3563811 w 4908965"/>
              <a:gd name="connsiteY1026" fmla="*/ 1182939 h 3863454"/>
              <a:gd name="connsiteX1027" fmla="*/ 3555786 w 4908965"/>
              <a:gd name="connsiteY1027" fmla="*/ 1179734 h 3863454"/>
              <a:gd name="connsiteX1028" fmla="*/ 3898144 w 4908965"/>
              <a:gd name="connsiteY1028" fmla="*/ 1169096 h 3863454"/>
              <a:gd name="connsiteX1029" fmla="*/ 3880488 w 4908965"/>
              <a:gd name="connsiteY1029" fmla="*/ 1183758 h 3863454"/>
              <a:gd name="connsiteX1030" fmla="*/ 3868210 w 4908965"/>
              <a:gd name="connsiteY1030" fmla="*/ 1201874 h 3863454"/>
              <a:gd name="connsiteX1031" fmla="*/ 3849958 w 4908965"/>
              <a:gd name="connsiteY1031" fmla="*/ 1193617 h 3863454"/>
              <a:gd name="connsiteX1032" fmla="*/ 3848368 w 4908965"/>
              <a:gd name="connsiteY1032" fmla="*/ 1229002 h 3863454"/>
              <a:gd name="connsiteX1033" fmla="*/ 3841561 w 4908965"/>
              <a:gd name="connsiteY1033" fmla="*/ 1259301 h 3863454"/>
              <a:gd name="connsiteX1034" fmla="*/ 3834753 w 4908965"/>
              <a:gd name="connsiteY1034" fmla="*/ 1289601 h 3863454"/>
              <a:gd name="connsiteX1035" fmla="*/ 3822476 w 4908965"/>
              <a:gd name="connsiteY1035" fmla="*/ 1307718 h 3863454"/>
              <a:gd name="connsiteX1036" fmla="*/ 3821439 w 4908965"/>
              <a:gd name="connsiteY1036" fmla="*/ 1327855 h 3863454"/>
              <a:gd name="connsiteX1037" fmla="*/ 3832561 w 4908965"/>
              <a:gd name="connsiteY1037" fmla="*/ 1333483 h 3863454"/>
              <a:gd name="connsiteX1038" fmla="*/ 3845875 w 4908965"/>
              <a:gd name="connsiteY1038" fmla="*/ 1331418 h 3863454"/>
              <a:gd name="connsiteX1039" fmla="*/ 3871406 w 4908965"/>
              <a:gd name="connsiteY1039" fmla="*/ 1294944 h 3863454"/>
              <a:gd name="connsiteX1040" fmla="*/ 3880319 w 4908965"/>
              <a:gd name="connsiteY1040" fmla="*/ 1252994 h 3863454"/>
              <a:gd name="connsiteX1041" fmla="*/ 3881264 w 4908965"/>
              <a:gd name="connsiteY1041" fmla="*/ 1224130 h 3863454"/>
              <a:gd name="connsiteX1042" fmla="*/ 3903635 w 4908965"/>
              <a:gd name="connsiteY1042" fmla="*/ 1200361 h 3863454"/>
              <a:gd name="connsiteX1043" fmla="*/ 3898144 w 4908965"/>
              <a:gd name="connsiteY1043" fmla="*/ 1169096 h 3863454"/>
              <a:gd name="connsiteX1044" fmla="*/ 2498220 w 4908965"/>
              <a:gd name="connsiteY1044" fmla="*/ 1157109 h 3863454"/>
              <a:gd name="connsiteX1045" fmla="*/ 2496424 w 4908965"/>
              <a:gd name="connsiteY1045" fmla="*/ 1160989 h 3863454"/>
              <a:gd name="connsiteX1046" fmla="*/ 2513567 w 4908965"/>
              <a:gd name="connsiteY1046" fmla="*/ 1165488 h 3863454"/>
              <a:gd name="connsiteX1047" fmla="*/ 2519116 w 4908965"/>
              <a:gd name="connsiteY1047" fmla="*/ 1160417 h 3863454"/>
              <a:gd name="connsiteX1048" fmla="*/ 2509341 w 4908965"/>
              <a:gd name="connsiteY1048" fmla="*/ 1157307 h 3863454"/>
              <a:gd name="connsiteX1049" fmla="*/ 2498220 w 4908965"/>
              <a:gd name="connsiteY1049" fmla="*/ 1157109 h 3863454"/>
              <a:gd name="connsiteX1050" fmla="*/ 3378111 w 4908965"/>
              <a:gd name="connsiteY1050" fmla="*/ 1148618 h 3863454"/>
              <a:gd name="connsiteX1051" fmla="*/ 3381625 w 4908965"/>
              <a:gd name="connsiteY1051" fmla="*/ 1175651 h 3863454"/>
              <a:gd name="connsiteX1052" fmla="*/ 3379261 w 4908965"/>
              <a:gd name="connsiteY1052" fmla="*/ 1194614 h 3863454"/>
              <a:gd name="connsiteX1053" fmla="*/ 3364147 w 4908965"/>
              <a:gd name="connsiteY1053" fmla="*/ 1242870 h 3863454"/>
              <a:gd name="connsiteX1054" fmla="*/ 3336178 w 4908965"/>
              <a:gd name="connsiteY1054" fmla="*/ 1287752 h 3863454"/>
              <a:gd name="connsiteX1055" fmla="*/ 3337403 w 4908965"/>
              <a:gd name="connsiteY1055" fmla="*/ 1298953 h 3863454"/>
              <a:gd name="connsiteX1056" fmla="*/ 3338630 w 4908965"/>
              <a:gd name="connsiteY1056" fmla="*/ 1310155 h 3863454"/>
              <a:gd name="connsiteX1057" fmla="*/ 3348711 w 4908965"/>
              <a:gd name="connsiteY1057" fmla="*/ 1316064 h 3863454"/>
              <a:gd name="connsiteX1058" fmla="*/ 3361486 w 4908965"/>
              <a:gd name="connsiteY1058" fmla="*/ 1316153 h 3863454"/>
              <a:gd name="connsiteX1059" fmla="*/ 3372749 w 4908965"/>
              <a:gd name="connsiteY1059" fmla="*/ 1312582 h 3863454"/>
              <a:gd name="connsiteX1060" fmla="*/ 3377969 w 4908965"/>
              <a:gd name="connsiteY1060" fmla="*/ 1290798 h 3863454"/>
              <a:gd name="connsiteX1061" fmla="*/ 3386525 w 4908965"/>
              <a:gd name="connsiteY1061" fmla="*/ 1266001 h 3863454"/>
              <a:gd name="connsiteX1062" fmla="*/ 3387783 w 4908965"/>
              <a:gd name="connsiteY1062" fmla="*/ 1259039 h 3863454"/>
              <a:gd name="connsiteX1063" fmla="*/ 3389297 w 4908965"/>
              <a:gd name="connsiteY1063" fmla="*/ 1257966 h 3863454"/>
              <a:gd name="connsiteX1064" fmla="*/ 3393104 w 4908965"/>
              <a:gd name="connsiteY1064" fmla="*/ 1246933 h 3863454"/>
              <a:gd name="connsiteX1065" fmla="*/ 3400936 w 4908965"/>
              <a:gd name="connsiteY1065" fmla="*/ 1223689 h 3863454"/>
              <a:gd name="connsiteX1066" fmla="*/ 3399005 w 4908965"/>
              <a:gd name="connsiteY1066" fmla="*/ 1216027 h 3863454"/>
              <a:gd name="connsiteX1067" fmla="*/ 3406294 w 4908965"/>
              <a:gd name="connsiteY1067" fmla="*/ 1206786 h 3863454"/>
              <a:gd name="connsiteX1068" fmla="*/ 3413098 w 4908965"/>
              <a:gd name="connsiteY1068" fmla="*/ 1155598 h 3863454"/>
              <a:gd name="connsiteX1069" fmla="*/ 3405169 w 4908965"/>
              <a:gd name="connsiteY1069" fmla="*/ 1152455 h 3863454"/>
              <a:gd name="connsiteX1070" fmla="*/ 3378111 w 4908965"/>
              <a:gd name="connsiteY1070" fmla="*/ 1148618 h 3863454"/>
              <a:gd name="connsiteX1071" fmla="*/ 1169882 w 4908965"/>
              <a:gd name="connsiteY1071" fmla="*/ 1131337 h 3863454"/>
              <a:gd name="connsiteX1072" fmla="*/ 1169237 w 4908965"/>
              <a:gd name="connsiteY1072" fmla="*/ 1137857 h 3863454"/>
              <a:gd name="connsiteX1073" fmla="*/ 1180317 w 4908965"/>
              <a:gd name="connsiteY1073" fmla="*/ 1141508 h 3863454"/>
              <a:gd name="connsiteX1074" fmla="*/ 1184225 w 4908965"/>
              <a:gd name="connsiteY1074" fmla="*/ 1140551 h 3863454"/>
              <a:gd name="connsiteX1075" fmla="*/ 1179372 w 4908965"/>
              <a:gd name="connsiteY1075" fmla="*/ 1134183 h 3863454"/>
              <a:gd name="connsiteX1076" fmla="*/ 1169882 w 4908965"/>
              <a:gd name="connsiteY1076" fmla="*/ 1131337 h 3863454"/>
              <a:gd name="connsiteX1077" fmla="*/ 3904930 w 4908965"/>
              <a:gd name="connsiteY1077" fmla="*/ 1119714 h 3863454"/>
              <a:gd name="connsiteX1078" fmla="*/ 3895407 w 4908965"/>
              <a:gd name="connsiteY1078" fmla="*/ 1124430 h 3863454"/>
              <a:gd name="connsiteX1079" fmla="*/ 3894193 w 4908965"/>
              <a:gd name="connsiteY1079" fmla="*/ 1131886 h 3863454"/>
              <a:gd name="connsiteX1080" fmla="*/ 3927089 w 4908965"/>
              <a:gd name="connsiteY1080" fmla="*/ 1127015 h 3863454"/>
              <a:gd name="connsiteX1081" fmla="*/ 3917717 w 4908965"/>
              <a:gd name="connsiteY1081" fmla="*/ 1120560 h 3863454"/>
              <a:gd name="connsiteX1082" fmla="*/ 3904930 w 4908965"/>
              <a:gd name="connsiteY1082" fmla="*/ 1119714 h 3863454"/>
              <a:gd name="connsiteX1083" fmla="*/ 3418413 w 4908965"/>
              <a:gd name="connsiteY1083" fmla="*/ 1019935 h 3863454"/>
              <a:gd name="connsiteX1084" fmla="*/ 3415027 w 4908965"/>
              <a:gd name="connsiteY1084" fmla="*/ 1026391 h 3863454"/>
              <a:gd name="connsiteX1085" fmla="*/ 3418742 w 4908965"/>
              <a:gd name="connsiteY1085" fmla="*/ 1033076 h 3863454"/>
              <a:gd name="connsiteX1086" fmla="*/ 3413356 w 4908965"/>
              <a:gd name="connsiteY1086" fmla="*/ 1044720 h 3863454"/>
              <a:gd name="connsiteX1087" fmla="*/ 3407888 w 4908965"/>
              <a:gd name="connsiteY1087" fmla="*/ 1053076 h 3863454"/>
              <a:gd name="connsiteX1088" fmla="*/ 3402421 w 4908965"/>
              <a:gd name="connsiteY1088" fmla="*/ 1061433 h 3863454"/>
              <a:gd name="connsiteX1089" fmla="*/ 3412931 w 4908965"/>
              <a:gd name="connsiteY1089" fmla="*/ 1065551 h 3863454"/>
              <a:gd name="connsiteX1090" fmla="*/ 3423318 w 4908965"/>
              <a:gd name="connsiteY1090" fmla="*/ 1064741 h 3863454"/>
              <a:gd name="connsiteX1091" fmla="*/ 3433759 w 4908965"/>
              <a:gd name="connsiteY1091" fmla="*/ 1028314 h 3863454"/>
              <a:gd name="connsiteX1092" fmla="*/ 3428167 w 4908965"/>
              <a:gd name="connsiteY1092" fmla="*/ 1022223 h 3863454"/>
              <a:gd name="connsiteX1093" fmla="*/ 3418413 w 4908965"/>
              <a:gd name="connsiteY1093" fmla="*/ 1019935 h 3863454"/>
              <a:gd name="connsiteX1094" fmla="*/ 879948 w 4908965"/>
              <a:gd name="connsiteY1094" fmla="*/ 1009442 h 3863454"/>
              <a:gd name="connsiteX1095" fmla="*/ 867123 w 4908965"/>
              <a:gd name="connsiteY1095" fmla="*/ 1011388 h 3863454"/>
              <a:gd name="connsiteX1096" fmla="*/ 874542 w 4908965"/>
              <a:gd name="connsiteY1096" fmla="*/ 1018321 h 3863454"/>
              <a:gd name="connsiteX1097" fmla="*/ 885374 w 4908965"/>
              <a:gd name="connsiteY1097" fmla="*/ 1019646 h 3863454"/>
              <a:gd name="connsiteX1098" fmla="*/ 887977 w 4908965"/>
              <a:gd name="connsiteY1098" fmla="*/ 1017417 h 3863454"/>
              <a:gd name="connsiteX1099" fmla="*/ 887650 w 4908965"/>
              <a:gd name="connsiteY1099" fmla="*/ 1015907 h 3863454"/>
              <a:gd name="connsiteX1100" fmla="*/ 879948 w 4908965"/>
              <a:gd name="connsiteY1100" fmla="*/ 1009442 h 3863454"/>
              <a:gd name="connsiteX1101" fmla="*/ 2584512 w 4908965"/>
              <a:gd name="connsiteY1101" fmla="*/ 994801 h 3863454"/>
              <a:gd name="connsiteX1102" fmla="*/ 2575574 w 4908965"/>
              <a:gd name="connsiteY1102" fmla="*/ 996807 h 3863454"/>
              <a:gd name="connsiteX1103" fmla="*/ 2571820 w 4908965"/>
              <a:gd name="connsiteY1103" fmla="*/ 997998 h 3863454"/>
              <a:gd name="connsiteX1104" fmla="*/ 2578065 w 4908965"/>
              <a:gd name="connsiteY1104" fmla="*/ 1001812 h 3863454"/>
              <a:gd name="connsiteX1105" fmla="*/ 2587001 w 4908965"/>
              <a:gd name="connsiteY1105" fmla="*/ 999806 h 3863454"/>
              <a:gd name="connsiteX1106" fmla="*/ 2590757 w 4908965"/>
              <a:gd name="connsiteY1106" fmla="*/ 998615 h 3863454"/>
              <a:gd name="connsiteX1107" fmla="*/ 2584512 w 4908965"/>
              <a:gd name="connsiteY1107" fmla="*/ 994801 h 3863454"/>
              <a:gd name="connsiteX1108" fmla="*/ 2758243 w 4908965"/>
              <a:gd name="connsiteY1108" fmla="*/ 962061 h 3863454"/>
              <a:gd name="connsiteX1109" fmla="*/ 2735082 w 4908965"/>
              <a:gd name="connsiteY1109" fmla="*/ 962782 h 3863454"/>
              <a:gd name="connsiteX1110" fmla="*/ 2709105 w 4908965"/>
              <a:gd name="connsiteY1110" fmla="*/ 964396 h 3863454"/>
              <a:gd name="connsiteX1111" fmla="*/ 2706008 w 4908965"/>
              <a:gd name="connsiteY1111" fmla="*/ 991871 h 3863454"/>
              <a:gd name="connsiteX1112" fmla="*/ 2702096 w 4908965"/>
              <a:gd name="connsiteY1112" fmla="*/ 1024571 h 3863454"/>
              <a:gd name="connsiteX1113" fmla="*/ 2698183 w 4908965"/>
              <a:gd name="connsiteY1113" fmla="*/ 1057271 h 3863454"/>
              <a:gd name="connsiteX1114" fmla="*/ 2661951 w 4908965"/>
              <a:gd name="connsiteY1114" fmla="*/ 1121744 h 3863454"/>
              <a:gd name="connsiteX1115" fmla="*/ 2663977 w 4908965"/>
              <a:gd name="connsiteY1115" fmla="*/ 1155458 h 3863454"/>
              <a:gd name="connsiteX1116" fmla="*/ 2655371 w 4908965"/>
              <a:gd name="connsiteY1116" fmla="*/ 1167140 h 3863454"/>
              <a:gd name="connsiteX1117" fmla="*/ 2649618 w 4908965"/>
              <a:gd name="connsiteY1117" fmla="*/ 1169751 h 3863454"/>
              <a:gd name="connsiteX1118" fmla="*/ 2644156 w 4908965"/>
              <a:gd name="connsiteY1118" fmla="*/ 1196053 h 3863454"/>
              <a:gd name="connsiteX1119" fmla="*/ 2652823 w 4908965"/>
              <a:gd name="connsiteY1119" fmla="*/ 1210738 h 3863454"/>
              <a:gd name="connsiteX1120" fmla="*/ 2651357 w 4908965"/>
              <a:gd name="connsiteY1120" fmla="*/ 1227760 h 3863454"/>
              <a:gd name="connsiteX1121" fmla="*/ 2683431 w 4908965"/>
              <a:gd name="connsiteY1121" fmla="*/ 1223845 h 3863454"/>
              <a:gd name="connsiteX1122" fmla="*/ 2689948 w 4908965"/>
              <a:gd name="connsiteY1122" fmla="*/ 1200064 h 3863454"/>
              <a:gd name="connsiteX1123" fmla="*/ 2688081 w 4908965"/>
              <a:gd name="connsiteY1123" fmla="*/ 1183000 h 3863454"/>
              <a:gd name="connsiteX1124" fmla="*/ 2688729 w 4908965"/>
              <a:gd name="connsiteY1124" fmla="*/ 1152163 h 3863454"/>
              <a:gd name="connsiteX1125" fmla="*/ 2712367 w 4908965"/>
              <a:gd name="connsiteY1125" fmla="*/ 1141049 h 3863454"/>
              <a:gd name="connsiteX1126" fmla="*/ 2716032 w 4908965"/>
              <a:gd name="connsiteY1126" fmla="*/ 1124597 h 3863454"/>
              <a:gd name="connsiteX1127" fmla="*/ 2731973 w 4908965"/>
              <a:gd name="connsiteY1127" fmla="*/ 1111781 h 3863454"/>
              <a:gd name="connsiteX1128" fmla="*/ 2740298 w 4908965"/>
              <a:gd name="connsiteY1128" fmla="*/ 1093783 h 3863454"/>
              <a:gd name="connsiteX1129" fmla="*/ 2728876 w 4908965"/>
              <a:gd name="connsiteY1129" fmla="*/ 1074029 h 3863454"/>
              <a:gd name="connsiteX1130" fmla="*/ 2738239 w 4908965"/>
              <a:gd name="connsiteY1130" fmla="*/ 1060712 h 3863454"/>
              <a:gd name="connsiteX1131" fmla="*/ 2754828 w 4908965"/>
              <a:gd name="connsiteY1131" fmla="*/ 1052554 h 3863454"/>
              <a:gd name="connsiteX1132" fmla="*/ 2752517 w 4908965"/>
              <a:gd name="connsiteY1132" fmla="*/ 1067368 h 3863454"/>
              <a:gd name="connsiteX1133" fmla="*/ 2760695 w 4908965"/>
              <a:gd name="connsiteY1133" fmla="*/ 1049689 h 3863454"/>
              <a:gd name="connsiteX1134" fmla="*/ 2764689 w 4908965"/>
              <a:gd name="connsiteY1134" fmla="*/ 1020274 h 3863454"/>
              <a:gd name="connsiteX1135" fmla="*/ 2771845 w 4908965"/>
              <a:gd name="connsiteY1135" fmla="*/ 1006104 h 3863454"/>
              <a:gd name="connsiteX1136" fmla="*/ 2769084 w 4908965"/>
              <a:gd name="connsiteY1136" fmla="*/ 992786 h 3863454"/>
              <a:gd name="connsiteX1137" fmla="*/ 2764778 w 4908965"/>
              <a:gd name="connsiteY1137" fmla="*/ 996415 h 3863454"/>
              <a:gd name="connsiteX1138" fmla="*/ 2747801 w 4908965"/>
              <a:gd name="connsiteY1138" fmla="*/ 998487 h 3863454"/>
              <a:gd name="connsiteX1139" fmla="*/ 2760123 w 4908965"/>
              <a:gd name="connsiteY1139" fmla="*/ 980505 h 3863454"/>
              <a:gd name="connsiteX1140" fmla="*/ 2758243 w 4908965"/>
              <a:gd name="connsiteY1140" fmla="*/ 962061 h 3863454"/>
              <a:gd name="connsiteX1141" fmla="*/ 2595321 w 4908965"/>
              <a:gd name="connsiteY1141" fmla="*/ 954119 h 3863454"/>
              <a:gd name="connsiteX1142" fmla="*/ 2578343 w 4908965"/>
              <a:gd name="connsiteY1142" fmla="*/ 956191 h 3863454"/>
              <a:gd name="connsiteX1143" fmla="*/ 2585343 w 4908965"/>
              <a:gd name="connsiteY1143" fmla="*/ 961836 h 3863454"/>
              <a:gd name="connsiteX1144" fmla="*/ 2593690 w 4908965"/>
              <a:gd name="connsiteY1144" fmla="*/ 964570 h 3863454"/>
              <a:gd name="connsiteX1145" fmla="*/ 2598056 w 4908965"/>
              <a:gd name="connsiteY1145" fmla="*/ 959461 h 3863454"/>
              <a:gd name="connsiteX1146" fmla="*/ 2595321 w 4908965"/>
              <a:gd name="connsiteY1146" fmla="*/ 954119 h 3863454"/>
              <a:gd name="connsiteX1147" fmla="*/ 3363917 w 4908965"/>
              <a:gd name="connsiteY1147" fmla="*/ 940356 h 3863454"/>
              <a:gd name="connsiteX1148" fmla="*/ 3352124 w 4908965"/>
              <a:gd name="connsiteY1148" fmla="*/ 941612 h 3863454"/>
              <a:gd name="connsiteX1149" fmla="*/ 3356266 w 4908965"/>
              <a:gd name="connsiteY1149" fmla="*/ 946508 h 3863454"/>
              <a:gd name="connsiteX1150" fmla="*/ 3361755 w 4908965"/>
              <a:gd name="connsiteY1150" fmla="*/ 948492 h 3863454"/>
              <a:gd name="connsiteX1151" fmla="*/ 3373020 w 4908965"/>
              <a:gd name="connsiteY1151" fmla="*/ 944920 h 3863454"/>
              <a:gd name="connsiteX1152" fmla="*/ 3363917 w 4908965"/>
              <a:gd name="connsiteY1152" fmla="*/ 940356 h 3863454"/>
              <a:gd name="connsiteX1153" fmla="*/ 871248 w 4908965"/>
              <a:gd name="connsiteY1153" fmla="*/ 911755 h 3863454"/>
              <a:gd name="connsiteX1154" fmla="*/ 866246 w 4908965"/>
              <a:gd name="connsiteY1154" fmla="*/ 916558 h 3863454"/>
              <a:gd name="connsiteX1155" fmla="*/ 868328 w 4908965"/>
              <a:gd name="connsiteY1155" fmla="*/ 922014 h 3863454"/>
              <a:gd name="connsiteX1156" fmla="*/ 885592 w 4908965"/>
              <a:gd name="connsiteY1156" fmla="*/ 920969 h 3863454"/>
              <a:gd name="connsiteX1157" fmla="*/ 879274 w 4908965"/>
              <a:gd name="connsiteY1157" fmla="*/ 914960 h 3863454"/>
              <a:gd name="connsiteX1158" fmla="*/ 871248 w 4908965"/>
              <a:gd name="connsiteY1158" fmla="*/ 911755 h 3863454"/>
              <a:gd name="connsiteX1159" fmla="*/ 3430638 w 4908965"/>
              <a:gd name="connsiteY1159" fmla="*/ 903468 h 3863454"/>
              <a:gd name="connsiteX1160" fmla="*/ 3437831 w 4908965"/>
              <a:gd name="connsiteY1160" fmla="*/ 964105 h 3863454"/>
              <a:gd name="connsiteX1161" fmla="*/ 3423470 w 4908965"/>
              <a:gd name="connsiteY1161" fmla="*/ 995151 h 3863454"/>
              <a:gd name="connsiteX1162" fmla="*/ 3448285 w 4908965"/>
              <a:gd name="connsiteY1162" fmla="*/ 1003839 h 3863454"/>
              <a:gd name="connsiteX1163" fmla="*/ 3457235 w 4908965"/>
              <a:gd name="connsiteY1163" fmla="*/ 955054 h 3863454"/>
              <a:gd name="connsiteX1164" fmla="*/ 3470472 w 4908965"/>
              <a:gd name="connsiteY1164" fmla="*/ 907394 h 3863454"/>
              <a:gd name="connsiteX1165" fmla="*/ 1213607 w 4908965"/>
              <a:gd name="connsiteY1165" fmla="*/ 901116 h 3863454"/>
              <a:gd name="connsiteX1166" fmla="*/ 1195950 w 4908965"/>
              <a:gd name="connsiteY1166" fmla="*/ 915778 h 3863454"/>
              <a:gd name="connsiteX1167" fmla="*/ 1183673 w 4908965"/>
              <a:gd name="connsiteY1167" fmla="*/ 933895 h 3863454"/>
              <a:gd name="connsiteX1168" fmla="*/ 1165421 w 4908965"/>
              <a:gd name="connsiteY1168" fmla="*/ 925637 h 3863454"/>
              <a:gd name="connsiteX1169" fmla="*/ 1163831 w 4908965"/>
              <a:gd name="connsiteY1169" fmla="*/ 961022 h 3863454"/>
              <a:gd name="connsiteX1170" fmla="*/ 1157024 w 4908965"/>
              <a:gd name="connsiteY1170" fmla="*/ 991321 h 3863454"/>
              <a:gd name="connsiteX1171" fmla="*/ 1150216 w 4908965"/>
              <a:gd name="connsiteY1171" fmla="*/ 1021621 h 3863454"/>
              <a:gd name="connsiteX1172" fmla="*/ 1137939 w 4908965"/>
              <a:gd name="connsiteY1172" fmla="*/ 1039738 h 3863454"/>
              <a:gd name="connsiteX1173" fmla="*/ 1136901 w 4908965"/>
              <a:gd name="connsiteY1173" fmla="*/ 1059875 h 3863454"/>
              <a:gd name="connsiteX1174" fmla="*/ 1148024 w 4908965"/>
              <a:gd name="connsiteY1174" fmla="*/ 1065503 h 3863454"/>
              <a:gd name="connsiteX1175" fmla="*/ 1161338 w 4908965"/>
              <a:gd name="connsiteY1175" fmla="*/ 1063438 h 3863454"/>
              <a:gd name="connsiteX1176" fmla="*/ 1186869 w 4908965"/>
              <a:gd name="connsiteY1176" fmla="*/ 1026964 h 3863454"/>
              <a:gd name="connsiteX1177" fmla="*/ 1195782 w 4908965"/>
              <a:gd name="connsiteY1177" fmla="*/ 985015 h 3863454"/>
              <a:gd name="connsiteX1178" fmla="*/ 1196727 w 4908965"/>
              <a:gd name="connsiteY1178" fmla="*/ 956151 h 3863454"/>
              <a:gd name="connsiteX1179" fmla="*/ 1219097 w 4908965"/>
              <a:gd name="connsiteY1179" fmla="*/ 932381 h 3863454"/>
              <a:gd name="connsiteX1180" fmla="*/ 1213607 w 4908965"/>
              <a:gd name="connsiteY1180" fmla="*/ 901116 h 3863454"/>
              <a:gd name="connsiteX1181" fmla="*/ 3463773 w 4908965"/>
              <a:gd name="connsiteY1181" fmla="*/ 866469 h 3863454"/>
              <a:gd name="connsiteX1182" fmla="*/ 3460998 w 4908965"/>
              <a:gd name="connsiteY1182" fmla="*/ 869004 h 3863454"/>
              <a:gd name="connsiteX1183" fmla="*/ 3458223 w 4908965"/>
              <a:gd name="connsiteY1183" fmla="*/ 871540 h 3863454"/>
              <a:gd name="connsiteX1184" fmla="*/ 3465223 w 4908965"/>
              <a:gd name="connsiteY1184" fmla="*/ 877185 h 3863454"/>
              <a:gd name="connsiteX1185" fmla="*/ 3473569 w 4908965"/>
              <a:gd name="connsiteY1185" fmla="*/ 879919 h 3863454"/>
              <a:gd name="connsiteX1186" fmla="*/ 3477935 w 4908965"/>
              <a:gd name="connsiteY1186" fmla="*/ 874809 h 3863454"/>
              <a:gd name="connsiteX1187" fmla="*/ 3475201 w 4908965"/>
              <a:gd name="connsiteY1187" fmla="*/ 869468 h 3863454"/>
              <a:gd name="connsiteX1188" fmla="*/ 3463773 w 4908965"/>
              <a:gd name="connsiteY1188" fmla="*/ 866469 h 3863454"/>
              <a:gd name="connsiteX1189" fmla="*/ 1220393 w 4908965"/>
              <a:gd name="connsiteY1189" fmla="*/ 851734 h 3863454"/>
              <a:gd name="connsiteX1190" fmla="*/ 1210869 w 4908965"/>
              <a:gd name="connsiteY1190" fmla="*/ 856451 h 3863454"/>
              <a:gd name="connsiteX1191" fmla="*/ 1209656 w 4908965"/>
              <a:gd name="connsiteY1191" fmla="*/ 863906 h 3863454"/>
              <a:gd name="connsiteX1192" fmla="*/ 1242552 w 4908965"/>
              <a:gd name="connsiteY1192" fmla="*/ 859034 h 3863454"/>
              <a:gd name="connsiteX1193" fmla="*/ 1233180 w 4908965"/>
              <a:gd name="connsiteY1193" fmla="*/ 852580 h 3863454"/>
              <a:gd name="connsiteX1194" fmla="*/ 1220393 w 4908965"/>
              <a:gd name="connsiteY1194" fmla="*/ 851734 h 3863454"/>
              <a:gd name="connsiteX1195" fmla="*/ 4818086 w 4908965"/>
              <a:gd name="connsiteY1195" fmla="*/ 776086 h 3863454"/>
              <a:gd name="connsiteX1196" fmla="*/ 4813534 w 4908965"/>
              <a:gd name="connsiteY1196" fmla="*/ 783563 h 3863454"/>
              <a:gd name="connsiteX1197" fmla="*/ 4824614 w 4908965"/>
              <a:gd name="connsiteY1197" fmla="*/ 787214 h 3863454"/>
              <a:gd name="connsiteX1198" fmla="*/ 4826240 w 4908965"/>
              <a:gd name="connsiteY1198" fmla="*/ 785225 h 3863454"/>
              <a:gd name="connsiteX1199" fmla="*/ 4830798 w 4908965"/>
              <a:gd name="connsiteY1199" fmla="*/ 782519 h 3863454"/>
              <a:gd name="connsiteX1200" fmla="*/ 4825296 w 4908965"/>
              <a:gd name="connsiteY1200" fmla="*/ 777900 h 3863454"/>
              <a:gd name="connsiteX1201" fmla="*/ 4818086 w 4908965"/>
              <a:gd name="connsiteY1201" fmla="*/ 776086 h 3863454"/>
              <a:gd name="connsiteX1202" fmla="*/ 2710057 w 4908965"/>
              <a:gd name="connsiteY1202" fmla="*/ 775340 h 3863454"/>
              <a:gd name="connsiteX1203" fmla="*/ 2713571 w 4908965"/>
              <a:gd name="connsiteY1203" fmla="*/ 802373 h 3863454"/>
              <a:gd name="connsiteX1204" fmla="*/ 2711206 w 4908965"/>
              <a:gd name="connsiteY1204" fmla="*/ 821336 h 3863454"/>
              <a:gd name="connsiteX1205" fmla="*/ 2696093 w 4908965"/>
              <a:gd name="connsiteY1205" fmla="*/ 869593 h 3863454"/>
              <a:gd name="connsiteX1206" fmla="*/ 2668122 w 4908965"/>
              <a:gd name="connsiteY1206" fmla="*/ 914474 h 3863454"/>
              <a:gd name="connsiteX1207" fmla="*/ 2668330 w 4908965"/>
              <a:gd name="connsiteY1207" fmla="*/ 916370 h 3863454"/>
              <a:gd name="connsiteX1208" fmla="*/ 2673694 w 4908965"/>
              <a:gd name="connsiteY1208" fmla="*/ 919523 h 3863454"/>
              <a:gd name="connsiteX1209" fmla="*/ 2674366 w 4908965"/>
              <a:gd name="connsiteY1209" fmla="*/ 939100 h 3863454"/>
              <a:gd name="connsiteX1210" fmla="*/ 2680656 w 4908965"/>
              <a:gd name="connsiteY1210" fmla="*/ 942787 h 3863454"/>
              <a:gd name="connsiteX1211" fmla="*/ 2693431 w 4908965"/>
              <a:gd name="connsiteY1211" fmla="*/ 942875 h 3863454"/>
              <a:gd name="connsiteX1212" fmla="*/ 2704695 w 4908965"/>
              <a:gd name="connsiteY1212" fmla="*/ 939304 h 3863454"/>
              <a:gd name="connsiteX1213" fmla="*/ 2725049 w 4908965"/>
              <a:gd name="connsiteY1213" fmla="*/ 873656 h 3863454"/>
              <a:gd name="connsiteX1214" fmla="*/ 2746628 w 4908965"/>
              <a:gd name="connsiteY1214" fmla="*/ 800169 h 3863454"/>
              <a:gd name="connsiteX1215" fmla="*/ 2756932 w 4908965"/>
              <a:gd name="connsiteY1215" fmla="*/ 796074 h 3863454"/>
              <a:gd name="connsiteX1216" fmla="*/ 2761481 w 4908965"/>
              <a:gd name="connsiteY1216" fmla="*/ 788836 h 3863454"/>
              <a:gd name="connsiteX1217" fmla="*/ 2737115 w 4908965"/>
              <a:gd name="connsiteY1217" fmla="*/ 779177 h 3863454"/>
              <a:gd name="connsiteX1218" fmla="*/ 2710057 w 4908965"/>
              <a:gd name="connsiteY1218" fmla="*/ 775340 h 3863454"/>
              <a:gd name="connsiteX1219" fmla="*/ 4834965 w 4908965"/>
              <a:gd name="connsiteY1219" fmla="*/ 721052 h 3863454"/>
              <a:gd name="connsiteX1220" fmla="*/ 4829962 w 4908965"/>
              <a:gd name="connsiteY1220" fmla="*/ 725856 h 3863454"/>
              <a:gd name="connsiteX1221" fmla="*/ 4832045 w 4908965"/>
              <a:gd name="connsiteY1221" fmla="*/ 731311 h 3863454"/>
              <a:gd name="connsiteX1222" fmla="*/ 4849309 w 4908965"/>
              <a:gd name="connsiteY1222" fmla="*/ 730266 h 3863454"/>
              <a:gd name="connsiteX1223" fmla="*/ 4842990 w 4908965"/>
              <a:gd name="connsiteY1223" fmla="*/ 724257 h 3863454"/>
              <a:gd name="connsiteX1224" fmla="*/ 4834965 w 4908965"/>
              <a:gd name="connsiteY1224" fmla="*/ 721052 h 3863454"/>
              <a:gd name="connsiteX1225" fmla="*/ 4286552 w 4908965"/>
              <a:gd name="connsiteY1225" fmla="*/ 673153 h 3863454"/>
              <a:gd name="connsiteX1226" fmla="*/ 4282000 w 4908965"/>
              <a:gd name="connsiteY1226" fmla="*/ 680631 h 3863454"/>
              <a:gd name="connsiteX1227" fmla="*/ 4293080 w 4908965"/>
              <a:gd name="connsiteY1227" fmla="*/ 684282 h 3863454"/>
              <a:gd name="connsiteX1228" fmla="*/ 4294706 w 4908965"/>
              <a:gd name="connsiteY1228" fmla="*/ 682293 h 3863454"/>
              <a:gd name="connsiteX1229" fmla="*/ 4299264 w 4908965"/>
              <a:gd name="connsiteY1229" fmla="*/ 679587 h 3863454"/>
              <a:gd name="connsiteX1230" fmla="*/ 4293762 w 4908965"/>
              <a:gd name="connsiteY1230" fmla="*/ 674968 h 3863454"/>
              <a:gd name="connsiteX1231" fmla="*/ 4286552 w 4908965"/>
              <a:gd name="connsiteY1231" fmla="*/ 673153 h 3863454"/>
              <a:gd name="connsiteX1232" fmla="*/ 2750358 w 4908965"/>
              <a:gd name="connsiteY1232" fmla="*/ 646658 h 3863454"/>
              <a:gd name="connsiteX1233" fmla="*/ 2746973 w 4908965"/>
              <a:gd name="connsiteY1233" fmla="*/ 653113 h 3863454"/>
              <a:gd name="connsiteX1234" fmla="*/ 2750687 w 4908965"/>
              <a:gd name="connsiteY1234" fmla="*/ 659799 h 3863454"/>
              <a:gd name="connsiteX1235" fmla="*/ 2745302 w 4908965"/>
              <a:gd name="connsiteY1235" fmla="*/ 671442 h 3863454"/>
              <a:gd name="connsiteX1236" fmla="*/ 2739834 w 4908965"/>
              <a:gd name="connsiteY1236" fmla="*/ 679799 h 3863454"/>
              <a:gd name="connsiteX1237" fmla="*/ 2734367 w 4908965"/>
              <a:gd name="connsiteY1237" fmla="*/ 688155 h 3863454"/>
              <a:gd name="connsiteX1238" fmla="*/ 2744876 w 4908965"/>
              <a:gd name="connsiteY1238" fmla="*/ 692273 h 3863454"/>
              <a:gd name="connsiteX1239" fmla="*/ 2755263 w 4908965"/>
              <a:gd name="connsiteY1239" fmla="*/ 691464 h 3863454"/>
              <a:gd name="connsiteX1240" fmla="*/ 2765705 w 4908965"/>
              <a:gd name="connsiteY1240" fmla="*/ 655037 h 3863454"/>
              <a:gd name="connsiteX1241" fmla="*/ 2760113 w 4908965"/>
              <a:gd name="connsiteY1241" fmla="*/ 648946 h 3863454"/>
              <a:gd name="connsiteX1242" fmla="*/ 2750358 w 4908965"/>
              <a:gd name="connsiteY1242" fmla="*/ 646658 h 3863454"/>
              <a:gd name="connsiteX1243" fmla="*/ 4303431 w 4908965"/>
              <a:gd name="connsiteY1243" fmla="*/ 618120 h 3863454"/>
              <a:gd name="connsiteX1244" fmla="*/ 4298428 w 4908965"/>
              <a:gd name="connsiteY1244" fmla="*/ 622923 h 3863454"/>
              <a:gd name="connsiteX1245" fmla="*/ 4300511 w 4908965"/>
              <a:gd name="connsiteY1245" fmla="*/ 628379 h 3863454"/>
              <a:gd name="connsiteX1246" fmla="*/ 4317775 w 4908965"/>
              <a:gd name="connsiteY1246" fmla="*/ 627333 h 3863454"/>
              <a:gd name="connsiteX1247" fmla="*/ 4311456 w 4908965"/>
              <a:gd name="connsiteY1247" fmla="*/ 621325 h 3863454"/>
              <a:gd name="connsiteX1248" fmla="*/ 4303431 w 4908965"/>
              <a:gd name="connsiteY1248" fmla="*/ 618120 h 3863454"/>
              <a:gd name="connsiteX1249" fmla="*/ 2836056 w 4908965"/>
              <a:gd name="connsiteY1249" fmla="*/ 592990 h 3863454"/>
              <a:gd name="connsiteX1250" fmla="*/ 2833281 w 4908965"/>
              <a:gd name="connsiteY1250" fmla="*/ 595526 h 3863454"/>
              <a:gd name="connsiteX1251" fmla="*/ 2830505 w 4908965"/>
              <a:gd name="connsiteY1251" fmla="*/ 598062 h 3863454"/>
              <a:gd name="connsiteX1252" fmla="*/ 2837506 w 4908965"/>
              <a:gd name="connsiteY1252" fmla="*/ 603706 h 3863454"/>
              <a:gd name="connsiteX1253" fmla="*/ 2845852 w 4908965"/>
              <a:gd name="connsiteY1253" fmla="*/ 606440 h 3863454"/>
              <a:gd name="connsiteX1254" fmla="*/ 2850218 w 4908965"/>
              <a:gd name="connsiteY1254" fmla="*/ 601330 h 3863454"/>
              <a:gd name="connsiteX1255" fmla="*/ 2847484 w 4908965"/>
              <a:gd name="connsiteY1255" fmla="*/ 595989 h 3863454"/>
              <a:gd name="connsiteX1256" fmla="*/ 2836056 w 4908965"/>
              <a:gd name="connsiteY1256" fmla="*/ 592990 h 3863454"/>
              <a:gd name="connsiteX1257" fmla="*/ 2695863 w 4908965"/>
              <a:gd name="connsiteY1257" fmla="*/ 567078 h 3863454"/>
              <a:gd name="connsiteX1258" fmla="*/ 2684069 w 4908965"/>
              <a:gd name="connsiteY1258" fmla="*/ 568335 h 3863454"/>
              <a:gd name="connsiteX1259" fmla="*/ 2688212 w 4908965"/>
              <a:gd name="connsiteY1259" fmla="*/ 573230 h 3863454"/>
              <a:gd name="connsiteX1260" fmla="*/ 2693701 w 4908965"/>
              <a:gd name="connsiteY1260" fmla="*/ 575215 h 3863454"/>
              <a:gd name="connsiteX1261" fmla="*/ 2704965 w 4908965"/>
              <a:gd name="connsiteY1261" fmla="*/ 571643 h 3863454"/>
              <a:gd name="connsiteX1262" fmla="*/ 2695863 w 4908965"/>
              <a:gd name="connsiteY1262" fmla="*/ 567078 h 3863454"/>
              <a:gd name="connsiteX1263" fmla="*/ 4831836 w 4908965"/>
              <a:gd name="connsiteY1263" fmla="*/ 540478 h 3863454"/>
              <a:gd name="connsiteX1264" fmla="*/ 4826832 w 4908965"/>
              <a:gd name="connsiteY1264" fmla="*/ 545282 h 3863454"/>
              <a:gd name="connsiteX1265" fmla="*/ 4828915 w 4908965"/>
              <a:gd name="connsiteY1265" fmla="*/ 550737 h 3863454"/>
              <a:gd name="connsiteX1266" fmla="*/ 4846179 w 4908965"/>
              <a:gd name="connsiteY1266" fmla="*/ 549692 h 3863454"/>
              <a:gd name="connsiteX1267" fmla="*/ 4839861 w 4908965"/>
              <a:gd name="connsiteY1267" fmla="*/ 543683 h 3863454"/>
              <a:gd name="connsiteX1268" fmla="*/ 4831836 w 4908965"/>
              <a:gd name="connsiteY1268" fmla="*/ 540478 h 3863454"/>
              <a:gd name="connsiteX1269" fmla="*/ 2762584 w 4908965"/>
              <a:gd name="connsiteY1269" fmla="*/ 530191 h 3863454"/>
              <a:gd name="connsiteX1270" fmla="*/ 2769777 w 4908965"/>
              <a:gd name="connsiteY1270" fmla="*/ 590827 h 3863454"/>
              <a:gd name="connsiteX1271" fmla="*/ 2755416 w 4908965"/>
              <a:gd name="connsiteY1271" fmla="*/ 621874 h 3863454"/>
              <a:gd name="connsiteX1272" fmla="*/ 2780231 w 4908965"/>
              <a:gd name="connsiteY1272" fmla="*/ 630562 h 3863454"/>
              <a:gd name="connsiteX1273" fmla="*/ 2789181 w 4908965"/>
              <a:gd name="connsiteY1273" fmla="*/ 581777 h 3863454"/>
              <a:gd name="connsiteX1274" fmla="*/ 2802418 w 4908965"/>
              <a:gd name="connsiteY1274" fmla="*/ 534116 h 3863454"/>
              <a:gd name="connsiteX1275" fmla="*/ 2795718 w 4908965"/>
              <a:gd name="connsiteY1275" fmla="*/ 493191 h 3863454"/>
              <a:gd name="connsiteX1276" fmla="*/ 2792944 w 4908965"/>
              <a:gd name="connsiteY1276" fmla="*/ 495727 h 3863454"/>
              <a:gd name="connsiteX1277" fmla="*/ 2790168 w 4908965"/>
              <a:gd name="connsiteY1277" fmla="*/ 498263 h 3863454"/>
              <a:gd name="connsiteX1278" fmla="*/ 2797168 w 4908965"/>
              <a:gd name="connsiteY1278" fmla="*/ 503907 h 3863454"/>
              <a:gd name="connsiteX1279" fmla="*/ 2805515 w 4908965"/>
              <a:gd name="connsiteY1279" fmla="*/ 506642 h 3863454"/>
              <a:gd name="connsiteX1280" fmla="*/ 2809881 w 4908965"/>
              <a:gd name="connsiteY1280" fmla="*/ 501532 h 3863454"/>
              <a:gd name="connsiteX1281" fmla="*/ 2807146 w 4908965"/>
              <a:gd name="connsiteY1281" fmla="*/ 496190 h 3863454"/>
              <a:gd name="connsiteX1282" fmla="*/ 2795718 w 4908965"/>
              <a:gd name="connsiteY1282" fmla="*/ 493191 h 3863454"/>
              <a:gd name="connsiteX1283" fmla="*/ 4300301 w 4908965"/>
              <a:gd name="connsiteY1283" fmla="*/ 437546 h 3863454"/>
              <a:gd name="connsiteX1284" fmla="*/ 4295298 w 4908965"/>
              <a:gd name="connsiteY1284" fmla="*/ 442350 h 3863454"/>
              <a:gd name="connsiteX1285" fmla="*/ 4297381 w 4908965"/>
              <a:gd name="connsiteY1285" fmla="*/ 447806 h 3863454"/>
              <a:gd name="connsiteX1286" fmla="*/ 4314645 w 4908965"/>
              <a:gd name="connsiteY1286" fmla="*/ 446760 h 3863454"/>
              <a:gd name="connsiteX1287" fmla="*/ 4308327 w 4908965"/>
              <a:gd name="connsiteY1287" fmla="*/ 440751 h 3863454"/>
              <a:gd name="connsiteX1288" fmla="*/ 4300301 w 4908965"/>
              <a:gd name="connsiteY1288" fmla="*/ 437546 h 3863454"/>
              <a:gd name="connsiteX1289" fmla="*/ 1602015 w 4908965"/>
              <a:gd name="connsiteY1289" fmla="*/ 405174 h 3863454"/>
              <a:gd name="connsiteX1290" fmla="*/ 1597463 w 4908965"/>
              <a:gd name="connsiteY1290" fmla="*/ 412652 h 3863454"/>
              <a:gd name="connsiteX1291" fmla="*/ 1608543 w 4908965"/>
              <a:gd name="connsiteY1291" fmla="*/ 416302 h 3863454"/>
              <a:gd name="connsiteX1292" fmla="*/ 1610169 w 4908965"/>
              <a:gd name="connsiteY1292" fmla="*/ 414313 h 3863454"/>
              <a:gd name="connsiteX1293" fmla="*/ 1614727 w 4908965"/>
              <a:gd name="connsiteY1293" fmla="*/ 411607 h 3863454"/>
              <a:gd name="connsiteX1294" fmla="*/ 1609224 w 4908965"/>
              <a:gd name="connsiteY1294" fmla="*/ 406989 h 3863454"/>
              <a:gd name="connsiteX1295" fmla="*/ 1602015 w 4908965"/>
              <a:gd name="connsiteY1295" fmla="*/ 405174 h 3863454"/>
              <a:gd name="connsiteX1296" fmla="*/ 1618894 w 4908965"/>
              <a:gd name="connsiteY1296" fmla="*/ 350140 h 3863454"/>
              <a:gd name="connsiteX1297" fmla="*/ 1613890 w 4908965"/>
              <a:gd name="connsiteY1297" fmla="*/ 354945 h 3863454"/>
              <a:gd name="connsiteX1298" fmla="*/ 1615973 w 4908965"/>
              <a:gd name="connsiteY1298" fmla="*/ 360400 h 3863454"/>
              <a:gd name="connsiteX1299" fmla="*/ 1633238 w 4908965"/>
              <a:gd name="connsiteY1299" fmla="*/ 359355 h 3863454"/>
              <a:gd name="connsiteX1300" fmla="*/ 1626919 w 4908965"/>
              <a:gd name="connsiteY1300" fmla="*/ 353346 h 3863454"/>
              <a:gd name="connsiteX1301" fmla="*/ 1618894 w 4908965"/>
              <a:gd name="connsiteY1301" fmla="*/ 350140 h 3863454"/>
              <a:gd name="connsiteX1302" fmla="*/ 1615764 w 4908965"/>
              <a:gd name="connsiteY1302" fmla="*/ 169567 h 3863454"/>
              <a:gd name="connsiteX1303" fmla="*/ 1610761 w 4908965"/>
              <a:gd name="connsiteY1303" fmla="*/ 174370 h 3863454"/>
              <a:gd name="connsiteX1304" fmla="*/ 1612843 w 4908965"/>
              <a:gd name="connsiteY1304" fmla="*/ 179826 h 3863454"/>
              <a:gd name="connsiteX1305" fmla="*/ 1630108 w 4908965"/>
              <a:gd name="connsiteY1305" fmla="*/ 178781 h 3863454"/>
              <a:gd name="connsiteX1306" fmla="*/ 1623790 w 4908965"/>
              <a:gd name="connsiteY1306" fmla="*/ 172772 h 3863454"/>
              <a:gd name="connsiteX1307" fmla="*/ 1615764 w 4908965"/>
              <a:gd name="connsiteY1307" fmla="*/ 169567 h 3863454"/>
              <a:gd name="connsiteX1308" fmla="*/ 2636047 w 4908965"/>
              <a:gd name="connsiteY1308" fmla="*/ 328 h 3863454"/>
              <a:gd name="connsiteX1309" fmla="*/ 2651334 w 4908965"/>
              <a:gd name="connsiteY1309" fmla="*/ 15763 h 3863454"/>
              <a:gd name="connsiteX1310" fmla="*/ 2659277 w 4908965"/>
              <a:gd name="connsiteY1310" fmla="*/ 49670 h 3863454"/>
              <a:gd name="connsiteX1311" fmla="*/ 2697702 w 4908965"/>
              <a:gd name="connsiteY1311" fmla="*/ 54042 h 3863454"/>
              <a:gd name="connsiteX1312" fmla="*/ 2766269 w 4908965"/>
              <a:gd name="connsiteY1312" fmla="*/ 72037 h 3863454"/>
              <a:gd name="connsiteX1313" fmla="*/ 2792804 w 4908965"/>
              <a:gd name="connsiteY1313" fmla="*/ 121159 h 3863454"/>
              <a:gd name="connsiteX1314" fmla="*/ 2817870 w 4908965"/>
              <a:gd name="connsiteY1314" fmla="*/ 168264 h 3863454"/>
              <a:gd name="connsiteX1315" fmla="*/ 2842685 w 4908965"/>
              <a:gd name="connsiteY1315" fmla="*/ 176952 h 3863454"/>
              <a:gd name="connsiteX1316" fmla="*/ 2850728 w 4908965"/>
              <a:gd name="connsiteY1316" fmla="*/ 195926 h 3863454"/>
              <a:gd name="connsiteX1317" fmla="*/ 2853139 w 4908965"/>
              <a:gd name="connsiteY1317" fmla="*/ 216686 h 3863454"/>
              <a:gd name="connsiteX1318" fmla="*/ 2855264 w 4908965"/>
              <a:gd name="connsiteY1318" fmla="*/ 244988 h 3863454"/>
              <a:gd name="connsiteX1319" fmla="*/ 2854453 w 4908965"/>
              <a:gd name="connsiteY1319" fmla="*/ 269253 h 3863454"/>
              <a:gd name="connsiteX1320" fmla="*/ 2857069 w 4908965"/>
              <a:gd name="connsiteY1320" fmla="*/ 298227 h 3863454"/>
              <a:gd name="connsiteX1321" fmla="*/ 2847928 w 4908965"/>
              <a:gd name="connsiteY1321" fmla="*/ 311060 h 3863454"/>
              <a:gd name="connsiteX1322" fmla="*/ 2843200 w 4908965"/>
              <a:gd name="connsiteY1322" fmla="*/ 348985 h 3863454"/>
              <a:gd name="connsiteX1323" fmla="*/ 2861301 w 4908965"/>
              <a:gd name="connsiteY1323" fmla="*/ 354008 h 3863454"/>
              <a:gd name="connsiteX1324" fmla="*/ 2873894 w 4908965"/>
              <a:gd name="connsiteY1324" fmla="*/ 365744 h 3863454"/>
              <a:gd name="connsiteX1325" fmla="*/ 2917153 w 4908965"/>
              <a:gd name="connsiteY1325" fmla="*/ 355337 h 3863454"/>
              <a:gd name="connsiteX1326" fmla="*/ 2928910 w 4908965"/>
              <a:gd name="connsiteY1326" fmla="*/ 371478 h 3863454"/>
              <a:gd name="connsiteX1327" fmla="*/ 2923688 w 4908965"/>
              <a:gd name="connsiteY1327" fmla="*/ 389691 h 3863454"/>
              <a:gd name="connsiteX1328" fmla="*/ 2927126 w 4908965"/>
              <a:gd name="connsiteY1328" fmla="*/ 451519 h 3863454"/>
              <a:gd name="connsiteX1329" fmla="*/ 2930563 w 4908965"/>
              <a:gd name="connsiteY1329" fmla="*/ 513348 h 3863454"/>
              <a:gd name="connsiteX1330" fmla="*/ 2907325 w 4908965"/>
              <a:gd name="connsiteY1330" fmla="*/ 539344 h 3863454"/>
              <a:gd name="connsiteX1331" fmla="*/ 2899882 w 4908965"/>
              <a:gd name="connsiteY1331" fmla="*/ 572750 h 3863454"/>
              <a:gd name="connsiteX1332" fmla="*/ 2890743 w 4908965"/>
              <a:gd name="connsiteY1332" fmla="*/ 585583 h 3863454"/>
              <a:gd name="connsiteX1333" fmla="*/ 2902805 w 4908965"/>
              <a:gd name="connsiteY1333" fmla="*/ 604523 h 3863454"/>
              <a:gd name="connsiteX1334" fmla="*/ 2887808 w 4908965"/>
              <a:gd name="connsiteY1334" fmla="*/ 619627 h 3863454"/>
              <a:gd name="connsiteX1335" fmla="*/ 2880300 w 4908965"/>
              <a:gd name="connsiteY1335" fmla="*/ 622009 h 3863454"/>
              <a:gd name="connsiteX1336" fmla="*/ 2869040 w 4908965"/>
              <a:gd name="connsiteY1336" fmla="*/ 654140 h 3863454"/>
              <a:gd name="connsiteX1337" fmla="*/ 2859251 w 4908965"/>
              <a:gd name="connsiteY1337" fmla="*/ 688290 h 3863454"/>
              <a:gd name="connsiteX1338" fmla="*/ 2837053 w 4908965"/>
              <a:gd name="connsiteY1338" fmla="*/ 708576 h 3863454"/>
              <a:gd name="connsiteX1339" fmla="*/ 2833168 w 4908965"/>
              <a:gd name="connsiteY1339" fmla="*/ 789697 h 3863454"/>
              <a:gd name="connsiteX1340" fmla="*/ 2810795 w 4908965"/>
              <a:gd name="connsiteY1340" fmla="*/ 869231 h 3863454"/>
              <a:gd name="connsiteX1341" fmla="*/ 2793657 w 4908965"/>
              <a:gd name="connsiteY1341" fmla="*/ 893293 h 3863454"/>
              <a:gd name="connsiteX1342" fmla="*/ 2795131 w 4908965"/>
              <a:gd name="connsiteY1342" fmla="*/ 923870 h 3863454"/>
              <a:gd name="connsiteX1343" fmla="*/ 2784952 w 4908965"/>
              <a:gd name="connsiteY1343" fmla="*/ 951934 h 3863454"/>
              <a:gd name="connsiteX1344" fmla="*/ 2771959 w 4908965"/>
              <a:gd name="connsiteY1344" fmla="*/ 980891 h 3863454"/>
              <a:gd name="connsiteX1345" fmla="*/ 2772386 w 4908965"/>
              <a:gd name="connsiteY1345" fmla="*/ 986349 h 3863454"/>
              <a:gd name="connsiteX1346" fmla="*/ 2805408 w 4908965"/>
              <a:gd name="connsiteY1346" fmla="*/ 946099 h 3863454"/>
              <a:gd name="connsiteX1347" fmla="*/ 2826004 w 4908965"/>
              <a:gd name="connsiteY1347" fmla="*/ 852227 h 3863454"/>
              <a:gd name="connsiteX1348" fmla="*/ 2870843 w 4908965"/>
              <a:gd name="connsiteY1348" fmla="*/ 763086 h 3863454"/>
              <a:gd name="connsiteX1349" fmla="*/ 2888958 w 4908965"/>
              <a:gd name="connsiteY1349" fmla="*/ 730849 h 3863454"/>
              <a:gd name="connsiteX1350" fmla="*/ 2907074 w 4908965"/>
              <a:gd name="connsiteY1350" fmla="*/ 698613 h 3863454"/>
              <a:gd name="connsiteX1351" fmla="*/ 2939714 w 4908965"/>
              <a:gd name="connsiteY1351" fmla="*/ 641901 h 3863454"/>
              <a:gd name="connsiteX1352" fmla="*/ 2943464 w 4908965"/>
              <a:gd name="connsiteY1352" fmla="*/ 612150 h 3863454"/>
              <a:gd name="connsiteX1353" fmla="*/ 2945745 w 4908965"/>
              <a:gd name="connsiteY1353" fmla="*/ 580382 h 3863454"/>
              <a:gd name="connsiteX1354" fmla="*/ 2973102 w 4908965"/>
              <a:gd name="connsiteY1354" fmla="*/ 539419 h 3863454"/>
              <a:gd name="connsiteX1355" fmla="*/ 2994706 w 4908965"/>
              <a:gd name="connsiteY1355" fmla="*/ 495314 h 3863454"/>
              <a:gd name="connsiteX1356" fmla="*/ 3016601 w 4908965"/>
              <a:gd name="connsiteY1356" fmla="*/ 491268 h 3863454"/>
              <a:gd name="connsiteX1357" fmla="*/ 3040089 w 4908965"/>
              <a:gd name="connsiteY1357" fmla="*/ 494168 h 3863454"/>
              <a:gd name="connsiteX1358" fmla="*/ 3129551 w 4908965"/>
              <a:gd name="connsiteY1358" fmla="*/ 515470 h 3863454"/>
              <a:gd name="connsiteX1359" fmla="*/ 3160855 w 4908965"/>
              <a:gd name="connsiteY1359" fmla="*/ 518790 h 3863454"/>
              <a:gd name="connsiteX1360" fmla="*/ 3186526 w 4908965"/>
              <a:gd name="connsiteY1360" fmla="*/ 523895 h 3863454"/>
              <a:gd name="connsiteX1361" fmla="*/ 3192259 w 4908965"/>
              <a:gd name="connsiteY1361" fmla="*/ 516696 h 3863454"/>
              <a:gd name="connsiteX1362" fmla="*/ 3193707 w 4908965"/>
              <a:gd name="connsiteY1362" fmla="*/ 508371 h 3863454"/>
              <a:gd name="connsiteX1363" fmla="*/ 3218966 w 4908965"/>
              <a:gd name="connsiteY1363" fmla="*/ 487529 h 3863454"/>
              <a:gd name="connsiteX1364" fmla="*/ 3234186 w 4908965"/>
              <a:gd name="connsiteY1364" fmla="*/ 462421 h 3863454"/>
              <a:gd name="connsiteX1365" fmla="*/ 3232877 w 4908965"/>
              <a:gd name="connsiteY1365" fmla="*/ 447934 h 3863454"/>
              <a:gd name="connsiteX1366" fmla="*/ 3248709 w 4908965"/>
              <a:gd name="connsiteY1366" fmla="*/ 437945 h 3863454"/>
              <a:gd name="connsiteX1367" fmla="*/ 3252465 w 4908965"/>
              <a:gd name="connsiteY1367" fmla="*/ 436755 h 3863454"/>
              <a:gd name="connsiteX1368" fmla="*/ 3253744 w 4908965"/>
              <a:gd name="connsiteY1368" fmla="*/ 402820 h 3863454"/>
              <a:gd name="connsiteX1369" fmla="*/ 3279392 w 4908965"/>
              <a:gd name="connsiteY1369" fmla="*/ 378544 h 3863454"/>
              <a:gd name="connsiteX1370" fmla="*/ 3287858 w 4908965"/>
              <a:gd name="connsiteY1370" fmla="*/ 375768 h 3863454"/>
              <a:gd name="connsiteX1371" fmla="*/ 3304102 w 4908965"/>
              <a:gd name="connsiteY1371" fmla="*/ 373605 h 3863454"/>
              <a:gd name="connsiteX1372" fmla="*/ 3319388 w 4908965"/>
              <a:gd name="connsiteY1372" fmla="*/ 389041 h 3863454"/>
              <a:gd name="connsiteX1373" fmla="*/ 3327331 w 4908965"/>
              <a:gd name="connsiteY1373" fmla="*/ 422948 h 3863454"/>
              <a:gd name="connsiteX1374" fmla="*/ 3365756 w 4908965"/>
              <a:gd name="connsiteY1374" fmla="*/ 427320 h 3863454"/>
              <a:gd name="connsiteX1375" fmla="*/ 3434324 w 4908965"/>
              <a:gd name="connsiteY1375" fmla="*/ 445314 h 3863454"/>
              <a:gd name="connsiteX1376" fmla="*/ 3460858 w 4908965"/>
              <a:gd name="connsiteY1376" fmla="*/ 494436 h 3863454"/>
              <a:gd name="connsiteX1377" fmla="*/ 3485925 w 4908965"/>
              <a:gd name="connsiteY1377" fmla="*/ 541541 h 3863454"/>
              <a:gd name="connsiteX1378" fmla="*/ 3510739 w 4908965"/>
              <a:gd name="connsiteY1378" fmla="*/ 550229 h 3863454"/>
              <a:gd name="connsiteX1379" fmla="*/ 3518783 w 4908965"/>
              <a:gd name="connsiteY1379" fmla="*/ 569204 h 3863454"/>
              <a:gd name="connsiteX1380" fmla="*/ 3521193 w 4908965"/>
              <a:gd name="connsiteY1380" fmla="*/ 589963 h 3863454"/>
              <a:gd name="connsiteX1381" fmla="*/ 3523320 w 4908965"/>
              <a:gd name="connsiteY1381" fmla="*/ 618265 h 3863454"/>
              <a:gd name="connsiteX1382" fmla="*/ 3522507 w 4908965"/>
              <a:gd name="connsiteY1382" fmla="*/ 642530 h 3863454"/>
              <a:gd name="connsiteX1383" fmla="*/ 3525124 w 4908965"/>
              <a:gd name="connsiteY1383" fmla="*/ 671504 h 3863454"/>
              <a:gd name="connsiteX1384" fmla="*/ 3515983 w 4908965"/>
              <a:gd name="connsiteY1384" fmla="*/ 684337 h 3863454"/>
              <a:gd name="connsiteX1385" fmla="*/ 3511255 w 4908965"/>
              <a:gd name="connsiteY1385" fmla="*/ 722263 h 3863454"/>
              <a:gd name="connsiteX1386" fmla="*/ 3529356 w 4908965"/>
              <a:gd name="connsiteY1386" fmla="*/ 727285 h 3863454"/>
              <a:gd name="connsiteX1387" fmla="*/ 3541948 w 4908965"/>
              <a:gd name="connsiteY1387" fmla="*/ 739021 h 3863454"/>
              <a:gd name="connsiteX1388" fmla="*/ 3551424 w 4908965"/>
              <a:gd name="connsiteY1388" fmla="*/ 736742 h 3863454"/>
              <a:gd name="connsiteX1389" fmla="*/ 3550158 w 4908965"/>
              <a:gd name="connsiteY1389" fmla="*/ 725376 h 3863454"/>
              <a:gd name="connsiteX1390" fmla="*/ 3574481 w 4908965"/>
              <a:gd name="connsiteY1390" fmla="*/ 701127 h 3863454"/>
              <a:gd name="connsiteX1391" fmla="*/ 3575130 w 4908965"/>
              <a:gd name="connsiteY1391" fmla="*/ 731039 h 3863454"/>
              <a:gd name="connsiteX1392" fmla="*/ 3585207 w 4908965"/>
              <a:gd name="connsiteY1392" fmla="*/ 728614 h 3863454"/>
              <a:gd name="connsiteX1393" fmla="*/ 3596964 w 4908965"/>
              <a:gd name="connsiteY1393" fmla="*/ 744755 h 3863454"/>
              <a:gd name="connsiteX1394" fmla="*/ 3591742 w 4908965"/>
              <a:gd name="connsiteY1394" fmla="*/ 762968 h 3863454"/>
              <a:gd name="connsiteX1395" fmla="*/ 3595180 w 4908965"/>
              <a:gd name="connsiteY1395" fmla="*/ 824797 h 3863454"/>
              <a:gd name="connsiteX1396" fmla="*/ 3598618 w 4908965"/>
              <a:gd name="connsiteY1396" fmla="*/ 886625 h 3863454"/>
              <a:gd name="connsiteX1397" fmla="*/ 3575380 w 4908965"/>
              <a:gd name="connsiteY1397" fmla="*/ 912622 h 3863454"/>
              <a:gd name="connsiteX1398" fmla="*/ 3569854 w 4908965"/>
              <a:gd name="connsiteY1398" fmla="*/ 937419 h 3863454"/>
              <a:gd name="connsiteX1399" fmla="*/ 3577062 w 4908965"/>
              <a:gd name="connsiteY1399" fmla="*/ 937909 h 3863454"/>
              <a:gd name="connsiteX1400" fmla="*/ 3615142 w 4908965"/>
              <a:gd name="connsiteY1400" fmla="*/ 945686 h 3863454"/>
              <a:gd name="connsiteX1401" fmla="*/ 3626872 w 4908965"/>
              <a:gd name="connsiteY1401" fmla="*/ 947587 h 3863454"/>
              <a:gd name="connsiteX1402" fmla="*/ 3635670 w 4908965"/>
              <a:gd name="connsiteY1402" fmla="*/ 950205 h 3863454"/>
              <a:gd name="connsiteX1403" fmla="*/ 3632175 w 4908965"/>
              <a:gd name="connsiteY1403" fmla="*/ 956628 h 3863454"/>
              <a:gd name="connsiteX1404" fmla="*/ 3623302 w 4908965"/>
              <a:gd name="connsiteY1404" fmla="*/ 959596 h 3863454"/>
              <a:gd name="connsiteX1405" fmla="*/ 3622013 w 4908965"/>
              <a:gd name="connsiteY1405" fmla="*/ 972637 h 3863454"/>
              <a:gd name="connsiteX1406" fmla="*/ 3620724 w 4908965"/>
              <a:gd name="connsiteY1406" fmla="*/ 985678 h 3863454"/>
              <a:gd name="connsiteX1407" fmla="*/ 3626951 w 4908965"/>
              <a:gd name="connsiteY1407" fmla="*/ 1019150 h 3863454"/>
              <a:gd name="connsiteX1408" fmla="*/ 3634122 w 4908965"/>
              <a:gd name="connsiteY1408" fmla="*/ 1023756 h 3863454"/>
              <a:gd name="connsiteX1409" fmla="*/ 3637660 w 4908965"/>
              <a:gd name="connsiteY1409" fmla="*/ 1019311 h 3863454"/>
              <a:gd name="connsiteX1410" fmla="*/ 3637043 w 4908965"/>
              <a:gd name="connsiteY1410" fmla="*/ 1013497 h 3863454"/>
              <a:gd name="connsiteX1411" fmla="*/ 3649867 w 4908965"/>
              <a:gd name="connsiteY1411" fmla="*/ 1011551 h 3863454"/>
              <a:gd name="connsiteX1412" fmla="*/ 3647780 w 4908965"/>
              <a:gd name="connsiteY1412" fmla="*/ 1001325 h 3863454"/>
              <a:gd name="connsiteX1413" fmla="*/ 3656884 w 4908965"/>
              <a:gd name="connsiteY1413" fmla="*/ 986370 h 3863454"/>
              <a:gd name="connsiteX1414" fmla="*/ 3659033 w 4908965"/>
              <a:gd name="connsiteY1414" fmla="*/ 940509 h 3863454"/>
              <a:gd name="connsiteX1415" fmla="*/ 3675353 w 4908965"/>
              <a:gd name="connsiteY1415" fmla="*/ 895952 h 3863454"/>
              <a:gd name="connsiteX1416" fmla="*/ 3686986 w 4908965"/>
              <a:gd name="connsiteY1416" fmla="*/ 884354 h 3863454"/>
              <a:gd name="connsiteX1417" fmla="*/ 3703998 w 4908965"/>
              <a:gd name="connsiteY1417" fmla="*/ 876213 h 3863454"/>
              <a:gd name="connsiteX1418" fmla="*/ 3711207 w 4908965"/>
              <a:gd name="connsiteY1418" fmla="*/ 878027 h 3863454"/>
              <a:gd name="connsiteX1419" fmla="*/ 3716709 w 4908965"/>
              <a:gd name="connsiteY1419" fmla="*/ 882645 h 3863454"/>
              <a:gd name="connsiteX1420" fmla="*/ 3741488 w 4908965"/>
              <a:gd name="connsiteY1420" fmla="*/ 902030 h 3863454"/>
              <a:gd name="connsiteX1421" fmla="*/ 3724609 w 4908965"/>
              <a:gd name="connsiteY1421" fmla="*/ 957065 h 3863454"/>
              <a:gd name="connsiteX1422" fmla="*/ 3712241 w 4908965"/>
              <a:gd name="connsiteY1422" fmla="*/ 966456 h 3863454"/>
              <a:gd name="connsiteX1423" fmla="*/ 3706399 w 4908965"/>
              <a:gd name="connsiteY1423" fmla="*/ 986975 h 3863454"/>
              <a:gd name="connsiteX1424" fmla="*/ 3724349 w 4908965"/>
              <a:gd name="connsiteY1424" fmla="*/ 1017575 h 3863454"/>
              <a:gd name="connsiteX1425" fmla="*/ 3735467 w 4908965"/>
              <a:gd name="connsiteY1425" fmla="*/ 1018433 h 3863454"/>
              <a:gd name="connsiteX1426" fmla="*/ 3744877 w 4908965"/>
              <a:gd name="connsiteY1426" fmla="*/ 1022094 h 3863454"/>
              <a:gd name="connsiteX1427" fmla="*/ 3739955 w 4908965"/>
              <a:gd name="connsiteY1427" fmla="*/ 1026083 h 3863454"/>
              <a:gd name="connsiteX1428" fmla="*/ 3730877 w 4908965"/>
              <a:gd name="connsiteY1428" fmla="*/ 1028703 h 3863454"/>
              <a:gd name="connsiteX1429" fmla="*/ 3729588 w 4908965"/>
              <a:gd name="connsiteY1429" fmla="*/ 1041744 h 3863454"/>
              <a:gd name="connsiteX1430" fmla="*/ 3728300 w 4908965"/>
              <a:gd name="connsiteY1430" fmla="*/ 1054785 h 3863454"/>
              <a:gd name="connsiteX1431" fmla="*/ 3710803 w 4908965"/>
              <a:gd name="connsiteY1431" fmla="*/ 1104006 h 3863454"/>
              <a:gd name="connsiteX1432" fmla="*/ 3709186 w 4908965"/>
              <a:gd name="connsiteY1432" fmla="*/ 1151725 h 3863454"/>
              <a:gd name="connsiteX1433" fmla="*/ 3720266 w 4908965"/>
              <a:gd name="connsiteY1433" fmla="*/ 1155376 h 3863454"/>
              <a:gd name="connsiteX1434" fmla="*/ 3738969 w 4908965"/>
              <a:gd name="connsiteY1434" fmla="*/ 1130117 h 3863454"/>
              <a:gd name="connsiteX1435" fmla="*/ 3741052 w 4908965"/>
              <a:gd name="connsiteY1435" fmla="*/ 1099385 h 3863454"/>
              <a:gd name="connsiteX1436" fmla="*/ 3782196 w 4908965"/>
              <a:gd name="connsiteY1436" fmla="*/ 1040000 h 3863454"/>
              <a:gd name="connsiteX1437" fmla="*/ 3823339 w 4908965"/>
              <a:gd name="connsiteY1437" fmla="*/ 980617 h 3863454"/>
              <a:gd name="connsiteX1438" fmla="*/ 3824628 w 4908965"/>
              <a:gd name="connsiteY1438" fmla="*/ 967575 h 3863454"/>
              <a:gd name="connsiteX1439" fmla="*/ 3825916 w 4908965"/>
              <a:gd name="connsiteY1439" fmla="*/ 954535 h 3863454"/>
              <a:gd name="connsiteX1440" fmla="*/ 3852457 w 4908965"/>
              <a:gd name="connsiteY1440" fmla="*/ 910258 h 3863454"/>
              <a:gd name="connsiteX1441" fmla="*/ 3857741 w 4908965"/>
              <a:gd name="connsiteY1441" fmla="*/ 864027 h 3863454"/>
              <a:gd name="connsiteX1442" fmla="*/ 3875715 w 4908965"/>
              <a:gd name="connsiteY1442" fmla="*/ 841334 h 3863454"/>
              <a:gd name="connsiteX1443" fmla="*/ 3879516 w 4908965"/>
              <a:gd name="connsiteY1443" fmla="*/ 817339 h 3863454"/>
              <a:gd name="connsiteX1444" fmla="*/ 3919198 w 4908965"/>
              <a:gd name="connsiteY1444" fmla="*/ 763085 h 3863454"/>
              <a:gd name="connsiteX1445" fmla="*/ 3914523 w 4908965"/>
              <a:gd name="connsiteY1445" fmla="*/ 733210 h 3863454"/>
              <a:gd name="connsiteX1446" fmla="*/ 3937709 w 4908965"/>
              <a:gd name="connsiteY1446" fmla="*/ 710831 h 3863454"/>
              <a:gd name="connsiteX1447" fmla="*/ 3937227 w 4908965"/>
              <a:gd name="connsiteY1447" fmla="*/ 679534 h 3863454"/>
              <a:gd name="connsiteX1448" fmla="*/ 3949693 w 4908965"/>
              <a:gd name="connsiteY1448" fmla="*/ 647451 h 3863454"/>
              <a:gd name="connsiteX1449" fmla="*/ 3963822 w 4908965"/>
              <a:gd name="connsiteY1449" fmla="*/ 646777 h 3863454"/>
              <a:gd name="connsiteX1450" fmla="*/ 3975760 w 4908965"/>
              <a:gd name="connsiteY1450" fmla="*/ 653796 h 3863454"/>
              <a:gd name="connsiteX1451" fmla="*/ 3976559 w 4908965"/>
              <a:gd name="connsiteY1451" fmla="*/ 677063 h 3863454"/>
              <a:gd name="connsiteX1452" fmla="*/ 3967342 w 4908965"/>
              <a:gd name="connsiteY1452" fmla="*/ 700396 h 3863454"/>
              <a:gd name="connsiteX1453" fmla="*/ 3967481 w 4908965"/>
              <a:gd name="connsiteY1453" fmla="*/ 715871 h 3863454"/>
              <a:gd name="connsiteX1454" fmla="*/ 3966396 w 4908965"/>
              <a:gd name="connsiteY1454" fmla="*/ 729261 h 3863454"/>
              <a:gd name="connsiteX1455" fmla="*/ 3963373 w 4908965"/>
              <a:gd name="connsiteY1455" fmla="*/ 757440 h 3863454"/>
              <a:gd name="connsiteX1456" fmla="*/ 3947885 w 4908965"/>
              <a:gd name="connsiteY1456" fmla="*/ 781512 h 3863454"/>
              <a:gd name="connsiteX1457" fmla="*/ 3968826 w 4908965"/>
              <a:gd name="connsiteY1457" fmla="*/ 791498 h 3863454"/>
              <a:gd name="connsiteX1458" fmla="*/ 3960940 w 4908965"/>
              <a:gd name="connsiteY1458" fmla="*/ 803768 h 3863454"/>
              <a:gd name="connsiteX1459" fmla="*/ 3955897 w 4908965"/>
              <a:gd name="connsiteY1459" fmla="*/ 883743 h 3863454"/>
              <a:gd name="connsiteX1460" fmla="*/ 3933751 w 4908965"/>
              <a:gd name="connsiteY1460" fmla="*/ 963131 h 3863454"/>
              <a:gd name="connsiteX1461" fmla="*/ 3926320 w 4908965"/>
              <a:gd name="connsiteY1461" fmla="*/ 1019035 h 3863454"/>
              <a:gd name="connsiteX1462" fmla="*/ 3920012 w 4908965"/>
              <a:gd name="connsiteY1462" fmla="*/ 1022567 h 3863454"/>
              <a:gd name="connsiteX1463" fmla="*/ 3917860 w 4908965"/>
              <a:gd name="connsiteY1463" fmla="*/ 1027469 h 3863454"/>
              <a:gd name="connsiteX1464" fmla="*/ 3923775 w 4908965"/>
              <a:gd name="connsiteY1464" fmla="*/ 1037553 h 3863454"/>
              <a:gd name="connsiteX1465" fmla="*/ 3914295 w 4908965"/>
              <a:gd name="connsiteY1465" fmla="*/ 1044249 h 3863454"/>
              <a:gd name="connsiteX1466" fmla="*/ 3913209 w 4908965"/>
              <a:gd name="connsiteY1466" fmla="*/ 1057637 h 3863454"/>
              <a:gd name="connsiteX1467" fmla="*/ 3913348 w 4908965"/>
              <a:gd name="connsiteY1467" fmla="*/ 1073112 h 3863454"/>
              <a:gd name="connsiteX1468" fmla="*/ 3919833 w 4908965"/>
              <a:gd name="connsiteY1468" fmla="*/ 1082263 h 3863454"/>
              <a:gd name="connsiteX1469" fmla="*/ 3930955 w 4908965"/>
              <a:gd name="connsiteY1469" fmla="*/ 1087891 h 3863454"/>
              <a:gd name="connsiteX1470" fmla="*/ 3957341 w 4908965"/>
              <a:gd name="connsiteY1470" fmla="*/ 1050015 h 3863454"/>
              <a:gd name="connsiteX1471" fmla="*/ 3965400 w 4908965"/>
              <a:gd name="connsiteY1471" fmla="*/ 1009468 h 3863454"/>
              <a:gd name="connsiteX1472" fmla="*/ 3989836 w 4908965"/>
              <a:gd name="connsiteY1472" fmla="*/ 1013030 h 3863454"/>
              <a:gd name="connsiteX1473" fmla="*/ 4000572 w 4908965"/>
              <a:gd name="connsiteY1473" fmla="*/ 1000857 h 3863454"/>
              <a:gd name="connsiteX1474" fmla="*/ 4003794 w 4908965"/>
              <a:gd name="connsiteY1474" fmla="*/ 968254 h 3863454"/>
              <a:gd name="connsiteX1475" fmla="*/ 4039569 w 4908965"/>
              <a:gd name="connsiteY1475" fmla="*/ 914957 h 3863454"/>
              <a:gd name="connsiteX1476" fmla="*/ 4038410 w 4908965"/>
              <a:gd name="connsiteY1476" fmla="*/ 897743 h 3863454"/>
              <a:gd name="connsiteX1477" fmla="*/ 4037250 w 4908965"/>
              <a:gd name="connsiteY1477" fmla="*/ 880529 h 3863454"/>
              <a:gd name="connsiteX1478" fmla="*/ 4061000 w 4908965"/>
              <a:gd name="connsiteY1478" fmla="*/ 852445 h 3863454"/>
              <a:gd name="connsiteX1479" fmla="*/ 4077750 w 4908965"/>
              <a:gd name="connsiteY1479" fmla="*/ 827666 h 3863454"/>
              <a:gd name="connsiteX1480" fmla="*/ 4077879 w 4908965"/>
              <a:gd name="connsiteY1480" fmla="*/ 797410 h 3863454"/>
              <a:gd name="connsiteX1481" fmla="*/ 4119510 w 4908965"/>
              <a:gd name="connsiteY1481" fmla="*/ 737908 h 3863454"/>
              <a:gd name="connsiteX1482" fmla="*/ 4152349 w 4908965"/>
              <a:gd name="connsiteY1482" fmla="*/ 680556 h 3863454"/>
              <a:gd name="connsiteX1483" fmla="*/ 4148586 w 4908965"/>
              <a:gd name="connsiteY1483" fmla="*/ 665571 h 3863454"/>
              <a:gd name="connsiteX1484" fmla="*/ 4164374 w 4908965"/>
              <a:gd name="connsiteY1484" fmla="*/ 655343 h 3863454"/>
              <a:gd name="connsiteX1485" fmla="*/ 4163709 w 4908965"/>
              <a:gd name="connsiteY1485" fmla="*/ 642779 h 3863454"/>
              <a:gd name="connsiteX1486" fmla="*/ 4163044 w 4908965"/>
              <a:gd name="connsiteY1486" fmla="*/ 630218 h 3863454"/>
              <a:gd name="connsiteX1487" fmla="*/ 4192660 w 4908965"/>
              <a:gd name="connsiteY1487" fmla="*/ 605470 h 3863454"/>
              <a:gd name="connsiteX1488" fmla="*/ 4202727 w 4908965"/>
              <a:gd name="connsiteY1488" fmla="*/ 575963 h 3863454"/>
              <a:gd name="connsiteX1489" fmla="*/ 4208207 w 4908965"/>
              <a:gd name="connsiteY1489" fmla="*/ 561498 h 3863454"/>
              <a:gd name="connsiteX1490" fmla="*/ 4203672 w 4908965"/>
              <a:gd name="connsiteY1490" fmla="*/ 547099 h 3863454"/>
              <a:gd name="connsiteX1491" fmla="*/ 4242711 w 4908965"/>
              <a:gd name="connsiteY1491" fmla="*/ 499365 h 3863454"/>
              <a:gd name="connsiteX1492" fmla="*/ 4240939 w 4908965"/>
              <a:gd name="connsiteY1492" fmla="*/ 481108 h 3863454"/>
              <a:gd name="connsiteX1493" fmla="*/ 4240393 w 4908965"/>
              <a:gd name="connsiteY1493" fmla="*/ 464937 h 3863454"/>
              <a:gd name="connsiteX1494" fmla="*/ 4268828 w 4908965"/>
              <a:gd name="connsiteY1494" fmla="*/ 440081 h 3863454"/>
              <a:gd name="connsiteX1495" fmla="*/ 4282352 w 4908965"/>
              <a:gd name="connsiteY1495" fmla="*/ 406945 h 3863454"/>
              <a:gd name="connsiteX1496" fmla="*/ 4324997 w 4908965"/>
              <a:gd name="connsiteY1496" fmla="*/ 380598 h 3863454"/>
              <a:gd name="connsiteX1497" fmla="*/ 4323021 w 4908965"/>
              <a:gd name="connsiteY1497" fmla="*/ 361993 h 3863454"/>
              <a:gd name="connsiteX1498" fmla="*/ 4321047 w 4908965"/>
              <a:gd name="connsiteY1498" fmla="*/ 343388 h 3863454"/>
              <a:gd name="connsiteX1499" fmla="*/ 4362361 w 4908965"/>
              <a:gd name="connsiteY1499" fmla="*/ 291916 h 3863454"/>
              <a:gd name="connsiteX1500" fmla="*/ 4377349 w 4908965"/>
              <a:gd name="connsiteY1500" fmla="*/ 294609 h 3863454"/>
              <a:gd name="connsiteX1501" fmla="*/ 4369361 w 4908965"/>
              <a:gd name="connsiteY1501" fmla="*/ 336863 h 3863454"/>
              <a:gd name="connsiteX1502" fmla="*/ 4350548 w 4908965"/>
              <a:gd name="connsiteY1502" fmla="*/ 411459 h 3863454"/>
              <a:gd name="connsiteX1503" fmla="*/ 4338436 w 4908965"/>
              <a:gd name="connsiteY1503" fmla="*/ 456843 h 3863454"/>
              <a:gd name="connsiteX1504" fmla="*/ 4330200 w 4908965"/>
              <a:gd name="connsiteY1504" fmla="*/ 484708 h 3863454"/>
              <a:gd name="connsiteX1505" fmla="*/ 4323189 w 4908965"/>
              <a:gd name="connsiteY1505" fmla="*/ 514659 h 3863454"/>
              <a:gd name="connsiteX1506" fmla="*/ 4314030 w 4908965"/>
              <a:gd name="connsiteY1506" fmla="*/ 554283 h 3863454"/>
              <a:gd name="connsiteX1507" fmla="*/ 4296560 w 4908965"/>
              <a:gd name="connsiteY1507" fmla="*/ 591169 h 3863454"/>
              <a:gd name="connsiteX1508" fmla="*/ 4307114 w 4908965"/>
              <a:gd name="connsiteY1508" fmla="*/ 597732 h 3863454"/>
              <a:gd name="connsiteX1509" fmla="*/ 4316444 w 4908965"/>
              <a:gd name="connsiteY1509" fmla="*/ 602208 h 3863454"/>
              <a:gd name="connsiteX1510" fmla="*/ 4317088 w 4908965"/>
              <a:gd name="connsiteY1510" fmla="*/ 595688 h 3863454"/>
              <a:gd name="connsiteX1511" fmla="*/ 4342512 w 4908965"/>
              <a:gd name="connsiteY1511" fmla="*/ 608553 h 3863454"/>
              <a:gd name="connsiteX1512" fmla="*/ 4330871 w 4908965"/>
              <a:gd name="connsiteY1512" fmla="*/ 687757 h 3863454"/>
              <a:gd name="connsiteX1513" fmla="*/ 4324042 w 4908965"/>
              <a:gd name="connsiteY1513" fmla="*/ 698972 h 3863454"/>
              <a:gd name="connsiteX1514" fmla="*/ 4329958 w 4908965"/>
              <a:gd name="connsiteY1514" fmla="*/ 709056 h 3863454"/>
              <a:gd name="connsiteX1515" fmla="*/ 4320478 w 4908965"/>
              <a:gd name="connsiteY1515" fmla="*/ 715752 h 3863454"/>
              <a:gd name="connsiteX1516" fmla="*/ 4319393 w 4908965"/>
              <a:gd name="connsiteY1516" fmla="*/ 729140 h 3863454"/>
              <a:gd name="connsiteX1517" fmla="*/ 4319532 w 4908965"/>
              <a:gd name="connsiteY1517" fmla="*/ 744615 h 3863454"/>
              <a:gd name="connsiteX1518" fmla="*/ 4299262 w 4908965"/>
              <a:gd name="connsiteY1518" fmla="*/ 751963 h 3863454"/>
              <a:gd name="connsiteX1519" fmla="*/ 4298059 w 4908965"/>
              <a:gd name="connsiteY1519" fmla="*/ 768961 h 3863454"/>
              <a:gd name="connsiteX1520" fmla="*/ 4295481 w 4908965"/>
              <a:gd name="connsiteY1520" fmla="*/ 795043 h 3863454"/>
              <a:gd name="connsiteX1521" fmla="*/ 4291888 w 4908965"/>
              <a:gd name="connsiteY1521" fmla="*/ 860346 h 3863454"/>
              <a:gd name="connsiteX1522" fmla="*/ 4281950 w 4908965"/>
              <a:gd name="connsiteY1522" fmla="*/ 931974 h 3863454"/>
              <a:gd name="connsiteX1523" fmla="*/ 4268395 w 4908965"/>
              <a:gd name="connsiteY1523" fmla="*/ 936486 h 3863454"/>
              <a:gd name="connsiteX1524" fmla="*/ 4267305 w 4908965"/>
              <a:gd name="connsiteY1524" fmla="*/ 945104 h 3863454"/>
              <a:gd name="connsiteX1525" fmla="*/ 4258200 w 4908965"/>
              <a:gd name="connsiteY1525" fmla="*/ 960059 h 3863454"/>
              <a:gd name="connsiteX1526" fmla="*/ 4261716 w 4908965"/>
              <a:gd name="connsiteY1526" fmla="*/ 972719 h 3863454"/>
              <a:gd name="connsiteX1527" fmla="*/ 4253991 w 4908965"/>
              <a:gd name="connsiteY1527" fmla="*/ 983359 h 3863454"/>
              <a:gd name="connsiteX1528" fmla="*/ 4261271 w 4908965"/>
              <a:gd name="connsiteY1528" fmla="*/ 995770 h 3863454"/>
              <a:gd name="connsiteX1529" fmla="*/ 4273022 w 4908965"/>
              <a:gd name="connsiteY1529" fmla="*/ 1004963 h 3863454"/>
              <a:gd name="connsiteX1530" fmla="*/ 4263964 w 4908965"/>
              <a:gd name="connsiteY1530" fmla="*/ 1034495 h 3863454"/>
              <a:gd name="connsiteX1531" fmla="*/ 4265289 w 4908965"/>
              <a:gd name="connsiteY1531" fmla="*/ 1037858 h 3863454"/>
              <a:gd name="connsiteX1532" fmla="*/ 4262283 w 4908965"/>
              <a:gd name="connsiteY1532" fmla="*/ 1039977 h 3863454"/>
              <a:gd name="connsiteX1533" fmla="*/ 4256143 w 4908965"/>
              <a:gd name="connsiteY1533" fmla="*/ 1059997 h 3863454"/>
              <a:gd name="connsiteX1534" fmla="*/ 4244144 w 4908965"/>
              <a:gd name="connsiteY1534" fmla="*/ 1069107 h 3863454"/>
              <a:gd name="connsiteX1535" fmla="*/ 4244272 w 4908965"/>
              <a:gd name="connsiteY1535" fmla="*/ 1069648 h 3863454"/>
              <a:gd name="connsiteX1536" fmla="*/ 4247589 w 4908965"/>
              <a:gd name="connsiteY1536" fmla="*/ 1086730 h 3863454"/>
              <a:gd name="connsiteX1537" fmla="*/ 4243623 w 4908965"/>
              <a:gd name="connsiteY1537" fmla="*/ 1099608 h 3863454"/>
              <a:gd name="connsiteX1538" fmla="*/ 4255883 w 4908965"/>
              <a:gd name="connsiteY1538" fmla="*/ 1120507 h 3863454"/>
              <a:gd name="connsiteX1539" fmla="*/ 4267001 w 4908965"/>
              <a:gd name="connsiteY1539" fmla="*/ 1121365 h 3863454"/>
              <a:gd name="connsiteX1540" fmla="*/ 4276411 w 4908965"/>
              <a:gd name="connsiteY1540" fmla="*/ 1125026 h 3863454"/>
              <a:gd name="connsiteX1541" fmla="*/ 4271489 w 4908965"/>
              <a:gd name="connsiteY1541" fmla="*/ 1129015 h 3863454"/>
              <a:gd name="connsiteX1542" fmla="*/ 4262411 w 4908965"/>
              <a:gd name="connsiteY1542" fmla="*/ 1131636 h 3863454"/>
              <a:gd name="connsiteX1543" fmla="*/ 4261122 w 4908965"/>
              <a:gd name="connsiteY1543" fmla="*/ 1144676 h 3863454"/>
              <a:gd name="connsiteX1544" fmla="*/ 4259833 w 4908965"/>
              <a:gd name="connsiteY1544" fmla="*/ 1157718 h 3863454"/>
              <a:gd name="connsiteX1545" fmla="*/ 4242337 w 4908965"/>
              <a:gd name="connsiteY1545" fmla="*/ 1206938 h 3863454"/>
              <a:gd name="connsiteX1546" fmla="*/ 4240720 w 4908965"/>
              <a:gd name="connsiteY1546" fmla="*/ 1254657 h 3863454"/>
              <a:gd name="connsiteX1547" fmla="*/ 4251800 w 4908965"/>
              <a:gd name="connsiteY1547" fmla="*/ 1258308 h 3863454"/>
              <a:gd name="connsiteX1548" fmla="*/ 4270503 w 4908965"/>
              <a:gd name="connsiteY1548" fmla="*/ 1233050 h 3863454"/>
              <a:gd name="connsiteX1549" fmla="*/ 4272586 w 4908965"/>
              <a:gd name="connsiteY1549" fmla="*/ 1202317 h 3863454"/>
              <a:gd name="connsiteX1550" fmla="*/ 4313730 w 4908965"/>
              <a:gd name="connsiteY1550" fmla="*/ 1142933 h 3863454"/>
              <a:gd name="connsiteX1551" fmla="*/ 4354873 w 4908965"/>
              <a:gd name="connsiteY1551" fmla="*/ 1083549 h 3863454"/>
              <a:gd name="connsiteX1552" fmla="*/ 4356162 w 4908965"/>
              <a:gd name="connsiteY1552" fmla="*/ 1070508 h 3863454"/>
              <a:gd name="connsiteX1553" fmla="*/ 4357450 w 4908965"/>
              <a:gd name="connsiteY1553" fmla="*/ 1057467 h 3863454"/>
              <a:gd name="connsiteX1554" fmla="*/ 4383992 w 4908965"/>
              <a:gd name="connsiteY1554" fmla="*/ 1013190 h 3863454"/>
              <a:gd name="connsiteX1555" fmla="*/ 4389275 w 4908965"/>
              <a:gd name="connsiteY1555" fmla="*/ 966960 h 3863454"/>
              <a:gd name="connsiteX1556" fmla="*/ 4407249 w 4908965"/>
              <a:gd name="connsiteY1556" fmla="*/ 944266 h 3863454"/>
              <a:gd name="connsiteX1557" fmla="*/ 4411050 w 4908965"/>
              <a:gd name="connsiteY1557" fmla="*/ 920270 h 3863454"/>
              <a:gd name="connsiteX1558" fmla="*/ 4450732 w 4908965"/>
              <a:gd name="connsiteY1558" fmla="*/ 866016 h 3863454"/>
              <a:gd name="connsiteX1559" fmla="*/ 4446057 w 4908965"/>
              <a:gd name="connsiteY1559" fmla="*/ 836142 h 3863454"/>
              <a:gd name="connsiteX1560" fmla="*/ 4469243 w 4908965"/>
              <a:gd name="connsiteY1560" fmla="*/ 813764 h 3863454"/>
              <a:gd name="connsiteX1561" fmla="*/ 4468761 w 4908965"/>
              <a:gd name="connsiteY1561" fmla="*/ 782465 h 3863454"/>
              <a:gd name="connsiteX1562" fmla="*/ 4481227 w 4908965"/>
              <a:gd name="connsiteY1562" fmla="*/ 750383 h 3863454"/>
              <a:gd name="connsiteX1563" fmla="*/ 4495356 w 4908965"/>
              <a:gd name="connsiteY1563" fmla="*/ 749709 h 3863454"/>
              <a:gd name="connsiteX1564" fmla="*/ 4507295 w 4908965"/>
              <a:gd name="connsiteY1564" fmla="*/ 756728 h 3863454"/>
              <a:gd name="connsiteX1565" fmla="*/ 4508093 w 4908965"/>
              <a:gd name="connsiteY1565" fmla="*/ 779995 h 3863454"/>
              <a:gd name="connsiteX1566" fmla="*/ 4498876 w 4908965"/>
              <a:gd name="connsiteY1566" fmla="*/ 803328 h 3863454"/>
              <a:gd name="connsiteX1567" fmla="*/ 4499015 w 4908965"/>
              <a:gd name="connsiteY1567" fmla="*/ 818804 h 3863454"/>
              <a:gd name="connsiteX1568" fmla="*/ 4497930 w 4908965"/>
              <a:gd name="connsiteY1568" fmla="*/ 832193 h 3863454"/>
              <a:gd name="connsiteX1569" fmla="*/ 4494907 w 4908965"/>
              <a:gd name="connsiteY1569" fmla="*/ 860372 h 3863454"/>
              <a:gd name="connsiteX1570" fmla="*/ 4479419 w 4908965"/>
              <a:gd name="connsiteY1570" fmla="*/ 884445 h 3863454"/>
              <a:gd name="connsiteX1571" fmla="*/ 4500360 w 4908965"/>
              <a:gd name="connsiteY1571" fmla="*/ 894431 h 3863454"/>
              <a:gd name="connsiteX1572" fmla="*/ 4492474 w 4908965"/>
              <a:gd name="connsiteY1572" fmla="*/ 906700 h 3863454"/>
              <a:gd name="connsiteX1573" fmla="*/ 4487431 w 4908965"/>
              <a:gd name="connsiteY1573" fmla="*/ 986675 h 3863454"/>
              <a:gd name="connsiteX1574" fmla="*/ 4465285 w 4908965"/>
              <a:gd name="connsiteY1574" fmla="*/ 1066064 h 3863454"/>
              <a:gd name="connsiteX1575" fmla="*/ 4457854 w 4908965"/>
              <a:gd name="connsiteY1575" fmla="*/ 1121967 h 3863454"/>
              <a:gd name="connsiteX1576" fmla="*/ 4451546 w 4908965"/>
              <a:gd name="connsiteY1576" fmla="*/ 1125499 h 3863454"/>
              <a:gd name="connsiteX1577" fmla="*/ 4449394 w 4908965"/>
              <a:gd name="connsiteY1577" fmla="*/ 1130401 h 3863454"/>
              <a:gd name="connsiteX1578" fmla="*/ 4455309 w 4908965"/>
              <a:gd name="connsiteY1578" fmla="*/ 1140485 h 3863454"/>
              <a:gd name="connsiteX1579" fmla="*/ 4445829 w 4908965"/>
              <a:gd name="connsiteY1579" fmla="*/ 1147181 h 3863454"/>
              <a:gd name="connsiteX1580" fmla="*/ 4444744 w 4908965"/>
              <a:gd name="connsiteY1580" fmla="*/ 1160569 h 3863454"/>
              <a:gd name="connsiteX1581" fmla="*/ 4444883 w 4908965"/>
              <a:gd name="connsiteY1581" fmla="*/ 1176045 h 3863454"/>
              <a:gd name="connsiteX1582" fmla="*/ 4451367 w 4908965"/>
              <a:gd name="connsiteY1582" fmla="*/ 1185194 h 3863454"/>
              <a:gd name="connsiteX1583" fmla="*/ 4462489 w 4908965"/>
              <a:gd name="connsiteY1583" fmla="*/ 1190823 h 3863454"/>
              <a:gd name="connsiteX1584" fmla="*/ 4488875 w 4908965"/>
              <a:gd name="connsiteY1584" fmla="*/ 1152947 h 3863454"/>
              <a:gd name="connsiteX1585" fmla="*/ 4496934 w 4908965"/>
              <a:gd name="connsiteY1585" fmla="*/ 1112400 h 3863454"/>
              <a:gd name="connsiteX1586" fmla="*/ 4521370 w 4908965"/>
              <a:gd name="connsiteY1586" fmla="*/ 1115962 h 3863454"/>
              <a:gd name="connsiteX1587" fmla="*/ 4532106 w 4908965"/>
              <a:gd name="connsiteY1587" fmla="*/ 1103790 h 3863454"/>
              <a:gd name="connsiteX1588" fmla="*/ 4535328 w 4908965"/>
              <a:gd name="connsiteY1588" fmla="*/ 1071187 h 3863454"/>
              <a:gd name="connsiteX1589" fmla="*/ 4571103 w 4908965"/>
              <a:gd name="connsiteY1589" fmla="*/ 1017889 h 3863454"/>
              <a:gd name="connsiteX1590" fmla="*/ 4569944 w 4908965"/>
              <a:gd name="connsiteY1590" fmla="*/ 1000675 h 3863454"/>
              <a:gd name="connsiteX1591" fmla="*/ 4568784 w 4908965"/>
              <a:gd name="connsiteY1591" fmla="*/ 983461 h 3863454"/>
              <a:gd name="connsiteX1592" fmla="*/ 4592534 w 4908965"/>
              <a:gd name="connsiteY1592" fmla="*/ 955377 h 3863454"/>
              <a:gd name="connsiteX1593" fmla="*/ 4609284 w 4908965"/>
              <a:gd name="connsiteY1593" fmla="*/ 930598 h 3863454"/>
              <a:gd name="connsiteX1594" fmla="*/ 4609413 w 4908965"/>
              <a:gd name="connsiteY1594" fmla="*/ 900343 h 3863454"/>
              <a:gd name="connsiteX1595" fmla="*/ 4651044 w 4908965"/>
              <a:gd name="connsiteY1595" fmla="*/ 840839 h 3863454"/>
              <a:gd name="connsiteX1596" fmla="*/ 4683883 w 4908965"/>
              <a:gd name="connsiteY1596" fmla="*/ 783489 h 3863454"/>
              <a:gd name="connsiteX1597" fmla="*/ 4680121 w 4908965"/>
              <a:gd name="connsiteY1597" fmla="*/ 768503 h 3863454"/>
              <a:gd name="connsiteX1598" fmla="*/ 4695908 w 4908965"/>
              <a:gd name="connsiteY1598" fmla="*/ 758275 h 3863454"/>
              <a:gd name="connsiteX1599" fmla="*/ 4695243 w 4908965"/>
              <a:gd name="connsiteY1599" fmla="*/ 745712 h 3863454"/>
              <a:gd name="connsiteX1600" fmla="*/ 4694578 w 4908965"/>
              <a:gd name="connsiteY1600" fmla="*/ 733150 h 3863454"/>
              <a:gd name="connsiteX1601" fmla="*/ 4724194 w 4908965"/>
              <a:gd name="connsiteY1601" fmla="*/ 708402 h 3863454"/>
              <a:gd name="connsiteX1602" fmla="*/ 4734261 w 4908965"/>
              <a:gd name="connsiteY1602" fmla="*/ 678895 h 3863454"/>
              <a:gd name="connsiteX1603" fmla="*/ 4739741 w 4908965"/>
              <a:gd name="connsiteY1603" fmla="*/ 664430 h 3863454"/>
              <a:gd name="connsiteX1604" fmla="*/ 4735206 w 4908965"/>
              <a:gd name="connsiteY1604" fmla="*/ 650031 h 3863454"/>
              <a:gd name="connsiteX1605" fmla="*/ 4774245 w 4908965"/>
              <a:gd name="connsiteY1605" fmla="*/ 602298 h 3863454"/>
              <a:gd name="connsiteX1606" fmla="*/ 4772473 w 4908965"/>
              <a:gd name="connsiteY1606" fmla="*/ 584040 h 3863454"/>
              <a:gd name="connsiteX1607" fmla="*/ 4771927 w 4908965"/>
              <a:gd name="connsiteY1607" fmla="*/ 567869 h 3863454"/>
              <a:gd name="connsiteX1608" fmla="*/ 4800362 w 4908965"/>
              <a:gd name="connsiteY1608" fmla="*/ 543013 h 3863454"/>
              <a:gd name="connsiteX1609" fmla="*/ 4813886 w 4908965"/>
              <a:gd name="connsiteY1609" fmla="*/ 509877 h 3863454"/>
              <a:gd name="connsiteX1610" fmla="*/ 4856530 w 4908965"/>
              <a:gd name="connsiteY1610" fmla="*/ 483530 h 3863454"/>
              <a:gd name="connsiteX1611" fmla="*/ 4854555 w 4908965"/>
              <a:gd name="connsiteY1611" fmla="*/ 464925 h 3863454"/>
              <a:gd name="connsiteX1612" fmla="*/ 4852581 w 4908965"/>
              <a:gd name="connsiteY1612" fmla="*/ 446320 h 3863454"/>
              <a:gd name="connsiteX1613" fmla="*/ 4893895 w 4908965"/>
              <a:gd name="connsiteY1613" fmla="*/ 394848 h 3863454"/>
              <a:gd name="connsiteX1614" fmla="*/ 4908883 w 4908965"/>
              <a:gd name="connsiteY1614" fmla="*/ 397541 h 3863454"/>
              <a:gd name="connsiteX1615" fmla="*/ 4900894 w 4908965"/>
              <a:gd name="connsiteY1615" fmla="*/ 439795 h 3863454"/>
              <a:gd name="connsiteX1616" fmla="*/ 4882082 w 4908965"/>
              <a:gd name="connsiteY1616" fmla="*/ 514391 h 3863454"/>
              <a:gd name="connsiteX1617" fmla="*/ 4869970 w 4908965"/>
              <a:gd name="connsiteY1617" fmla="*/ 559775 h 3863454"/>
              <a:gd name="connsiteX1618" fmla="*/ 4861734 w 4908965"/>
              <a:gd name="connsiteY1618" fmla="*/ 587640 h 3863454"/>
              <a:gd name="connsiteX1619" fmla="*/ 4854723 w 4908965"/>
              <a:gd name="connsiteY1619" fmla="*/ 617591 h 3863454"/>
              <a:gd name="connsiteX1620" fmla="*/ 4845564 w 4908965"/>
              <a:gd name="connsiteY1620" fmla="*/ 657215 h 3863454"/>
              <a:gd name="connsiteX1621" fmla="*/ 4828094 w 4908965"/>
              <a:gd name="connsiteY1621" fmla="*/ 694101 h 3863454"/>
              <a:gd name="connsiteX1622" fmla="*/ 4838648 w 4908965"/>
              <a:gd name="connsiteY1622" fmla="*/ 700664 h 3863454"/>
              <a:gd name="connsiteX1623" fmla="*/ 4847978 w 4908965"/>
              <a:gd name="connsiteY1623" fmla="*/ 705140 h 3863454"/>
              <a:gd name="connsiteX1624" fmla="*/ 4848622 w 4908965"/>
              <a:gd name="connsiteY1624" fmla="*/ 698620 h 3863454"/>
              <a:gd name="connsiteX1625" fmla="*/ 4874046 w 4908965"/>
              <a:gd name="connsiteY1625" fmla="*/ 711484 h 3863454"/>
              <a:gd name="connsiteX1626" fmla="*/ 4862405 w 4908965"/>
              <a:gd name="connsiteY1626" fmla="*/ 790688 h 3863454"/>
              <a:gd name="connsiteX1627" fmla="*/ 4855576 w 4908965"/>
              <a:gd name="connsiteY1627" fmla="*/ 801904 h 3863454"/>
              <a:gd name="connsiteX1628" fmla="*/ 4861492 w 4908965"/>
              <a:gd name="connsiteY1628" fmla="*/ 811989 h 3863454"/>
              <a:gd name="connsiteX1629" fmla="*/ 4852012 w 4908965"/>
              <a:gd name="connsiteY1629" fmla="*/ 818684 h 3863454"/>
              <a:gd name="connsiteX1630" fmla="*/ 4850927 w 4908965"/>
              <a:gd name="connsiteY1630" fmla="*/ 832073 h 3863454"/>
              <a:gd name="connsiteX1631" fmla="*/ 4851066 w 4908965"/>
              <a:gd name="connsiteY1631" fmla="*/ 847548 h 3863454"/>
              <a:gd name="connsiteX1632" fmla="*/ 4830796 w 4908965"/>
              <a:gd name="connsiteY1632" fmla="*/ 854896 h 3863454"/>
              <a:gd name="connsiteX1633" fmla="*/ 4829593 w 4908965"/>
              <a:gd name="connsiteY1633" fmla="*/ 871893 h 3863454"/>
              <a:gd name="connsiteX1634" fmla="*/ 4827015 w 4908965"/>
              <a:gd name="connsiteY1634" fmla="*/ 897975 h 3863454"/>
              <a:gd name="connsiteX1635" fmla="*/ 4823422 w 4908965"/>
              <a:gd name="connsiteY1635" fmla="*/ 963278 h 3863454"/>
              <a:gd name="connsiteX1636" fmla="*/ 4813484 w 4908965"/>
              <a:gd name="connsiteY1636" fmla="*/ 1034907 h 3863454"/>
              <a:gd name="connsiteX1637" fmla="*/ 4799929 w 4908965"/>
              <a:gd name="connsiteY1637" fmla="*/ 1039418 h 3863454"/>
              <a:gd name="connsiteX1638" fmla="*/ 4798839 w 4908965"/>
              <a:gd name="connsiteY1638" fmla="*/ 1048036 h 3863454"/>
              <a:gd name="connsiteX1639" fmla="*/ 4789734 w 4908965"/>
              <a:gd name="connsiteY1639" fmla="*/ 1062991 h 3863454"/>
              <a:gd name="connsiteX1640" fmla="*/ 4793250 w 4908965"/>
              <a:gd name="connsiteY1640" fmla="*/ 1075651 h 3863454"/>
              <a:gd name="connsiteX1641" fmla="*/ 4785525 w 4908965"/>
              <a:gd name="connsiteY1641" fmla="*/ 1086291 h 3863454"/>
              <a:gd name="connsiteX1642" fmla="*/ 4800212 w 4908965"/>
              <a:gd name="connsiteY1642" fmla="*/ 1111329 h 3863454"/>
              <a:gd name="connsiteX1643" fmla="*/ 4791107 w 4908965"/>
              <a:gd name="connsiteY1643" fmla="*/ 1126283 h 3863454"/>
              <a:gd name="connsiteX1644" fmla="*/ 4796823 w 4908965"/>
              <a:gd name="connsiteY1644" fmla="*/ 1140791 h 3863454"/>
              <a:gd name="connsiteX1645" fmla="*/ 4782989 w 4908965"/>
              <a:gd name="connsiteY1645" fmla="*/ 1150540 h 3863454"/>
              <a:gd name="connsiteX1646" fmla="*/ 4771265 w 4908965"/>
              <a:gd name="connsiteY1646" fmla="*/ 1153410 h 3863454"/>
              <a:gd name="connsiteX1647" fmla="*/ 4775806 w 4908965"/>
              <a:gd name="connsiteY1647" fmla="*/ 1172580 h 3863454"/>
              <a:gd name="connsiteX1648" fmla="*/ 4779123 w 4908965"/>
              <a:gd name="connsiteY1648" fmla="*/ 1189663 h 3863454"/>
              <a:gd name="connsiteX1649" fmla="*/ 4765084 w 4908965"/>
              <a:gd name="connsiteY1649" fmla="*/ 1235254 h 3863454"/>
              <a:gd name="connsiteX1650" fmla="*/ 4762286 w 4908965"/>
              <a:gd name="connsiteY1650" fmla="*/ 1282864 h 3863454"/>
              <a:gd name="connsiteX1651" fmla="*/ 4765399 w 4908965"/>
              <a:gd name="connsiteY1651" fmla="*/ 1299600 h 3863454"/>
              <a:gd name="connsiteX1652" fmla="*/ 4751892 w 4908965"/>
              <a:gd name="connsiteY1652" fmla="*/ 1310860 h 3863454"/>
              <a:gd name="connsiteX1653" fmla="*/ 4744077 w 4908965"/>
              <a:gd name="connsiteY1653" fmla="*/ 1312774 h 3863454"/>
              <a:gd name="connsiteX1654" fmla="*/ 4752579 w 4908965"/>
              <a:gd name="connsiteY1654" fmla="*/ 1342506 h 3863454"/>
              <a:gd name="connsiteX1655" fmla="*/ 4742195 w 4908965"/>
              <a:gd name="connsiteY1655" fmla="*/ 1380043 h 3863454"/>
              <a:gd name="connsiteX1656" fmla="*/ 4737675 w 4908965"/>
              <a:gd name="connsiteY1656" fmla="*/ 1416145 h 3863454"/>
              <a:gd name="connsiteX1657" fmla="*/ 4714569 w 4908965"/>
              <a:gd name="connsiteY1657" fmla="*/ 1437708 h 3863454"/>
              <a:gd name="connsiteX1658" fmla="*/ 4717682 w 4908965"/>
              <a:gd name="connsiteY1658" fmla="*/ 1454444 h 3863454"/>
              <a:gd name="connsiteX1659" fmla="*/ 4720795 w 4908965"/>
              <a:gd name="connsiteY1659" fmla="*/ 1471180 h 3863454"/>
              <a:gd name="connsiteX1660" fmla="*/ 4706890 w 4908965"/>
              <a:gd name="connsiteY1660" fmla="*/ 1527475 h 3863454"/>
              <a:gd name="connsiteX1661" fmla="*/ 4694209 w 4908965"/>
              <a:gd name="connsiteY1661" fmla="*/ 1585856 h 3863454"/>
              <a:gd name="connsiteX1662" fmla="*/ 4680762 w 4908965"/>
              <a:gd name="connsiteY1662" fmla="*/ 1613407 h 3863454"/>
              <a:gd name="connsiteX1663" fmla="*/ 4693950 w 4908965"/>
              <a:gd name="connsiteY1663" fmla="*/ 1646366 h 3863454"/>
              <a:gd name="connsiteX1664" fmla="*/ 4669057 w 4908965"/>
              <a:gd name="connsiteY1664" fmla="*/ 1671549 h 3863454"/>
              <a:gd name="connsiteX1665" fmla="*/ 4647096 w 4908965"/>
              <a:gd name="connsiteY1665" fmla="*/ 1696014 h 3863454"/>
              <a:gd name="connsiteX1666" fmla="*/ 4648597 w 4908965"/>
              <a:gd name="connsiteY1666" fmla="*/ 1729051 h 3863454"/>
              <a:gd name="connsiteX1667" fmla="*/ 4650100 w 4908965"/>
              <a:gd name="connsiteY1667" fmla="*/ 1762088 h 3863454"/>
              <a:gd name="connsiteX1668" fmla="*/ 4606467 w 4908965"/>
              <a:gd name="connsiteY1668" fmla="*/ 1779132 h 3863454"/>
              <a:gd name="connsiteX1669" fmla="*/ 4612694 w 4908965"/>
              <a:gd name="connsiteY1669" fmla="*/ 1812603 h 3863454"/>
              <a:gd name="connsiteX1670" fmla="*/ 4613036 w 4908965"/>
              <a:gd name="connsiteY1670" fmla="*/ 1828427 h 3863454"/>
              <a:gd name="connsiteX1671" fmla="*/ 4613379 w 4908965"/>
              <a:gd name="connsiteY1671" fmla="*/ 1844250 h 3863454"/>
              <a:gd name="connsiteX1672" fmla="*/ 4589361 w 4908965"/>
              <a:gd name="connsiteY1672" fmla="*/ 1887113 h 3863454"/>
              <a:gd name="connsiteX1673" fmla="*/ 4578291 w 4908965"/>
              <a:gd name="connsiteY1673" fmla="*/ 1929193 h 3863454"/>
              <a:gd name="connsiteX1674" fmla="*/ 4575714 w 4908965"/>
              <a:gd name="connsiteY1674" fmla="*/ 1955275 h 3863454"/>
              <a:gd name="connsiteX1675" fmla="*/ 4560425 w 4908965"/>
              <a:gd name="connsiteY1675" fmla="*/ 1974925 h 3863454"/>
              <a:gd name="connsiteX1676" fmla="*/ 4552608 w 4908965"/>
              <a:gd name="connsiteY1676" fmla="*/ 1976839 h 3863454"/>
              <a:gd name="connsiteX1677" fmla="*/ 4534098 w 4908965"/>
              <a:gd name="connsiteY1677" fmla="*/ 2029091 h 3863454"/>
              <a:gd name="connsiteX1678" fmla="*/ 4532809 w 4908965"/>
              <a:gd name="connsiteY1678" fmla="*/ 2042132 h 3863454"/>
              <a:gd name="connsiteX1679" fmla="*/ 4531520 w 4908965"/>
              <a:gd name="connsiteY1679" fmla="*/ 2055173 h 3863454"/>
              <a:gd name="connsiteX1680" fmla="*/ 4513310 w 4908965"/>
              <a:gd name="connsiteY1680" fmla="*/ 2085082 h 3863454"/>
              <a:gd name="connsiteX1681" fmla="*/ 4505586 w 4908965"/>
              <a:gd name="connsiteY1681" fmla="*/ 2095722 h 3863454"/>
              <a:gd name="connsiteX1682" fmla="*/ 4509101 w 4908965"/>
              <a:gd name="connsiteY1682" fmla="*/ 2108383 h 3863454"/>
              <a:gd name="connsiteX1683" fmla="*/ 4484482 w 4908965"/>
              <a:gd name="connsiteY1683" fmla="*/ 2159745 h 3863454"/>
              <a:gd name="connsiteX1684" fmla="*/ 4468172 w 4908965"/>
              <a:gd name="connsiteY1684" fmla="*/ 2213845 h 3863454"/>
              <a:gd name="connsiteX1685" fmla="*/ 4461343 w 4908965"/>
              <a:gd name="connsiteY1685" fmla="*/ 2225060 h 3863454"/>
              <a:gd name="connsiteX1686" fmla="*/ 4454482 w 4908965"/>
              <a:gd name="connsiteY1686" fmla="*/ 2243840 h 3863454"/>
              <a:gd name="connsiteX1687" fmla="*/ 4441502 w 4908965"/>
              <a:gd name="connsiteY1687" fmla="*/ 2252188 h 3863454"/>
              <a:gd name="connsiteX1688" fmla="*/ 4434436 w 4908965"/>
              <a:gd name="connsiteY1688" fmla="*/ 2270619 h 3863454"/>
              <a:gd name="connsiteX1689" fmla="*/ 4424924 w 4908965"/>
              <a:gd name="connsiteY1689" fmla="*/ 2284878 h 3863454"/>
              <a:gd name="connsiteX1690" fmla="*/ 4428558 w 4908965"/>
              <a:gd name="connsiteY1690" fmla="*/ 2293931 h 3863454"/>
              <a:gd name="connsiteX1691" fmla="*/ 4419727 w 4908965"/>
              <a:gd name="connsiteY1691" fmla="*/ 2298876 h 3863454"/>
              <a:gd name="connsiteX1692" fmla="*/ 4407422 w 4908965"/>
              <a:gd name="connsiteY1692" fmla="*/ 2365517 h 3863454"/>
              <a:gd name="connsiteX1693" fmla="*/ 4395116 w 4908965"/>
              <a:gd name="connsiteY1693" fmla="*/ 2432158 h 3863454"/>
              <a:gd name="connsiteX1694" fmla="*/ 4394170 w 4908965"/>
              <a:gd name="connsiteY1694" fmla="*/ 2461022 h 3863454"/>
              <a:gd name="connsiteX1695" fmla="*/ 4393224 w 4908965"/>
              <a:gd name="connsiteY1695" fmla="*/ 2489886 h 3863454"/>
              <a:gd name="connsiteX1696" fmla="*/ 4366802 w 4908965"/>
              <a:gd name="connsiteY1696" fmla="*/ 2530555 h 3863454"/>
              <a:gd name="connsiteX1697" fmla="*/ 4348688 w 4908965"/>
              <a:gd name="connsiteY1697" fmla="*/ 2573961 h 3863454"/>
              <a:gd name="connsiteX1698" fmla="*/ 4333384 w 4908965"/>
              <a:gd name="connsiteY1698" fmla="*/ 2579299 h 3863454"/>
              <a:gd name="connsiteX1699" fmla="*/ 4331767 w 4908965"/>
              <a:gd name="connsiteY1699" fmla="*/ 2590829 h 3863454"/>
              <a:gd name="connsiteX1700" fmla="*/ 4336663 w 4908965"/>
              <a:gd name="connsiteY1700" fmla="*/ 2599175 h 3863454"/>
              <a:gd name="connsiteX1701" fmla="*/ 4317465 w 4908965"/>
              <a:gd name="connsiteY1701" fmla="*/ 2619781 h 3863454"/>
              <a:gd name="connsiteX1702" fmla="*/ 4333784 w 4908965"/>
              <a:gd name="connsiteY1702" fmla="*/ 2647601 h 3863454"/>
              <a:gd name="connsiteX1703" fmla="*/ 4301231 w 4908965"/>
              <a:gd name="connsiteY1703" fmla="*/ 2668296 h 3863454"/>
              <a:gd name="connsiteX1704" fmla="*/ 4311365 w 4908965"/>
              <a:gd name="connsiteY1704" fmla="*/ 2700810 h 3863454"/>
              <a:gd name="connsiteX1705" fmla="*/ 4277158 w 4908965"/>
              <a:gd name="connsiteY1705" fmla="*/ 2735828 h 3863454"/>
              <a:gd name="connsiteX1706" fmla="*/ 4252485 w 4908965"/>
              <a:gd name="connsiteY1706" fmla="*/ 2775671 h 3863454"/>
              <a:gd name="connsiteX1707" fmla="*/ 4262642 w 4908965"/>
              <a:gd name="connsiteY1707" fmla="*/ 2791080 h 3863454"/>
              <a:gd name="connsiteX1708" fmla="*/ 4251540 w 4908965"/>
              <a:gd name="connsiteY1708" fmla="*/ 2804535 h 3863454"/>
              <a:gd name="connsiteX1709" fmla="*/ 4202425 w 4908965"/>
              <a:gd name="connsiteY1709" fmla="*/ 2872233 h 3863454"/>
              <a:gd name="connsiteX1710" fmla="*/ 4172860 w 4908965"/>
              <a:gd name="connsiteY1710" fmla="*/ 2944689 h 3863454"/>
              <a:gd name="connsiteX1711" fmla="*/ 4154812 w 4908965"/>
              <a:gd name="connsiteY1711" fmla="*/ 2972968 h 3863454"/>
              <a:gd name="connsiteX1712" fmla="*/ 4130901 w 4908965"/>
              <a:gd name="connsiteY1712" fmla="*/ 3002682 h 3863454"/>
              <a:gd name="connsiteX1713" fmla="*/ 4094482 w 4908965"/>
              <a:gd name="connsiteY1713" fmla="*/ 3062501 h 3863454"/>
              <a:gd name="connsiteX1714" fmla="*/ 4086859 w 4908965"/>
              <a:gd name="connsiteY1714" fmla="*/ 3091409 h 3863454"/>
              <a:gd name="connsiteX1715" fmla="*/ 4079235 w 4908965"/>
              <a:gd name="connsiteY1715" fmla="*/ 3120317 h 3863454"/>
              <a:gd name="connsiteX1716" fmla="*/ 4036933 w 4908965"/>
              <a:gd name="connsiteY1716" fmla="*/ 3162487 h 3863454"/>
              <a:gd name="connsiteX1717" fmla="*/ 4004743 w 4908965"/>
              <a:gd name="connsiteY1717" fmla="*/ 3254276 h 3863454"/>
              <a:gd name="connsiteX1718" fmla="*/ 3948848 w 4908965"/>
              <a:gd name="connsiteY1718" fmla="*/ 3339939 h 3863454"/>
              <a:gd name="connsiteX1719" fmla="*/ 3926730 w 4908965"/>
              <a:gd name="connsiteY1719" fmla="*/ 3370805 h 3863454"/>
              <a:gd name="connsiteX1720" fmla="*/ 3904613 w 4908965"/>
              <a:gd name="connsiteY1720" fmla="*/ 3401671 h 3863454"/>
              <a:gd name="connsiteX1721" fmla="*/ 3864931 w 4908965"/>
              <a:gd name="connsiteY1721" fmla="*/ 3455925 h 3863454"/>
              <a:gd name="connsiteX1722" fmla="*/ 3857510 w 4908965"/>
              <a:gd name="connsiteY1722" fmla="*/ 3485181 h 3863454"/>
              <a:gd name="connsiteX1723" fmla="*/ 3851315 w 4908965"/>
              <a:gd name="connsiteY1723" fmla="*/ 3516523 h 3863454"/>
              <a:gd name="connsiteX1724" fmla="*/ 3818864 w 4908965"/>
              <a:gd name="connsiteY1724" fmla="*/ 3555486 h 3863454"/>
              <a:gd name="connsiteX1725" fmla="*/ 3791791 w 4908965"/>
              <a:gd name="connsiteY1725" fmla="*/ 3597904 h 3863454"/>
              <a:gd name="connsiteX1726" fmla="*/ 3769357 w 4908965"/>
              <a:gd name="connsiteY1726" fmla="*/ 3600613 h 3863454"/>
              <a:gd name="connsiteX1727" fmla="*/ 3746183 w 4908965"/>
              <a:gd name="connsiteY1727" fmla="*/ 3596344 h 3863454"/>
              <a:gd name="connsiteX1728" fmla="*/ 3659178 w 4908965"/>
              <a:gd name="connsiteY1728" fmla="*/ 3569922 h 3863454"/>
              <a:gd name="connsiteX1729" fmla="*/ 3628225 w 4908965"/>
              <a:gd name="connsiteY1729" fmla="*/ 3564774 h 3863454"/>
              <a:gd name="connsiteX1730" fmla="*/ 3603135 w 4908965"/>
              <a:gd name="connsiteY1730" fmla="*/ 3558190 h 3863454"/>
              <a:gd name="connsiteX1731" fmla="*/ 3596505 w 4908965"/>
              <a:gd name="connsiteY1731" fmla="*/ 3564983 h 3863454"/>
              <a:gd name="connsiteX1732" fmla="*/ 3594030 w 4908965"/>
              <a:gd name="connsiteY1732" fmla="*/ 3573145 h 3863454"/>
              <a:gd name="connsiteX1733" fmla="*/ 3566159 w 4908965"/>
              <a:gd name="connsiteY1733" fmla="*/ 3592296 h 3863454"/>
              <a:gd name="connsiteX1734" fmla="*/ 3547819 w 4908965"/>
              <a:gd name="connsiteY1734" fmla="*/ 3616271 h 3863454"/>
              <a:gd name="connsiteX1735" fmla="*/ 3547347 w 4908965"/>
              <a:gd name="connsiteY1735" fmla="*/ 3630704 h 3863454"/>
              <a:gd name="connsiteX1736" fmla="*/ 3530255 w 4908965"/>
              <a:gd name="connsiteY1736" fmla="*/ 3639660 h 3863454"/>
              <a:gd name="connsiteX1737" fmla="*/ 3526346 w 4908965"/>
              <a:gd name="connsiteY1737" fmla="*/ 3640616 h 3863454"/>
              <a:gd name="connsiteX1738" fmla="*/ 3520887 w 4908965"/>
              <a:gd name="connsiteY1738" fmla="*/ 3674165 h 3863454"/>
              <a:gd name="connsiteX1739" fmla="*/ 3492204 w 4908965"/>
              <a:gd name="connsiteY1739" fmla="*/ 3696696 h 3863454"/>
              <a:gd name="connsiteX1740" fmla="*/ 3483379 w 4908965"/>
              <a:gd name="connsiteY1740" fmla="*/ 3698944 h 3863454"/>
              <a:gd name="connsiteX1741" fmla="*/ 3466840 w 4908965"/>
              <a:gd name="connsiteY1741" fmla="*/ 3700122 h 3863454"/>
              <a:gd name="connsiteX1742" fmla="*/ 3453425 w 4908965"/>
              <a:gd name="connsiteY1742" fmla="*/ 3683919 h 3863454"/>
              <a:gd name="connsiteX1743" fmla="*/ 3449642 w 4908965"/>
              <a:gd name="connsiteY1743" fmla="*/ 3649851 h 3863454"/>
              <a:gd name="connsiteX1744" fmla="*/ 3411684 w 4908965"/>
              <a:gd name="connsiteY1744" fmla="*/ 3643236 h 3863454"/>
              <a:gd name="connsiteX1745" fmla="*/ 3345205 w 4908965"/>
              <a:gd name="connsiteY1745" fmla="*/ 3621333 h 3863454"/>
              <a:gd name="connsiteX1746" fmla="*/ 3324668 w 4908965"/>
              <a:gd name="connsiteY1746" fmla="*/ 3571084 h 3863454"/>
              <a:gd name="connsiteX1747" fmla="*/ 3305355 w 4908965"/>
              <a:gd name="connsiteY1747" fmla="*/ 3522921 h 3863454"/>
              <a:gd name="connsiteX1748" fmla="*/ 3281565 w 4908965"/>
              <a:gd name="connsiteY1748" fmla="*/ 3512838 h 3863454"/>
              <a:gd name="connsiteX1749" fmla="*/ 3275842 w 4908965"/>
              <a:gd name="connsiteY1749" fmla="*/ 3493559 h 3863454"/>
              <a:gd name="connsiteX1750" fmla="*/ 3275982 w 4908965"/>
              <a:gd name="connsiteY1750" fmla="*/ 3472846 h 3863454"/>
              <a:gd name="connsiteX1751" fmla="*/ 3275573 w 4908965"/>
              <a:gd name="connsiteY1751" fmla="*/ 3470976 h 3863454"/>
              <a:gd name="connsiteX1752" fmla="*/ 3260257 w 4908965"/>
              <a:gd name="connsiteY1752" fmla="*/ 3494973 h 3863454"/>
              <a:gd name="connsiteX1753" fmla="*/ 3237823 w 4908965"/>
              <a:gd name="connsiteY1753" fmla="*/ 3497680 h 3863454"/>
              <a:gd name="connsiteX1754" fmla="*/ 3214649 w 4908965"/>
              <a:gd name="connsiteY1754" fmla="*/ 3493412 h 3863454"/>
              <a:gd name="connsiteX1755" fmla="*/ 3127644 w 4908965"/>
              <a:gd name="connsiteY1755" fmla="*/ 3466990 h 3863454"/>
              <a:gd name="connsiteX1756" fmla="*/ 3096691 w 4908965"/>
              <a:gd name="connsiteY1756" fmla="*/ 3461842 h 3863454"/>
              <a:gd name="connsiteX1757" fmla="*/ 3071601 w 4908965"/>
              <a:gd name="connsiteY1757" fmla="*/ 3455258 h 3863454"/>
              <a:gd name="connsiteX1758" fmla="*/ 3064971 w 4908965"/>
              <a:gd name="connsiteY1758" fmla="*/ 3462051 h 3863454"/>
              <a:gd name="connsiteX1759" fmla="*/ 3062496 w 4908965"/>
              <a:gd name="connsiteY1759" fmla="*/ 3470213 h 3863454"/>
              <a:gd name="connsiteX1760" fmla="*/ 3034625 w 4908965"/>
              <a:gd name="connsiteY1760" fmla="*/ 3489364 h 3863454"/>
              <a:gd name="connsiteX1761" fmla="*/ 3016285 w 4908965"/>
              <a:gd name="connsiteY1761" fmla="*/ 3513340 h 3863454"/>
              <a:gd name="connsiteX1762" fmla="*/ 3015813 w 4908965"/>
              <a:gd name="connsiteY1762" fmla="*/ 3527771 h 3863454"/>
              <a:gd name="connsiteX1763" fmla="*/ 2998721 w 4908965"/>
              <a:gd name="connsiteY1763" fmla="*/ 3536728 h 3863454"/>
              <a:gd name="connsiteX1764" fmla="*/ 2994812 w 4908965"/>
              <a:gd name="connsiteY1764" fmla="*/ 3537684 h 3863454"/>
              <a:gd name="connsiteX1765" fmla="*/ 2989353 w 4908965"/>
              <a:gd name="connsiteY1765" fmla="*/ 3571233 h 3863454"/>
              <a:gd name="connsiteX1766" fmla="*/ 2960670 w 4908965"/>
              <a:gd name="connsiteY1766" fmla="*/ 3593764 h 3863454"/>
              <a:gd name="connsiteX1767" fmla="*/ 2951845 w 4908965"/>
              <a:gd name="connsiteY1767" fmla="*/ 3596012 h 3863454"/>
              <a:gd name="connsiteX1768" fmla="*/ 2935306 w 4908965"/>
              <a:gd name="connsiteY1768" fmla="*/ 3597189 h 3863454"/>
              <a:gd name="connsiteX1769" fmla="*/ 2921891 w 4908965"/>
              <a:gd name="connsiteY1769" fmla="*/ 3580988 h 3863454"/>
              <a:gd name="connsiteX1770" fmla="*/ 2918108 w 4908965"/>
              <a:gd name="connsiteY1770" fmla="*/ 3546918 h 3863454"/>
              <a:gd name="connsiteX1771" fmla="*/ 2880150 w 4908965"/>
              <a:gd name="connsiteY1771" fmla="*/ 3540303 h 3863454"/>
              <a:gd name="connsiteX1772" fmla="*/ 2813671 w 4908965"/>
              <a:gd name="connsiteY1772" fmla="*/ 3518401 h 3863454"/>
              <a:gd name="connsiteX1773" fmla="*/ 2793134 w 4908965"/>
              <a:gd name="connsiteY1773" fmla="*/ 3468152 h 3863454"/>
              <a:gd name="connsiteX1774" fmla="*/ 2773821 w 4908965"/>
              <a:gd name="connsiteY1774" fmla="*/ 3419989 h 3863454"/>
              <a:gd name="connsiteX1775" fmla="*/ 2750031 w 4908965"/>
              <a:gd name="connsiteY1775" fmla="*/ 3409906 h 3863454"/>
              <a:gd name="connsiteX1776" fmla="*/ 2744308 w 4908965"/>
              <a:gd name="connsiteY1776" fmla="*/ 3390627 h 3863454"/>
              <a:gd name="connsiteX1777" fmla="*/ 2744448 w 4908965"/>
              <a:gd name="connsiteY1777" fmla="*/ 3369914 h 3863454"/>
              <a:gd name="connsiteX1778" fmla="*/ 2745803 w 4908965"/>
              <a:gd name="connsiteY1778" fmla="*/ 3341745 h 3863454"/>
              <a:gd name="connsiteX1779" fmla="*/ 2749604 w 4908965"/>
              <a:gd name="connsiteY1779" fmla="*/ 3317750 h 3863454"/>
              <a:gd name="connsiteX1780" fmla="*/ 2750549 w 4908965"/>
              <a:gd name="connsiteY1780" fmla="*/ 3288885 h 3863454"/>
              <a:gd name="connsiteX1781" fmla="*/ 2761286 w 4908965"/>
              <a:gd name="connsiteY1781" fmla="*/ 3276713 h 3863454"/>
              <a:gd name="connsiteX1782" fmla="*/ 2770692 w 4908965"/>
              <a:gd name="connsiteY1782" fmla="*/ 3239415 h 3863454"/>
              <a:gd name="connsiteX1783" fmla="*/ 2753176 w 4908965"/>
              <a:gd name="connsiteY1783" fmla="*/ 3233362 h 3863454"/>
              <a:gd name="connsiteX1784" fmla="*/ 2742005 w 4908965"/>
              <a:gd name="connsiteY1784" fmla="*/ 3220986 h 3863454"/>
              <a:gd name="connsiteX1785" fmla="*/ 2703248 w 4908965"/>
              <a:gd name="connsiteY1785" fmla="*/ 3227711 h 3863454"/>
              <a:gd name="connsiteX1786" fmla="*/ 2678105 w 4908965"/>
              <a:gd name="connsiteY1786" fmla="*/ 3271396 h 3863454"/>
              <a:gd name="connsiteX1787" fmla="*/ 2686415 w 4908965"/>
              <a:gd name="connsiteY1787" fmla="*/ 3301047 h 3863454"/>
              <a:gd name="connsiteX1788" fmla="*/ 2666196 w 4908965"/>
              <a:gd name="connsiteY1788" fmla="*/ 3324844 h 3863454"/>
              <a:gd name="connsiteX1789" fmla="*/ 2670527 w 4908965"/>
              <a:gd name="connsiteY1789" fmla="*/ 3356172 h 3863454"/>
              <a:gd name="connsiteX1790" fmla="*/ 2662125 w 4908965"/>
              <a:gd name="connsiteY1790" fmla="*/ 3389054 h 3863454"/>
              <a:gd name="connsiteX1791" fmla="*/ 2648208 w 4908965"/>
              <a:gd name="connsiteY1791" fmla="*/ 3390569 h 3863454"/>
              <a:gd name="connsiteX1792" fmla="*/ 2635515 w 4908965"/>
              <a:gd name="connsiteY1792" fmla="*/ 3384246 h 3863454"/>
              <a:gd name="connsiteX1793" fmla="*/ 2631859 w 4908965"/>
              <a:gd name="connsiteY1793" fmla="*/ 3360983 h 3863454"/>
              <a:gd name="connsiteX1794" fmla="*/ 2638119 w 4908965"/>
              <a:gd name="connsiteY1794" fmla="*/ 3337059 h 3863454"/>
              <a:gd name="connsiteX1795" fmla="*/ 2636076 w 4908965"/>
              <a:gd name="connsiteY1795" fmla="*/ 3321563 h 3863454"/>
              <a:gd name="connsiteX1796" fmla="*/ 2635502 w 4908965"/>
              <a:gd name="connsiteY1796" fmla="*/ 3308085 h 3863454"/>
              <a:gd name="connsiteX1797" fmla="*/ 2635029 w 4908965"/>
              <a:gd name="connsiteY1797" fmla="*/ 3279675 h 3863454"/>
              <a:gd name="connsiteX1798" fmla="*/ 2647411 w 4908965"/>
              <a:gd name="connsiteY1798" fmla="*/ 3254637 h 3863454"/>
              <a:gd name="connsiteX1799" fmla="*/ 2625433 w 4908965"/>
              <a:gd name="connsiteY1799" fmla="*/ 3245877 h 3863454"/>
              <a:gd name="connsiteX1800" fmla="*/ 2631738 w 4908965"/>
              <a:gd name="connsiteY1800" fmla="*/ 3233116 h 3863454"/>
              <a:gd name="connsiteX1801" fmla="*/ 2626888 w 4908965"/>
              <a:gd name="connsiteY1801" fmla="*/ 3152694 h 3863454"/>
              <a:gd name="connsiteX1802" fmla="*/ 2639058 w 4908965"/>
              <a:gd name="connsiteY1802" fmla="*/ 3071843 h 3863454"/>
              <a:gd name="connsiteX1803" fmla="*/ 2639539 w 4908965"/>
              <a:gd name="connsiteY1803" fmla="*/ 3015395 h 3863454"/>
              <a:gd name="connsiteX1804" fmla="*/ 2645355 w 4908965"/>
              <a:gd name="connsiteY1804" fmla="*/ 3011481 h 3863454"/>
              <a:gd name="connsiteX1805" fmla="*/ 2646884 w 4908965"/>
              <a:gd name="connsiteY1805" fmla="*/ 3006442 h 3863454"/>
              <a:gd name="connsiteX1806" fmla="*/ 2639781 w 4908965"/>
              <a:gd name="connsiteY1806" fmla="*/ 2996691 h 3863454"/>
              <a:gd name="connsiteX1807" fmla="*/ 2648350 w 4908965"/>
              <a:gd name="connsiteY1807" fmla="*/ 2989420 h 3863454"/>
              <a:gd name="connsiteX1808" fmla="*/ 2647777 w 4908965"/>
              <a:gd name="connsiteY1808" fmla="*/ 2975942 h 3863454"/>
              <a:gd name="connsiteX1809" fmla="*/ 2645734 w 4908965"/>
              <a:gd name="connsiteY1809" fmla="*/ 2960446 h 3863454"/>
              <a:gd name="connsiteX1810" fmla="*/ 2638184 w 4908965"/>
              <a:gd name="connsiteY1810" fmla="*/ 2951665 h 3863454"/>
              <a:gd name="connsiteX1811" fmla="*/ 2626470 w 4908965"/>
              <a:gd name="connsiteY1811" fmla="*/ 2946687 h 3863454"/>
              <a:gd name="connsiteX1812" fmla="*/ 2604988 w 4908965"/>
              <a:gd name="connsiteY1812" fmla="*/ 2986200 h 3863454"/>
              <a:gd name="connsiteX1813" fmla="*/ 2601994 w 4908965"/>
              <a:gd name="connsiteY1813" fmla="*/ 3027301 h 3863454"/>
              <a:gd name="connsiteX1814" fmla="*/ 2577343 w 4908965"/>
              <a:gd name="connsiteY1814" fmla="*/ 3025184 h 3863454"/>
              <a:gd name="connsiteX1815" fmla="*/ 2568204 w 4908965"/>
              <a:gd name="connsiteY1815" fmla="*/ 3038017 h 3863454"/>
              <a:gd name="connsiteX1816" fmla="*/ 2569025 w 4908965"/>
              <a:gd name="connsiteY1816" fmla="*/ 3070871 h 3863454"/>
              <a:gd name="connsiteX1817" fmla="*/ 2540139 w 4908965"/>
              <a:gd name="connsiteY1817" fmla="*/ 3126392 h 3863454"/>
              <a:gd name="connsiteX1818" fmla="*/ 2543406 w 4908965"/>
              <a:gd name="connsiteY1818" fmla="*/ 3143570 h 3863454"/>
              <a:gd name="connsiteX1819" fmla="*/ 2546675 w 4908965"/>
              <a:gd name="connsiteY1819" fmla="*/ 3160746 h 3863454"/>
              <a:gd name="connsiteX1820" fmla="*/ 2526599 w 4908965"/>
              <a:gd name="connsiteY1820" fmla="*/ 3190292 h 3863454"/>
              <a:gd name="connsiteX1821" fmla="*/ 2513053 w 4908965"/>
              <a:gd name="connsiteY1821" fmla="*/ 3216113 h 3863454"/>
              <a:gd name="connsiteX1822" fmla="*/ 2516649 w 4908965"/>
              <a:gd name="connsiteY1822" fmla="*/ 3246431 h 3863454"/>
              <a:gd name="connsiteX1823" fmla="*/ 2482725 w 4908965"/>
              <a:gd name="connsiteY1823" fmla="*/ 3308518 h 3863454"/>
              <a:gd name="connsiteX1824" fmla="*/ 2457246 w 4908965"/>
              <a:gd name="connsiteY1824" fmla="*/ 3367926 h 3863454"/>
              <a:gd name="connsiteX1825" fmla="*/ 2462819 w 4908965"/>
              <a:gd name="connsiteY1825" fmla="*/ 3382716 h 3863454"/>
              <a:gd name="connsiteX1826" fmla="*/ 2448435 w 4908965"/>
              <a:gd name="connsiteY1826" fmla="*/ 3393900 h 3863454"/>
              <a:gd name="connsiteX1827" fmla="*/ 2450640 w 4908965"/>
              <a:gd name="connsiteY1827" fmla="*/ 3406447 h 3863454"/>
              <a:gd name="connsiteX1828" fmla="*/ 2452846 w 4908965"/>
              <a:gd name="connsiteY1828" fmla="*/ 3418993 h 3863454"/>
              <a:gd name="connsiteX1829" fmla="*/ 2426548 w 4908965"/>
              <a:gd name="connsiteY1829" fmla="*/ 3445546 h 3863454"/>
              <a:gd name="connsiteX1830" fmla="*/ 2420205 w 4908965"/>
              <a:gd name="connsiteY1830" fmla="*/ 3475705 h 3863454"/>
              <a:gd name="connsiteX1831" fmla="*/ 2416555 w 4908965"/>
              <a:gd name="connsiteY1831" fmla="*/ 3490522 h 3863454"/>
              <a:gd name="connsiteX1832" fmla="*/ 2422822 w 4908965"/>
              <a:gd name="connsiteY1832" fmla="*/ 3504678 h 3863454"/>
              <a:gd name="connsiteX1833" fmla="*/ 2390017 w 4908965"/>
              <a:gd name="connsiteY1833" fmla="*/ 3554819 h 3863454"/>
              <a:gd name="connsiteX1834" fmla="*/ 2394019 w 4908965"/>
              <a:gd name="connsiteY1834" fmla="*/ 3573005 h 3863454"/>
              <a:gd name="connsiteX1835" fmla="*/ 2396553 w 4908965"/>
              <a:gd name="connsiteY1835" fmla="*/ 3589174 h 3863454"/>
              <a:gd name="connsiteX1836" fmla="*/ 2371437 w 4908965"/>
              <a:gd name="connsiteY1836" fmla="*/ 3615765 h 3863454"/>
              <a:gd name="connsiteX1837" fmla="*/ 2362116 w 4908965"/>
              <a:gd name="connsiteY1837" fmla="*/ 3649766 h 3863454"/>
              <a:gd name="connsiteX1838" fmla="*/ 2323105 w 4908965"/>
              <a:gd name="connsiteY1838" fmla="*/ 3678695 h 3863454"/>
              <a:gd name="connsiteX1839" fmla="*/ 2327352 w 4908965"/>
              <a:gd name="connsiteY1839" fmla="*/ 3697217 h 3863454"/>
              <a:gd name="connsiteX1840" fmla="*/ 2331599 w 4908965"/>
              <a:gd name="connsiteY1840" fmla="*/ 3715739 h 3863454"/>
              <a:gd name="connsiteX1841" fmla="*/ 2296999 w 4908965"/>
              <a:gd name="connsiteY1841" fmla="*/ 3769760 h 3863454"/>
              <a:gd name="connsiteX1842" fmla="*/ 2281817 w 4908965"/>
              <a:gd name="connsiteY1842" fmla="*/ 3767952 h 3863454"/>
              <a:gd name="connsiteX1843" fmla="*/ 2284531 w 4908965"/>
              <a:gd name="connsiteY1843" fmla="*/ 3725146 h 3863454"/>
              <a:gd name="connsiteX1844" fmla="*/ 2293988 w 4908965"/>
              <a:gd name="connsiteY1844" fmla="*/ 3649294 h 3863454"/>
              <a:gd name="connsiteX1845" fmla="*/ 2300401 w 4908965"/>
              <a:gd name="connsiteY1845" fmla="*/ 3603107 h 3863454"/>
              <a:gd name="connsiteX1846" fmla="*/ 2305132 w 4908965"/>
              <a:gd name="connsiteY1846" fmla="*/ 3574702 h 3863454"/>
              <a:gd name="connsiteX1847" fmla="*/ 2308392 w 4908965"/>
              <a:gd name="connsiteY1847" fmla="*/ 3544278 h 3863454"/>
              <a:gd name="connsiteX1848" fmla="*/ 2312590 w 4908965"/>
              <a:gd name="connsiteY1848" fmla="*/ 3504037 h 3863454"/>
              <a:gd name="connsiteX1849" fmla="*/ 2325358 w 4908965"/>
              <a:gd name="connsiteY1849" fmla="*/ 3466045 h 3863454"/>
              <a:gd name="connsiteX1850" fmla="*/ 2314093 w 4908965"/>
              <a:gd name="connsiteY1850" fmla="*/ 3460097 h 3863454"/>
              <a:gd name="connsiteX1851" fmla="*/ 2304298 w 4908965"/>
              <a:gd name="connsiteY1851" fmla="*/ 3456166 h 3863454"/>
              <a:gd name="connsiteX1852" fmla="*/ 2304462 w 4908965"/>
              <a:gd name="connsiteY1852" fmla="*/ 3462737 h 3863454"/>
              <a:gd name="connsiteX1853" fmla="*/ 2277687 w 4908965"/>
              <a:gd name="connsiteY1853" fmla="*/ 3451359 h 3863454"/>
              <a:gd name="connsiteX1854" fmla="*/ 2279471 w 4908965"/>
              <a:gd name="connsiteY1854" fmla="*/ 3371317 h 3863454"/>
              <a:gd name="connsiteX1855" fmla="*/ 2284856 w 4908965"/>
              <a:gd name="connsiteY1855" fmla="*/ 3359675 h 3863454"/>
              <a:gd name="connsiteX1856" fmla="*/ 2277753 w 4908965"/>
              <a:gd name="connsiteY1856" fmla="*/ 3349923 h 3863454"/>
              <a:gd name="connsiteX1857" fmla="*/ 2286322 w 4908965"/>
              <a:gd name="connsiteY1857" fmla="*/ 3342653 h 3863454"/>
              <a:gd name="connsiteX1858" fmla="*/ 2285748 w 4908965"/>
              <a:gd name="connsiteY1858" fmla="*/ 3329175 h 3863454"/>
              <a:gd name="connsiteX1859" fmla="*/ 2283707 w 4908965"/>
              <a:gd name="connsiteY1859" fmla="*/ 3313679 h 3863454"/>
              <a:gd name="connsiteX1860" fmla="*/ 2302887 w 4908965"/>
              <a:gd name="connsiteY1860" fmla="*/ 3305113 h 3863454"/>
              <a:gd name="connsiteX1861" fmla="*/ 2301986 w 4908965"/>
              <a:gd name="connsiteY1861" fmla="*/ 3288013 h 3863454"/>
              <a:gd name="connsiteX1862" fmla="*/ 2301329 w 4908965"/>
              <a:gd name="connsiteY1862" fmla="*/ 3261730 h 3863454"/>
              <a:gd name="connsiteX1863" fmla="*/ 2296850 w 4908965"/>
              <a:gd name="connsiteY1863" fmla="*/ 3196093 h 3863454"/>
              <a:gd name="connsiteX1864" fmla="*/ 2300703 w 4908965"/>
              <a:gd name="connsiteY1864" fmla="*/ 3163199 h 3863454"/>
              <a:gd name="connsiteX1865" fmla="*/ 2297301 w 4908965"/>
              <a:gd name="connsiteY1865" fmla="*/ 3165477 h 3863454"/>
              <a:gd name="connsiteX1866" fmla="*/ 2260882 w 4908965"/>
              <a:gd name="connsiteY1866" fmla="*/ 3225296 h 3863454"/>
              <a:gd name="connsiteX1867" fmla="*/ 2253259 w 4908965"/>
              <a:gd name="connsiteY1867" fmla="*/ 3254204 h 3863454"/>
              <a:gd name="connsiteX1868" fmla="*/ 2245635 w 4908965"/>
              <a:gd name="connsiteY1868" fmla="*/ 3283112 h 3863454"/>
              <a:gd name="connsiteX1869" fmla="*/ 2203333 w 4908965"/>
              <a:gd name="connsiteY1869" fmla="*/ 3325282 h 3863454"/>
              <a:gd name="connsiteX1870" fmla="*/ 2171143 w 4908965"/>
              <a:gd name="connsiteY1870" fmla="*/ 3417072 h 3863454"/>
              <a:gd name="connsiteX1871" fmla="*/ 2115247 w 4908965"/>
              <a:gd name="connsiteY1871" fmla="*/ 3502734 h 3863454"/>
              <a:gd name="connsiteX1872" fmla="*/ 2093130 w 4908965"/>
              <a:gd name="connsiteY1872" fmla="*/ 3533600 h 3863454"/>
              <a:gd name="connsiteX1873" fmla="*/ 2071013 w 4908965"/>
              <a:gd name="connsiteY1873" fmla="*/ 3564466 h 3863454"/>
              <a:gd name="connsiteX1874" fmla="*/ 2031330 w 4908965"/>
              <a:gd name="connsiteY1874" fmla="*/ 3618720 h 3863454"/>
              <a:gd name="connsiteX1875" fmla="*/ 2023910 w 4908965"/>
              <a:gd name="connsiteY1875" fmla="*/ 3647976 h 3863454"/>
              <a:gd name="connsiteX1876" fmla="*/ 2017714 w 4908965"/>
              <a:gd name="connsiteY1876" fmla="*/ 3679318 h 3863454"/>
              <a:gd name="connsiteX1877" fmla="*/ 1985263 w 4908965"/>
              <a:gd name="connsiteY1877" fmla="*/ 3718282 h 3863454"/>
              <a:gd name="connsiteX1878" fmla="*/ 1958191 w 4908965"/>
              <a:gd name="connsiteY1878" fmla="*/ 3760700 h 3863454"/>
              <a:gd name="connsiteX1879" fmla="*/ 1935757 w 4908965"/>
              <a:gd name="connsiteY1879" fmla="*/ 3763408 h 3863454"/>
              <a:gd name="connsiteX1880" fmla="*/ 1912583 w 4908965"/>
              <a:gd name="connsiteY1880" fmla="*/ 3759139 h 3863454"/>
              <a:gd name="connsiteX1881" fmla="*/ 1825577 w 4908965"/>
              <a:gd name="connsiteY1881" fmla="*/ 3732718 h 3863454"/>
              <a:gd name="connsiteX1882" fmla="*/ 1794624 w 4908965"/>
              <a:gd name="connsiteY1882" fmla="*/ 3727569 h 3863454"/>
              <a:gd name="connsiteX1883" fmla="*/ 1769534 w 4908965"/>
              <a:gd name="connsiteY1883" fmla="*/ 3720986 h 3863454"/>
              <a:gd name="connsiteX1884" fmla="*/ 1762905 w 4908965"/>
              <a:gd name="connsiteY1884" fmla="*/ 3727779 h 3863454"/>
              <a:gd name="connsiteX1885" fmla="*/ 1760430 w 4908965"/>
              <a:gd name="connsiteY1885" fmla="*/ 3735940 h 3863454"/>
              <a:gd name="connsiteX1886" fmla="*/ 1732558 w 4908965"/>
              <a:gd name="connsiteY1886" fmla="*/ 3755092 h 3863454"/>
              <a:gd name="connsiteX1887" fmla="*/ 1714219 w 4908965"/>
              <a:gd name="connsiteY1887" fmla="*/ 3779067 h 3863454"/>
              <a:gd name="connsiteX1888" fmla="*/ 1713746 w 4908965"/>
              <a:gd name="connsiteY1888" fmla="*/ 3793499 h 3863454"/>
              <a:gd name="connsiteX1889" fmla="*/ 1696655 w 4908965"/>
              <a:gd name="connsiteY1889" fmla="*/ 3802455 h 3863454"/>
              <a:gd name="connsiteX1890" fmla="*/ 1692746 w 4908965"/>
              <a:gd name="connsiteY1890" fmla="*/ 3803412 h 3863454"/>
              <a:gd name="connsiteX1891" fmla="*/ 1687286 w 4908965"/>
              <a:gd name="connsiteY1891" fmla="*/ 3836961 h 3863454"/>
              <a:gd name="connsiteX1892" fmla="*/ 1658603 w 4908965"/>
              <a:gd name="connsiteY1892" fmla="*/ 3859492 h 3863454"/>
              <a:gd name="connsiteX1893" fmla="*/ 1649779 w 4908965"/>
              <a:gd name="connsiteY1893" fmla="*/ 3861739 h 3863454"/>
              <a:gd name="connsiteX1894" fmla="*/ 1633240 w 4908965"/>
              <a:gd name="connsiteY1894" fmla="*/ 3862917 h 3863454"/>
              <a:gd name="connsiteX1895" fmla="*/ 1619824 w 4908965"/>
              <a:gd name="connsiteY1895" fmla="*/ 3846715 h 3863454"/>
              <a:gd name="connsiteX1896" fmla="*/ 1616041 w 4908965"/>
              <a:gd name="connsiteY1896" fmla="*/ 3812646 h 3863454"/>
              <a:gd name="connsiteX1897" fmla="*/ 1578084 w 4908965"/>
              <a:gd name="connsiteY1897" fmla="*/ 3806031 h 3863454"/>
              <a:gd name="connsiteX1898" fmla="*/ 1511605 w 4908965"/>
              <a:gd name="connsiteY1898" fmla="*/ 3784128 h 3863454"/>
              <a:gd name="connsiteX1899" fmla="*/ 1491068 w 4908965"/>
              <a:gd name="connsiteY1899" fmla="*/ 3733879 h 3863454"/>
              <a:gd name="connsiteX1900" fmla="*/ 1471755 w 4908965"/>
              <a:gd name="connsiteY1900" fmla="*/ 3685716 h 3863454"/>
              <a:gd name="connsiteX1901" fmla="*/ 1447964 w 4908965"/>
              <a:gd name="connsiteY1901" fmla="*/ 3675634 h 3863454"/>
              <a:gd name="connsiteX1902" fmla="*/ 1442242 w 4908965"/>
              <a:gd name="connsiteY1902" fmla="*/ 3656355 h 3863454"/>
              <a:gd name="connsiteX1903" fmla="*/ 1442382 w 4908965"/>
              <a:gd name="connsiteY1903" fmla="*/ 3635641 h 3863454"/>
              <a:gd name="connsiteX1904" fmla="*/ 1443736 w 4908965"/>
              <a:gd name="connsiteY1904" fmla="*/ 3607472 h 3863454"/>
              <a:gd name="connsiteX1905" fmla="*/ 1447537 w 4908965"/>
              <a:gd name="connsiteY1905" fmla="*/ 3583477 h 3863454"/>
              <a:gd name="connsiteX1906" fmla="*/ 1448483 w 4908965"/>
              <a:gd name="connsiteY1906" fmla="*/ 3554613 h 3863454"/>
              <a:gd name="connsiteX1907" fmla="*/ 1459220 w 4908965"/>
              <a:gd name="connsiteY1907" fmla="*/ 3542440 h 3863454"/>
              <a:gd name="connsiteX1908" fmla="*/ 1468626 w 4908965"/>
              <a:gd name="connsiteY1908" fmla="*/ 3505142 h 3863454"/>
              <a:gd name="connsiteX1909" fmla="*/ 1451110 w 4908965"/>
              <a:gd name="connsiteY1909" fmla="*/ 3499090 h 3863454"/>
              <a:gd name="connsiteX1910" fmla="*/ 1439939 w 4908965"/>
              <a:gd name="connsiteY1910" fmla="*/ 3486714 h 3863454"/>
              <a:gd name="connsiteX1911" fmla="*/ 1395319 w 4908965"/>
              <a:gd name="connsiteY1911" fmla="*/ 3494455 h 3863454"/>
              <a:gd name="connsiteX1912" fmla="*/ 1385527 w 4908965"/>
              <a:gd name="connsiteY1912" fmla="*/ 3477764 h 3863454"/>
              <a:gd name="connsiteX1913" fmla="*/ 1393001 w 4908965"/>
              <a:gd name="connsiteY1913" fmla="*/ 3460027 h 3863454"/>
              <a:gd name="connsiteX1914" fmla="*/ 1397168 w 4908965"/>
              <a:gd name="connsiteY1914" fmla="*/ 3398560 h 3863454"/>
              <a:gd name="connsiteX1915" fmla="*/ 1401335 w 4908965"/>
              <a:gd name="connsiteY1915" fmla="*/ 3337093 h 3863454"/>
              <a:gd name="connsiteX1916" fmla="*/ 1427817 w 4908965"/>
              <a:gd name="connsiteY1916" fmla="*/ 3312715 h 3863454"/>
              <a:gd name="connsiteX1917" fmla="*/ 1439387 w 4908965"/>
              <a:gd name="connsiteY1917" fmla="*/ 3280057 h 3863454"/>
              <a:gd name="connsiteX1918" fmla="*/ 1450123 w 4908965"/>
              <a:gd name="connsiteY1918" fmla="*/ 3267884 h 3863454"/>
              <a:gd name="connsiteX1919" fmla="*/ 1440370 w 4908965"/>
              <a:gd name="connsiteY1919" fmla="*/ 3248400 h 3863454"/>
              <a:gd name="connsiteX1920" fmla="*/ 1457253 w 4908965"/>
              <a:gd name="connsiteY1920" fmla="*/ 3234325 h 3863454"/>
              <a:gd name="connsiteX1921" fmla="*/ 1465069 w 4908965"/>
              <a:gd name="connsiteY1921" fmla="*/ 3232411 h 3863454"/>
              <a:gd name="connsiteX1922" fmla="*/ 1480305 w 4908965"/>
              <a:gd name="connsiteY1922" fmla="*/ 3201242 h 3863454"/>
              <a:gd name="connsiteX1923" fmla="*/ 1494316 w 4908965"/>
              <a:gd name="connsiteY1923" fmla="*/ 3167987 h 3863454"/>
              <a:gd name="connsiteX1924" fmla="*/ 1519053 w 4908965"/>
              <a:gd name="connsiteY1924" fmla="*/ 3149205 h 3863454"/>
              <a:gd name="connsiteX1925" fmla="*/ 1518780 w 4908965"/>
              <a:gd name="connsiteY1925" fmla="*/ 3138296 h 3863454"/>
              <a:gd name="connsiteX1926" fmla="*/ 1506554 w 4908965"/>
              <a:gd name="connsiteY1926" fmla="*/ 3145366 h 3863454"/>
              <a:gd name="connsiteX1927" fmla="*/ 1499187 w 4908965"/>
              <a:gd name="connsiteY1927" fmla="*/ 3143976 h 3863454"/>
              <a:gd name="connsiteX1928" fmla="*/ 1493167 w 4908965"/>
              <a:gd name="connsiteY1928" fmla="*/ 3139676 h 3863454"/>
              <a:gd name="connsiteX1929" fmla="*/ 1466227 w 4908965"/>
              <a:gd name="connsiteY1929" fmla="*/ 3121727 h 3863454"/>
              <a:gd name="connsiteX1930" fmla="*/ 1476178 w 4908965"/>
              <a:gd name="connsiteY1930" fmla="*/ 3065588 h 3863454"/>
              <a:gd name="connsiteX1931" fmla="*/ 1487277 w 4908965"/>
              <a:gd name="connsiteY1931" fmla="*/ 3055445 h 3863454"/>
              <a:gd name="connsiteX1932" fmla="*/ 1490538 w 4908965"/>
              <a:gd name="connsiteY1932" fmla="*/ 3034542 h 3863454"/>
              <a:gd name="connsiteX1933" fmla="*/ 1468986 w 4908965"/>
              <a:gd name="connsiteY1933" fmla="*/ 3004951 h 3863454"/>
              <a:gd name="connsiteX1934" fmla="*/ 1457864 w 4908965"/>
              <a:gd name="connsiteY1934" fmla="*/ 3004751 h 3863454"/>
              <a:gd name="connsiteX1935" fmla="*/ 1448090 w 4908965"/>
              <a:gd name="connsiteY1935" fmla="*/ 3001643 h 3863454"/>
              <a:gd name="connsiteX1936" fmla="*/ 1452475 w 4908965"/>
              <a:gd name="connsiteY1936" fmla="*/ 2997355 h 3863454"/>
              <a:gd name="connsiteX1937" fmla="*/ 1461148 w 4908965"/>
              <a:gd name="connsiteY1937" fmla="*/ 2994190 h 3863454"/>
              <a:gd name="connsiteX1938" fmla="*/ 1460820 w 4908965"/>
              <a:gd name="connsiteY1938" fmla="*/ 2981048 h 3863454"/>
              <a:gd name="connsiteX1939" fmla="*/ 1460491 w 4908965"/>
              <a:gd name="connsiteY1939" fmla="*/ 2967906 h 3863454"/>
              <a:gd name="connsiteX1940" fmla="*/ 1471768 w 4908965"/>
              <a:gd name="connsiteY1940" fmla="*/ 2917556 h 3863454"/>
              <a:gd name="connsiteX1941" fmla="*/ 1467495 w 4908965"/>
              <a:gd name="connsiteY1941" fmla="*/ 2869652 h 3863454"/>
              <a:gd name="connsiteX1942" fmla="*/ 1456068 w 4908965"/>
              <a:gd name="connsiteY1942" fmla="*/ 2866653 h 3863454"/>
              <a:gd name="connsiteX1943" fmla="*/ 1440645 w 4908965"/>
              <a:gd name="connsiteY1943" fmla="*/ 2893068 h 3863454"/>
              <a:gd name="connsiteX1944" fmla="*/ 1442364 w 4908965"/>
              <a:gd name="connsiteY1944" fmla="*/ 2923982 h 3863454"/>
              <a:gd name="connsiteX1945" fmla="*/ 1408908 w 4908965"/>
              <a:gd name="connsiteY1945" fmla="*/ 2985920 h 3863454"/>
              <a:gd name="connsiteX1946" fmla="*/ 1375451 w 4908965"/>
              <a:gd name="connsiteY1946" fmla="*/ 3047858 h 3863454"/>
              <a:gd name="connsiteX1947" fmla="*/ 1375780 w 4908965"/>
              <a:gd name="connsiteY1947" fmla="*/ 3060999 h 3863454"/>
              <a:gd name="connsiteX1948" fmla="*/ 1376109 w 4908965"/>
              <a:gd name="connsiteY1948" fmla="*/ 3074142 h 3863454"/>
              <a:gd name="connsiteX1949" fmla="*/ 1355261 w 4908965"/>
              <a:gd name="connsiteY1949" fmla="*/ 3120076 h 3863454"/>
              <a:gd name="connsiteX1950" fmla="*/ 1355717 w 4908965"/>
              <a:gd name="connsiteY1950" fmla="*/ 3166706 h 3863454"/>
              <a:gd name="connsiteX1951" fmla="*/ 1340701 w 4908965"/>
              <a:gd name="connsiteY1951" fmla="*/ 3190510 h 3863454"/>
              <a:gd name="connsiteX1952" fmla="*/ 1339889 w 4908965"/>
              <a:gd name="connsiteY1952" fmla="*/ 3214776 h 3863454"/>
              <a:gd name="connsiteX1953" fmla="*/ 1307248 w 4908965"/>
              <a:gd name="connsiteY1953" fmla="*/ 3271487 h 3863454"/>
              <a:gd name="connsiteX1954" fmla="*/ 1315559 w 4908965"/>
              <a:gd name="connsiteY1954" fmla="*/ 3301139 h 3863454"/>
              <a:gd name="connsiteX1955" fmla="*/ 1295340 w 4908965"/>
              <a:gd name="connsiteY1955" fmla="*/ 3324936 h 3863454"/>
              <a:gd name="connsiteX1956" fmla="*/ 1299670 w 4908965"/>
              <a:gd name="connsiteY1956" fmla="*/ 3356264 h 3863454"/>
              <a:gd name="connsiteX1957" fmla="*/ 1291268 w 4908965"/>
              <a:gd name="connsiteY1957" fmla="*/ 3389145 h 3863454"/>
              <a:gd name="connsiteX1958" fmla="*/ 1277351 w 4908965"/>
              <a:gd name="connsiteY1958" fmla="*/ 3390660 h 3863454"/>
              <a:gd name="connsiteX1959" fmla="*/ 1264658 w 4908965"/>
              <a:gd name="connsiteY1959" fmla="*/ 3384337 h 3863454"/>
              <a:gd name="connsiteX1960" fmla="*/ 1261001 w 4908965"/>
              <a:gd name="connsiteY1960" fmla="*/ 3361075 h 3863454"/>
              <a:gd name="connsiteX1961" fmla="*/ 1267263 w 4908965"/>
              <a:gd name="connsiteY1961" fmla="*/ 3337151 h 3863454"/>
              <a:gd name="connsiteX1962" fmla="*/ 1265220 w 4908965"/>
              <a:gd name="connsiteY1962" fmla="*/ 3321655 h 3863454"/>
              <a:gd name="connsiteX1963" fmla="*/ 1264646 w 4908965"/>
              <a:gd name="connsiteY1963" fmla="*/ 3308177 h 3863454"/>
              <a:gd name="connsiteX1964" fmla="*/ 1264173 w 4908965"/>
              <a:gd name="connsiteY1964" fmla="*/ 3279766 h 3863454"/>
              <a:gd name="connsiteX1965" fmla="*/ 1276555 w 4908965"/>
              <a:gd name="connsiteY1965" fmla="*/ 3254729 h 3863454"/>
              <a:gd name="connsiteX1966" fmla="*/ 1254577 w 4908965"/>
              <a:gd name="connsiteY1966" fmla="*/ 3245968 h 3863454"/>
              <a:gd name="connsiteX1967" fmla="*/ 1260880 w 4908965"/>
              <a:gd name="connsiteY1967" fmla="*/ 3233207 h 3863454"/>
              <a:gd name="connsiteX1968" fmla="*/ 1256031 w 4908965"/>
              <a:gd name="connsiteY1968" fmla="*/ 3152785 h 3863454"/>
              <a:gd name="connsiteX1969" fmla="*/ 1268202 w 4908965"/>
              <a:gd name="connsiteY1969" fmla="*/ 3071934 h 3863454"/>
              <a:gd name="connsiteX1970" fmla="*/ 1268682 w 4908965"/>
              <a:gd name="connsiteY1970" fmla="*/ 3015486 h 3863454"/>
              <a:gd name="connsiteX1971" fmla="*/ 1274498 w 4908965"/>
              <a:gd name="connsiteY1971" fmla="*/ 3011573 h 3863454"/>
              <a:gd name="connsiteX1972" fmla="*/ 1276027 w 4908965"/>
              <a:gd name="connsiteY1972" fmla="*/ 3006534 h 3863454"/>
              <a:gd name="connsiteX1973" fmla="*/ 1268924 w 4908965"/>
              <a:gd name="connsiteY1973" fmla="*/ 2996783 h 3863454"/>
              <a:gd name="connsiteX1974" fmla="*/ 1277494 w 4908965"/>
              <a:gd name="connsiteY1974" fmla="*/ 2989512 h 3863454"/>
              <a:gd name="connsiteX1975" fmla="*/ 1276921 w 4908965"/>
              <a:gd name="connsiteY1975" fmla="*/ 2976034 h 3863454"/>
              <a:gd name="connsiteX1976" fmla="*/ 1274878 w 4908965"/>
              <a:gd name="connsiteY1976" fmla="*/ 2960538 h 3863454"/>
              <a:gd name="connsiteX1977" fmla="*/ 1267326 w 4908965"/>
              <a:gd name="connsiteY1977" fmla="*/ 2951756 h 3863454"/>
              <a:gd name="connsiteX1978" fmla="*/ 1255613 w 4908965"/>
              <a:gd name="connsiteY1978" fmla="*/ 2946778 h 3863454"/>
              <a:gd name="connsiteX1979" fmla="*/ 1234131 w 4908965"/>
              <a:gd name="connsiteY1979" fmla="*/ 2986291 h 3863454"/>
              <a:gd name="connsiteX1980" fmla="*/ 1231138 w 4908965"/>
              <a:gd name="connsiteY1980" fmla="*/ 3027392 h 3863454"/>
              <a:gd name="connsiteX1981" fmla="*/ 1206487 w 4908965"/>
              <a:gd name="connsiteY1981" fmla="*/ 3025275 h 3863454"/>
              <a:gd name="connsiteX1982" fmla="*/ 1197348 w 4908965"/>
              <a:gd name="connsiteY1982" fmla="*/ 3038108 h 3863454"/>
              <a:gd name="connsiteX1983" fmla="*/ 1198169 w 4908965"/>
              <a:gd name="connsiteY1983" fmla="*/ 3070962 h 3863454"/>
              <a:gd name="connsiteX1984" fmla="*/ 1169282 w 4908965"/>
              <a:gd name="connsiteY1984" fmla="*/ 3126484 h 3863454"/>
              <a:gd name="connsiteX1985" fmla="*/ 1172549 w 4908965"/>
              <a:gd name="connsiteY1985" fmla="*/ 3143661 h 3863454"/>
              <a:gd name="connsiteX1986" fmla="*/ 1175817 w 4908965"/>
              <a:gd name="connsiteY1986" fmla="*/ 3160838 h 3863454"/>
              <a:gd name="connsiteX1987" fmla="*/ 1155743 w 4908965"/>
              <a:gd name="connsiteY1987" fmla="*/ 3190384 h 3863454"/>
              <a:gd name="connsiteX1988" fmla="*/ 1142196 w 4908965"/>
              <a:gd name="connsiteY1988" fmla="*/ 3216204 h 3863454"/>
              <a:gd name="connsiteX1989" fmla="*/ 1145792 w 4908965"/>
              <a:gd name="connsiteY1989" fmla="*/ 3246523 h 3863454"/>
              <a:gd name="connsiteX1990" fmla="*/ 1111867 w 4908965"/>
              <a:gd name="connsiteY1990" fmla="*/ 3308609 h 3863454"/>
              <a:gd name="connsiteX1991" fmla="*/ 1086390 w 4908965"/>
              <a:gd name="connsiteY1991" fmla="*/ 3368017 h 3863454"/>
              <a:gd name="connsiteX1992" fmla="*/ 1091963 w 4908965"/>
              <a:gd name="connsiteY1992" fmla="*/ 3382807 h 3863454"/>
              <a:gd name="connsiteX1993" fmla="*/ 1077578 w 4908965"/>
              <a:gd name="connsiteY1993" fmla="*/ 3393992 h 3863454"/>
              <a:gd name="connsiteX1994" fmla="*/ 1079784 w 4908965"/>
              <a:gd name="connsiteY1994" fmla="*/ 3406538 h 3863454"/>
              <a:gd name="connsiteX1995" fmla="*/ 1081989 w 4908965"/>
              <a:gd name="connsiteY1995" fmla="*/ 3419084 h 3863454"/>
              <a:gd name="connsiteX1996" fmla="*/ 1055691 w 4908965"/>
              <a:gd name="connsiteY1996" fmla="*/ 3445638 h 3863454"/>
              <a:gd name="connsiteX1997" fmla="*/ 1049349 w 4908965"/>
              <a:gd name="connsiteY1997" fmla="*/ 3475797 h 3863454"/>
              <a:gd name="connsiteX1998" fmla="*/ 1045699 w 4908965"/>
              <a:gd name="connsiteY1998" fmla="*/ 3490614 h 3863454"/>
              <a:gd name="connsiteX1999" fmla="*/ 1051965 w 4908965"/>
              <a:gd name="connsiteY1999" fmla="*/ 3504770 h 3863454"/>
              <a:gd name="connsiteX2000" fmla="*/ 1019160 w 4908965"/>
              <a:gd name="connsiteY2000" fmla="*/ 3554911 h 3863454"/>
              <a:gd name="connsiteX2001" fmla="*/ 1023163 w 4908965"/>
              <a:gd name="connsiteY2001" fmla="*/ 3573097 h 3863454"/>
              <a:gd name="connsiteX2002" fmla="*/ 1025695 w 4908965"/>
              <a:gd name="connsiteY2002" fmla="*/ 3589265 h 3863454"/>
              <a:gd name="connsiteX2003" fmla="*/ 1000580 w 4908965"/>
              <a:gd name="connsiteY2003" fmla="*/ 3615857 h 3863454"/>
              <a:gd name="connsiteX2004" fmla="*/ 991259 w 4908965"/>
              <a:gd name="connsiteY2004" fmla="*/ 3649857 h 3863454"/>
              <a:gd name="connsiteX2005" fmla="*/ 952248 w 4908965"/>
              <a:gd name="connsiteY2005" fmla="*/ 3678786 h 3863454"/>
              <a:gd name="connsiteX2006" fmla="*/ 956496 w 4908965"/>
              <a:gd name="connsiteY2006" fmla="*/ 3697309 h 3863454"/>
              <a:gd name="connsiteX2007" fmla="*/ 960742 w 4908965"/>
              <a:gd name="connsiteY2007" fmla="*/ 3715830 h 3863454"/>
              <a:gd name="connsiteX2008" fmla="*/ 926143 w 4908965"/>
              <a:gd name="connsiteY2008" fmla="*/ 3769852 h 3863454"/>
              <a:gd name="connsiteX2009" fmla="*/ 910960 w 4908965"/>
              <a:gd name="connsiteY2009" fmla="*/ 3768043 h 3863454"/>
              <a:gd name="connsiteX2010" fmla="*/ 913673 w 4908965"/>
              <a:gd name="connsiteY2010" fmla="*/ 3725237 h 3863454"/>
              <a:gd name="connsiteX2011" fmla="*/ 923131 w 4908965"/>
              <a:gd name="connsiteY2011" fmla="*/ 3649386 h 3863454"/>
              <a:gd name="connsiteX2012" fmla="*/ 929545 w 4908965"/>
              <a:gd name="connsiteY2012" fmla="*/ 3603198 h 3863454"/>
              <a:gd name="connsiteX2013" fmla="*/ 934275 w 4908965"/>
              <a:gd name="connsiteY2013" fmla="*/ 3574793 h 3863454"/>
              <a:gd name="connsiteX2014" fmla="*/ 937535 w 4908965"/>
              <a:gd name="connsiteY2014" fmla="*/ 3544369 h 3863454"/>
              <a:gd name="connsiteX2015" fmla="*/ 941733 w 4908965"/>
              <a:gd name="connsiteY2015" fmla="*/ 3504128 h 3863454"/>
              <a:gd name="connsiteX2016" fmla="*/ 954501 w 4908965"/>
              <a:gd name="connsiteY2016" fmla="*/ 3466136 h 3863454"/>
              <a:gd name="connsiteX2017" fmla="*/ 943236 w 4908965"/>
              <a:gd name="connsiteY2017" fmla="*/ 3460188 h 3863454"/>
              <a:gd name="connsiteX2018" fmla="*/ 933440 w 4908965"/>
              <a:gd name="connsiteY2018" fmla="*/ 3456258 h 3863454"/>
              <a:gd name="connsiteX2019" fmla="*/ 933605 w 4908965"/>
              <a:gd name="connsiteY2019" fmla="*/ 3462828 h 3863454"/>
              <a:gd name="connsiteX2020" fmla="*/ 906830 w 4908965"/>
              <a:gd name="connsiteY2020" fmla="*/ 3451451 h 3863454"/>
              <a:gd name="connsiteX2021" fmla="*/ 908613 w 4908965"/>
              <a:gd name="connsiteY2021" fmla="*/ 3371408 h 3863454"/>
              <a:gd name="connsiteX2022" fmla="*/ 913999 w 4908965"/>
              <a:gd name="connsiteY2022" fmla="*/ 3359766 h 3863454"/>
              <a:gd name="connsiteX2023" fmla="*/ 906897 w 4908965"/>
              <a:gd name="connsiteY2023" fmla="*/ 3350015 h 3863454"/>
              <a:gd name="connsiteX2024" fmla="*/ 915466 w 4908965"/>
              <a:gd name="connsiteY2024" fmla="*/ 3342744 h 3863454"/>
              <a:gd name="connsiteX2025" fmla="*/ 914892 w 4908965"/>
              <a:gd name="connsiteY2025" fmla="*/ 3329266 h 3863454"/>
              <a:gd name="connsiteX2026" fmla="*/ 912849 w 4908965"/>
              <a:gd name="connsiteY2026" fmla="*/ 3313770 h 3863454"/>
              <a:gd name="connsiteX2027" fmla="*/ 932029 w 4908965"/>
              <a:gd name="connsiteY2027" fmla="*/ 3305204 h 3863454"/>
              <a:gd name="connsiteX2028" fmla="*/ 931129 w 4908965"/>
              <a:gd name="connsiteY2028" fmla="*/ 3288104 h 3863454"/>
              <a:gd name="connsiteX2029" fmla="*/ 930472 w 4908965"/>
              <a:gd name="connsiteY2029" fmla="*/ 3261822 h 3863454"/>
              <a:gd name="connsiteX2030" fmla="*/ 925993 w 4908965"/>
              <a:gd name="connsiteY2030" fmla="*/ 3196184 h 3863454"/>
              <a:gd name="connsiteX2031" fmla="*/ 927023 w 4908965"/>
              <a:gd name="connsiteY2031" fmla="*/ 3123833 h 3863454"/>
              <a:gd name="connsiteX2032" fmla="*/ 939898 w 4908965"/>
              <a:gd name="connsiteY2032" fmla="*/ 3118508 h 3863454"/>
              <a:gd name="connsiteX2033" fmla="*/ 939917 w 4908965"/>
              <a:gd name="connsiteY2033" fmla="*/ 3109809 h 3863454"/>
              <a:gd name="connsiteX2034" fmla="*/ 947097 w 4908965"/>
              <a:gd name="connsiteY2034" fmla="*/ 3094286 h 3863454"/>
              <a:gd name="connsiteX2035" fmla="*/ 942056 w 4908965"/>
              <a:gd name="connsiteY2035" fmla="*/ 3081811 h 3863454"/>
              <a:gd name="connsiteX2036" fmla="*/ 948400 w 4908965"/>
              <a:gd name="connsiteY2036" fmla="*/ 3070692 h 3863454"/>
              <a:gd name="connsiteX2037" fmla="*/ 930765 w 4908965"/>
              <a:gd name="connsiteY2037" fmla="*/ 3046481 h 3863454"/>
              <a:gd name="connsiteX2038" fmla="*/ 937946 w 4908965"/>
              <a:gd name="connsiteY2038" fmla="*/ 3030959 h 3863454"/>
              <a:gd name="connsiteX2039" fmla="*/ 930495 w 4908965"/>
              <a:gd name="connsiteY2039" fmla="*/ 3016764 h 3863454"/>
              <a:gd name="connsiteX2040" fmla="*/ 943003 w 4908965"/>
              <a:gd name="connsiteY2040" fmla="*/ 3006175 h 3863454"/>
              <a:gd name="connsiteX2041" fmla="*/ 954267 w 4908965"/>
              <a:gd name="connsiteY2041" fmla="*/ 3002603 h 3863454"/>
              <a:gd name="connsiteX2042" fmla="*/ 947407 w 4908965"/>
              <a:gd name="connsiteY2042" fmla="*/ 2983667 h 3863454"/>
              <a:gd name="connsiteX2043" fmla="*/ 942018 w 4908965"/>
              <a:gd name="connsiteY2043" fmla="*/ 2966750 h 3863454"/>
              <a:gd name="connsiteX2044" fmla="*/ 950316 w 4908965"/>
              <a:gd name="connsiteY2044" fmla="*/ 2920240 h 3863454"/>
              <a:gd name="connsiteX2045" fmla="*/ 947227 w 4908965"/>
              <a:gd name="connsiteY2045" fmla="*/ 2872375 h 3863454"/>
              <a:gd name="connsiteX2046" fmla="*/ 942082 w 4908965"/>
              <a:gd name="connsiteY2046" fmla="*/ 2855794 h 3863454"/>
              <a:gd name="connsiteX2047" fmla="*/ 954079 w 4908965"/>
              <a:gd name="connsiteY2047" fmla="*/ 2843710 h 3863454"/>
              <a:gd name="connsiteX2048" fmla="*/ 961588 w 4908965"/>
              <a:gd name="connsiteY2048" fmla="*/ 2841330 h 3863454"/>
              <a:gd name="connsiteX2049" fmla="*/ 949503 w 4908965"/>
              <a:gd name="connsiteY2049" fmla="*/ 2812047 h 3863454"/>
              <a:gd name="connsiteX2050" fmla="*/ 955170 w 4908965"/>
              <a:gd name="connsiteY2050" fmla="*/ 2773823 h 3863454"/>
              <a:gd name="connsiteX2051" fmla="*/ 955205 w 4908965"/>
              <a:gd name="connsiteY2051" fmla="*/ 2737386 h 3863454"/>
              <a:gd name="connsiteX2052" fmla="*/ 975445 w 4908965"/>
              <a:gd name="connsiteY2052" fmla="*/ 2714411 h 3863454"/>
              <a:gd name="connsiteX2053" fmla="*/ 970300 w 4908965"/>
              <a:gd name="connsiteY2053" fmla="*/ 2697829 h 3863454"/>
              <a:gd name="connsiteX2054" fmla="*/ 965155 w 4908965"/>
              <a:gd name="connsiteY2054" fmla="*/ 2681247 h 3863454"/>
              <a:gd name="connsiteX2055" fmla="*/ 972003 w 4908965"/>
              <a:gd name="connsiteY2055" fmla="*/ 2624022 h 3863454"/>
              <a:gd name="connsiteX2056" fmla="*/ 977381 w 4908965"/>
              <a:gd name="connsiteY2056" fmla="*/ 2564780 h 3863454"/>
              <a:gd name="connsiteX2057" fmla="*/ 987314 w 4908965"/>
              <a:gd name="connsiteY2057" fmla="*/ 2536379 h 3863454"/>
              <a:gd name="connsiteX2058" fmla="*/ 978681 w 4908965"/>
              <a:gd name="connsiteY2058" fmla="*/ 2520128 h 3863454"/>
              <a:gd name="connsiteX2059" fmla="*/ 956789 w 4908965"/>
              <a:gd name="connsiteY2059" fmla="*/ 2573777 h 3863454"/>
              <a:gd name="connsiteX2060" fmla="*/ 938741 w 4908965"/>
              <a:gd name="connsiteY2060" fmla="*/ 2602056 h 3863454"/>
              <a:gd name="connsiteX2061" fmla="*/ 914830 w 4908965"/>
              <a:gd name="connsiteY2061" fmla="*/ 2631770 h 3863454"/>
              <a:gd name="connsiteX2062" fmla="*/ 878411 w 4908965"/>
              <a:gd name="connsiteY2062" fmla="*/ 2691589 h 3863454"/>
              <a:gd name="connsiteX2063" fmla="*/ 870788 w 4908965"/>
              <a:gd name="connsiteY2063" fmla="*/ 2720497 h 3863454"/>
              <a:gd name="connsiteX2064" fmla="*/ 863164 w 4908965"/>
              <a:gd name="connsiteY2064" fmla="*/ 2749405 h 3863454"/>
              <a:gd name="connsiteX2065" fmla="*/ 820862 w 4908965"/>
              <a:gd name="connsiteY2065" fmla="*/ 2791575 h 3863454"/>
              <a:gd name="connsiteX2066" fmla="*/ 788672 w 4908965"/>
              <a:gd name="connsiteY2066" fmla="*/ 2883365 h 3863454"/>
              <a:gd name="connsiteX2067" fmla="*/ 732776 w 4908965"/>
              <a:gd name="connsiteY2067" fmla="*/ 2969027 h 3863454"/>
              <a:gd name="connsiteX2068" fmla="*/ 710659 w 4908965"/>
              <a:gd name="connsiteY2068" fmla="*/ 2999893 h 3863454"/>
              <a:gd name="connsiteX2069" fmla="*/ 688542 w 4908965"/>
              <a:gd name="connsiteY2069" fmla="*/ 3030759 h 3863454"/>
              <a:gd name="connsiteX2070" fmla="*/ 648859 w 4908965"/>
              <a:gd name="connsiteY2070" fmla="*/ 3085013 h 3863454"/>
              <a:gd name="connsiteX2071" fmla="*/ 641439 w 4908965"/>
              <a:gd name="connsiteY2071" fmla="*/ 3114269 h 3863454"/>
              <a:gd name="connsiteX2072" fmla="*/ 635243 w 4908965"/>
              <a:gd name="connsiteY2072" fmla="*/ 3145611 h 3863454"/>
              <a:gd name="connsiteX2073" fmla="*/ 602792 w 4908965"/>
              <a:gd name="connsiteY2073" fmla="*/ 3184574 h 3863454"/>
              <a:gd name="connsiteX2074" fmla="*/ 575720 w 4908965"/>
              <a:gd name="connsiteY2074" fmla="*/ 3226993 h 3863454"/>
              <a:gd name="connsiteX2075" fmla="*/ 553286 w 4908965"/>
              <a:gd name="connsiteY2075" fmla="*/ 3229701 h 3863454"/>
              <a:gd name="connsiteX2076" fmla="*/ 530112 w 4908965"/>
              <a:gd name="connsiteY2076" fmla="*/ 3225432 h 3863454"/>
              <a:gd name="connsiteX2077" fmla="*/ 443106 w 4908965"/>
              <a:gd name="connsiteY2077" fmla="*/ 3199010 h 3863454"/>
              <a:gd name="connsiteX2078" fmla="*/ 412154 w 4908965"/>
              <a:gd name="connsiteY2078" fmla="*/ 3193862 h 3863454"/>
              <a:gd name="connsiteX2079" fmla="*/ 387064 w 4908965"/>
              <a:gd name="connsiteY2079" fmla="*/ 3187278 h 3863454"/>
              <a:gd name="connsiteX2080" fmla="*/ 380434 w 4908965"/>
              <a:gd name="connsiteY2080" fmla="*/ 3194072 h 3863454"/>
              <a:gd name="connsiteX2081" fmla="*/ 377959 w 4908965"/>
              <a:gd name="connsiteY2081" fmla="*/ 3202233 h 3863454"/>
              <a:gd name="connsiteX2082" fmla="*/ 350087 w 4908965"/>
              <a:gd name="connsiteY2082" fmla="*/ 3221384 h 3863454"/>
              <a:gd name="connsiteX2083" fmla="*/ 331748 w 4908965"/>
              <a:gd name="connsiteY2083" fmla="*/ 3245360 h 3863454"/>
              <a:gd name="connsiteX2084" fmla="*/ 331275 w 4908965"/>
              <a:gd name="connsiteY2084" fmla="*/ 3259792 h 3863454"/>
              <a:gd name="connsiteX2085" fmla="*/ 314184 w 4908965"/>
              <a:gd name="connsiteY2085" fmla="*/ 3268748 h 3863454"/>
              <a:gd name="connsiteX2086" fmla="*/ 310275 w 4908965"/>
              <a:gd name="connsiteY2086" fmla="*/ 3269705 h 3863454"/>
              <a:gd name="connsiteX2087" fmla="*/ 304815 w 4908965"/>
              <a:gd name="connsiteY2087" fmla="*/ 3303253 h 3863454"/>
              <a:gd name="connsiteX2088" fmla="*/ 276132 w 4908965"/>
              <a:gd name="connsiteY2088" fmla="*/ 3325785 h 3863454"/>
              <a:gd name="connsiteX2089" fmla="*/ 267308 w 4908965"/>
              <a:gd name="connsiteY2089" fmla="*/ 3328032 h 3863454"/>
              <a:gd name="connsiteX2090" fmla="*/ 250768 w 4908965"/>
              <a:gd name="connsiteY2090" fmla="*/ 3329210 h 3863454"/>
              <a:gd name="connsiteX2091" fmla="*/ 237355 w 4908965"/>
              <a:gd name="connsiteY2091" fmla="*/ 3313008 h 3863454"/>
              <a:gd name="connsiteX2092" fmla="*/ 233570 w 4908965"/>
              <a:gd name="connsiteY2092" fmla="*/ 3278939 h 3863454"/>
              <a:gd name="connsiteX2093" fmla="*/ 195612 w 4908965"/>
              <a:gd name="connsiteY2093" fmla="*/ 3272324 h 3863454"/>
              <a:gd name="connsiteX2094" fmla="*/ 129134 w 4908965"/>
              <a:gd name="connsiteY2094" fmla="*/ 3250421 h 3863454"/>
              <a:gd name="connsiteX2095" fmla="*/ 108597 w 4908965"/>
              <a:gd name="connsiteY2095" fmla="*/ 3200172 h 3863454"/>
              <a:gd name="connsiteX2096" fmla="*/ 89284 w 4908965"/>
              <a:gd name="connsiteY2096" fmla="*/ 3152009 h 3863454"/>
              <a:gd name="connsiteX2097" fmla="*/ 65494 w 4908965"/>
              <a:gd name="connsiteY2097" fmla="*/ 3141926 h 3863454"/>
              <a:gd name="connsiteX2098" fmla="*/ 59771 w 4908965"/>
              <a:gd name="connsiteY2098" fmla="*/ 3122647 h 3863454"/>
              <a:gd name="connsiteX2099" fmla="*/ 59911 w 4908965"/>
              <a:gd name="connsiteY2099" fmla="*/ 3101934 h 3863454"/>
              <a:gd name="connsiteX2100" fmla="*/ 61265 w 4908965"/>
              <a:gd name="connsiteY2100" fmla="*/ 3073765 h 3863454"/>
              <a:gd name="connsiteX2101" fmla="*/ 65066 w 4908965"/>
              <a:gd name="connsiteY2101" fmla="*/ 3049770 h 3863454"/>
              <a:gd name="connsiteX2102" fmla="*/ 66012 w 4908965"/>
              <a:gd name="connsiteY2102" fmla="*/ 3020906 h 3863454"/>
              <a:gd name="connsiteX2103" fmla="*/ 76749 w 4908965"/>
              <a:gd name="connsiteY2103" fmla="*/ 3008733 h 3863454"/>
              <a:gd name="connsiteX2104" fmla="*/ 86156 w 4908965"/>
              <a:gd name="connsiteY2104" fmla="*/ 2971435 h 3863454"/>
              <a:gd name="connsiteX2105" fmla="*/ 68640 w 4908965"/>
              <a:gd name="connsiteY2105" fmla="*/ 2965383 h 3863454"/>
              <a:gd name="connsiteX2106" fmla="*/ 57468 w 4908965"/>
              <a:gd name="connsiteY2106" fmla="*/ 2953006 h 3863454"/>
              <a:gd name="connsiteX2107" fmla="*/ 12848 w 4908965"/>
              <a:gd name="connsiteY2107" fmla="*/ 2960748 h 3863454"/>
              <a:gd name="connsiteX2108" fmla="*/ 3056 w 4908965"/>
              <a:gd name="connsiteY2108" fmla="*/ 2944057 h 3863454"/>
              <a:gd name="connsiteX2109" fmla="*/ 10530 w 4908965"/>
              <a:gd name="connsiteY2109" fmla="*/ 2926320 h 3863454"/>
              <a:gd name="connsiteX2110" fmla="*/ 14697 w 4908965"/>
              <a:gd name="connsiteY2110" fmla="*/ 2864853 h 3863454"/>
              <a:gd name="connsiteX2111" fmla="*/ 18864 w 4908965"/>
              <a:gd name="connsiteY2111" fmla="*/ 2803386 h 3863454"/>
              <a:gd name="connsiteX2112" fmla="*/ 45346 w 4908965"/>
              <a:gd name="connsiteY2112" fmla="*/ 2779008 h 3863454"/>
              <a:gd name="connsiteX2113" fmla="*/ 56916 w 4908965"/>
              <a:gd name="connsiteY2113" fmla="*/ 2746350 h 3863454"/>
              <a:gd name="connsiteX2114" fmla="*/ 67652 w 4908965"/>
              <a:gd name="connsiteY2114" fmla="*/ 2734177 h 3863454"/>
              <a:gd name="connsiteX2115" fmla="*/ 57898 w 4908965"/>
              <a:gd name="connsiteY2115" fmla="*/ 2714693 h 3863454"/>
              <a:gd name="connsiteX2116" fmla="*/ 74782 w 4908965"/>
              <a:gd name="connsiteY2116" fmla="*/ 2700618 h 3863454"/>
              <a:gd name="connsiteX2117" fmla="*/ 82598 w 4908965"/>
              <a:gd name="connsiteY2117" fmla="*/ 2698704 h 3863454"/>
              <a:gd name="connsiteX2118" fmla="*/ 97834 w 4908965"/>
              <a:gd name="connsiteY2118" fmla="*/ 2667535 h 3863454"/>
              <a:gd name="connsiteX2119" fmla="*/ 111846 w 4908965"/>
              <a:gd name="connsiteY2119" fmla="*/ 2634280 h 3863454"/>
              <a:gd name="connsiteX2120" fmla="*/ 136582 w 4908965"/>
              <a:gd name="connsiteY2120" fmla="*/ 2615498 h 3863454"/>
              <a:gd name="connsiteX2121" fmla="*/ 150461 w 4908965"/>
              <a:gd name="connsiteY2121" fmla="*/ 2535349 h 3863454"/>
              <a:gd name="connsiteX2122" fmla="*/ 182667 w 4908965"/>
              <a:gd name="connsiteY2122" fmla="*/ 2457872 h 3863454"/>
              <a:gd name="connsiteX2123" fmla="*/ 202797 w 4908965"/>
              <a:gd name="connsiteY2123" fmla="*/ 2435048 h 3863454"/>
              <a:gd name="connsiteX2124" fmla="*/ 205086 w 4908965"/>
              <a:gd name="connsiteY2124" fmla="*/ 2404663 h 3863454"/>
              <a:gd name="connsiteX2125" fmla="*/ 218738 w 4908965"/>
              <a:gd name="connsiteY2125" fmla="*/ 2377460 h 3863454"/>
              <a:gd name="connsiteX2126" fmla="*/ 235320 w 4908965"/>
              <a:gd name="connsiteY2126" fmla="*/ 2349539 h 3863454"/>
              <a:gd name="connsiteX2127" fmla="*/ 235718 w 4908965"/>
              <a:gd name="connsiteY2127" fmla="*/ 2340693 h 3863454"/>
              <a:gd name="connsiteX2128" fmla="*/ 244425 w 4908965"/>
              <a:gd name="connsiteY2128" fmla="*/ 2334585 h 3863454"/>
              <a:gd name="connsiteX2129" fmla="*/ 261689 w 4908965"/>
              <a:gd name="connsiteY2129" fmla="*/ 2333540 h 3863454"/>
              <a:gd name="connsiteX2130" fmla="*/ 247130 w 4908965"/>
              <a:gd name="connsiteY2130" fmla="*/ 2350625 h 3863454"/>
              <a:gd name="connsiteX2131" fmla="*/ 246743 w 4908965"/>
              <a:gd name="connsiteY2131" fmla="*/ 2369013 h 3863454"/>
              <a:gd name="connsiteX2132" fmla="*/ 270035 w 4908965"/>
              <a:gd name="connsiteY2132" fmla="*/ 2369674 h 3863454"/>
              <a:gd name="connsiteX2133" fmla="*/ 296259 w 4908965"/>
              <a:gd name="connsiteY2133" fmla="*/ 2369617 h 3863454"/>
              <a:gd name="connsiteX2134" fmla="*/ 302744 w 4908965"/>
              <a:gd name="connsiteY2134" fmla="*/ 2342578 h 3863454"/>
              <a:gd name="connsiteX2135" fmla="*/ 310690 w 4908965"/>
              <a:gd name="connsiteY2135" fmla="*/ 2310409 h 3863454"/>
              <a:gd name="connsiteX2136" fmla="*/ 318636 w 4908965"/>
              <a:gd name="connsiteY2136" fmla="*/ 2278241 h 3863454"/>
              <a:gd name="connsiteX2137" fmla="*/ 362871 w 4908965"/>
              <a:gd name="connsiteY2137" fmla="*/ 2216509 h 3863454"/>
              <a:gd name="connsiteX2138" fmla="*/ 364992 w 4908965"/>
              <a:gd name="connsiteY2138" fmla="*/ 2182983 h 3863454"/>
              <a:gd name="connsiteX2139" fmla="*/ 398645 w 4908965"/>
              <a:gd name="connsiteY2139" fmla="*/ 2163212 h 3863454"/>
              <a:gd name="connsiteX2140" fmla="*/ 382972 w 4908965"/>
              <a:gd name="connsiteY2140" fmla="*/ 2128872 h 3863454"/>
              <a:gd name="connsiteX2141" fmla="*/ 386537 w 4908965"/>
              <a:gd name="connsiteY2141" fmla="*/ 2112093 h 3863454"/>
              <a:gd name="connsiteX2142" fmla="*/ 334745 w 4908965"/>
              <a:gd name="connsiteY2142" fmla="*/ 2115227 h 3863454"/>
              <a:gd name="connsiteX2143" fmla="*/ 334058 w 4908965"/>
              <a:gd name="connsiteY2143" fmla="*/ 2083581 h 3863454"/>
              <a:gd name="connsiteX2144" fmla="*/ 333372 w 4908965"/>
              <a:gd name="connsiteY2144" fmla="*/ 2051935 h 3863454"/>
              <a:gd name="connsiteX2145" fmla="*/ 350035 w 4908965"/>
              <a:gd name="connsiteY2145" fmla="*/ 2023199 h 3863454"/>
              <a:gd name="connsiteX2146" fmla="*/ 352527 w 4908965"/>
              <a:gd name="connsiteY2146" fmla="*/ 1993162 h 3863454"/>
              <a:gd name="connsiteX2147" fmla="*/ 370398 w 4908965"/>
              <a:gd name="connsiteY2147" fmla="*/ 1988389 h 3863454"/>
              <a:gd name="connsiteX2148" fmla="*/ 373356 w 4908965"/>
              <a:gd name="connsiteY2148" fmla="*/ 1975337 h 3863454"/>
              <a:gd name="connsiteX2149" fmla="*/ 375730 w 4908965"/>
              <a:gd name="connsiteY2149" fmla="*/ 1948907 h 3863454"/>
              <a:gd name="connsiteX2150" fmla="*/ 386670 w 4908965"/>
              <a:gd name="connsiteY2150" fmla="*/ 1937082 h 3863454"/>
              <a:gd name="connsiteX2151" fmla="*/ 381367 w 4908965"/>
              <a:gd name="connsiteY2151" fmla="*/ 1928041 h 3863454"/>
              <a:gd name="connsiteX2152" fmla="*/ 390236 w 4908965"/>
              <a:gd name="connsiteY2152" fmla="*/ 1920303 h 3863454"/>
              <a:gd name="connsiteX2153" fmla="*/ 399340 w 4908965"/>
              <a:gd name="connsiteY2153" fmla="*/ 1905348 h 3863454"/>
              <a:gd name="connsiteX2154" fmla="*/ 422788 w 4908965"/>
              <a:gd name="connsiteY2154" fmla="*/ 1899608 h 3863454"/>
              <a:gd name="connsiteX2155" fmla="*/ 434814 w 4908965"/>
              <a:gd name="connsiteY2155" fmla="*/ 1874394 h 3863454"/>
              <a:gd name="connsiteX2156" fmla="*/ 406128 w 4908965"/>
              <a:gd name="connsiteY2156" fmla="*/ 1855966 h 3863454"/>
              <a:gd name="connsiteX2157" fmla="*/ 426398 w 4908965"/>
              <a:gd name="connsiteY2157" fmla="*/ 1848617 h 3863454"/>
              <a:gd name="connsiteX2158" fmla="*/ 427600 w 4908965"/>
              <a:gd name="connsiteY2158" fmla="*/ 1831620 h 3863454"/>
              <a:gd name="connsiteX2159" fmla="*/ 440013 w 4908965"/>
              <a:gd name="connsiteY2159" fmla="*/ 1788019 h 3863454"/>
              <a:gd name="connsiteX2160" fmla="*/ 466597 w 4908965"/>
              <a:gd name="connsiteY2160" fmla="*/ 1745720 h 3863454"/>
              <a:gd name="connsiteX2161" fmla="*/ 498848 w 4908965"/>
              <a:gd name="connsiteY2161" fmla="*/ 1747369 h 3863454"/>
              <a:gd name="connsiteX2162" fmla="*/ 516069 w 4908965"/>
              <a:gd name="connsiteY2162" fmla="*/ 1744346 h 3863454"/>
              <a:gd name="connsiteX2163" fmla="*/ 531100 w 4908965"/>
              <a:gd name="connsiteY2163" fmla="*/ 1749018 h 3863454"/>
              <a:gd name="connsiteX2164" fmla="*/ 532732 w 4908965"/>
              <a:gd name="connsiteY2164" fmla="*/ 1751800 h 3863454"/>
              <a:gd name="connsiteX2165" fmla="*/ 530783 w 4908965"/>
              <a:gd name="connsiteY2165" fmla="*/ 1757049 h 3863454"/>
              <a:gd name="connsiteX2166" fmla="*/ 525904 w 4908965"/>
              <a:gd name="connsiteY2166" fmla="*/ 1763016 h 3863454"/>
              <a:gd name="connsiteX2167" fmla="*/ 530267 w 4908965"/>
              <a:gd name="connsiteY2167" fmla="*/ 1769503 h 3863454"/>
              <a:gd name="connsiteX2168" fmla="*/ 536338 w 4908965"/>
              <a:gd name="connsiteY2168" fmla="*/ 1773187 h 3863454"/>
              <a:gd name="connsiteX2169" fmla="*/ 538690 w 4908965"/>
              <a:gd name="connsiteY2169" fmla="*/ 1763862 h 3863454"/>
              <a:gd name="connsiteX2170" fmla="*/ 532732 w 4908965"/>
              <a:gd name="connsiteY2170" fmla="*/ 1751800 h 3863454"/>
              <a:gd name="connsiteX2171" fmla="*/ 533258 w 4908965"/>
              <a:gd name="connsiteY2171" fmla="*/ 1748887 h 3863454"/>
              <a:gd name="connsiteX2172" fmla="*/ 535009 w 4908965"/>
              <a:gd name="connsiteY2172" fmla="*/ 1748061 h 3863454"/>
              <a:gd name="connsiteX2173" fmla="*/ 549346 w 4908965"/>
              <a:gd name="connsiteY2173" fmla="*/ 1752504 h 3863454"/>
              <a:gd name="connsiteX2174" fmla="*/ 566615 w 4908965"/>
              <a:gd name="connsiteY2174" fmla="*/ 1756231 h 3863454"/>
              <a:gd name="connsiteX2175" fmla="*/ 567383 w 4908965"/>
              <a:gd name="connsiteY2175" fmla="*/ 1750873 h 3863454"/>
              <a:gd name="connsiteX2176" fmla="*/ 563995 w 4908965"/>
              <a:gd name="connsiteY2176" fmla="*/ 1744146 h 3863454"/>
              <a:gd name="connsiteX2177" fmla="*/ 589415 w 4908965"/>
              <a:gd name="connsiteY2177" fmla="*/ 1716051 h 3863454"/>
              <a:gd name="connsiteX2178" fmla="*/ 596507 w 4908965"/>
              <a:gd name="connsiteY2178" fmla="*/ 1685284 h 3863454"/>
              <a:gd name="connsiteX2179" fmla="*/ 600845 w 4908965"/>
              <a:gd name="connsiteY2179" fmla="*/ 1667919 h 3863454"/>
              <a:gd name="connsiteX2180" fmla="*/ 598097 w 4908965"/>
              <a:gd name="connsiteY2180" fmla="*/ 1649900 h 3863454"/>
              <a:gd name="connsiteX2181" fmla="*/ 590190 w 4908965"/>
              <a:gd name="connsiteY2181" fmla="*/ 1643087 h 3863454"/>
              <a:gd name="connsiteX2182" fmla="*/ 575938 w 4908965"/>
              <a:gd name="connsiteY2182" fmla="*/ 1642599 h 3863454"/>
              <a:gd name="connsiteX2183" fmla="*/ 559193 w 4908965"/>
              <a:gd name="connsiteY2183" fmla="*/ 1672149 h 3863454"/>
              <a:gd name="connsiteX2184" fmla="*/ 539520 w 4908965"/>
              <a:gd name="connsiteY2184" fmla="*/ 1702417 h 3863454"/>
              <a:gd name="connsiteX2185" fmla="*/ 542830 w 4908965"/>
              <a:gd name="connsiteY2185" fmla="*/ 1714730 h 3863454"/>
              <a:gd name="connsiteX2186" fmla="*/ 533677 w 4908965"/>
              <a:gd name="connsiteY2186" fmla="*/ 1722935 h 3863454"/>
              <a:gd name="connsiteX2187" fmla="*/ 499681 w 4908965"/>
              <a:gd name="connsiteY2187" fmla="*/ 1726884 h 3863454"/>
              <a:gd name="connsiteX2188" fmla="*/ 470806 w 4908965"/>
              <a:gd name="connsiteY2188" fmla="*/ 1722419 h 3863454"/>
              <a:gd name="connsiteX2189" fmla="*/ 480567 w 4908965"/>
              <a:gd name="connsiteY2189" fmla="*/ 1674298 h 3863454"/>
              <a:gd name="connsiteX2190" fmla="*/ 503275 w 4908965"/>
              <a:gd name="connsiteY2190" fmla="*/ 1625392 h 3863454"/>
              <a:gd name="connsiteX2191" fmla="*/ 493142 w 4908965"/>
              <a:gd name="connsiteY2191" fmla="*/ 1592877 h 3863454"/>
              <a:gd name="connsiteX2192" fmla="*/ 514227 w 4908965"/>
              <a:gd name="connsiteY2192" fmla="*/ 1586920 h 3863454"/>
              <a:gd name="connsiteX2193" fmla="*/ 516246 w 4908965"/>
              <a:gd name="connsiteY2193" fmla="*/ 1571314 h 3863454"/>
              <a:gd name="connsiteX2194" fmla="*/ 524036 w 4908965"/>
              <a:gd name="connsiteY2194" fmla="*/ 1545546 h 3863454"/>
              <a:gd name="connsiteX2195" fmla="*/ 534757 w 4908965"/>
              <a:gd name="connsiteY2195" fmla="*/ 1519061 h 3863454"/>
              <a:gd name="connsiteX2196" fmla="*/ 535703 w 4908965"/>
              <a:gd name="connsiteY2196" fmla="*/ 1490197 h 3863454"/>
              <a:gd name="connsiteX2197" fmla="*/ 578005 w 4908965"/>
              <a:gd name="connsiteY2197" fmla="*/ 1448027 h 3863454"/>
              <a:gd name="connsiteX2198" fmla="*/ 579766 w 4908965"/>
              <a:gd name="connsiteY2198" fmla="*/ 1420554 h 3863454"/>
              <a:gd name="connsiteX2199" fmla="*/ 581528 w 4908965"/>
              <a:gd name="connsiteY2199" fmla="*/ 1393081 h 3863454"/>
              <a:gd name="connsiteX2200" fmla="*/ 599093 w 4908965"/>
              <a:gd name="connsiteY2200" fmla="*/ 1369693 h 3863454"/>
              <a:gd name="connsiteX2201" fmla="*/ 600039 w 4908965"/>
              <a:gd name="connsiteY2201" fmla="*/ 1340829 h 3863454"/>
              <a:gd name="connsiteX2202" fmla="*/ 599696 w 4908965"/>
              <a:gd name="connsiteY2202" fmla="*/ 1325005 h 3863454"/>
              <a:gd name="connsiteX2203" fmla="*/ 599352 w 4908965"/>
              <a:gd name="connsiteY2203" fmla="*/ 1309182 h 3863454"/>
              <a:gd name="connsiteX2204" fmla="*/ 609746 w 4908965"/>
              <a:gd name="connsiteY2204" fmla="*/ 1281187 h 3863454"/>
              <a:gd name="connsiteX2205" fmla="*/ 615565 w 4908965"/>
              <a:gd name="connsiteY2205" fmla="*/ 1277774 h 3863454"/>
              <a:gd name="connsiteX2206" fmla="*/ 614298 w 4908965"/>
              <a:gd name="connsiteY2206" fmla="*/ 1273710 h 3863454"/>
              <a:gd name="connsiteX2207" fmla="*/ 608382 w 4908965"/>
              <a:gd name="connsiteY2207" fmla="*/ 1263625 h 3863454"/>
              <a:gd name="connsiteX2208" fmla="*/ 617863 w 4908965"/>
              <a:gd name="connsiteY2208" fmla="*/ 1256930 h 3863454"/>
              <a:gd name="connsiteX2209" fmla="*/ 633469 w 4908965"/>
              <a:gd name="connsiteY2209" fmla="*/ 1229249 h 3863454"/>
              <a:gd name="connsiteX2210" fmla="*/ 640282 w 4908965"/>
              <a:gd name="connsiteY2210" fmla="*/ 1203720 h 3863454"/>
              <a:gd name="connsiteX2211" fmla="*/ 663387 w 4908965"/>
              <a:gd name="connsiteY2211" fmla="*/ 1182157 h 3863454"/>
              <a:gd name="connsiteX2212" fmla="*/ 661467 w 4908965"/>
              <a:gd name="connsiteY2212" fmla="*/ 1138883 h 3863454"/>
              <a:gd name="connsiteX2213" fmla="*/ 679579 w 4908965"/>
              <a:gd name="connsiteY2213" fmla="*/ 1095477 h 3863454"/>
              <a:gd name="connsiteX2214" fmla="*/ 670970 w 4908965"/>
              <a:gd name="connsiteY2214" fmla="*/ 1078894 h 3863454"/>
              <a:gd name="connsiteX2215" fmla="*/ 686066 w 4908965"/>
              <a:gd name="connsiteY2215" fmla="*/ 1068437 h 3863454"/>
              <a:gd name="connsiteX2216" fmla="*/ 698735 w 4908965"/>
              <a:gd name="connsiteY2216" fmla="*/ 1036703 h 3863454"/>
              <a:gd name="connsiteX2217" fmla="*/ 703894 w 4908965"/>
              <a:gd name="connsiteY2217" fmla="*/ 1025498 h 3863454"/>
              <a:gd name="connsiteX2218" fmla="*/ 699037 w 4908965"/>
              <a:gd name="connsiteY2218" fmla="*/ 1014360 h 3863454"/>
              <a:gd name="connsiteX2219" fmla="*/ 703246 w 4908965"/>
              <a:gd name="connsiteY2219" fmla="*/ 991059 h 3863454"/>
              <a:gd name="connsiteX2220" fmla="*/ 718363 w 4908965"/>
              <a:gd name="connsiteY2220" fmla="*/ 963498 h 3863454"/>
              <a:gd name="connsiteX2221" fmla="*/ 721756 w 4908965"/>
              <a:gd name="connsiteY2221" fmla="*/ 938806 h 3863454"/>
              <a:gd name="connsiteX2222" fmla="*/ 729187 w 4908965"/>
              <a:gd name="connsiteY2222" fmla="*/ 882904 h 3863454"/>
              <a:gd name="connsiteX2223" fmla="*/ 739055 w 4908965"/>
              <a:gd name="connsiteY2223" fmla="*/ 857820 h 3863454"/>
              <a:gd name="connsiteX2224" fmla="*/ 747698 w 4908965"/>
              <a:gd name="connsiteY2224" fmla="*/ 830651 h 3863454"/>
              <a:gd name="connsiteX2225" fmla="*/ 748982 w 4908965"/>
              <a:gd name="connsiteY2225" fmla="*/ 812839 h 3863454"/>
              <a:gd name="connsiteX2226" fmla="*/ 741472 w 4908965"/>
              <a:gd name="connsiteY2226" fmla="*/ 797180 h 3863454"/>
              <a:gd name="connsiteX2227" fmla="*/ 770746 w 4908965"/>
              <a:gd name="connsiteY2227" fmla="*/ 756609 h 3863454"/>
              <a:gd name="connsiteX2228" fmla="*/ 780469 w 4908965"/>
              <a:gd name="connsiteY2228" fmla="*/ 711279 h 3863454"/>
              <a:gd name="connsiteX2229" fmla="*/ 787480 w 4908965"/>
              <a:gd name="connsiteY2229" fmla="*/ 681328 h 3863454"/>
              <a:gd name="connsiteX2230" fmla="*/ 795716 w 4908965"/>
              <a:gd name="connsiteY2230" fmla="*/ 653463 h 3863454"/>
              <a:gd name="connsiteX2231" fmla="*/ 815241 w 4908965"/>
              <a:gd name="connsiteY2231" fmla="*/ 598178 h 3863454"/>
              <a:gd name="connsiteX2232" fmla="*/ 838922 w 4908965"/>
              <a:gd name="connsiteY2232" fmla="*/ 544263 h 3863454"/>
              <a:gd name="connsiteX2233" fmla="*/ 854039 w 4908965"/>
              <a:gd name="connsiteY2233" fmla="*/ 516701 h 3863454"/>
              <a:gd name="connsiteX2234" fmla="*/ 869157 w 4908965"/>
              <a:gd name="connsiteY2234" fmla="*/ 489139 h 3863454"/>
              <a:gd name="connsiteX2235" fmla="*/ 865621 w 4908965"/>
              <a:gd name="connsiteY2235" fmla="*/ 457396 h 3863454"/>
              <a:gd name="connsiteX2236" fmla="*/ 889944 w 4908965"/>
              <a:gd name="connsiteY2236" fmla="*/ 433148 h 3863454"/>
              <a:gd name="connsiteX2237" fmla="*/ 890630 w 4908965"/>
              <a:gd name="connsiteY2237" fmla="*/ 464795 h 3863454"/>
              <a:gd name="connsiteX2238" fmla="*/ 891316 w 4908965"/>
              <a:gd name="connsiteY2238" fmla="*/ 496440 h 3863454"/>
              <a:gd name="connsiteX2239" fmla="*/ 881395 w 4908965"/>
              <a:gd name="connsiteY2239" fmla="*/ 510004 h 3863454"/>
              <a:gd name="connsiteX2240" fmla="*/ 871475 w 4908965"/>
              <a:gd name="connsiteY2240" fmla="*/ 523568 h 3863454"/>
              <a:gd name="connsiteX2241" fmla="*/ 876333 w 4908965"/>
              <a:gd name="connsiteY2241" fmla="*/ 534706 h 3863454"/>
              <a:gd name="connsiteX2242" fmla="*/ 871174 w 4908965"/>
              <a:gd name="connsiteY2242" fmla="*/ 545911 h 3863454"/>
              <a:gd name="connsiteX2243" fmla="*/ 853886 w 4908965"/>
              <a:gd name="connsiteY2243" fmla="*/ 600251 h 3863454"/>
              <a:gd name="connsiteX2244" fmla="*/ 850771 w 4908965"/>
              <a:gd name="connsiteY2244" fmla="*/ 655892 h 3863454"/>
              <a:gd name="connsiteX2245" fmla="*/ 892525 w 4908965"/>
              <a:gd name="connsiteY2245" fmla="*/ 669929 h 3863454"/>
              <a:gd name="connsiteX2246" fmla="*/ 930605 w 4908965"/>
              <a:gd name="connsiteY2246" fmla="*/ 677707 h 3863454"/>
              <a:gd name="connsiteX2247" fmla="*/ 942334 w 4908965"/>
              <a:gd name="connsiteY2247" fmla="*/ 679607 h 3863454"/>
              <a:gd name="connsiteX2248" fmla="*/ 951133 w 4908965"/>
              <a:gd name="connsiteY2248" fmla="*/ 682226 h 3863454"/>
              <a:gd name="connsiteX2249" fmla="*/ 947638 w 4908965"/>
              <a:gd name="connsiteY2249" fmla="*/ 688649 h 3863454"/>
              <a:gd name="connsiteX2250" fmla="*/ 938764 w 4908965"/>
              <a:gd name="connsiteY2250" fmla="*/ 691616 h 3863454"/>
              <a:gd name="connsiteX2251" fmla="*/ 937476 w 4908965"/>
              <a:gd name="connsiteY2251" fmla="*/ 704657 h 3863454"/>
              <a:gd name="connsiteX2252" fmla="*/ 936187 w 4908965"/>
              <a:gd name="connsiteY2252" fmla="*/ 717699 h 3863454"/>
              <a:gd name="connsiteX2253" fmla="*/ 942413 w 4908965"/>
              <a:gd name="connsiteY2253" fmla="*/ 751170 h 3863454"/>
              <a:gd name="connsiteX2254" fmla="*/ 949585 w 4908965"/>
              <a:gd name="connsiteY2254" fmla="*/ 755777 h 3863454"/>
              <a:gd name="connsiteX2255" fmla="*/ 953122 w 4908965"/>
              <a:gd name="connsiteY2255" fmla="*/ 751332 h 3863454"/>
              <a:gd name="connsiteX2256" fmla="*/ 952505 w 4908965"/>
              <a:gd name="connsiteY2256" fmla="*/ 745518 h 3863454"/>
              <a:gd name="connsiteX2257" fmla="*/ 965329 w 4908965"/>
              <a:gd name="connsiteY2257" fmla="*/ 743572 h 3863454"/>
              <a:gd name="connsiteX2258" fmla="*/ 963242 w 4908965"/>
              <a:gd name="connsiteY2258" fmla="*/ 733345 h 3863454"/>
              <a:gd name="connsiteX2259" fmla="*/ 972347 w 4908965"/>
              <a:gd name="connsiteY2259" fmla="*/ 718391 h 3863454"/>
              <a:gd name="connsiteX2260" fmla="*/ 974495 w 4908965"/>
              <a:gd name="connsiteY2260" fmla="*/ 672530 h 3863454"/>
              <a:gd name="connsiteX2261" fmla="*/ 990815 w 4908965"/>
              <a:gd name="connsiteY2261" fmla="*/ 627972 h 3863454"/>
              <a:gd name="connsiteX2262" fmla="*/ 1002448 w 4908965"/>
              <a:gd name="connsiteY2262" fmla="*/ 616375 h 3863454"/>
              <a:gd name="connsiteX2263" fmla="*/ 1019461 w 4908965"/>
              <a:gd name="connsiteY2263" fmla="*/ 608233 h 3863454"/>
              <a:gd name="connsiteX2264" fmla="*/ 1026669 w 4908965"/>
              <a:gd name="connsiteY2264" fmla="*/ 610047 h 3863454"/>
              <a:gd name="connsiteX2265" fmla="*/ 1032172 w 4908965"/>
              <a:gd name="connsiteY2265" fmla="*/ 614666 h 3863454"/>
              <a:gd name="connsiteX2266" fmla="*/ 1056951 w 4908965"/>
              <a:gd name="connsiteY2266" fmla="*/ 634051 h 3863454"/>
              <a:gd name="connsiteX2267" fmla="*/ 1040071 w 4908965"/>
              <a:gd name="connsiteY2267" fmla="*/ 689085 h 3863454"/>
              <a:gd name="connsiteX2268" fmla="*/ 1027703 w 4908965"/>
              <a:gd name="connsiteY2268" fmla="*/ 698476 h 3863454"/>
              <a:gd name="connsiteX2269" fmla="*/ 1021862 w 4908965"/>
              <a:gd name="connsiteY2269" fmla="*/ 718995 h 3863454"/>
              <a:gd name="connsiteX2270" fmla="*/ 1039812 w 4908965"/>
              <a:gd name="connsiteY2270" fmla="*/ 749595 h 3863454"/>
              <a:gd name="connsiteX2271" fmla="*/ 1050929 w 4908965"/>
              <a:gd name="connsiteY2271" fmla="*/ 750453 h 3863454"/>
              <a:gd name="connsiteX2272" fmla="*/ 1060340 w 4908965"/>
              <a:gd name="connsiteY2272" fmla="*/ 754115 h 3863454"/>
              <a:gd name="connsiteX2273" fmla="*/ 1055417 w 4908965"/>
              <a:gd name="connsiteY2273" fmla="*/ 758103 h 3863454"/>
              <a:gd name="connsiteX2274" fmla="*/ 1046340 w 4908965"/>
              <a:gd name="connsiteY2274" fmla="*/ 760724 h 3863454"/>
              <a:gd name="connsiteX2275" fmla="*/ 1045051 w 4908965"/>
              <a:gd name="connsiteY2275" fmla="*/ 773765 h 3863454"/>
              <a:gd name="connsiteX2276" fmla="*/ 1043762 w 4908965"/>
              <a:gd name="connsiteY2276" fmla="*/ 786806 h 3863454"/>
              <a:gd name="connsiteX2277" fmla="*/ 1026266 w 4908965"/>
              <a:gd name="connsiteY2277" fmla="*/ 836026 h 3863454"/>
              <a:gd name="connsiteX2278" fmla="*/ 1024649 w 4908965"/>
              <a:gd name="connsiteY2278" fmla="*/ 883745 h 3863454"/>
              <a:gd name="connsiteX2279" fmla="*/ 1035729 w 4908965"/>
              <a:gd name="connsiteY2279" fmla="*/ 887396 h 3863454"/>
              <a:gd name="connsiteX2280" fmla="*/ 1054432 w 4908965"/>
              <a:gd name="connsiteY2280" fmla="*/ 862138 h 3863454"/>
              <a:gd name="connsiteX2281" fmla="*/ 1056515 w 4908965"/>
              <a:gd name="connsiteY2281" fmla="*/ 831405 h 3863454"/>
              <a:gd name="connsiteX2282" fmla="*/ 1097658 w 4908965"/>
              <a:gd name="connsiteY2282" fmla="*/ 772021 h 3863454"/>
              <a:gd name="connsiteX2283" fmla="*/ 1138802 w 4908965"/>
              <a:gd name="connsiteY2283" fmla="*/ 712637 h 3863454"/>
              <a:gd name="connsiteX2284" fmla="*/ 1140090 w 4908965"/>
              <a:gd name="connsiteY2284" fmla="*/ 699596 h 3863454"/>
              <a:gd name="connsiteX2285" fmla="*/ 1141379 w 4908965"/>
              <a:gd name="connsiteY2285" fmla="*/ 686555 h 3863454"/>
              <a:gd name="connsiteX2286" fmla="*/ 1167920 w 4908965"/>
              <a:gd name="connsiteY2286" fmla="*/ 642278 h 3863454"/>
              <a:gd name="connsiteX2287" fmla="*/ 1173204 w 4908965"/>
              <a:gd name="connsiteY2287" fmla="*/ 596048 h 3863454"/>
              <a:gd name="connsiteX2288" fmla="*/ 1191177 w 4908965"/>
              <a:gd name="connsiteY2288" fmla="*/ 573354 h 3863454"/>
              <a:gd name="connsiteX2289" fmla="*/ 1194978 w 4908965"/>
              <a:gd name="connsiteY2289" fmla="*/ 549358 h 3863454"/>
              <a:gd name="connsiteX2290" fmla="*/ 1234661 w 4908965"/>
              <a:gd name="connsiteY2290" fmla="*/ 495104 h 3863454"/>
              <a:gd name="connsiteX2291" fmla="*/ 1229986 w 4908965"/>
              <a:gd name="connsiteY2291" fmla="*/ 465230 h 3863454"/>
              <a:gd name="connsiteX2292" fmla="*/ 1253172 w 4908965"/>
              <a:gd name="connsiteY2292" fmla="*/ 442852 h 3863454"/>
              <a:gd name="connsiteX2293" fmla="*/ 1252690 w 4908965"/>
              <a:gd name="connsiteY2293" fmla="*/ 411554 h 3863454"/>
              <a:gd name="connsiteX2294" fmla="*/ 1265156 w 4908965"/>
              <a:gd name="connsiteY2294" fmla="*/ 379472 h 3863454"/>
              <a:gd name="connsiteX2295" fmla="*/ 1279285 w 4908965"/>
              <a:gd name="connsiteY2295" fmla="*/ 378797 h 3863454"/>
              <a:gd name="connsiteX2296" fmla="*/ 1291223 w 4908965"/>
              <a:gd name="connsiteY2296" fmla="*/ 385817 h 3863454"/>
              <a:gd name="connsiteX2297" fmla="*/ 1292022 w 4908965"/>
              <a:gd name="connsiteY2297" fmla="*/ 409083 h 3863454"/>
              <a:gd name="connsiteX2298" fmla="*/ 1282804 w 4908965"/>
              <a:gd name="connsiteY2298" fmla="*/ 432416 h 3863454"/>
              <a:gd name="connsiteX2299" fmla="*/ 1282943 w 4908965"/>
              <a:gd name="connsiteY2299" fmla="*/ 447892 h 3863454"/>
              <a:gd name="connsiteX2300" fmla="*/ 1281859 w 4908965"/>
              <a:gd name="connsiteY2300" fmla="*/ 461281 h 3863454"/>
              <a:gd name="connsiteX2301" fmla="*/ 1278836 w 4908965"/>
              <a:gd name="connsiteY2301" fmla="*/ 489460 h 3863454"/>
              <a:gd name="connsiteX2302" fmla="*/ 1263348 w 4908965"/>
              <a:gd name="connsiteY2302" fmla="*/ 513533 h 3863454"/>
              <a:gd name="connsiteX2303" fmla="*/ 1284288 w 4908965"/>
              <a:gd name="connsiteY2303" fmla="*/ 523519 h 3863454"/>
              <a:gd name="connsiteX2304" fmla="*/ 1276402 w 4908965"/>
              <a:gd name="connsiteY2304" fmla="*/ 535789 h 3863454"/>
              <a:gd name="connsiteX2305" fmla="*/ 1271359 w 4908965"/>
              <a:gd name="connsiteY2305" fmla="*/ 615763 h 3863454"/>
              <a:gd name="connsiteX2306" fmla="*/ 1249214 w 4908965"/>
              <a:gd name="connsiteY2306" fmla="*/ 695152 h 3863454"/>
              <a:gd name="connsiteX2307" fmla="*/ 1241783 w 4908965"/>
              <a:gd name="connsiteY2307" fmla="*/ 751055 h 3863454"/>
              <a:gd name="connsiteX2308" fmla="*/ 1235474 w 4908965"/>
              <a:gd name="connsiteY2308" fmla="*/ 754587 h 3863454"/>
              <a:gd name="connsiteX2309" fmla="*/ 1233322 w 4908965"/>
              <a:gd name="connsiteY2309" fmla="*/ 759489 h 3863454"/>
              <a:gd name="connsiteX2310" fmla="*/ 1239238 w 4908965"/>
              <a:gd name="connsiteY2310" fmla="*/ 769573 h 3863454"/>
              <a:gd name="connsiteX2311" fmla="*/ 1229758 w 4908965"/>
              <a:gd name="connsiteY2311" fmla="*/ 776269 h 3863454"/>
              <a:gd name="connsiteX2312" fmla="*/ 1228672 w 4908965"/>
              <a:gd name="connsiteY2312" fmla="*/ 789657 h 3863454"/>
              <a:gd name="connsiteX2313" fmla="*/ 1228811 w 4908965"/>
              <a:gd name="connsiteY2313" fmla="*/ 805133 h 3863454"/>
              <a:gd name="connsiteX2314" fmla="*/ 1235295 w 4908965"/>
              <a:gd name="connsiteY2314" fmla="*/ 814283 h 3863454"/>
              <a:gd name="connsiteX2315" fmla="*/ 1246418 w 4908965"/>
              <a:gd name="connsiteY2315" fmla="*/ 819911 h 3863454"/>
              <a:gd name="connsiteX2316" fmla="*/ 1272804 w 4908965"/>
              <a:gd name="connsiteY2316" fmla="*/ 782036 h 3863454"/>
              <a:gd name="connsiteX2317" fmla="*/ 1280863 w 4908965"/>
              <a:gd name="connsiteY2317" fmla="*/ 741488 h 3863454"/>
              <a:gd name="connsiteX2318" fmla="*/ 1305298 w 4908965"/>
              <a:gd name="connsiteY2318" fmla="*/ 745050 h 3863454"/>
              <a:gd name="connsiteX2319" fmla="*/ 1316034 w 4908965"/>
              <a:gd name="connsiteY2319" fmla="*/ 732878 h 3863454"/>
              <a:gd name="connsiteX2320" fmla="*/ 1319256 w 4908965"/>
              <a:gd name="connsiteY2320" fmla="*/ 700275 h 3863454"/>
              <a:gd name="connsiteX2321" fmla="*/ 1355031 w 4908965"/>
              <a:gd name="connsiteY2321" fmla="*/ 646977 h 3863454"/>
              <a:gd name="connsiteX2322" fmla="*/ 1353873 w 4908965"/>
              <a:gd name="connsiteY2322" fmla="*/ 629763 h 3863454"/>
              <a:gd name="connsiteX2323" fmla="*/ 1352713 w 4908965"/>
              <a:gd name="connsiteY2323" fmla="*/ 612549 h 3863454"/>
              <a:gd name="connsiteX2324" fmla="*/ 1376462 w 4908965"/>
              <a:gd name="connsiteY2324" fmla="*/ 584465 h 3863454"/>
              <a:gd name="connsiteX2325" fmla="*/ 1393212 w 4908965"/>
              <a:gd name="connsiteY2325" fmla="*/ 559687 h 3863454"/>
              <a:gd name="connsiteX2326" fmla="*/ 1393342 w 4908965"/>
              <a:gd name="connsiteY2326" fmla="*/ 529431 h 3863454"/>
              <a:gd name="connsiteX2327" fmla="*/ 1434973 w 4908965"/>
              <a:gd name="connsiteY2327" fmla="*/ 469928 h 3863454"/>
              <a:gd name="connsiteX2328" fmla="*/ 1467812 w 4908965"/>
              <a:gd name="connsiteY2328" fmla="*/ 412577 h 3863454"/>
              <a:gd name="connsiteX2329" fmla="*/ 1464049 w 4908965"/>
              <a:gd name="connsiteY2329" fmla="*/ 397591 h 3863454"/>
              <a:gd name="connsiteX2330" fmla="*/ 1479837 w 4908965"/>
              <a:gd name="connsiteY2330" fmla="*/ 387364 h 3863454"/>
              <a:gd name="connsiteX2331" fmla="*/ 1479172 w 4908965"/>
              <a:gd name="connsiteY2331" fmla="*/ 374801 h 3863454"/>
              <a:gd name="connsiteX2332" fmla="*/ 1478507 w 4908965"/>
              <a:gd name="connsiteY2332" fmla="*/ 362238 h 3863454"/>
              <a:gd name="connsiteX2333" fmla="*/ 1508123 w 4908965"/>
              <a:gd name="connsiteY2333" fmla="*/ 337490 h 3863454"/>
              <a:gd name="connsiteX2334" fmla="*/ 1518189 w 4908965"/>
              <a:gd name="connsiteY2334" fmla="*/ 307984 h 3863454"/>
              <a:gd name="connsiteX2335" fmla="*/ 1523670 w 4908965"/>
              <a:gd name="connsiteY2335" fmla="*/ 293519 h 3863454"/>
              <a:gd name="connsiteX2336" fmla="*/ 1519135 w 4908965"/>
              <a:gd name="connsiteY2336" fmla="*/ 279120 h 3863454"/>
              <a:gd name="connsiteX2337" fmla="*/ 1558173 w 4908965"/>
              <a:gd name="connsiteY2337" fmla="*/ 231386 h 3863454"/>
              <a:gd name="connsiteX2338" fmla="*/ 1556402 w 4908965"/>
              <a:gd name="connsiteY2338" fmla="*/ 213129 h 3863454"/>
              <a:gd name="connsiteX2339" fmla="*/ 1555855 w 4908965"/>
              <a:gd name="connsiteY2339" fmla="*/ 196958 h 3863454"/>
              <a:gd name="connsiteX2340" fmla="*/ 1584291 w 4908965"/>
              <a:gd name="connsiteY2340" fmla="*/ 172101 h 3863454"/>
              <a:gd name="connsiteX2341" fmla="*/ 1597814 w 4908965"/>
              <a:gd name="connsiteY2341" fmla="*/ 138965 h 3863454"/>
              <a:gd name="connsiteX2342" fmla="*/ 1640459 w 4908965"/>
              <a:gd name="connsiteY2342" fmla="*/ 112619 h 3863454"/>
              <a:gd name="connsiteX2343" fmla="*/ 1638484 w 4908965"/>
              <a:gd name="connsiteY2343" fmla="*/ 94014 h 3863454"/>
              <a:gd name="connsiteX2344" fmla="*/ 1636510 w 4908965"/>
              <a:gd name="connsiteY2344" fmla="*/ 75409 h 3863454"/>
              <a:gd name="connsiteX2345" fmla="*/ 1677824 w 4908965"/>
              <a:gd name="connsiteY2345" fmla="*/ 23936 h 3863454"/>
              <a:gd name="connsiteX2346" fmla="*/ 1692811 w 4908965"/>
              <a:gd name="connsiteY2346" fmla="*/ 26630 h 3863454"/>
              <a:gd name="connsiteX2347" fmla="*/ 1684823 w 4908965"/>
              <a:gd name="connsiteY2347" fmla="*/ 68883 h 3863454"/>
              <a:gd name="connsiteX2348" fmla="*/ 1666011 w 4908965"/>
              <a:gd name="connsiteY2348" fmla="*/ 143480 h 3863454"/>
              <a:gd name="connsiteX2349" fmla="*/ 1653899 w 4908965"/>
              <a:gd name="connsiteY2349" fmla="*/ 188864 h 3863454"/>
              <a:gd name="connsiteX2350" fmla="*/ 1645663 w 4908965"/>
              <a:gd name="connsiteY2350" fmla="*/ 216728 h 3863454"/>
              <a:gd name="connsiteX2351" fmla="*/ 1638652 w 4908965"/>
              <a:gd name="connsiteY2351" fmla="*/ 246680 h 3863454"/>
              <a:gd name="connsiteX2352" fmla="*/ 1629492 w 4908965"/>
              <a:gd name="connsiteY2352" fmla="*/ 286304 h 3863454"/>
              <a:gd name="connsiteX2353" fmla="*/ 1612023 w 4908965"/>
              <a:gd name="connsiteY2353" fmla="*/ 323189 h 3863454"/>
              <a:gd name="connsiteX2354" fmla="*/ 1622577 w 4908965"/>
              <a:gd name="connsiteY2354" fmla="*/ 329753 h 3863454"/>
              <a:gd name="connsiteX2355" fmla="*/ 1631906 w 4908965"/>
              <a:gd name="connsiteY2355" fmla="*/ 334229 h 3863454"/>
              <a:gd name="connsiteX2356" fmla="*/ 1632551 w 4908965"/>
              <a:gd name="connsiteY2356" fmla="*/ 327709 h 3863454"/>
              <a:gd name="connsiteX2357" fmla="*/ 1657974 w 4908965"/>
              <a:gd name="connsiteY2357" fmla="*/ 340573 h 3863454"/>
              <a:gd name="connsiteX2358" fmla="*/ 1646333 w 4908965"/>
              <a:gd name="connsiteY2358" fmla="*/ 419777 h 3863454"/>
              <a:gd name="connsiteX2359" fmla="*/ 1639505 w 4908965"/>
              <a:gd name="connsiteY2359" fmla="*/ 430992 h 3863454"/>
              <a:gd name="connsiteX2360" fmla="*/ 1645420 w 4908965"/>
              <a:gd name="connsiteY2360" fmla="*/ 441077 h 3863454"/>
              <a:gd name="connsiteX2361" fmla="*/ 1635940 w 4908965"/>
              <a:gd name="connsiteY2361" fmla="*/ 447772 h 3863454"/>
              <a:gd name="connsiteX2362" fmla="*/ 1634856 w 4908965"/>
              <a:gd name="connsiteY2362" fmla="*/ 461161 h 3863454"/>
              <a:gd name="connsiteX2363" fmla="*/ 1634995 w 4908965"/>
              <a:gd name="connsiteY2363" fmla="*/ 476636 h 3863454"/>
              <a:gd name="connsiteX2364" fmla="*/ 1614724 w 4908965"/>
              <a:gd name="connsiteY2364" fmla="*/ 483984 h 3863454"/>
              <a:gd name="connsiteX2365" fmla="*/ 1613522 w 4908965"/>
              <a:gd name="connsiteY2365" fmla="*/ 500982 h 3863454"/>
              <a:gd name="connsiteX2366" fmla="*/ 1611602 w 4908965"/>
              <a:gd name="connsiteY2366" fmla="*/ 520409 h 3863454"/>
              <a:gd name="connsiteX2367" fmla="*/ 1623848 w 4908965"/>
              <a:gd name="connsiteY2367" fmla="*/ 495405 h 3863454"/>
              <a:gd name="connsiteX2368" fmla="*/ 1645745 w 4908965"/>
              <a:gd name="connsiteY2368" fmla="*/ 491360 h 3863454"/>
              <a:gd name="connsiteX2369" fmla="*/ 1669232 w 4908965"/>
              <a:gd name="connsiteY2369" fmla="*/ 494259 h 3863454"/>
              <a:gd name="connsiteX2370" fmla="*/ 1758694 w 4908965"/>
              <a:gd name="connsiteY2370" fmla="*/ 515562 h 3863454"/>
              <a:gd name="connsiteX2371" fmla="*/ 1789998 w 4908965"/>
              <a:gd name="connsiteY2371" fmla="*/ 518881 h 3863454"/>
              <a:gd name="connsiteX2372" fmla="*/ 1815669 w 4908965"/>
              <a:gd name="connsiteY2372" fmla="*/ 523986 h 3863454"/>
              <a:gd name="connsiteX2373" fmla="*/ 1821401 w 4908965"/>
              <a:gd name="connsiteY2373" fmla="*/ 516787 h 3863454"/>
              <a:gd name="connsiteX2374" fmla="*/ 1822849 w 4908965"/>
              <a:gd name="connsiteY2374" fmla="*/ 508463 h 3863454"/>
              <a:gd name="connsiteX2375" fmla="*/ 1848108 w 4908965"/>
              <a:gd name="connsiteY2375" fmla="*/ 487621 h 3863454"/>
              <a:gd name="connsiteX2376" fmla="*/ 1863328 w 4908965"/>
              <a:gd name="connsiteY2376" fmla="*/ 462512 h 3863454"/>
              <a:gd name="connsiteX2377" fmla="*/ 1862020 w 4908965"/>
              <a:gd name="connsiteY2377" fmla="*/ 448025 h 3863454"/>
              <a:gd name="connsiteX2378" fmla="*/ 1877853 w 4908965"/>
              <a:gd name="connsiteY2378" fmla="*/ 438037 h 3863454"/>
              <a:gd name="connsiteX2379" fmla="*/ 1881609 w 4908965"/>
              <a:gd name="connsiteY2379" fmla="*/ 436846 h 3863454"/>
              <a:gd name="connsiteX2380" fmla="*/ 1882888 w 4908965"/>
              <a:gd name="connsiteY2380" fmla="*/ 402911 h 3863454"/>
              <a:gd name="connsiteX2381" fmla="*/ 1908535 w 4908965"/>
              <a:gd name="connsiteY2381" fmla="*/ 378635 h 3863454"/>
              <a:gd name="connsiteX2382" fmla="*/ 1917002 w 4908965"/>
              <a:gd name="connsiteY2382" fmla="*/ 375859 h 3863454"/>
              <a:gd name="connsiteX2383" fmla="*/ 1933245 w 4908965"/>
              <a:gd name="connsiteY2383" fmla="*/ 373697 h 3863454"/>
              <a:gd name="connsiteX2384" fmla="*/ 1948532 w 4908965"/>
              <a:gd name="connsiteY2384" fmla="*/ 389132 h 3863454"/>
              <a:gd name="connsiteX2385" fmla="*/ 1956474 w 4908965"/>
              <a:gd name="connsiteY2385" fmla="*/ 423039 h 3863454"/>
              <a:gd name="connsiteX2386" fmla="*/ 1994900 w 4908965"/>
              <a:gd name="connsiteY2386" fmla="*/ 427411 h 3863454"/>
              <a:gd name="connsiteX2387" fmla="*/ 2063467 w 4908965"/>
              <a:gd name="connsiteY2387" fmla="*/ 445405 h 3863454"/>
              <a:gd name="connsiteX2388" fmla="*/ 2090002 w 4908965"/>
              <a:gd name="connsiteY2388" fmla="*/ 494527 h 3863454"/>
              <a:gd name="connsiteX2389" fmla="*/ 2115068 w 4908965"/>
              <a:gd name="connsiteY2389" fmla="*/ 541632 h 3863454"/>
              <a:gd name="connsiteX2390" fmla="*/ 2139054 w 4908965"/>
              <a:gd name="connsiteY2390" fmla="*/ 550030 h 3863454"/>
              <a:gd name="connsiteX2391" fmla="*/ 2140964 w 4908965"/>
              <a:gd name="connsiteY2391" fmla="*/ 524436 h 3863454"/>
              <a:gd name="connsiteX2392" fmla="*/ 2157950 w 4908965"/>
              <a:gd name="connsiteY2392" fmla="*/ 478950 h 3863454"/>
              <a:gd name="connsiteX2393" fmla="*/ 2202789 w 4908965"/>
              <a:gd name="connsiteY2393" fmla="*/ 389809 h 3863454"/>
              <a:gd name="connsiteX2394" fmla="*/ 2220904 w 4908965"/>
              <a:gd name="connsiteY2394" fmla="*/ 357573 h 3863454"/>
              <a:gd name="connsiteX2395" fmla="*/ 2239019 w 4908965"/>
              <a:gd name="connsiteY2395" fmla="*/ 325336 h 3863454"/>
              <a:gd name="connsiteX2396" fmla="*/ 2271659 w 4908965"/>
              <a:gd name="connsiteY2396" fmla="*/ 268624 h 3863454"/>
              <a:gd name="connsiteX2397" fmla="*/ 2275410 w 4908965"/>
              <a:gd name="connsiteY2397" fmla="*/ 238873 h 3863454"/>
              <a:gd name="connsiteX2398" fmla="*/ 2277691 w 4908965"/>
              <a:gd name="connsiteY2398" fmla="*/ 207105 h 3863454"/>
              <a:gd name="connsiteX2399" fmla="*/ 2305048 w 4908965"/>
              <a:gd name="connsiteY2399" fmla="*/ 166141 h 3863454"/>
              <a:gd name="connsiteX2400" fmla="*/ 2326651 w 4908965"/>
              <a:gd name="connsiteY2400" fmla="*/ 122037 h 3863454"/>
              <a:gd name="connsiteX2401" fmla="*/ 2348547 w 4908965"/>
              <a:gd name="connsiteY2401" fmla="*/ 117991 h 3863454"/>
              <a:gd name="connsiteX2402" fmla="*/ 2372035 w 4908965"/>
              <a:gd name="connsiteY2402" fmla="*/ 120891 h 3863454"/>
              <a:gd name="connsiteX2403" fmla="*/ 2461497 w 4908965"/>
              <a:gd name="connsiteY2403" fmla="*/ 142193 h 3863454"/>
              <a:gd name="connsiteX2404" fmla="*/ 2492800 w 4908965"/>
              <a:gd name="connsiteY2404" fmla="*/ 145513 h 3863454"/>
              <a:gd name="connsiteX2405" fmla="*/ 2518472 w 4908965"/>
              <a:gd name="connsiteY2405" fmla="*/ 150618 h 3863454"/>
              <a:gd name="connsiteX2406" fmla="*/ 2524205 w 4908965"/>
              <a:gd name="connsiteY2406" fmla="*/ 143419 h 3863454"/>
              <a:gd name="connsiteX2407" fmla="*/ 2525652 w 4908965"/>
              <a:gd name="connsiteY2407" fmla="*/ 135094 h 3863454"/>
              <a:gd name="connsiteX2408" fmla="*/ 2550911 w 4908965"/>
              <a:gd name="connsiteY2408" fmla="*/ 114252 h 3863454"/>
              <a:gd name="connsiteX2409" fmla="*/ 2566131 w 4908965"/>
              <a:gd name="connsiteY2409" fmla="*/ 89143 h 3863454"/>
              <a:gd name="connsiteX2410" fmla="*/ 2564823 w 4908965"/>
              <a:gd name="connsiteY2410" fmla="*/ 74657 h 3863454"/>
              <a:gd name="connsiteX2411" fmla="*/ 2580655 w 4908965"/>
              <a:gd name="connsiteY2411" fmla="*/ 64668 h 3863454"/>
              <a:gd name="connsiteX2412" fmla="*/ 2584411 w 4908965"/>
              <a:gd name="connsiteY2412" fmla="*/ 63478 h 3863454"/>
              <a:gd name="connsiteX2413" fmla="*/ 2585690 w 4908965"/>
              <a:gd name="connsiteY2413" fmla="*/ 29543 h 3863454"/>
              <a:gd name="connsiteX2414" fmla="*/ 2611338 w 4908965"/>
              <a:gd name="connsiteY2414" fmla="*/ 5266 h 3863454"/>
              <a:gd name="connsiteX2415" fmla="*/ 2619804 w 4908965"/>
              <a:gd name="connsiteY2415" fmla="*/ 2490 h 3863454"/>
              <a:gd name="connsiteX2416" fmla="*/ 2636047 w 4908965"/>
              <a:gd name="connsiteY2416" fmla="*/ 328 h 386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</a:cxnLst>
            <a:rect l="l" t="t" r="r" b="b"/>
            <a:pathLst>
              <a:path w="4908965" h="3863454">
                <a:moveTo>
                  <a:pt x="971337" y="3609814"/>
                </a:moveTo>
                <a:lnTo>
                  <a:pt x="954359" y="3611887"/>
                </a:lnTo>
                <a:cubicBezTo>
                  <a:pt x="955621" y="3613487"/>
                  <a:pt x="957955" y="3615368"/>
                  <a:pt x="961360" y="3617531"/>
                </a:cubicBezTo>
                <a:cubicBezTo>
                  <a:pt x="964765" y="3619694"/>
                  <a:pt x="967547" y="3620606"/>
                  <a:pt x="969706" y="3620266"/>
                </a:cubicBezTo>
                <a:cubicBezTo>
                  <a:pt x="973182" y="3618956"/>
                  <a:pt x="974637" y="3617254"/>
                  <a:pt x="974073" y="3615156"/>
                </a:cubicBezTo>
                <a:cubicBezTo>
                  <a:pt x="973508" y="3613058"/>
                  <a:pt x="972596" y="3611278"/>
                  <a:pt x="971337" y="3609814"/>
                </a:cubicBezTo>
                <a:close/>
                <a:moveTo>
                  <a:pt x="2342194" y="3609722"/>
                </a:moveTo>
                <a:lnTo>
                  <a:pt x="2325217" y="3611796"/>
                </a:lnTo>
                <a:cubicBezTo>
                  <a:pt x="2326479" y="3613396"/>
                  <a:pt x="2328811" y="3615277"/>
                  <a:pt x="2332216" y="3617440"/>
                </a:cubicBezTo>
                <a:cubicBezTo>
                  <a:pt x="2335621" y="3619603"/>
                  <a:pt x="2338404" y="3620515"/>
                  <a:pt x="2340563" y="3620174"/>
                </a:cubicBezTo>
                <a:cubicBezTo>
                  <a:pt x="2344039" y="3618865"/>
                  <a:pt x="2345493" y="3617162"/>
                  <a:pt x="2344930" y="3615064"/>
                </a:cubicBezTo>
                <a:cubicBezTo>
                  <a:pt x="2344365" y="3612967"/>
                  <a:pt x="2343453" y="3611187"/>
                  <a:pt x="2342194" y="3609722"/>
                </a:cubicBezTo>
                <a:close/>
                <a:moveTo>
                  <a:pt x="946006" y="3429093"/>
                </a:moveTo>
                <a:lnTo>
                  <a:pt x="929028" y="3431165"/>
                </a:lnTo>
                <a:cubicBezTo>
                  <a:pt x="930291" y="3432766"/>
                  <a:pt x="932624" y="3434646"/>
                  <a:pt x="936029" y="3436809"/>
                </a:cubicBezTo>
                <a:cubicBezTo>
                  <a:pt x="939433" y="3438972"/>
                  <a:pt x="942217" y="3439884"/>
                  <a:pt x="944375" y="3439544"/>
                </a:cubicBezTo>
                <a:cubicBezTo>
                  <a:pt x="947852" y="3438235"/>
                  <a:pt x="949307" y="3436532"/>
                  <a:pt x="948742" y="3434434"/>
                </a:cubicBezTo>
                <a:cubicBezTo>
                  <a:pt x="948177" y="3432337"/>
                  <a:pt x="947265" y="3430556"/>
                  <a:pt x="946006" y="3429093"/>
                </a:cubicBezTo>
                <a:close/>
                <a:moveTo>
                  <a:pt x="2316863" y="3429001"/>
                </a:moveTo>
                <a:lnTo>
                  <a:pt x="2299886" y="3431074"/>
                </a:lnTo>
                <a:cubicBezTo>
                  <a:pt x="2301148" y="3432674"/>
                  <a:pt x="2303482" y="3434555"/>
                  <a:pt x="2306886" y="3436718"/>
                </a:cubicBezTo>
                <a:cubicBezTo>
                  <a:pt x="2310290" y="3438881"/>
                  <a:pt x="2313073" y="3439793"/>
                  <a:pt x="2315232" y="3439452"/>
                </a:cubicBezTo>
                <a:cubicBezTo>
                  <a:pt x="2318708" y="3438144"/>
                  <a:pt x="2320164" y="3436440"/>
                  <a:pt x="2319598" y="3434342"/>
                </a:cubicBezTo>
                <a:cubicBezTo>
                  <a:pt x="2319033" y="3432245"/>
                  <a:pt x="2318121" y="3430465"/>
                  <a:pt x="2316863" y="3429001"/>
                </a:cubicBezTo>
                <a:close/>
                <a:moveTo>
                  <a:pt x="946487" y="3372644"/>
                </a:moveTo>
                <a:cubicBezTo>
                  <a:pt x="946491" y="3372781"/>
                  <a:pt x="946035" y="3373478"/>
                  <a:pt x="945120" y="3374733"/>
                </a:cubicBezTo>
                <a:cubicBezTo>
                  <a:pt x="944206" y="3375990"/>
                  <a:pt x="942811" y="3376984"/>
                  <a:pt x="940938" y="3377716"/>
                </a:cubicBezTo>
                <a:cubicBezTo>
                  <a:pt x="942119" y="3379204"/>
                  <a:pt x="944125" y="3380638"/>
                  <a:pt x="946958" y="3382016"/>
                </a:cubicBezTo>
                <a:cubicBezTo>
                  <a:pt x="949791" y="3383394"/>
                  <a:pt x="952247" y="3383857"/>
                  <a:pt x="954325" y="3383405"/>
                </a:cubicBezTo>
                <a:cubicBezTo>
                  <a:pt x="958379" y="3381568"/>
                  <a:pt x="959575" y="3378981"/>
                  <a:pt x="957915" y="3375644"/>
                </a:cubicBezTo>
                <a:cubicBezTo>
                  <a:pt x="955004" y="3372704"/>
                  <a:pt x="951195" y="3371704"/>
                  <a:pt x="946487" y="3372644"/>
                </a:cubicBezTo>
                <a:close/>
                <a:moveTo>
                  <a:pt x="2317344" y="3372553"/>
                </a:moveTo>
                <a:cubicBezTo>
                  <a:pt x="2317348" y="3372690"/>
                  <a:pt x="2316892" y="3373386"/>
                  <a:pt x="2315977" y="3374642"/>
                </a:cubicBezTo>
                <a:cubicBezTo>
                  <a:pt x="2315063" y="3375899"/>
                  <a:pt x="2313669" y="3376892"/>
                  <a:pt x="2311794" y="3377625"/>
                </a:cubicBezTo>
                <a:cubicBezTo>
                  <a:pt x="2312975" y="3379113"/>
                  <a:pt x="2314981" y="3380546"/>
                  <a:pt x="2317815" y="3381925"/>
                </a:cubicBezTo>
                <a:cubicBezTo>
                  <a:pt x="2320649" y="3383302"/>
                  <a:pt x="2323103" y="3383766"/>
                  <a:pt x="2325182" y="3383314"/>
                </a:cubicBezTo>
                <a:cubicBezTo>
                  <a:pt x="2329236" y="3381476"/>
                  <a:pt x="2330432" y="3378889"/>
                  <a:pt x="2328772" y="3375552"/>
                </a:cubicBezTo>
                <a:cubicBezTo>
                  <a:pt x="2325860" y="3372612"/>
                  <a:pt x="2322051" y="3371613"/>
                  <a:pt x="2317344" y="3372553"/>
                </a:cubicBezTo>
                <a:close/>
                <a:moveTo>
                  <a:pt x="1525789" y="3351166"/>
                </a:moveTo>
                <a:cubicBezTo>
                  <a:pt x="1522147" y="3352257"/>
                  <a:pt x="1520479" y="3353858"/>
                  <a:pt x="1520787" y="3355970"/>
                </a:cubicBezTo>
                <a:cubicBezTo>
                  <a:pt x="1521094" y="3358082"/>
                  <a:pt x="1521788" y="3359900"/>
                  <a:pt x="1522869" y="3361425"/>
                </a:cubicBezTo>
                <a:cubicBezTo>
                  <a:pt x="1525425" y="3364511"/>
                  <a:pt x="1529118" y="3365728"/>
                  <a:pt x="1533949" y="3365075"/>
                </a:cubicBezTo>
                <a:cubicBezTo>
                  <a:pt x="1535672" y="3364521"/>
                  <a:pt x="1536703" y="3363739"/>
                  <a:pt x="1537041" y="3362728"/>
                </a:cubicBezTo>
                <a:cubicBezTo>
                  <a:pt x="1537379" y="3361717"/>
                  <a:pt x="1538410" y="3360935"/>
                  <a:pt x="1540133" y="3360380"/>
                </a:cubicBezTo>
                <a:cubicBezTo>
                  <a:pt x="1539066" y="3358720"/>
                  <a:pt x="1536960" y="3356716"/>
                  <a:pt x="1533815" y="3354371"/>
                </a:cubicBezTo>
                <a:cubicBezTo>
                  <a:pt x="1530670" y="3352026"/>
                  <a:pt x="1527995" y="3350958"/>
                  <a:pt x="1525789" y="3351166"/>
                </a:cubicBezTo>
                <a:close/>
                <a:moveTo>
                  <a:pt x="1497663" y="3249883"/>
                </a:moveTo>
                <a:cubicBezTo>
                  <a:pt x="1494021" y="3250974"/>
                  <a:pt x="1492353" y="3252575"/>
                  <a:pt x="1492661" y="3254688"/>
                </a:cubicBezTo>
                <a:cubicBezTo>
                  <a:pt x="1492969" y="3256799"/>
                  <a:pt x="1493662" y="3258618"/>
                  <a:pt x="1494743" y="3260143"/>
                </a:cubicBezTo>
                <a:cubicBezTo>
                  <a:pt x="1497298" y="3263229"/>
                  <a:pt x="1500992" y="3264445"/>
                  <a:pt x="1505823" y="3263793"/>
                </a:cubicBezTo>
                <a:cubicBezTo>
                  <a:pt x="1507546" y="3263239"/>
                  <a:pt x="1508577" y="3262456"/>
                  <a:pt x="1508915" y="3261446"/>
                </a:cubicBezTo>
                <a:cubicBezTo>
                  <a:pt x="1509253" y="3260435"/>
                  <a:pt x="1510284" y="3259652"/>
                  <a:pt x="1512007" y="3259098"/>
                </a:cubicBezTo>
                <a:cubicBezTo>
                  <a:pt x="1510940" y="3257437"/>
                  <a:pt x="1508834" y="3255434"/>
                  <a:pt x="1505689" y="3253089"/>
                </a:cubicBezTo>
                <a:cubicBezTo>
                  <a:pt x="1502544" y="3250743"/>
                  <a:pt x="1499869" y="3249675"/>
                  <a:pt x="1497663" y="3249883"/>
                </a:cubicBezTo>
                <a:close/>
                <a:moveTo>
                  <a:pt x="1566376" y="3229881"/>
                </a:moveTo>
                <a:cubicBezTo>
                  <a:pt x="1566526" y="3236008"/>
                  <a:pt x="1561535" y="3251944"/>
                  <a:pt x="1551404" y="3277688"/>
                </a:cubicBezTo>
                <a:cubicBezTo>
                  <a:pt x="1541271" y="3303433"/>
                  <a:pt x="1534896" y="3318913"/>
                  <a:pt x="1532275" y="3324127"/>
                </a:cubicBezTo>
                <a:lnTo>
                  <a:pt x="1571699" y="3330383"/>
                </a:lnTo>
                <a:lnTo>
                  <a:pt x="1571958" y="3269873"/>
                </a:lnTo>
                <a:lnTo>
                  <a:pt x="1590167" y="3239964"/>
                </a:lnTo>
                <a:close/>
                <a:moveTo>
                  <a:pt x="1609393" y="3170834"/>
                </a:moveTo>
                <a:cubicBezTo>
                  <a:pt x="1604750" y="3170380"/>
                  <a:pt x="1601248" y="3170442"/>
                  <a:pt x="1598887" y="3171019"/>
                </a:cubicBezTo>
                <a:lnTo>
                  <a:pt x="1583941" y="3206493"/>
                </a:lnTo>
                <a:cubicBezTo>
                  <a:pt x="1584765" y="3208213"/>
                  <a:pt x="1586382" y="3210336"/>
                  <a:pt x="1588794" y="3212860"/>
                </a:cubicBezTo>
                <a:cubicBezTo>
                  <a:pt x="1591206" y="3215385"/>
                  <a:pt x="1594369" y="3216334"/>
                  <a:pt x="1598285" y="3215707"/>
                </a:cubicBezTo>
                <a:cubicBezTo>
                  <a:pt x="1601859" y="3214500"/>
                  <a:pt x="1603256" y="3212436"/>
                  <a:pt x="1602471" y="3209512"/>
                </a:cubicBezTo>
                <a:cubicBezTo>
                  <a:pt x="1601688" y="3206588"/>
                  <a:pt x="1600722" y="3204307"/>
                  <a:pt x="1599573" y="3202666"/>
                </a:cubicBezTo>
                <a:cubicBezTo>
                  <a:pt x="1607390" y="3200752"/>
                  <a:pt x="1609666" y="3197014"/>
                  <a:pt x="1606402" y="3191450"/>
                </a:cubicBezTo>
                <a:cubicBezTo>
                  <a:pt x="1605721" y="3188700"/>
                  <a:pt x="1607889" y="3186048"/>
                  <a:pt x="1612909" y="3183494"/>
                </a:cubicBezTo>
                <a:cubicBezTo>
                  <a:pt x="1617928" y="3180940"/>
                  <a:pt x="1620097" y="3178288"/>
                  <a:pt x="1619415" y="3175539"/>
                </a:cubicBezTo>
                <a:cubicBezTo>
                  <a:pt x="1617376" y="3172856"/>
                  <a:pt x="1614035" y="3171288"/>
                  <a:pt x="1609393" y="3170834"/>
                </a:cubicBezTo>
                <a:close/>
                <a:moveTo>
                  <a:pt x="3484606" y="3129141"/>
                </a:moveTo>
                <a:lnTo>
                  <a:pt x="3481716" y="3134772"/>
                </a:lnTo>
                <a:lnTo>
                  <a:pt x="3488655" y="3134456"/>
                </a:lnTo>
                <a:cubicBezTo>
                  <a:pt x="3487819" y="3132871"/>
                  <a:pt x="3486637" y="3131172"/>
                  <a:pt x="3485107" y="3129359"/>
                </a:cubicBezTo>
                <a:close/>
                <a:moveTo>
                  <a:pt x="2827856" y="3085439"/>
                </a:moveTo>
                <a:cubicBezTo>
                  <a:pt x="2824213" y="3086530"/>
                  <a:pt x="2822545" y="3088130"/>
                  <a:pt x="2822853" y="3090242"/>
                </a:cubicBezTo>
                <a:cubicBezTo>
                  <a:pt x="2823160" y="3092354"/>
                  <a:pt x="2823854" y="3094173"/>
                  <a:pt x="2824935" y="3095698"/>
                </a:cubicBezTo>
                <a:cubicBezTo>
                  <a:pt x="2827491" y="3098784"/>
                  <a:pt x="2831184" y="3100001"/>
                  <a:pt x="2836015" y="3099348"/>
                </a:cubicBezTo>
                <a:cubicBezTo>
                  <a:pt x="2837738" y="3098794"/>
                  <a:pt x="2838769" y="3098011"/>
                  <a:pt x="2839107" y="3097001"/>
                </a:cubicBezTo>
                <a:lnTo>
                  <a:pt x="2841815" y="3094944"/>
                </a:lnTo>
                <a:lnTo>
                  <a:pt x="2841915" y="3094383"/>
                </a:lnTo>
                <a:lnTo>
                  <a:pt x="2835881" y="3088643"/>
                </a:lnTo>
                <a:cubicBezTo>
                  <a:pt x="2832736" y="3086298"/>
                  <a:pt x="2830062" y="3085231"/>
                  <a:pt x="2827856" y="3085439"/>
                </a:cubicBezTo>
                <a:close/>
                <a:moveTo>
                  <a:pt x="1636243" y="3082889"/>
                </a:moveTo>
                <a:lnTo>
                  <a:pt x="1636343" y="3086907"/>
                </a:lnTo>
                <a:lnTo>
                  <a:pt x="1652368" y="3090161"/>
                </a:lnTo>
                <a:lnTo>
                  <a:pt x="1646038" y="3086819"/>
                </a:lnTo>
                <a:cubicBezTo>
                  <a:pt x="1641672" y="3083996"/>
                  <a:pt x="1638406" y="3082686"/>
                  <a:pt x="1636243" y="3082889"/>
                </a:cubicBezTo>
                <a:close/>
                <a:moveTo>
                  <a:pt x="2944698" y="3025021"/>
                </a:moveTo>
                <a:lnTo>
                  <a:pt x="2936594" y="3027005"/>
                </a:lnTo>
                <a:cubicBezTo>
                  <a:pt x="2938389" y="3029747"/>
                  <a:pt x="2941242" y="3031435"/>
                  <a:pt x="2945151" y="3032069"/>
                </a:cubicBezTo>
                <a:lnTo>
                  <a:pt x="2946481" y="3032008"/>
                </a:lnTo>
                <a:lnTo>
                  <a:pt x="2946447" y="3030659"/>
                </a:lnTo>
                <a:close/>
                <a:moveTo>
                  <a:pt x="2850470" y="3019450"/>
                </a:moveTo>
                <a:lnTo>
                  <a:pt x="2841088" y="3042879"/>
                </a:lnTo>
                <a:cubicBezTo>
                  <a:pt x="2837901" y="3050619"/>
                  <a:pt x="2835651" y="3055792"/>
                  <a:pt x="2834341" y="3058399"/>
                </a:cubicBezTo>
                <a:lnTo>
                  <a:pt x="2851775" y="3061166"/>
                </a:lnTo>
                <a:lnTo>
                  <a:pt x="2858134" y="3055354"/>
                </a:lnTo>
                <a:lnTo>
                  <a:pt x="2861396" y="3034451"/>
                </a:lnTo>
                <a:close/>
                <a:moveTo>
                  <a:pt x="1557628" y="2993398"/>
                </a:moveTo>
                <a:cubicBezTo>
                  <a:pt x="1555794" y="2994186"/>
                  <a:pt x="1554808" y="2995741"/>
                  <a:pt x="1554669" y="2998061"/>
                </a:cubicBezTo>
                <a:cubicBezTo>
                  <a:pt x="1554530" y="3000383"/>
                  <a:pt x="1554972" y="3002312"/>
                  <a:pt x="1555996" y="3003850"/>
                </a:cubicBezTo>
                <a:cubicBezTo>
                  <a:pt x="1548605" y="3003089"/>
                  <a:pt x="1544449" y="3003993"/>
                  <a:pt x="1543529" y="3006561"/>
                </a:cubicBezTo>
                <a:cubicBezTo>
                  <a:pt x="1542607" y="3009130"/>
                  <a:pt x="1543717" y="3012504"/>
                  <a:pt x="1546856" y="3016683"/>
                </a:cubicBezTo>
                <a:lnTo>
                  <a:pt x="1539675" y="3032206"/>
                </a:lnTo>
                <a:lnTo>
                  <a:pt x="1543760" y="3042934"/>
                </a:lnTo>
                <a:lnTo>
                  <a:pt x="1552218" y="3022529"/>
                </a:lnTo>
                <a:lnTo>
                  <a:pt x="1563125" y="2996400"/>
                </a:lnTo>
                <a:close/>
                <a:moveTo>
                  <a:pt x="2799730" y="2984156"/>
                </a:moveTo>
                <a:cubicBezTo>
                  <a:pt x="2796087" y="2985247"/>
                  <a:pt x="2794419" y="2986848"/>
                  <a:pt x="2794727" y="2988961"/>
                </a:cubicBezTo>
                <a:cubicBezTo>
                  <a:pt x="2795035" y="2991072"/>
                  <a:pt x="2795728" y="2992890"/>
                  <a:pt x="2796809" y="2994415"/>
                </a:cubicBezTo>
                <a:cubicBezTo>
                  <a:pt x="2799365" y="2997501"/>
                  <a:pt x="2803058" y="2998718"/>
                  <a:pt x="2807889" y="2998066"/>
                </a:cubicBezTo>
                <a:cubicBezTo>
                  <a:pt x="2809612" y="2997511"/>
                  <a:pt x="2810643" y="2996729"/>
                  <a:pt x="2810981" y="2995719"/>
                </a:cubicBezTo>
                <a:cubicBezTo>
                  <a:pt x="2811319" y="2994707"/>
                  <a:pt x="2812350" y="2993925"/>
                  <a:pt x="2814073" y="2993370"/>
                </a:cubicBezTo>
                <a:cubicBezTo>
                  <a:pt x="2813006" y="2991709"/>
                  <a:pt x="2810900" y="2989707"/>
                  <a:pt x="2807755" y="2987362"/>
                </a:cubicBezTo>
                <a:cubicBezTo>
                  <a:pt x="2804610" y="2985016"/>
                  <a:pt x="2801936" y="2983948"/>
                  <a:pt x="2799730" y="2984156"/>
                </a:cubicBezTo>
                <a:close/>
                <a:moveTo>
                  <a:pt x="1286623" y="2900518"/>
                </a:moveTo>
                <a:lnTo>
                  <a:pt x="1254627" y="2907353"/>
                </a:lnTo>
                <a:cubicBezTo>
                  <a:pt x="1256824" y="2910105"/>
                  <a:pt x="1260185" y="2912076"/>
                  <a:pt x="1264708" y="2913262"/>
                </a:cubicBezTo>
                <a:cubicBezTo>
                  <a:pt x="1269231" y="2914449"/>
                  <a:pt x="1273490" y="2914479"/>
                  <a:pt x="1277482" y="2913351"/>
                </a:cubicBezTo>
                <a:cubicBezTo>
                  <a:pt x="1281393" y="2912111"/>
                  <a:pt x="1284346" y="2910347"/>
                  <a:pt x="1286338" y="2908059"/>
                </a:cubicBezTo>
                <a:cubicBezTo>
                  <a:pt x="1288331" y="2905772"/>
                  <a:pt x="1288426" y="2903258"/>
                  <a:pt x="1286623" y="2900518"/>
                </a:cubicBezTo>
                <a:close/>
                <a:moveTo>
                  <a:pt x="2657479" y="2900427"/>
                </a:moveTo>
                <a:lnTo>
                  <a:pt x="2625484" y="2907261"/>
                </a:lnTo>
                <a:cubicBezTo>
                  <a:pt x="2627681" y="2910014"/>
                  <a:pt x="2631042" y="2911984"/>
                  <a:pt x="2635565" y="2913171"/>
                </a:cubicBezTo>
                <a:cubicBezTo>
                  <a:pt x="2640089" y="2914358"/>
                  <a:pt x="2644346" y="2914388"/>
                  <a:pt x="2648339" y="2913260"/>
                </a:cubicBezTo>
                <a:cubicBezTo>
                  <a:pt x="2652249" y="2912020"/>
                  <a:pt x="2655202" y="2910256"/>
                  <a:pt x="2657195" y="2907968"/>
                </a:cubicBezTo>
                <a:cubicBezTo>
                  <a:pt x="2659187" y="2905681"/>
                  <a:pt x="2659282" y="2903166"/>
                  <a:pt x="2657479" y="2900427"/>
                </a:cubicBezTo>
                <a:close/>
                <a:moveTo>
                  <a:pt x="2820810" y="2871140"/>
                </a:moveTo>
                <a:lnTo>
                  <a:pt x="2812066" y="2877690"/>
                </a:lnTo>
                <a:lnTo>
                  <a:pt x="2811585" y="2890716"/>
                </a:lnTo>
                <a:lnTo>
                  <a:pt x="2821120" y="2883477"/>
                </a:lnTo>
                <a:close/>
                <a:moveTo>
                  <a:pt x="1617676" y="2822027"/>
                </a:moveTo>
                <a:lnTo>
                  <a:pt x="1600698" y="2824100"/>
                </a:lnTo>
                <a:cubicBezTo>
                  <a:pt x="1601960" y="2825700"/>
                  <a:pt x="1604294" y="2827582"/>
                  <a:pt x="1607699" y="2829744"/>
                </a:cubicBezTo>
                <a:cubicBezTo>
                  <a:pt x="1611104" y="2831907"/>
                  <a:pt x="1613885" y="2832819"/>
                  <a:pt x="1616045" y="2832478"/>
                </a:cubicBezTo>
                <a:cubicBezTo>
                  <a:pt x="1619520" y="2831170"/>
                  <a:pt x="1620976" y="2829467"/>
                  <a:pt x="1620411" y="2827369"/>
                </a:cubicBezTo>
                <a:cubicBezTo>
                  <a:pt x="1619846" y="2825272"/>
                  <a:pt x="1618935" y="2823491"/>
                  <a:pt x="1617676" y="2822027"/>
                </a:cubicBezTo>
                <a:close/>
                <a:moveTo>
                  <a:pt x="143318" y="2817459"/>
                </a:moveTo>
                <a:cubicBezTo>
                  <a:pt x="139676" y="2818550"/>
                  <a:pt x="138009" y="2820151"/>
                  <a:pt x="138316" y="2822263"/>
                </a:cubicBezTo>
                <a:cubicBezTo>
                  <a:pt x="138623" y="2824375"/>
                  <a:pt x="139317" y="2826193"/>
                  <a:pt x="140398" y="2827718"/>
                </a:cubicBezTo>
                <a:cubicBezTo>
                  <a:pt x="142954" y="2830804"/>
                  <a:pt x="146647" y="2832021"/>
                  <a:pt x="151478" y="2831368"/>
                </a:cubicBezTo>
                <a:cubicBezTo>
                  <a:pt x="153201" y="2830814"/>
                  <a:pt x="154232" y="2830031"/>
                  <a:pt x="154570" y="2829021"/>
                </a:cubicBezTo>
                <a:cubicBezTo>
                  <a:pt x="154908" y="2828010"/>
                  <a:pt x="155939" y="2827228"/>
                  <a:pt x="157663" y="2826673"/>
                </a:cubicBezTo>
                <a:cubicBezTo>
                  <a:pt x="156595" y="2825012"/>
                  <a:pt x="154489" y="2823009"/>
                  <a:pt x="151345" y="2820664"/>
                </a:cubicBezTo>
                <a:cubicBezTo>
                  <a:pt x="148199" y="2818319"/>
                  <a:pt x="145524" y="2817250"/>
                  <a:pt x="143318" y="2817459"/>
                </a:cubicBezTo>
                <a:close/>
                <a:moveTo>
                  <a:pt x="263781" y="2756155"/>
                </a:moveTo>
                <a:lnTo>
                  <a:pt x="252057" y="2759025"/>
                </a:lnTo>
                <a:cubicBezTo>
                  <a:pt x="253852" y="2761767"/>
                  <a:pt x="256704" y="2763455"/>
                  <a:pt x="260614" y="2764089"/>
                </a:cubicBezTo>
                <a:cubicBezTo>
                  <a:pt x="264524" y="2764722"/>
                  <a:pt x="268513" y="2764541"/>
                  <a:pt x="272584" y="2763544"/>
                </a:cubicBezTo>
                <a:cubicBezTo>
                  <a:pt x="271748" y="2761959"/>
                  <a:pt x="270565" y="2760260"/>
                  <a:pt x="269036" y="2758448"/>
                </a:cubicBezTo>
                <a:cubicBezTo>
                  <a:pt x="267508" y="2756635"/>
                  <a:pt x="265756" y="2755870"/>
                  <a:pt x="263781" y="2756155"/>
                </a:cubicBezTo>
                <a:close/>
                <a:moveTo>
                  <a:pt x="1588766" y="2725227"/>
                </a:moveTo>
                <a:cubicBezTo>
                  <a:pt x="1587049" y="2725911"/>
                  <a:pt x="1586280" y="2726705"/>
                  <a:pt x="1586461" y="2727615"/>
                </a:cubicBezTo>
                <a:cubicBezTo>
                  <a:pt x="1586641" y="2728523"/>
                  <a:pt x="1586811" y="2729021"/>
                  <a:pt x="1586971" y="2729108"/>
                </a:cubicBezTo>
                <a:cubicBezTo>
                  <a:pt x="1589710" y="2733001"/>
                  <a:pt x="1592518" y="2735007"/>
                  <a:pt x="1595399" y="2735128"/>
                </a:cubicBezTo>
                <a:cubicBezTo>
                  <a:pt x="1598281" y="2735250"/>
                  <a:pt x="1602436" y="2734345"/>
                  <a:pt x="1607867" y="2732416"/>
                </a:cubicBezTo>
                <a:cubicBezTo>
                  <a:pt x="1605826" y="2729614"/>
                  <a:pt x="1603091" y="2727445"/>
                  <a:pt x="1599663" y="2725912"/>
                </a:cubicBezTo>
                <a:cubicBezTo>
                  <a:pt x="1596234" y="2724377"/>
                  <a:pt x="1592602" y="2724149"/>
                  <a:pt x="1588766" y="2725227"/>
                </a:cubicBezTo>
                <a:close/>
                <a:moveTo>
                  <a:pt x="2959624" y="2725136"/>
                </a:moveTo>
                <a:cubicBezTo>
                  <a:pt x="2957906" y="2725819"/>
                  <a:pt x="2957138" y="2726614"/>
                  <a:pt x="2957318" y="2727523"/>
                </a:cubicBezTo>
                <a:cubicBezTo>
                  <a:pt x="2957498" y="2728432"/>
                  <a:pt x="2957668" y="2728930"/>
                  <a:pt x="2957828" y="2729017"/>
                </a:cubicBezTo>
                <a:cubicBezTo>
                  <a:pt x="2960566" y="2732909"/>
                  <a:pt x="2963376" y="2734916"/>
                  <a:pt x="2966256" y="2735037"/>
                </a:cubicBezTo>
                <a:cubicBezTo>
                  <a:pt x="2969137" y="2735158"/>
                  <a:pt x="2973294" y="2734254"/>
                  <a:pt x="2978725" y="2732325"/>
                </a:cubicBezTo>
                <a:cubicBezTo>
                  <a:pt x="2976683" y="2729522"/>
                  <a:pt x="2973948" y="2727354"/>
                  <a:pt x="2970519" y="2725820"/>
                </a:cubicBezTo>
                <a:cubicBezTo>
                  <a:pt x="2967092" y="2724285"/>
                  <a:pt x="2963460" y="2724058"/>
                  <a:pt x="2959624" y="2725136"/>
                </a:cubicBezTo>
                <a:close/>
                <a:moveTo>
                  <a:pt x="115193" y="2716176"/>
                </a:moveTo>
                <a:cubicBezTo>
                  <a:pt x="111550" y="2717267"/>
                  <a:pt x="109882" y="2718868"/>
                  <a:pt x="110190" y="2720981"/>
                </a:cubicBezTo>
                <a:cubicBezTo>
                  <a:pt x="110498" y="2723092"/>
                  <a:pt x="111191" y="2724911"/>
                  <a:pt x="112272" y="2726435"/>
                </a:cubicBezTo>
                <a:cubicBezTo>
                  <a:pt x="114827" y="2729521"/>
                  <a:pt x="118521" y="2730738"/>
                  <a:pt x="123352" y="2730086"/>
                </a:cubicBezTo>
                <a:cubicBezTo>
                  <a:pt x="125075" y="2729532"/>
                  <a:pt x="126106" y="2728749"/>
                  <a:pt x="126444" y="2727739"/>
                </a:cubicBezTo>
                <a:cubicBezTo>
                  <a:pt x="126782" y="2726727"/>
                  <a:pt x="127812" y="2725945"/>
                  <a:pt x="129536" y="2725390"/>
                </a:cubicBezTo>
                <a:cubicBezTo>
                  <a:pt x="128469" y="2723730"/>
                  <a:pt x="126363" y="2721727"/>
                  <a:pt x="123218" y="2719382"/>
                </a:cubicBezTo>
                <a:cubicBezTo>
                  <a:pt x="120073" y="2717036"/>
                  <a:pt x="117398" y="2715968"/>
                  <a:pt x="115193" y="2716176"/>
                </a:cubicBezTo>
                <a:close/>
                <a:moveTo>
                  <a:pt x="1899386" y="2715687"/>
                </a:moveTo>
                <a:cubicBezTo>
                  <a:pt x="1894555" y="2716340"/>
                  <a:pt x="1892494" y="2717904"/>
                  <a:pt x="1893202" y="2720382"/>
                </a:cubicBezTo>
                <a:cubicBezTo>
                  <a:pt x="1894527" y="2721848"/>
                  <a:pt x="1897664" y="2723068"/>
                  <a:pt x="1902613" y="2724044"/>
                </a:cubicBezTo>
                <a:cubicBezTo>
                  <a:pt x="1907561" y="2725020"/>
                  <a:pt x="1911267" y="2725305"/>
                  <a:pt x="1913729" y="2724902"/>
                </a:cubicBezTo>
                <a:cubicBezTo>
                  <a:pt x="1917259" y="2724568"/>
                  <a:pt x="1918017" y="2723322"/>
                  <a:pt x="1916006" y="2721163"/>
                </a:cubicBezTo>
                <a:close/>
                <a:moveTo>
                  <a:pt x="183905" y="2696174"/>
                </a:moveTo>
                <a:cubicBezTo>
                  <a:pt x="184055" y="2702301"/>
                  <a:pt x="179064" y="2718237"/>
                  <a:pt x="168933" y="2743981"/>
                </a:cubicBezTo>
                <a:cubicBezTo>
                  <a:pt x="158800" y="2769726"/>
                  <a:pt x="152425" y="2785206"/>
                  <a:pt x="149804" y="2790420"/>
                </a:cubicBezTo>
                <a:lnTo>
                  <a:pt x="189228" y="2796676"/>
                </a:lnTo>
                <a:lnTo>
                  <a:pt x="189487" y="2736166"/>
                </a:lnTo>
                <a:lnTo>
                  <a:pt x="207696" y="2706257"/>
                </a:lnTo>
                <a:close/>
                <a:moveTo>
                  <a:pt x="1322873" y="2694887"/>
                </a:moveTo>
                <a:cubicBezTo>
                  <a:pt x="1318193" y="2695336"/>
                  <a:pt x="1313880" y="2696290"/>
                  <a:pt x="1309936" y="2697748"/>
                </a:cubicBezTo>
                <a:cubicBezTo>
                  <a:pt x="1304794" y="2706552"/>
                  <a:pt x="1297858" y="2719239"/>
                  <a:pt x="1289128" y="2735805"/>
                </a:cubicBezTo>
                <a:cubicBezTo>
                  <a:pt x="1280396" y="2752372"/>
                  <a:pt x="1279174" y="2766557"/>
                  <a:pt x="1285461" y="2778361"/>
                </a:cubicBezTo>
                <a:lnTo>
                  <a:pt x="1288077" y="2807336"/>
                </a:lnTo>
                <a:cubicBezTo>
                  <a:pt x="1275429" y="2812312"/>
                  <a:pt x="1269017" y="2820693"/>
                  <a:pt x="1268838" y="2832477"/>
                </a:cubicBezTo>
                <a:cubicBezTo>
                  <a:pt x="1268660" y="2844262"/>
                  <a:pt x="1271756" y="2854594"/>
                  <a:pt x="1278127" y="2863474"/>
                </a:cubicBezTo>
                <a:cubicBezTo>
                  <a:pt x="1283837" y="2858490"/>
                  <a:pt x="1289068" y="2853244"/>
                  <a:pt x="1293817" y="2847736"/>
                </a:cubicBezTo>
                <a:cubicBezTo>
                  <a:pt x="1298568" y="2842229"/>
                  <a:pt x="1301880" y="2835935"/>
                  <a:pt x="1303752" y="2828857"/>
                </a:cubicBezTo>
                <a:lnTo>
                  <a:pt x="1322854" y="2836045"/>
                </a:lnTo>
                <a:cubicBezTo>
                  <a:pt x="1328538" y="2823756"/>
                  <a:pt x="1327611" y="2811908"/>
                  <a:pt x="1320073" y="2800501"/>
                </a:cubicBezTo>
                <a:cubicBezTo>
                  <a:pt x="1313711" y="2788858"/>
                  <a:pt x="1314716" y="2778604"/>
                  <a:pt x="1323088" y="2769741"/>
                </a:cubicBezTo>
                <a:cubicBezTo>
                  <a:pt x="1331460" y="2760877"/>
                  <a:pt x="1332466" y="2750624"/>
                  <a:pt x="1326103" y="2738981"/>
                </a:cubicBezTo>
                <a:cubicBezTo>
                  <a:pt x="1330161" y="2734107"/>
                  <a:pt x="1333471" y="2727814"/>
                  <a:pt x="1336038" y="2720102"/>
                </a:cubicBezTo>
                <a:cubicBezTo>
                  <a:pt x="1338604" y="2712388"/>
                  <a:pt x="1338121" y="2705643"/>
                  <a:pt x="1334586" y="2699865"/>
                </a:cubicBezTo>
                <a:cubicBezTo>
                  <a:pt x="1331456" y="2696097"/>
                  <a:pt x="1327553" y="2694438"/>
                  <a:pt x="1322873" y="2694887"/>
                </a:cubicBezTo>
                <a:close/>
                <a:moveTo>
                  <a:pt x="2693730" y="2694795"/>
                </a:moveTo>
                <a:cubicBezTo>
                  <a:pt x="2689049" y="2695244"/>
                  <a:pt x="2684737" y="2696198"/>
                  <a:pt x="2680792" y="2697656"/>
                </a:cubicBezTo>
                <a:cubicBezTo>
                  <a:pt x="2675651" y="2706461"/>
                  <a:pt x="2668715" y="2719148"/>
                  <a:pt x="2659984" y="2735713"/>
                </a:cubicBezTo>
                <a:cubicBezTo>
                  <a:pt x="2651252" y="2752280"/>
                  <a:pt x="2650030" y="2766465"/>
                  <a:pt x="2656317" y="2778270"/>
                </a:cubicBezTo>
                <a:lnTo>
                  <a:pt x="2658934" y="2807244"/>
                </a:lnTo>
                <a:cubicBezTo>
                  <a:pt x="2646286" y="2812220"/>
                  <a:pt x="2639874" y="2820601"/>
                  <a:pt x="2639695" y="2832386"/>
                </a:cubicBezTo>
                <a:cubicBezTo>
                  <a:pt x="2639516" y="2844170"/>
                  <a:pt x="2642613" y="2854503"/>
                  <a:pt x="2648984" y="2863383"/>
                </a:cubicBezTo>
                <a:cubicBezTo>
                  <a:pt x="2654694" y="2858398"/>
                  <a:pt x="2659924" y="2853152"/>
                  <a:pt x="2664674" y="2847644"/>
                </a:cubicBezTo>
                <a:cubicBezTo>
                  <a:pt x="2669425" y="2842137"/>
                  <a:pt x="2672736" y="2835843"/>
                  <a:pt x="2674608" y="2828765"/>
                </a:cubicBezTo>
                <a:lnTo>
                  <a:pt x="2693711" y="2835953"/>
                </a:lnTo>
                <a:cubicBezTo>
                  <a:pt x="2699395" y="2823664"/>
                  <a:pt x="2698467" y="2811816"/>
                  <a:pt x="2690929" y="2800409"/>
                </a:cubicBezTo>
                <a:cubicBezTo>
                  <a:pt x="2684567" y="2788766"/>
                  <a:pt x="2685574" y="2778513"/>
                  <a:pt x="2693945" y="2769650"/>
                </a:cubicBezTo>
                <a:cubicBezTo>
                  <a:pt x="2702317" y="2760786"/>
                  <a:pt x="2703322" y="2750532"/>
                  <a:pt x="2696960" y="2738890"/>
                </a:cubicBezTo>
                <a:cubicBezTo>
                  <a:pt x="2701017" y="2734016"/>
                  <a:pt x="2704328" y="2727723"/>
                  <a:pt x="2706894" y="2720010"/>
                </a:cubicBezTo>
                <a:cubicBezTo>
                  <a:pt x="2709462" y="2712297"/>
                  <a:pt x="2708978" y="2705552"/>
                  <a:pt x="2705444" y="2699773"/>
                </a:cubicBezTo>
                <a:cubicBezTo>
                  <a:pt x="2702314" y="2696006"/>
                  <a:pt x="2698409" y="2694346"/>
                  <a:pt x="2693730" y="2694795"/>
                </a:cubicBezTo>
                <a:close/>
                <a:moveTo>
                  <a:pt x="226922" y="2637127"/>
                </a:moveTo>
                <a:cubicBezTo>
                  <a:pt x="222279" y="2636673"/>
                  <a:pt x="218777" y="2636734"/>
                  <a:pt x="216417" y="2637312"/>
                </a:cubicBezTo>
                <a:lnTo>
                  <a:pt x="201470" y="2672785"/>
                </a:lnTo>
                <a:cubicBezTo>
                  <a:pt x="202294" y="2674506"/>
                  <a:pt x="203912" y="2676629"/>
                  <a:pt x="206323" y="2679153"/>
                </a:cubicBezTo>
                <a:cubicBezTo>
                  <a:pt x="208735" y="2681678"/>
                  <a:pt x="211898" y="2682626"/>
                  <a:pt x="215814" y="2682000"/>
                </a:cubicBezTo>
                <a:cubicBezTo>
                  <a:pt x="219388" y="2680793"/>
                  <a:pt x="220785" y="2678728"/>
                  <a:pt x="220001" y="2675805"/>
                </a:cubicBezTo>
                <a:cubicBezTo>
                  <a:pt x="219217" y="2672881"/>
                  <a:pt x="218253" y="2670600"/>
                  <a:pt x="217103" y="2668959"/>
                </a:cubicBezTo>
                <a:cubicBezTo>
                  <a:pt x="224919" y="2667045"/>
                  <a:pt x="227195" y="2663307"/>
                  <a:pt x="223931" y="2657743"/>
                </a:cubicBezTo>
                <a:cubicBezTo>
                  <a:pt x="223249" y="2654993"/>
                  <a:pt x="225418" y="2652341"/>
                  <a:pt x="230437" y="2649787"/>
                </a:cubicBezTo>
                <a:cubicBezTo>
                  <a:pt x="235457" y="2647233"/>
                  <a:pt x="237625" y="2644581"/>
                  <a:pt x="236944" y="2641831"/>
                </a:cubicBezTo>
                <a:cubicBezTo>
                  <a:pt x="234905" y="2639149"/>
                  <a:pt x="231564" y="2637581"/>
                  <a:pt x="226922" y="2637127"/>
                </a:cubicBezTo>
                <a:close/>
                <a:moveTo>
                  <a:pt x="1281518" y="2620660"/>
                </a:moveTo>
                <a:lnTo>
                  <a:pt x="1277764" y="2621851"/>
                </a:lnTo>
                <a:cubicBezTo>
                  <a:pt x="1278792" y="2623526"/>
                  <a:pt x="1280656" y="2625557"/>
                  <a:pt x="1283356" y="2627942"/>
                </a:cubicBezTo>
                <a:cubicBezTo>
                  <a:pt x="1286058" y="2630328"/>
                  <a:pt x="1289309" y="2631091"/>
                  <a:pt x="1293111" y="2630230"/>
                </a:cubicBezTo>
                <a:cubicBezTo>
                  <a:pt x="1295913" y="2628790"/>
                  <a:pt x="1295858" y="2626599"/>
                  <a:pt x="1292946" y="2623659"/>
                </a:cubicBezTo>
                <a:cubicBezTo>
                  <a:pt x="1290035" y="2620720"/>
                  <a:pt x="1286226" y="2619720"/>
                  <a:pt x="1281518" y="2620660"/>
                </a:cubicBezTo>
                <a:close/>
                <a:moveTo>
                  <a:pt x="2652375" y="2620569"/>
                </a:moveTo>
                <a:lnTo>
                  <a:pt x="2648621" y="2621760"/>
                </a:lnTo>
                <a:cubicBezTo>
                  <a:pt x="2649648" y="2623435"/>
                  <a:pt x="2651512" y="2625465"/>
                  <a:pt x="2654214" y="2627851"/>
                </a:cubicBezTo>
                <a:cubicBezTo>
                  <a:pt x="2656914" y="2630237"/>
                  <a:pt x="2660165" y="2631000"/>
                  <a:pt x="2663967" y="2630138"/>
                </a:cubicBezTo>
                <a:cubicBezTo>
                  <a:pt x="2666769" y="2628698"/>
                  <a:pt x="2666715" y="2626508"/>
                  <a:pt x="2663804" y="2623568"/>
                </a:cubicBezTo>
                <a:cubicBezTo>
                  <a:pt x="2660892" y="2620628"/>
                  <a:pt x="2657082" y="2619629"/>
                  <a:pt x="2652375" y="2620569"/>
                </a:cubicBezTo>
                <a:close/>
                <a:moveTo>
                  <a:pt x="1359542" y="2562803"/>
                </a:moveTo>
                <a:lnTo>
                  <a:pt x="1342564" y="2564876"/>
                </a:lnTo>
                <a:cubicBezTo>
                  <a:pt x="1343827" y="2566475"/>
                  <a:pt x="1346161" y="2568358"/>
                  <a:pt x="1349565" y="2570520"/>
                </a:cubicBezTo>
                <a:cubicBezTo>
                  <a:pt x="1352969" y="2572683"/>
                  <a:pt x="1355751" y="2573595"/>
                  <a:pt x="1357911" y="2573255"/>
                </a:cubicBezTo>
                <a:cubicBezTo>
                  <a:pt x="1361387" y="2571945"/>
                  <a:pt x="1362843" y="2570242"/>
                  <a:pt x="1362278" y="2568144"/>
                </a:cubicBezTo>
                <a:cubicBezTo>
                  <a:pt x="1361712" y="2566047"/>
                  <a:pt x="1360801" y="2564266"/>
                  <a:pt x="1359542" y="2562803"/>
                </a:cubicBezTo>
                <a:close/>
                <a:moveTo>
                  <a:pt x="2730399" y="2562712"/>
                </a:moveTo>
                <a:lnTo>
                  <a:pt x="2713421" y="2564784"/>
                </a:lnTo>
                <a:cubicBezTo>
                  <a:pt x="2714684" y="2566384"/>
                  <a:pt x="2717017" y="2568266"/>
                  <a:pt x="2720421" y="2570429"/>
                </a:cubicBezTo>
                <a:cubicBezTo>
                  <a:pt x="2723826" y="2572591"/>
                  <a:pt x="2726608" y="2573503"/>
                  <a:pt x="2728768" y="2573163"/>
                </a:cubicBezTo>
                <a:cubicBezTo>
                  <a:pt x="2732244" y="2571854"/>
                  <a:pt x="2733699" y="2570150"/>
                  <a:pt x="2733134" y="2568053"/>
                </a:cubicBezTo>
                <a:cubicBezTo>
                  <a:pt x="2732569" y="2565956"/>
                  <a:pt x="2731657" y="2564175"/>
                  <a:pt x="2730399" y="2562712"/>
                </a:cubicBezTo>
                <a:close/>
                <a:moveTo>
                  <a:pt x="1370149" y="2532947"/>
                </a:moveTo>
                <a:lnTo>
                  <a:pt x="1353171" y="2535019"/>
                </a:lnTo>
                <a:cubicBezTo>
                  <a:pt x="1354433" y="2536620"/>
                  <a:pt x="1356767" y="2538502"/>
                  <a:pt x="1360171" y="2540665"/>
                </a:cubicBezTo>
                <a:cubicBezTo>
                  <a:pt x="1363576" y="2542827"/>
                  <a:pt x="1366358" y="2543739"/>
                  <a:pt x="1368518" y="2543399"/>
                </a:cubicBezTo>
                <a:cubicBezTo>
                  <a:pt x="1371993" y="2542090"/>
                  <a:pt x="1373449" y="2540387"/>
                  <a:pt x="1372884" y="2538289"/>
                </a:cubicBezTo>
                <a:cubicBezTo>
                  <a:pt x="1372319" y="2536192"/>
                  <a:pt x="1371408" y="2534411"/>
                  <a:pt x="1370149" y="2532947"/>
                </a:cubicBezTo>
                <a:close/>
                <a:moveTo>
                  <a:pt x="2741006" y="2532856"/>
                </a:moveTo>
                <a:lnTo>
                  <a:pt x="2724028" y="2534928"/>
                </a:lnTo>
                <a:cubicBezTo>
                  <a:pt x="2725290" y="2536528"/>
                  <a:pt x="2727623" y="2538411"/>
                  <a:pt x="2731028" y="2540573"/>
                </a:cubicBezTo>
                <a:cubicBezTo>
                  <a:pt x="2734433" y="2542736"/>
                  <a:pt x="2737215" y="2543647"/>
                  <a:pt x="2739374" y="2543307"/>
                </a:cubicBezTo>
                <a:cubicBezTo>
                  <a:pt x="2742850" y="2541998"/>
                  <a:pt x="2744305" y="2540295"/>
                  <a:pt x="2743741" y="2538198"/>
                </a:cubicBezTo>
                <a:cubicBezTo>
                  <a:pt x="2743176" y="2536100"/>
                  <a:pt x="2742264" y="2534319"/>
                  <a:pt x="2741006" y="2532856"/>
                </a:cubicBezTo>
                <a:close/>
                <a:moveTo>
                  <a:pt x="1425481" y="2475663"/>
                </a:moveTo>
                <a:cubicBezTo>
                  <a:pt x="1423804" y="2476402"/>
                  <a:pt x="1423444" y="2477757"/>
                  <a:pt x="1424399" y="2479731"/>
                </a:cubicBezTo>
                <a:cubicBezTo>
                  <a:pt x="1425356" y="2481704"/>
                  <a:pt x="1426424" y="2483436"/>
                  <a:pt x="1427604" y="2484923"/>
                </a:cubicBezTo>
                <a:cubicBezTo>
                  <a:pt x="1423496" y="2486158"/>
                  <a:pt x="1420000" y="2488233"/>
                  <a:pt x="1417117" y="2491147"/>
                </a:cubicBezTo>
                <a:cubicBezTo>
                  <a:pt x="1414233" y="2494063"/>
                  <a:pt x="1414084" y="2497559"/>
                  <a:pt x="1416670" y="2501637"/>
                </a:cubicBezTo>
                <a:cubicBezTo>
                  <a:pt x="1419112" y="2504727"/>
                  <a:pt x="1423452" y="2508041"/>
                  <a:pt x="1429690" y="2511582"/>
                </a:cubicBezTo>
                <a:cubicBezTo>
                  <a:pt x="1435927" y="2515123"/>
                  <a:pt x="1441166" y="2516498"/>
                  <a:pt x="1445403" y="2515706"/>
                </a:cubicBezTo>
                <a:cubicBezTo>
                  <a:pt x="1447039" y="2514912"/>
                  <a:pt x="1447482" y="2513667"/>
                  <a:pt x="1446729" y="2511974"/>
                </a:cubicBezTo>
                <a:cubicBezTo>
                  <a:pt x="1445976" y="2510280"/>
                  <a:pt x="1445481" y="2509335"/>
                  <a:pt x="1445239" y="2509135"/>
                </a:cubicBezTo>
                <a:cubicBezTo>
                  <a:pt x="1440993" y="2504893"/>
                  <a:pt x="1436381" y="2500147"/>
                  <a:pt x="1431402" y="2494896"/>
                </a:cubicBezTo>
                <a:cubicBezTo>
                  <a:pt x="1426421" y="2489645"/>
                  <a:pt x="1428910" y="2485131"/>
                  <a:pt x="1438868" y="2481352"/>
                </a:cubicBezTo>
                <a:cubicBezTo>
                  <a:pt x="1437687" y="2479864"/>
                  <a:pt x="1435681" y="2478430"/>
                  <a:pt x="1432847" y="2477052"/>
                </a:cubicBezTo>
                <a:cubicBezTo>
                  <a:pt x="1430014" y="2475673"/>
                  <a:pt x="1427559" y="2475211"/>
                  <a:pt x="1425481" y="2475663"/>
                </a:cubicBezTo>
                <a:close/>
                <a:moveTo>
                  <a:pt x="2796337" y="2475571"/>
                </a:moveTo>
                <a:cubicBezTo>
                  <a:pt x="2794661" y="2476311"/>
                  <a:pt x="2794300" y="2477666"/>
                  <a:pt x="2795257" y="2479640"/>
                </a:cubicBezTo>
                <a:cubicBezTo>
                  <a:pt x="2796212" y="2481613"/>
                  <a:pt x="2797281" y="2483344"/>
                  <a:pt x="2798461" y="2484832"/>
                </a:cubicBezTo>
                <a:cubicBezTo>
                  <a:pt x="2794353" y="2486066"/>
                  <a:pt x="2790858" y="2488141"/>
                  <a:pt x="2787973" y="2491056"/>
                </a:cubicBezTo>
                <a:cubicBezTo>
                  <a:pt x="2785090" y="2493971"/>
                  <a:pt x="2784940" y="2497467"/>
                  <a:pt x="2787526" y="2501546"/>
                </a:cubicBezTo>
                <a:cubicBezTo>
                  <a:pt x="2789969" y="2504635"/>
                  <a:pt x="2794308" y="2507950"/>
                  <a:pt x="2800546" y="2511491"/>
                </a:cubicBezTo>
                <a:cubicBezTo>
                  <a:pt x="2806785" y="2515032"/>
                  <a:pt x="2812022" y="2516406"/>
                  <a:pt x="2816260" y="2515614"/>
                </a:cubicBezTo>
                <a:cubicBezTo>
                  <a:pt x="2817896" y="2514820"/>
                  <a:pt x="2818338" y="2513576"/>
                  <a:pt x="2817585" y="2511882"/>
                </a:cubicBezTo>
                <a:cubicBezTo>
                  <a:pt x="2816833" y="2510189"/>
                  <a:pt x="2816337" y="2509243"/>
                  <a:pt x="2816095" y="2509044"/>
                </a:cubicBezTo>
                <a:cubicBezTo>
                  <a:pt x="2811851" y="2504802"/>
                  <a:pt x="2807238" y="2500055"/>
                  <a:pt x="2802258" y="2494805"/>
                </a:cubicBezTo>
                <a:cubicBezTo>
                  <a:pt x="2797278" y="2489554"/>
                  <a:pt x="2799767" y="2485040"/>
                  <a:pt x="2809725" y="2481260"/>
                </a:cubicBezTo>
                <a:cubicBezTo>
                  <a:pt x="2808545" y="2479772"/>
                  <a:pt x="2806538" y="2478338"/>
                  <a:pt x="2803705" y="2476960"/>
                </a:cubicBezTo>
                <a:cubicBezTo>
                  <a:pt x="2800870" y="2475582"/>
                  <a:pt x="2798415" y="2475119"/>
                  <a:pt x="2796337" y="2475571"/>
                </a:cubicBezTo>
                <a:close/>
                <a:moveTo>
                  <a:pt x="3201452" y="2449960"/>
                </a:moveTo>
                <a:lnTo>
                  <a:pt x="3196575" y="2453662"/>
                </a:lnTo>
                <a:lnTo>
                  <a:pt x="3196944" y="2454500"/>
                </a:lnTo>
                <a:lnTo>
                  <a:pt x="3197764" y="2455626"/>
                </a:lnTo>
                <a:lnTo>
                  <a:pt x="3204679" y="2458317"/>
                </a:lnTo>
                <a:cubicBezTo>
                  <a:pt x="3209627" y="2459293"/>
                  <a:pt x="3213333" y="2459577"/>
                  <a:pt x="3215796" y="2459174"/>
                </a:cubicBezTo>
                <a:cubicBezTo>
                  <a:pt x="3219325" y="2458840"/>
                  <a:pt x="3220083" y="2457594"/>
                  <a:pt x="3218072" y="2455435"/>
                </a:cubicBezTo>
                <a:close/>
                <a:moveTo>
                  <a:pt x="1422535" y="2433547"/>
                </a:moveTo>
                <a:lnTo>
                  <a:pt x="1430373" y="2444307"/>
                </a:lnTo>
                <a:lnTo>
                  <a:pt x="1434456" y="2456258"/>
                </a:lnTo>
                <a:lnTo>
                  <a:pt x="1434128" y="2443117"/>
                </a:lnTo>
                <a:cubicBezTo>
                  <a:pt x="1433880" y="2442644"/>
                  <a:pt x="1432417" y="2440900"/>
                  <a:pt x="1429739" y="2437885"/>
                </a:cubicBezTo>
                <a:cubicBezTo>
                  <a:pt x="1427064" y="2434871"/>
                  <a:pt x="1424662" y="2433425"/>
                  <a:pt x="1422535" y="2433547"/>
                </a:cubicBezTo>
                <a:close/>
                <a:moveTo>
                  <a:pt x="2793393" y="2433456"/>
                </a:moveTo>
                <a:lnTo>
                  <a:pt x="2801230" y="2444216"/>
                </a:lnTo>
                <a:lnTo>
                  <a:pt x="2805313" y="2456167"/>
                </a:lnTo>
                <a:lnTo>
                  <a:pt x="2804985" y="2443026"/>
                </a:lnTo>
                <a:cubicBezTo>
                  <a:pt x="2804736" y="2442553"/>
                  <a:pt x="2803273" y="2440809"/>
                  <a:pt x="2800596" y="2437794"/>
                </a:cubicBezTo>
                <a:cubicBezTo>
                  <a:pt x="2797920" y="2434780"/>
                  <a:pt x="2795518" y="2433334"/>
                  <a:pt x="2793393" y="2433456"/>
                </a:cubicBezTo>
                <a:close/>
                <a:moveTo>
                  <a:pt x="309313" y="2391872"/>
                </a:moveTo>
                <a:lnTo>
                  <a:pt x="297589" y="2394742"/>
                </a:lnTo>
                <a:cubicBezTo>
                  <a:pt x="296531" y="2401828"/>
                  <a:pt x="287040" y="2423108"/>
                  <a:pt x="269115" y="2458581"/>
                </a:cubicBezTo>
                <a:cubicBezTo>
                  <a:pt x="251189" y="2494053"/>
                  <a:pt x="240968" y="2517898"/>
                  <a:pt x="238450" y="2530114"/>
                </a:cubicBezTo>
                <a:cubicBezTo>
                  <a:pt x="235858" y="2530615"/>
                  <a:pt x="232249" y="2531764"/>
                  <a:pt x="227622" y="2533560"/>
                </a:cubicBezTo>
                <a:cubicBezTo>
                  <a:pt x="222996" y="2535355"/>
                  <a:pt x="221180" y="2537656"/>
                  <a:pt x="222174" y="2540461"/>
                </a:cubicBezTo>
                <a:cubicBezTo>
                  <a:pt x="225802" y="2544742"/>
                  <a:pt x="233543" y="2548415"/>
                  <a:pt x="245397" y="2551478"/>
                </a:cubicBezTo>
                <a:cubicBezTo>
                  <a:pt x="257248" y="2554542"/>
                  <a:pt x="266128" y="2556345"/>
                  <a:pt x="272032" y="2556888"/>
                </a:cubicBezTo>
                <a:cubicBezTo>
                  <a:pt x="266305" y="2544902"/>
                  <a:pt x="266241" y="2535903"/>
                  <a:pt x="271840" y="2529893"/>
                </a:cubicBezTo>
                <a:cubicBezTo>
                  <a:pt x="277439" y="2523883"/>
                  <a:pt x="279007" y="2517666"/>
                  <a:pt x="276543" y="2511244"/>
                </a:cubicBezTo>
                <a:cubicBezTo>
                  <a:pt x="280342" y="2502957"/>
                  <a:pt x="287369" y="2487318"/>
                  <a:pt x="297625" y="2464327"/>
                </a:cubicBezTo>
                <a:cubicBezTo>
                  <a:pt x="307882" y="2441336"/>
                  <a:pt x="319063" y="2427066"/>
                  <a:pt x="331172" y="2421517"/>
                </a:cubicBezTo>
                <a:cubicBezTo>
                  <a:pt x="328736" y="2416413"/>
                  <a:pt x="328786" y="2412689"/>
                  <a:pt x="331322" y="2410345"/>
                </a:cubicBezTo>
                <a:cubicBezTo>
                  <a:pt x="333858" y="2408001"/>
                  <a:pt x="333908" y="2404277"/>
                  <a:pt x="331473" y="2399173"/>
                </a:cubicBezTo>
                <a:cubicBezTo>
                  <a:pt x="329610" y="2396315"/>
                  <a:pt x="326486" y="2394164"/>
                  <a:pt x="322101" y="2392719"/>
                </a:cubicBezTo>
                <a:cubicBezTo>
                  <a:pt x="317714" y="2391273"/>
                  <a:pt x="313453" y="2390992"/>
                  <a:pt x="309313" y="2391872"/>
                </a:cubicBezTo>
                <a:close/>
                <a:moveTo>
                  <a:pt x="3071074" y="2380072"/>
                </a:moveTo>
                <a:lnTo>
                  <a:pt x="3055951" y="2380988"/>
                </a:lnTo>
                <a:lnTo>
                  <a:pt x="3062070" y="2385921"/>
                </a:lnTo>
                <a:lnTo>
                  <a:pt x="3069326" y="2388299"/>
                </a:lnTo>
                <a:close/>
                <a:moveTo>
                  <a:pt x="411909" y="2376301"/>
                </a:moveTo>
                <a:cubicBezTo>
                  <a:pt x="408266" y="2377391"/>
                  <a:pt x="406598" y="2378993"/>
                  <a:pt x="406906" y="2381104"/>
                </a:cubicBezTo>
                <a:cubicBezTo>
                  <a:pt x="407214" y="2383217"/>
                  <a:pt x="407908" y="2385034"/>
                  <a:pt x="408989" y="2386560"/>
                </a:cubicBezTo>
                <a:lnTo>
                  <a:pt x="426253" y="2385515"/>
                </a:lnTo>
                <a:cubicBezTo>
                  <a:pt x="425185" y="2383854"/>
                  <a:pt x="423080" y="2381851"/>
                  <a:pt x="419935" y="2379506"/>
                </a:cubicBezTo>
                <a:cubicBezTo>
                  <a:pt x="416790" y="2377160"/>
                  <a:pt x="414114" y="2376092"/>
                  <a:pt x="411909" y="2376301"/>
                </a:cubicBezTo>
                <a:close/>
                <a:moveTo>
                  <a:pt x="1377426" y="2350991"/>
                </a:moveTo>
                <a:cubicBezTo>
                  <a:pt x="1374569" y="2350241"/>
                  <a:pt x="1371263" y="2350462"/>
                  <a:pt x="1367509" y="2351653"/>
                </a:cubicBezTo>
                <a:cubicBezTo>
                  <a:pt x="1359317" y="2363012"/>
                  <a:pt x="1355299" y="2375738"/>
                  <a:pt x="1355455" y="2389832"/>
                </a:cubicBezTo>
                <a:cubicBezTo>
                  <a:pt x="1355610" y="2403925"/>
                  <a:pt x="1359631" y="2416586"/>
                  <a:pt x="1367521" y="2427813"/>
                </a:cubicBezTo>
                <a:cubicBezTo>
                  <a:pt x="1352761" y="2433460"/>
                  <a:pt x="1346287" y="2439376"/>
                  <a:pt x="1348098" y="2445563"/>
                </a:cubicBezTo>
                <a:cubicBezTo>
                  <a:pt x="1349908" y="2451750"/>
                  <a:pt x="1347187" y="2456476"/>
                  <a:pt x="1339937" y="2459741"/>
                </a:cubicBezTo>
                <a:lnTo>
                  <a:pt x="1347938" y="2477072"/>
                </a:lnTo>
                <a:cubicBezTo>
                  <a:pt x="1350065" y="2480124"/>
                  <a:pt x="1353609" y="2483139"/>
                  <a:pt x="1358572" y="2486119"/>
                </a:cubicBezTo>
                <a:cubicBezTo>
                  <a:pt x="1363534" y="2489098"/>
                  <a:pt x="1368914" y="2489875"/>
                  <a:pt x="1374713" y="2488451"/>
                </a:cubicBezTo>
                <a:cubicBezTo>
                  <a:pt x="1370521" y="2481639"/>
                  <a:pt x="1368453" y="2474568"/>
                  <a:pt x="1368506" y="2467238"/>
                </a:cubicBezTo>
                <a:cubicBezTo>
                  <a:pt x="1368560" y="2459909"/>
                  <a:pt x="1366490" y="2452838"/>
                  <a:pt x="1362299" y="2446026"/>
                </a:cubicBezTo>
                <a:cubicBezTo>
                  <a:pt x="1369019" y="2442033"/>
                  <a:pt x="1373698" y="2436823"/>
                  <a:pt x="1376337" y="2430398"/>
                </a:cubicBezTo>
                <a:cubicBezTo>
                  <a:pt x="1378975" y="2423974"/>
                  <a:pt x="1378430" y="2417938"/>
                  <a:pt x="1374702" y="2412291"/>
                </a:cubicBezTo>
                <a:lnTo>
                  <a:pt x="1380086" y="2400648"/>
                </a:lnTo>
                <a:cubicBezTo>
                  <a:pt x="1377964" y="2397734"/>
                  <a:pt x="1376780" y="2394522"/>
                  <a:pt x="1376534" y="2391012"/>
                </a:cubicBezTo>
                <a:cubicBezTo>
                  <a:pt x="1376288" y="2387502"/>
                  <a:pt x="1377961" y="2385040"/>
                  <a:pt x="1381553" y="2383626"/>
                </a:cubicBezTo>
                <a:lnTo>
                  <a:pt x="1385308" y="2382434"/>
                </a:lnTo>
                <a:cubicBezTo>
                  <a:pt x="1387219" y="2378448"/>
                  <a:pt x="1388293" y="2374106"/>
                  <a:pt x="1388530" y="2369409"/>
                </a:cubicBezTo>
                <a:cubicBezTo>
                  <a:pt x="1388767" y="2364711"/>
                  <a:pt x="1387474" y="2360293"/>
                  <a:pt x="1384650" y="2356151"/>
                </a:cubicBezTo>
                <a:cubicBezTo>
                  <a:pt x="1382691" y="2353461"/>
                  <a:pt x="1380283" y="2351742"/>
                  <a:pt x="1377426" y="2350991"/>
                </a:cubicBezTo>
                <a:close/>
                <a:moveTo>
                  <a:pt x="2748282" y="2350900"/>
                </a:moveTo>
                <a:cubicBezTo>
                  <a:pt x="2745425" y="2350150"/>
                  <a:pt x="2742120" y="2350370"/>
                  <a:pt x="2738366" y="2351561"/>
                </a:cubicBezTo>
                <a:cubicBezTo>
                  <a:pt x="2730175" y="2362921"/>
                  <a:pt x="2726157" y="2375647"/>
                  <a:pt x="2726312" y="2389741"/>
                </a:cubicBezTo>
                <a:cubicBezTo>
                  <a:pt x="2726467" y="2403834"/>
                  <a:pt x="2730489" y="2416495"/>
                  <a:pt x="2738377" y="2427722"/>
                </a:cubicBezTo>
                <a:cubicBezTo>
                  <a:pt x="2723618" y="2433368"/>
                  <a:pt x="2717144" y="2439284"/>
                  <a:pt x="2718954" y="2445472"/>
                </a:cubicBezTo>
                <a:cubicBezTo>
                  <a:pt x="2720764" y="2451658"/>
                  <a:pt x="2718044" y="2456384"/>
                  <a:pt x="2710793" y="2459650"/>
                </a:cubicBezTo>
                <a:lnTo>
                  <a:pt x="2718795" y="2476981"/>
                </a:lnTo>
                <a:cubicBezTo>
                  <a:pt x="2720921" y="2480033"/>
                  <a:pt x="2724466" y="2483047"/>
                  <a:pt x="2729428" y="2486028"/>
                </a:cubicBezTo>
                <a:cubicBezTo>
                  <a:pt x="2734390" y="2489007"/>
                  <a:pt x="2739772" y="2489784"/>
                  <a:pt x="2745569" y="2488360"/>
                </a:cubicBezTo>
                <a:cubicBezTo>
                  <a:pt x="2741378" y="2481547"/>
                  <a:pt x="2739310" y="2474477"/>
                  <a:pt x="2739363" y="2467147"/>
                </a:cubicBezTo>
                <a:cubicBezTo>
                  <a:pt x="2739416" y="2459817"/>
                  <a:pt x="2737348" y="2452747"/>
                  <a:pt x="2733156" y="2445935"/>
                </a:cubicBezTo>
                <a:cubicBezTo>
                  <a:pt x="2739876" y="2441941"/>
                  <a:pt x="2744555" y="2436732"/>
                  <a:pt x="2747193" y="2430307"/>
                </a:cubicBezTo>
                <a:cubicBezTo>
                  <a:pt x="2749831" y="2423882"/>
                  <a:pt x="2749287" y="2417846"/>
                  <a:pt x="2745558" y="2412199"/>
                </a:cubicBezTo>
                <a:lnTo>
                  <a:pt x="2750943" y="2400556"/>
                </a:lnTo>
                <a:cubicBezTo>
                  <a:pt x="2748821" y="2397642"/>
                  <a:pt x="2747636" y="2394430"/>
                  <a:pt x="2747391" y="2390920"/>
                </a:cubicBezTo>
                <a:cubicBezTo>
                  <a:pt x="2747146" y="2387411"/>
                  <a:pt x="2748819" y="2384949"/>
                  <a:pt x="2752410" y="2383534"/>
                </a:cubicBezTo>
                <a:lnTo>
                  <a:pt x="2756165" y="2382343"/>
                </a:lnTo>
                <a:cubicBezTo>
                  <a:pt x="2758075" y="2378357"/>
                  <a:pt x="2759149" y="2374015"/>
                  <a:pt x="2759387" y="2369317"/>
                </a:cubicBezTo>
                <a:cubicBezTo>
                  <a:pt x="2759624" y="2364620"/>
                  <a:pt x="2758330" y="2360201"/>
                  <a:pt x="2755507" y="2356060"/>
                </a:cubicBezTo>
                <a:cubicBezTo>
                  <a:pt x="2753548" y="2353370"/>
                  <a:pt x="2751139" y="2351650"/>
                  <a:pt x="2748282" y="2350900"/>
                </a:cubicBezTo>
                <a:close/>
                <a:moveTo>
                  <a:pt x="432148" y="2340327"/>
                </a:moveTo>
                <a:cubicBezTo>
                  <a:pt x="429854" y="2340226"/>
                  <a:pt x="426788" y="2340712"/>
                  <a:pt x="422948" y="2341785"/>
                </a:cubicBezTo>
                <a:lnTo>
                  <a:pt x="419039" y="2342741"/>
                </a:lnTo>
                <a:cubicBezTo>
                  <a:pt x="420603" y="2345407"/>
                  <a:pt x="422532" y="2346791"/>
                  <a:pt x="424826" y="2346892"/>
                </a:cubicBezTo>
                <a:cubicBezTo>
                  <a:pt x="427120" y="2346993"/>
                  <a:pt x="430187" y="2346507"/>
                  <a:pt x="434027" y="2345435"/>
                </a:cubicBezTo>
                <a:lnTo>
                  <a:pt x="437936" y="2344478"/>
                </a:lnTo>
                <a:cubicBezTo>
                  <a:pt x="436371" y="2341812"/>
                  <a:pt x="434442" y="2340428"/>
                  <a:pt x="432148" y="2340327"/>
                </a:cubicBezTo>
                <a:close/>
                <a:moveTo>
                  <a:pt x="3084892" y="2305417"/>
                </a:moveTo>
                <a:cubicBezTo>
                  <a:pt x="3082606" y="2305452"/>
                  <a:pt x="3079628" y="2306122"/>
                  <a:pt x="3075954" y="2307424"/>
                </a:cubicBezTo>
                <a:lnTo>
                  <a:pt x="3072200" y="2308615"/>
                </a:lnTo>
                <a:cubicBezTo>
                  <a:pt x="3074241" y="2311417"/>
                  <a:pt x="3076975" y="2313586"/>
                  <a:pt x="3080404" y="2315120"/>
                </a:cubicBezTo>
                <a:cubicBezTo>
                  <a:pt x="3083833" y="2316654"/>
                  <a:pt x="3087465" y="2316882"/>
                  <a:pt x="3091300" y="2315804"/>
                </a:cubicBezTo>
                <a:cubicBezTo>
                  <a:pt x="3094103" y="2314363"/>
                  <a:pt x="3094048" y="2312172"/>
                  <a:pt x="3091136" y="2309232"/>
                </a:cubicBezTo>
                <a:cubicBezTo>
                  <a:pt x="3089259" y="2306655"/>
                  <a:pt x="3087177" y="2305383"/>
                  <a:pt x="3084892" y="2305417"/>
                </a:cubicBezTo>
                <a:close/>
                <a:moveTo>
                  <a:pt x="3081715" y="2280649"/>
                </a:moveTo>
                <a:lnTo>
                  <a:pt x="3076832" y="2283221"/>
                </a:lnTo>
                <a:lnTo>
                  <a:pt x="3075776" y="2286856"/>
                </a:lnTo>
                <a:lnTo>
                  <a:pt x="3080502" y="2290666"/>
                </a:lnTo>
                <a:cubicBezTo>
                  <a:pt x="3083907" y="2292829"/>
                  <a:pt x="3086689" y="2293741"/>
                  <a:pt x="3088848" y="2293401"/>
                </a:cubicBezTo>
                <a:cubicBezTo>
                  <a:pt x="3092324" y="2292091"/>
                  <a:pt x="3093780" y="2290388"/>
                  <a:pt x="3093215" y="2288291"/>
                </a:cubicBezTo>
                <a:cubicBezTo>
                  <a:pt x="3092649" y="2286194"/>
                  <a:pt x="3091738" y="2284413"/>
                  <a:pt x="3090479" y="2282950"/>
                </a:cubicBezTo>
                <a:close/>
                <a:moveTo>
                  <a:pt x="1389696" y="2255207"/>
                </a:moveTo>
                <a:cubicBezTo>
                  <a:pt x="1388057" y="2255865"/>
                  <a:pt x="1387132" y="2256710"/>
                  <a:pt x="1386921" y="2257743"/>
                </a:cubicBezTo>
                <a:cubicBezTo>
                  <a:pt x="1386710" y="2258775"/>
                  <a:pt x="1385786" y="2259620"/>
                  <a:pt x="1384146" y="2260278"/>
                </a:cubicBezTo>
                <a:cubicBezTo>
                  <a:pt x="1385408" y="2261878"/>
                  <a:pt x="1387742" y="2263761"/>
                  <a:pt x="1391147" y="2265923"/>
                </a:cubicBezTo>
                <a:cubicBezTo>
                  <a:pt x="1394552" y="2268086"/>
                  <a:pt x="1397333" y="2268997"/>
                  <a:pt x="1399493" y="2268657"/>
                </a:cubicBezTo>
                <a:cubicBezTo>
                  <a:pt x="1402968" y="2267348"/>
                  <a:pt x="1404424" y="2265645"/>
                  <a:pt x="1403859" y="2263547"/>
                </a:cubicBezTo>
                <a:cubicBezTo>
                  <a:pt x="1403294" y="2261450"/>
                  <a:pt x="1402382" y="2259669"/>
                  <a:pt x="1401124" y="2258205"/>
                </a:cubicBezTo>
                <a:cubicBezTo>
                  <a:pt x="1398212" y="2255265"/>
                  <a:pt x="1394402" y="2254266"/>
                  <a:pt x="1389696" y="2255207"/>
                </a:cubicBezTo>
                <a:close/>
                <a:moveTo>
                  <a:pt x="2760553" y="2255115"/>
                </a:moveTo>
                <a:cubicBezTo>
                  <a:pt x="2758913" y="2255773"/>
                  <a:pt x="2757988" y="2256618"/>
                  <a:pt x="2757778" y="2257651"/>
                </a:cubicBezTo>
                <a:cubicBezTo>
                  <a:pt x="2757567" y="2258684"/>
                  <a:pt x="2756642" y="2259528"/>
                  <a:pt x="2755003" y="2260187"/>
                </a:cubicBezTo>
                <a:cubicBezTo>
                  <a:pt x="2756265" y="2261787"/>
                  <a:pt x="2758598" y="2263669"/>
                  <a:pt x="2762003" y="2265832"/>
                </a:cubicBezTo>
                <a:cubicBezTo>
                  <a:pt x="2765408" y="2267995"/>
                  <a:pt x="2768190" y="2268906"/>
                  <a:pt x="2770349" y="2268566"/>
                </a:cubicBezTo>
                <a:cubicBezTo>
                  <a:pt x="2773825" y="2267256"/>
                  <a:pt x="2775280" y="2265553"/>
                  <a:pt x="2774715" y="2263456"/>
                </a:cubicBezTo>
                <a:cubicBezTo>
                  <a:pt x="2774150" y="2261358"/>
                  <a:pt x="2773238" y="2259577"/>
                  <a:pt x="2771981" y="2258114"/>
                </a:cubicBezTo>
                <a:cubicBezTo>
                  <a:pt x="2769069" y="2255174"/>
                  <a:pt x="2765260" y="2254174"/>
                  <a:pt x="2760553" y="2255115"/>
                </a:cubicBezTo>
                <a:close/>
                <a:moveTo>
                  <a:pt x="275907" y="2228254"/>
                </a:moveTo>
                <a:lnTo>
                  <a:pt x="289949" y="2259812"/>
                </a:lnTo>
                <a:cubicBezTo>
                  <a:pt x="288210" y="2264944"/>
                  <a:pt x="284537" y="2269157"/>
                  <a:pt x="278929" y="2272452"/>
                </a:cubicBezTo>
                <a:cubicBezTo>
                  <a:pt x="273319" y="2275747"/>
                  <a:pt x="267444" y="2278113"/>
                  <a:pt x="261305" y="2279550"/>
                </a:cubicBezTo>
                <a:close/>
                <a:moveTo>
                  <a:pt x="516915" y="2181980"/>
                </a:moveTo>
                <a:cubicBezTo>
                  <a:pt x="512084" y="2182633"/>
                  <a:pt x="510023" y="2184197"/>
                  <a:pt x="510731" y="2186675"/>
                </a:cubicBezTo>
                <a:cubicBezTo>
                  <a:pt x="512056" y="2188140"/>
                  <a:pt x="515193" y="2189361"/>
                  <a:pt x="520142" y="2190337"/>
                </a:cubicBezTo>
                <a:cubicBezTo>
                  <a:pt x="525089" y="2191313"/>
                  <a:pt x="528796" y="2191598"/>
                  <a:pt x="531259" y="2191195"/>
                </a:cubicBezTo>
                <a:cubicBezTo>
                  <a:pt x="534788" y="2190861"/>
                  <a:pt x="535546" y="2189614"/>
                  <a:pt x="533535" y="2187456"/>
                </a:cubicBezTo>
                <a:close/>
                <a:moveTo>
                  <a:pt x="1408129" y="2159952"/>
                </a:moveTo>
                <a:lnTo>
                  <a:pt x="1400619" y="2162332"/>
                </a:lnTo>
                <a:cubicBezTo>
                  <a:pt x="1391723" y="2165982"/>
                  <a:pt x="1387153" y="2172398"/>
                  <a:pt x="1386910" y="2181582"/>
                </a:cubicBezTo>
                <a:cubicBezTo>
                  <a:pt x="1386666" y="2190766"/>
                  <a:pt x="1387810" y="2198681"/>
                  <a:pt x="1390341" y="2205330"/>
                </a:cubicBezTo>
                <a:cubicBezTo>
                  <a:pt x="1381996" y="2208942"/>
                  <a:pt x="1381466" y="2212974"/>
                  <a:pt x="1388751" y="2217423"/>
                </a:cubicBezTo>
                <a:cubicBezTo>
                  <a:pt x="1396036" y="2221874"/>
                  <a:pt x="1393629" y="2226502"/>
                  <a:pt x="1381530" y="2231305"/>
                </a:cubicBezTo>
                <a:cubicBezTo>
                  <a:pt x="1384591" y="2232335"/>
                  <a:pt x="1388020" y="2233869"/>
                  <a:pt x="1391815" y="2235907"/>
                </a:cubicBezTo>
                <a:cubicBezTo>
                  <a:pt x="1395611" y="2237946"/>
                  <a:pt x="1398549" y="2238809"/>
                  <a:pt x="1400631" y="2238493"/>
                </a:cubicBezTo>
                <a:cubicBezTo>
                  <a:pt x="1402185" y="2237586"/>
                  <a:pt x="1402300" y="2235893"/>
                  <a:pt x="1400977" y="2233416"/>
                </a:cubicBezTo>
                <a:cubicBezTo>
                  <a:pt x="1399654" y="2230938"/>
                  <a:pt x="1398830" y="2229543"/>
                  <a:pt x="1398507" y="2229232"/>
                </a:cubicBezTo>
                <a:lnTo>
                  <a:pt x="1408785" y="2186235"/>
                </a:lnTo>
                <a:cubicBezTo>
                  <a:pt x="1415920" y="2183075"/>
                  <a:pt x="1416056" y="2179032"/>
                  <a:pt x="1409192" y="2174102"/>
                </a:cubicBezTo>
                <a:cubicBezTo>
                  <a:pt x="1402327" y="2169173"/>
                  <a:pt x="1401974" y="2164456"/>
                  <a:pt x="1408129" y="2159952"/>
                </a:cubicBezTo>
                <a:close/>
                <a:moveTo>
                  <a:pt x="2778985" y="2159860"/>
                </a:moveTo>
                <a:lnTo>
                  <a:pt x="2771476" y="2162241"/>
                </a:lnTo>
                <a:cubicBezTo>
                  <a:pt x="2762580" y="2165890"/>
                  <a:pt x="2758009" y="2172307"/>
                  <a:pt x="2757766" y="2181491"/>
                </a:cubicBezTo>
                <a:cubicBezTo>
                  <a:pt x="2757523" y="2190674"/>
                  <a:pt x="2758666" y="2198590"/>
                  <a:pt x="2761198" y="2205238"/>
                </a:cubicBezTo>
                <a:cubicBezTo>
                  <a:pt x="2752852" y="2208851"/>
                  <a:pt x="2752323" y="2212882"/>
                  <a:pt x="2759608" y="2217332"/>
                </a:cubicBezTo>
                <a:cubicBezTo>
                  <a:pt x="2766894" y="2221783"/>
                  <a:pt x="2764487" y="2226410"/>
                  <a:pt x="2752387" y="2231213"/>
                </a:cubicBezTo>
                <a:cubicBezTo>
                  <a:pt x="2755447" y="2232243"/>
                  <a:pt x="2758876" y="2233777"/>
                  <a:pt x="2762671" y="2235816"/>
                </a:cubicBezTo>
                <a:cubicBezTo>
                  <a:pt x="2766468" y="2237855"/>
                  <a:pt x="2769405" y="2238717"/>
                  <a:pt x="2771488" y="2238402"/>
                </a:cubicBezTo>
                <a:cubicBezTo>
                  <a:pt x="2773042" y="2237494"/>
                  <a:pt x="2773158" y="2235802"/>
                  <a:pt x="2771833" y="2233325"/>
                </a:cubicBezTo>
                <a:cubicBezTo>
                  <a:pt x="2770510" y="2230847"/>
                  <a:pt x="2769688" y="2229452"/>
                  <a:pt x="2769364" y="2229141"/>
                </a:cubicBezTo>
                <a:lnTo>
                  <a:pt x="2779642" y="2186143"/>
                </a:lnTo>
                <a:cubicBezTo>
                  <a:pt x="2786777" y="2182984"/>
                  <a:pt x="2786912" y="2178940"/>
                  <a:pt x="2780048" y="2174011"/>
                </a:cubicBezTo>
                <a:cubicBezTo>
                  <a:pt x="2773185" y="2169081"/>
                  <a:pt x="2772830" y="2164365"/>
                  <a:pt x="2778985" y="2159860"/>
                </a:cubicBezTo>
                <a:close/>
                <a:moveTo>
                  <a:pt x="326929" y="2117141"/>
                </a:moveTo>
                <a:cubicBezTo>
                  <a:pt x="330980" y="2116745"/>
                  <a:pt x="334688" y="2118622"/>
                  <a:pt x="338052" y="2122769"/>
                </a:cubicBezTo>
                <a:cubicBezTo>
                  <a:pt x="341415" y="2126916"/>
                  <a:pt x="343577" y="2129966"/>
                  <a:pt x="344536" y="2131918"/>
                </a:cubicBezTo>
                <a:lnTo>
                  <a:pt x="344235" y="2154262"/>
                </a:lnTo>
                <a:cubicBezTo>
                  <a:pt x="351470" y="2167868"/>
                  <a:pt x="349989" y="2178039"/>
                  <a:pt x="339789" y="2184778"/>
                </a:cubicBezTo>
                <a:cubicBezTo>
                  <a:pt x="329590" y="2191517"/>
                  <a:pt x="316211" y="2196648"/>
                  <a:pt x="299656" y="2200171"/>
                </a:cubicBezTo>
                <a:lnTo>
                  <a:pt x="279815" y="2227298"/>
                </a:lnTo>
                <a:lnTo>
                  <a:pt x="272300" y="2206868"/>
                </a:lnTo>
                <a:lnTo>
                  <a:pt x="298025" y="2197388"/>
                </a:lnTo>
                <a:cubicBezTo>
                  <a:pt x="296728" y="2191211"/>
                  <a:pt x="297346" y="2184962"/>
                  <a:pt x="299877" y="2178642"/>
                </a:cubicBezTo>
                <a:cubicBezTo>
                  <a:pt x="302409" y="2172323"/>
                  <a:pt x="306773" y="2166747"/>
                  <a:pt x="312971" y="2161916"/>
                </a:cubicBezTo>
                <a:lnTo>
                  <a:pt x="298284" y="2136879"/>
                </a:lnTo>
                <a:lnTo>
                  <a:pt x="329548" y="2129225"/>
                </a:lnTo>
                <a:cubicBezTo>
                  <a:pt x="328481" y="2127564"/>
                  <a:pt x="327352" y="2125322"/>
                  <a:pt x="326161" y="2122498"/>
                </a:cubicBezTo>
                <a:cubicBezTo>
                  <a:pt x="324971" y="2119675"/>
                  <a:pt x="325226" y="2117888"/>
                  <a:pt x="326929" y="2117141"/>
                </a:cubicBezTo>
                <a:close/>
                <a:moveTo>
                  <a:pt x="1416283" y="2107693"/>
                </a:moveTo>
                <a:lnTo>
                  <a:pt x="1409102" y="2123217"/>
                </a:lnTo>
                <a:cubicBezTo>
                  <a:pt x="1406793" y="2123880"/>
                  <a:pt x="1403902" y="2124934"/>
                  <a:pt x="1400430" y="2126380"/>
                </a:cubicBezTo>
                <a:cubicBezTo>
                  <a:pt x="1396958" y="2127826"/>
                  <a:pt x="1395496" y="2129256"/>
                  <a:pt x="1396044" y="2130669"/>
                </a:cubicBezTo>
                <a:cubicBezTo>
                  <a:pt x="1398000" y="2133222"/>
                  <a:pt x="1399924" y="2134544"/>
                  <a:pt x="1401818" y="2134632"/>
                </a:cubicBezTo>
                <a:cubicBezTo>
                  <a:pt x="1403713" y="2134722"/>
                  <a:pt x="1405598" y="2134400"/>
                  <a:pt x="1407471" y="2133668"/>
                </a:cubicBezTo>
                <a:cubicBezTo>
                  <a:pt x="1411028" y="2132471"/>
                  <a:pt x="1412810" y="2131216"/>
                  <a:pt x="1412817" y="2129903"/>
                </a:cubicBezTo>
                <a:cubicBezTo>
                  <a:pt x="1412824" y="2128589"/>
                  <a:pt x="1412239" y="2127258"/>
                  <a:pt x="1411061" y="2125906"/>
                </a:cubicBezTo>
                <a:close/>
                <a:moveTo>
                  <a:pt x="2787139" y="2107602"/>
                </a:moveTo>
                <a:lnTo>
                  <a:pt x="2779958" y="2123125"/>
                </a:lnTo>
                <a:cubicBezTo>
                  <a:pt x="2777649" y="2123788"/>
                  <a:pt x="2774760" y="2124843"/>
                  <a:pt x="2771286" y="2126289"/>
                </a:cubicBezTo>
                <a:cubicBezTo>
                  <a:pt x="2767815" y="2127734"/>
                  <a:pt x="2766353" y="2129164"/>
                  <a:pt x="2766900" y="2130577"/>
                </a:cubicBezTo>
                <a:cubicBezTo>
                  <a:pt x="2768856" y="2133130"/>
                  <a:pt x="2770782" y="2134452"/>
                  <a:pt x="2772676" y="2134541"/>
                </a:cubicBezTo>
                <a:cubicBezTo>
                  <a:pt x="2774570" y="2134630"/>
                  <a:pt x="2776454" y="2134309"/>
                  <a:pt x="2778328" y="2133576"/>
                </a:cubicBezTo>
                <a:cubicBezTo>
                  <a:pt x="2781885" y="2132379"/>
                  <a:pt x="2783668" y="2131125"/>
                  <a:pt x="2783673" y="2129811"/>
                </a:cubicBezTo>
                <a:cubicBezTo>
                  <a:pt x="2783680" y="2128498"/>
                  <a:pt x="2783095" y="2127166"/>
                  <a:pt x="2781918" y="2125815"/>
                </a:cubicBezTo>
                <a:close/>
                <a:moveTo>
                  <a:pt x="467191" y="1990543"/>
                </a:moveTo>
                <a:cubicBezTo>
                  <a:pt x="473774" y="2003512"/>
                  <a:pt x="474499" y="2020303"/>
                  <a:pt x="469363" y="2040913"/>
                </a:cubicBezTo>
                <a:cubicBezTo>
                  <a:pt x="464228" y="2061524"/>
                  <a:pt x="452895" y="2074903"/>
                  <a:pt x="435365" y="2081051"/>
                </a:cubicBezTo>
                <a:lnTo>
                  <a:pt x="410889" y="2039321"/>
                </a:lnTo>
                <a:cubicBezTo>
                  <a:pt x="418170" y="2039195"/>
                  <a:pt x="424779" y="2037446"/>
                  <a:pt x="430713" y="2034071"/>
                </a:cubicBezTo>
                <a:cubicBezTo>
                  <a:pt x="436648" y="2030696"/>
                  <a:pt x="438285" y="2026185"/>
                  <a:pt x="435625" y="2020540"/>
                </a:cubicBezTo>
                <a:close/>
                <a:moveTo>
                  <a:pt x="4216032" y="1986857"/>
                </a:moveTo>
                <a:cubicBezTo>
                  <a:pt x="4214145" y="1986656"/>
                  <a:pt x="4212218" y="1986863"/>
                  <a:pt x="4210251" y="1987477"/>
                </a:cubicBezTo>
                <a:cubicBezTo>
                  <a:pt x="4206539" y="1988452"/>
                  <a:pt x="4204600" y="1989589"/>
                  <a:pt x="4204432" y="1990890"/>
                </a:cubicBezTo>
                <a:cubicBezTo>
                  <a:pt x="4204263" y="1992191"/>
                  <a:pt x="4204685" y="1993545"/>
                  <a:pt x="4205698" y="1994954"/>
                </a:cubicBezTo>
                <a:lnTo>
                  <a:pt x="4198225" y="2012691"/>
                </a:lnTo>
                <a:lnTo>
                  <a:pt x="4207330" y="1997736"/>
                </a:lnTo>
                <a:cubicBezTo>
                  <a:pt x="4209725" y="1997216"/>
                  <a:pt x="4212751" y="1996342"/>
                  <a:pt x="4216408" y="1995117"/>
                </a:cubicBezTo>
                <a:cubicBezTo>
                  <a:pt x="4220064" y="1993890"/>
                  <a:pt x="4221705" y="1992560"/>
                  <a:pt x="4221330" y="1991128"/>
                </a:cubicBezTo>
                <a:cubicBezTo>
                  <a:pt x="4219685" y="1988481"/>
                  <a:pt x="4217919" y="1987058"/>
                  <a:pt x="4216032" y="1986857"/>
                </a:cubicBezTo>
                <a:close/>
                <a:moveTo>
                  <a:pt x="2080614" y="1977897"/>
                </a:moveTo>
                <a:lnTo>
                  <a:pt x="2080228" y="1978268"/>
                </a:lnTo>
                <a:cubicBezTo>
                  <a:pt x="2080536" y="1980379"/>
                  <a:pt x="2081230" y="1982198"/>
                  <a:pt x="2082311" y="1983723"/>
                </a:cubicBezTo>
                <a:lnTo>
                  <a:pt x="2088306" y="1985698"/>
                </a:lnTo>
                <a:lnTo>
                  <a:pt x="2087453" y="1982783"/>
                </a:lnTo>
                <a:close/>
                <a:moveTo>
                  <a:pt x="3280144" y="1972884"/>
                </a:moveTo>
                <a:lnTo>
                  <a:pt x="3253027" y="1973106"/>
                </a:lnTo>
                <a:cubicBezTo>
                  <a:pt x="3248768" y="1974663"/>
                  <a:pt x="3243205" y="1976014"/>
                  <a:pt x="3236335" y="1977158"/>
                </a:cubicBezTo>
                <a:lnTo>
                  <a:pt x="3225137" y="1974416"/>
                </a:lnTo>
                <a:lnTo>
                  <a:pt x="3227368" y="1982709"/>
                </a:lnTo>
                <a:cubicBezTo>
                  <a:pt x="3226945" y="1986591"/>
                  <a:pt x="3223893" y="1989326"/>
                  <a:pt x="3218215" y="1990915"/>
                </a:cubicBezTo>
                <a:cubicBezTo>
                  <a:pt x="3210772" y="1992671"/>
                  <a:pt x="3199440" y="1993987"/>
                  <a:pt x="3184219" y="1994863"/>
                </a:cubicBezTo>
                <a:lnTo>
                  <a:pt x="3178240" y="1994716"/>
                </a:lnTo>
                <a:lnTo>
                  <a:pt x="3167143" y="2009863"/>
                </a:lnTo>
                <a:lnTo>
                  <a:pt x="3165261" y="2014422"/>
                </a:lnTo>
                <a:lnTo>
                  <a:pt x="3183385" y="2015349"/>
                </a:lnTo>
                <a:cubicBezTo>
                  <a:pt x="3187844" y="2014059"/>
                  <a:pt x="3193583" y="2013051"/>
                  <a:pt x="3200606" y="2012326"/>
                </a:cubicBezTo>
                <a:cubicBezTo>
                  <a:pt x="3207630" y="2011600"/>
                  <a:pt x="3212641" y="2013158"/>
                  <a:pt x="3215637" y="2016998"/>
                </a:cubicBezTo>
                <a:lnTo>
                  <a:pt x="3217269" y="2019779"/>
                </a:lnTo>
                <a:lnTo>
                  <a:pt x="3216302" y="2022384"/>
                </a:lnTo>
                <a:lnTo>
                  <a:pt x="3217845" y="2020946"/>
                </a:lnTo>
                <a:lnTo>
                  <a:pt x="3217269" y="2019779"/>
                </a:lnTo>
                <a:lnTo>
                  <a:pt x="3217484" y="2018590"/>
                </a:lnTo>
                <a:lnTo>
                  <a:pt x="3213465" y="2008419"/>
                </a:lnTo>
                <a:cubicBezTo>
                  <a:pt x="3213406" y="2004505"/>
                  <a:pt x="3216093" y="2001583"/>
                  <a:pt x="3221524" y="1999655"/>
                </a:cubicBezTo>
                <a:cubicBezTo>
                  <a:pt x="3228682" y="1997452"/>
                  <a:pt x="3239749" y="1995462"/>
                  <a:pt x="3254723" y="1993679"/>
                </a:cubicBezTo>
                <a:lnTo>
                  <a:pt x="3265565" y="1993300"/>
                </a:lnTo>
                <a:lnTo>
                  <a:pt x="3273952" y="1984030"/>
                </a:lnTo>
                <a:close/>
                <a:moveTo>
                  <a:pt x="511770" y="1944634"/>
                </a:moveTo>
                <a:lnTo>
                  <a:pt x="465559" y="1987761"/>
                </a:lnTo>
                <a:cubicBezTo>
                  <a:pt x="460791" y="1977727"/>
                  <a:pt x="456371" y="1970193"/>
                  <a:pt x="452301" y="1965158"/>
                </a:cubicBezTo>
                <a:cubicBezTo>
                  <a:pt x="448229" y="1960123"/>
                  <a:pt x="438849" y="1959370"/>
                  <a:pt x="424161" y="1962900"/>
                </a:cubicBezTo>
                <a:lnTo>
                  <a:pt x="408228" y="1989071"/>
                </a:lnTo>
                <a:cubicBezTo>
                  <a:pt x="413820" y="1995589"/>
                  <a:pt x="414627" y="2001091"/>
                  <a:pt x="410648" y="2005577"/>
                </a:cubicBezTo>
                <a:cubicBezTo>
                  <a:pt x="406669" y="2010065"/>
                  <a:pt x="400552" y="2013286"/>
                  <a:pt x="392294" y="2015241"/>
                </a:cubicBezTo>
                <a:cubicBezTo>
                  <a:pt x="388707" y="2024205"/>
                  <a:pt x="386057" y="2033337"/>
                  <a:pt x="384343" y="2042638"/>
                </a:cubicBezTo>
                <a:cubicBezTo>
                  <a:pt x="382629" y="2051939"/>
                  <a:pt x="380956" y="2060832"/>
                  <a:pt x="379323" y="2069318"/>
                </a:cubicBezTo>
                <a:lnTo>
                  <a:pt x="416813" y="2095136"/>
                </a:lnTo>
                <a:cubicBezTo>
                  <a:pt x="418781" y="2094522"/>
                  <a:pt x="420708" y="2094316"/>
                  <a:pt x="422594" y="2094517"/>
                </a:cubicBezTo>
                <a:cubicBezTo>
                  <a:pt x="424482" y="2094717"/>
                  <a:pt x="426248" y="2096141"/>
                  <a:pt x="427893" y="2098787"/>
                </a:cubicBezTo>
                <a:cubicBezTo>
                  <a:pt x="428800" y="2102873"/>
                  <a:pt x="426760" y="2111459"/>
                  <a:pt x="421773" y="2124543"/>
                </a:cubicBezTo>
                <a:cubicBezTo>
                  <a:pt x="416785" y="2137628"/>
                  <a:pt x="413199" y="2147387"/>
                  <a:pt x="411014" y="2153822"/>
                </a:cubicBezTo>
                <a:cubicBezTo>
                  <a:pt x="412850" y="2156951"/>
                  <a:pt x="413913" y="2160668"/>
                  <a:pt x="414203" y="2164971"/>
                </a:cubicBezTo>
                <a:cubicBezTo>
                  <a:pt x="414492" y="2169275"/>
                  <a:pt x="412785" y="2172078"/>
                  <a:pt x="409081" y="2173383"/>
                </a:cubicBezTo>
                <a:lnTo>
                  <a:pt x="405173" y="2174340"/>
                </a:lnTo>
                <a:cubicBezTo>
                  <a:pt x="400329" y="2181954"/>
                  <a:pt x="396767" y="2189852"/>
                  <a:pt x="394490" y="2198032"/>
                </a:cubicBezTo>
                <a:cubicBezTo>
                  <a:pt x="392211" y="2206211"/>
                  <a:pt x="392966" y="2213848"/>
                  <a:pt x="396754" y="2220940"/>
                </a:cubicBezTo>
                <a:lnTo>
                  <a:pt x="366821" y="2253719"/>
                </a:lnTo>
                <a:lnTo>
                  <a:pt x="364243" y="2279802"/>
                </a:lnTo>
                <a:lnTo>
                  <a:pt x="407231" y="2269278"/>
                </a:lnTo>
                <a:cubicBezTo>
                  <a:pt x="412779" y="2266196"/>
                  <a:pt x="415105" y="2257143"/>
                  <a:pt x="414206" y="2242119"/>
                </a:cubicBezTo>
                <a:cubicBezTo>
                  <a:pt x="413306" y="2227095"/>
                  <a:pt x="411069" y="2215978"/>
                  <a:pt x="407491" y="2208767"/>
                </a:cubicBezTo>
                <a:lnTo>
                  <a:pt x="428964" y="2184423"/>
                </a:lnTo>
                <a:cubicBezTo>
                  <a:pt x="426409" y="2181336"/>
                  <a:pt x="426624" y="2179163"/>
                  <a:pt x="429608" y="2177902"/>
                </a:cubicBezTo>
                <a:cubicBezTo>
                  <a:pt x="435566" y="2177106"/>
                  <a:pt x="441322" y="2178348"/>
                  <a:pt x="446878" y="2181628"/>
                </a:cubicBezTo>
                <a:cubicBezTo>
                  <a:pt x="452433" y="2184908"/>
                  <a:pt x="457212" y="2186389"/>
                  <a:pt x="461216" y="2186071"/>
                </a:cubicBezTo>
                <a:cubicBezTo>
                  <a:pt x="462952" y="2185381"/>
                  <a:pt x="463548" y="2184175"/>
                  <a:pt x="463003" y="2182452"/>
                </a:cubicBezTo>
                <a:cubicBezTo>
                  <a:pt x="462459" y="2180730"/>
                  <a:pt x="462078" y="2179763"/>
                  <a:pt x="461860" y="2179551"/>
                </a:cubicBezTo>
                <a:cubicBezTo>
                  <a:pt x="465838" y="2175064"/>
                  <a:pt x="467394" y="2169778"/>
                  <a:pt x="466525" y="2163695"/>
                </a:cubicBezTo>
                <a:cubicBezTo>
                  <a:pt x="465657" y="2157611"/>
                  <a:pt x="463873" y="2152348"/>
                  <a:pt x="461174" y="2147904"/>
                </a:cubicBezTo>
                <a:cubicBezTo>
                  <a:pt x="468957" y="2134665"/>
                  <a:pt x="475498" y="2120736"/>
                  <a:pt x="480796" y="2106118"/>
                </a:cubicBezTo>
                <a:cubicBezTo>
                  <a:pt x="486094" y="2091498"/>
                  <a:pt x="491249" y="2077113"/>
                  <a:pt x="496263" y="2062961"/>
                </a:cubicBezTo>
                <a:cubicBezTo>
                  <a:pt x="491832" y="2051917"/>
                  <a:pt x="493898" y="2041469"/>
                  <a:pt x="502458" y="2031619"/>
                </a:cubicBezTo>
                <a:cubicBezTo>
                  <a:pt x="511019" y="2021769"/>
                  <a:pt x="513492" y="2012017"/>
                  <a:pt x="509878" y="2002363"/>
                </a:cubicBezTo>
                <a:lnTo>
                  <a:pt x="520615" y="1990190"/>
                </a:lnTo>
                <a:lnTo>
                  <a:pt x="512455" y="1976281"/>
                </a:lnTo>
                <a:close/>
                <a:moveTo>
                  <a:pt x="3262403" y="1910645"/>
                </a:moveTo>
                <a:lnTo>
                  <a:pt x="3264037" y="1912078"/>
                </a:lnTo>
                <a:lnTo>
                  <a:pt x="3277160" y="1913163"/>
                </a:lnTo>
                <a:lnTo>
                  <a:pt x="3274728" y="1911066"/>
                </a:lnTo>
                <a:close/>
                <a:moveTo>
                  <a:pt x="4230008" y="1884016"/>
                </a:moveTo>
                <a:cubicBezTo>
                  <a:pt x="4228339" y="1884823"/>
                  <a:pt x="4228015" y="1886493"/>
                  <a:pt x="4229037" y="1889027"/>
                </a:cubicBezTo>
                <a:cubicBezTo>
                  <a:pt x="4230057" y="1891561"/>
                  <a:pt x="4230710" y="1892991"/>
                  <a:pt x="4230995" y="1893319"/>
                </a:cubicBezTo>
                <a:lnTo>
                  <a:pt x="4215405" y="1935313"/>
                </a:lnTo>
                <a:cubicBezTo>
                  <a:pt x="4207869" y="1938019"/>
                  <a:pt x="4207235" y="1942018"/>
                  <a:pt x="4213505" y="1947310"/>
                </a:cubicBezTo>
                <a:cubicBezTo>
                  <a:pt x="4219775" y="1952602"/>
                  <a:pt x="4219549" y="1957297"/>
                  <a:pt x="4212828" y="1961394"/>
                </a:cubicBezTo>
                <a:lnTo>
                  <a:pt x="4220644" y="1959481"/>
                </a:lnTo>
                <a:cubicBezTo>
                  <a:pt x="4230006" y="1956394"/>
                  <a:pt x="4235375" y="1950308"/>
                  <a:pt x="4236749" y="1941222"/>
                </a:cubicBezTo>
                <a:cubicBezTo>
                  <a:pt x="4238124" y="1932137"/>
                  <a:pt x="4237952" y="1924226"/>
                  <a:pt x="4236234" y="1917488"/>
                </a:cubicBezTo>
                <a:cubicBezTo>
                  <a:pt x="4245040" y="1914404"/>
                  <a:pt x="4246067" y="1910441"/>
                  <a:pt x="4239316" y="1905599"/>
                </a:cubicBezTo>
                <a:cubicBezTo>
                  <a:pt x="4232565" y="1900756"/>
                  <a:pt x="4235546" y="1896315"/>
                  <a:pt x="4248260" y="1892274"/>
                </a:cubicBezTo>
                <a:cubicBezTo>
                  <a:pt x="4245320" y="1891072"/>
                  <a:pt x="4242074" y="1889348"/>
                  <a:pt x="4238522" y="1887102"/>
                </a:cubicBezTo>
                <a:cubicBezTo>
                  <a:pt x="4234970" y="1884856"/>
                  <a:pt x="4232133" y="1883828"/>
                  <a:pt x="4230008" y="1884016"/>
                </a:cubicBezTo>
                <a:close/>
                <a:moveTo>
                  <a:pt x="3684498" y="1883925"/>
                </a:moveTo>
                <a:cubicBezTo>
                  <a:pt x="3682611" y="1883723"/>
                  <a:pt x="3680684" y="1883931"/>
                  <a:pt x="3678717" y="1884545"/>
                </a:cubicBezTo>
                <a:cubicBezTo>
                  <a:pt x="3675005" y="1885520"/>
                  <a:pt x="3673066" y="1886657"/>
                  <a:pt x="3672898" y="1887957"/>
                </a:cubicBezTo>
                <a:cubicBezTo>
                  <a:pt x="3672729" y="1889258"/>
                  <a:pt x="3673151" y="1890612"/>
                  <a:pt x="3674164" y="1892022"/>
                </a:cubicBezTo>
                <a:lnTo>
                  <a:pt x="3666692" y="1909759"/>
                </a:lnTo>
                <a:lnTo>
                  <a:pt x="3675796" y="1894804"/>
                </a:lnTo>
                <a:cubicBezTo>
                  <a:pt x="3678191" y="1894284"/>
                  <a:pt x="3681217" y="1893410"/>
                  <a:pt x="3684874" y="1892184"/>
                </a:cubicBezTo>
                <a:cubicBezTo>
                  <a:pt x="3688530" y="1890957"/>
                  <a:pt x="3690171" y="1889627"/>
                  <a:pt x="3689796" y="1888195"/>
                </a:cubicBezTo>
                <a:cubicBezTo>
                  <a:pt x="3688151" y="1885549"/>
                  <a:pt x="3686385" y="1884125"/>
                  <a:pt x="3684498" y="1883925"/>
                </a:cubicBezTo>
                <a:close/>
                <a:moveTo>
                  <a:pt x="4234862" y="1854196"/>
                </a:moveTo>
                <a:cubicBezTo>
                  <a:pt x="4231219" y="1855287"/>
                  <a:pt x="4229551" y="1856888"/>
                  <a:pt x="4229859" y="1859000"/>
                </a:cubicBezTo>
                <a:cubicBezTo>
                  <a:pt x="4230167" y="1861112"/>
                  <a:pt x="4230861" y="1862930"/>
                  <a:pt x="4231941" y="1864455"/>
                </a:cubicBezTo>
                <a:cubicBezTo>
                  <a:pt x="4234496" y="1867541"/>
                  <a:pt x="4238190" y="1868758"/>
                  <a:pt x="4243021" y="1868105"/>
                </a:cubicBezTo>
                <a:cubicBezTo>
                  <a:pt x="4244744" y="1867551"/>
                  <a:pt x="4245775" y="1866768"/>
                  <a:pt x="4246113" y="1865758"/>
                </a:cubicBezTo>
                <a:cubicBezTo>
                  <a:pt x="4246452" y="1864747"/>
                  <a:pt x="4247482" y="1863965"/>
                  <a:pt x="4249205" y="1863410"/>
                </a:cubicBezTo>
                <a:cubicBezTo>
                  <a:pt x="4248138" y="1861749"/>
                  <a:pt x="4246032" y="1859746"/>
                  <a:pt x="4242887" y="1857401"/>
                </a:cubicBezTo>
                <a:cubicBezTo>
                  <a:pt x="4239742" y="1855056"/>
                  <a:pt x="4237067" y="1853987"/>
                  <a:pt x="4234862" y="1854196"/>
                </a:cubicBezTo>
                <a:close/>
                <a:moveTo>
                  <a:pt x="3314556" y="1840869"/>
                </a:moveTo>
                <a:cubicBezTo>
                  <a:pt x="3312261" y="1840768"/>
                  <a:pt x="3309194" y="1841254"/>
                  <a:pt x="3305355" y="1842327"/>
                </a:cubicBezTo>
                <a:lnTo>
                  <a:pt x="3302595" y="1843002"/>
                </a:lnTo>
                <a:lnTo>
                  <a:pt x="3309930" y="1847007"/>
                </a:lnTo>
                <a:lnTo>
                  <a:pt x="3316434" y="1845977"/>
                </a:lnTo>
                <a:lnTo>
                  <a:pt x="3320342" y="1845021"/>
                </a:lnTo>
                <a:cubicBezTo>
                  <a:pt x="3318778" y="1842355"/>
                  <a:pt x="3316850" y="1840971"/>
                  <a:pt x="3314556" y="1840869"/>
                </a:cubicBezTo>
                <a:close/>
                <a:moveTo>
                  <a:pt x="536380" y="1811353"/>
                </a:moveTo>
                <a:lnTo>
                  <a:pt x="528907" y="1829090"/>
                </a:lnTo>
                <a:cubicBezTo>
                  <a:pt x="529867" y="1831042"/>
                  <a:pt x="532028" y="1834092"/>
                  <a:pt x="535392" y="1838239"/>
                </a:cubicBezTo>
                <a:cubicBezTo>
                  <a:pt x="538756" y="1842387"/>
                  <a:pt x="542463" y="1844263"/>
                  <a:pt x="546515" y="1843868"/>
                </a:cubicBezTo>
                <a:cubicBezTo>
                  <a:pt x="549885" y="1842314"/>
                  <a:pt x="550466" y="1838857"/>
                  <a:pt x="548254" y="1833500"/>
                </a:cubicBezTo>
                <a:cubicBezTo>
                  <a:pt x="546042" y="1828143"/>
                  <a:pt x="544261" y="1824469"/>
                  <a:pt x="542908" y="1822481"/>
                </a:cubicBezTo>
                <a:cubicBezTo>
                  <a:pt x="543430" y="1822419"/>
                  <a:pt x="545316" y="1821825"/>
                  <a:pt x="548566" y="1820699"/>
                </a:cubicBezTo>
                <a:cubicBezTo>
                  <a:pt x="551816" y="1819572"/>
                  <a:pt x="553293" y="1818281"/>
                  <a:pt x="553000" y="1816829"/>
                </a:cubicBezTo>
                <a:cubicBezTo>
                  <a:pt x="551939" y="1815498"/>
                  <a:pt x="549658" y="1814465"/>
                  <a:pt x="546156" y="1813732"/>
                </a:cubicBezTo>
                <a:cubicBezTo>
                  <a:pt x="542653" y="1812999"/>
                  <a:pt x="539395" y="1812206"/>
                  <a:pt x="536380" y="1811353"/>
                </a:cubicBezTo>
                <a:close/>
                <a:moveTo>
                  <a:pt x="460798" y="1804405"/>
                </a:moveTo>
                <a:cubicBezTo>
                  <a:pt x="455119" y="1805994"/>
                  <a:pt x="452068" y="1808730"/>
                  <a:pt x="451645" y="1812611"/>
                </a:cubicBezTo>
                <a:cubicBezTo>
                  <a:pt x="451221" y="1816492"/>
                  <a:pt x="452325" y="1820596"/>
                  <a:pt x="454956" y="1824924"/>
                </a:cubicBezTo>
                <a:cubicBezTo>
                  <a:pt x="457950" y="1831614"/>
                  <a:pt x="462248" y="1839576"/>
                  <a:pt x="467849" y="1848809"/>
                </a:cubicBezTo>
                <a:cubicBezTo>
                  <a:pt x="473452" y="1858042"/>
                  <a:pt x="481980" y="1861787"/>
                  <a:pt x="493434" y="1860044"/>
                </a:cubicBezTo>
                <a:lnTo>
                  <a:pt x="507435" y="1853435"/>
                </a:lnTo>
                <a:lnTo>
                  <a:pt x="491760" y="1819095"/>
                </a:lnTo>
                <a:cubicBezTo>
                  <a:pt x="489305" y="1814593"/>
                  <a:pt x="485487" y="1810622"/>
                  <a:pt x="480304" y="1807185"/>
                </a:cubicBezTo>
                <a:cubicBezTo>
                  <a:pt x="475123" y="1803748"/>
                  <a:pt x="468621" y="1802821"/>
                  <a:pt x="460798" y="1804405"/>
                </a:cubicBezTo>
                <a:close/>
                <a:moveTo>
                  <a:pt x="3698475" y="1781084"/>
                </a:moveTo>
                <a:cubicBezTo>
                  <a:pt x="3696806" y="1781890"/>
                  <a:pt x="3696481" y="1783560"/>
                  <a:pt x="3697503" y="1786094"/>
                </a:cubicBezTo>
                <a:cubicBezTo>
                  <a:pt x="3698524" y="1788628"/>
                  <a:pt x="3699176" y="1790060"/>
                  <a:pt x="3699462" y="1790387"/>
                </a:cubicBezTo>
                <a:lnTo>
                  <a:pt x="3683871" y="1832381"/>
                </a:lnTo>
                <a:cubicBezTo>
                  <a:pt x="3676335" y="1835087"/>
                  <a:pt x="3675701" y="1839087"/>
                  <a:pt x="3681971" y="1844378"/>
                </a:cubicBezTo>
                <a:cubicBezTo>
                  <a:pt x="3688241" y="1849670"/>
                  <a:pt x="3688015" y="1854365"/>
                  <a:pt x="3681294" y="1858462"/>
                </a:cubicBezTo>
                <a:lnTo>
                  <a:pt x="3689110" y="1856549"/>
                </a:lnTo>
                <a:cubicBezTo>
                  <a:pt x="3698472" y="1853463"/>
                  <a:pt x="3703841" y="1847376"/>
                  <a:pt x="3705215" y="1838291"/>
                </a:cubicBezTo>
                <a:cubicBezTo>
                  <a:pt x="3706590" y="1829204"/>
                  <a:pt x="3706418" y="1821293"/>
                  <a:pt x="3704700" y="1814556"/>
                </a:cubicBezTo>
                <a:cubicBezTo>
                  <a:pt x="3713506" y="1811472"/>
                  <a:pt x="3714533" y="1807508"/>
                  <a:pt x="3707782" y="1802667"/>
                </a:cubicBezTo>
                <a:cubicBezTo>
                  <a:pt x="3701031" y="1797824"/>
                  <a:pt x="3704012" y="1793383"/>
                  <a:pt x="3716726" y="1789342"/>
                </a:cubicBezTo>
                <a:cubicBezTo>
                  <a:pt x="3713786" y="1788140"/>
                  <a:pt x="3710540" y="1786416"/>
                  <a:pt x="3706988" y="1784170"/>
                </a:cubicBezTo>
                <a:cubicBezTo>
                  <a:pt x="3703436" y="1781924"/>
                  <a:pt x="3700599" y="1780896"/>
                  <a:pt x="3698475" y="1781084"/>
                </a:cubicBezTo>
                <a:close/>
                <a:moveTo>
                  <a:pt x="3703328" y="1751263"/>
                </a:moveTo>
                <a:cubicBezTo>
                  <a:pt x="3699685" y="1752355"/>
                  <a:pt x="3698017" y="1753956"/>
                  <a:pt x="3698325" y="1756068"/>
                </a:cubicBezTo>
                <a:cubicBezTo>
                  <a:pt x="3698633" y="1758179"/>
                  <a:pt x="3699327" y="1759999"/>
                  <a:pt x="3700407" y="1761522"/>
                </a:cubicBezTo>
                <a:cubicBezTo>
                  <a:pt x="3702963" y="1764609"/>
                  <a:pt x="3706656" y="1765826"/>
                  <a:pt x="3711487" y="1765173"/>
                </a:cubicBezTo>
                <a:cubicBezTo>
                  <a:pt x="3713210" y="1764618"/>
                  <a:pt x="3714241" y="1763837"/>
                  <a:pt x="3714579" y="1762825"/>
                </a:cubicBezTo>
                <a:cubicBezTo>
                  <a:pt x="3714918" y="1761815"/>
                  <a:pt x="3715948" y="1761032"/>
                  <a:pt x="3717671" y="1760478"/>
                </a:cubicBezTo>
                <a:cubicBezTo>
                  <a:pt x="3716604" y="1758817"/>
                  <a:pt x="3714498" y="1756814"/>
                  <a:pt x="3711353" y="1754468"/>
                </a:cubicBezTo>
                <a:cubicBezTo>
                  <a:pt x="3708208" y="1752123"/>
                  <a:pt x="3705533" y="1751056"/>
                  <a:pt x="3703328" y="1751263"/>
                </a:cubicBezTo>
                <a:close/>
                <a:moveTo>
                  <a:pt x="3387298" y="1707735"/>
                </a:moveTo>
                <a:cubicBezTo>
                  <a:pt x="3383654" y="1708827"/>
                  <a:pt x="3381986" y="1710428"/>
                  <a:pt x="3382294" y="1712540"/>
                </a:cubicBezTo>
                <a:cubicBezTo>
                  <a:pt x="3382602" y="1714652"/>
                  <a:pt x="3383296" y="1716471"/>
                  <a:pt x="3384377" y="1717995"/>
                </a:cubicBezTo>
                <a:cubicBezTo>
                  <a:pt x="3386932" y="1721081"/>
                  <a:pt x="3390626" y="1722298"/>
                  <a:pt x="3395457" y="1721645"/>
                </a:cubicBezTo>
                <a:cubicBezTo>
                  <a:pt x="3397180" y="1721091"/>
                  <a:pt x="3398210" y="1720309"/>
                  <a:pt x="3398549" y="1719299"/>
                </a:cubicBezTo>
                <a:cubicBezTo>
                  <a:pt x="3398887" y="1718288"/>
                  <a:pt x="3399918" y="1717505"/>
                  <a:pt x="3401641" y="1716951"/>
                </a:cubicBezTo>
                <a:cubicBezTo>
                  <a:pt x="3400573" y="1715289"/>
                  <a:pt x="3398467" y="1713287"/>
                  <a:pt x="3395323" y="1710942"/>
                </a:cubicBezTo>
                <a:cubicBezTo>
                  <a:pt x="3392178" y="1708597"/>
                  <a:pt x="3389502" y="1707527"/>
                  <a:pt x="3387298" y="1707735"/>
                </a:cubicBezTo>
                <a:close/>
                <a:moveTo>
                  <a:pt x="3387599" y="1685392"/>
                </a:moveTo>
                <a:cubicBezTo>
                  <a:pt x="3384613" y="1686654"/>
                  <a:pt x="3384399" y="1688827"/>
                  <a:pt x="3386955" y="1691913"/>
                </a:cubicBezTo>
                <a:cubicBezTo>
                  <a:pt x="3388518" y="1694579"/>
                  <a:pt x="3390447" y="1695962"/>
                  <a:pt x="3392741" y="1696064"/>
                </a:cubicBezTo>
                <a:cubicBezTo>
                  <a:pt x="3395035" y="1696165"/>
                  <a:pt x="3398102" y="1695679"/>
                  <a:pt x="3401942" y="1694607"/>
                </a:cubicBezTo>
                <a:lnTo>
                  <a:pt x="3405850" y="1693650"/>
                </a:lnTo>
                <a:cubicBezTo>
                  <a:pt x="3404150" y="1690753"/>
                  <a:pt x="3401678" y="1688441"/>
                  <a:pt x="3398431" y="1686718"/>
                </a:cubicBezTo>
                <a:cubicBezTo>
                  <a:pt x="3395185" y="1684993"/>
                  <a:pt x="3391575" y="1684552"/>
                  <a:pt x="3387599" y="1685392"/>
                </a:cubicBezTo>
                <a:close/>
                <a:moveTo>
                  <a:pt x="4222929" y="1666233"/>
                </a:moveTo>
                <a:lnTo>
                  <a:pt x="4221640" y="1679274"/>
                </a:lnTo>
                <a:cubicBezTo>
                  <a:pt x="4221830" y="1679758"/>
                  <a:pt x="4223082" y="1681572"/>
                  <a:pt x="4225393" y="1684718"/>
                </a:cubicBezTo>
                <a:cubicBezTo>
                  <a:pt x="4227703" y="1687864"/>
                  <a:pt x="4229931" y="1689440"/>
                  <a:pt x="4232076" y="1689445"/>
                </a:cubicBezTo>
                <a:lnTo>
                  <a:pt x="4225548" y="1678318"/>
                </a:lnTo>
                <a:close/>
                <a:moveTo>
                  <a:pt x="4286746" y="1637884"/>
                </a:moveTo>
                <a:cubicBezTo>
                  <a:pt x="4290107" y="1644883"/>
                  <a:pt x="4291308" y="1652012"/>
                  <a:pt x="4290352" y="1659272"/>
                </a:cubicBezTo>
                <a:cubicBezTo>
                  <a:pt x="4289397" y="1666531"/>
                  <a:pt x="4290599" y="1673660"/>
                  <a:pt x="4293960" y="1680658"/>
                </a:cubicBezTo>
                <a:cubicBezTo>
                  <a:pt x="4286736" y="1684216"/>
                  <a:pt x="4281407" y="1689100"/>
                  <a:pt x="4277972" y="1695309"/>
                </a:cubicBezTo>
                <a:cubicBezTo>
                  <a:pt x="4274539" y="1701518"/>
                  <a:pt x="4274341" y="1707532"/>
                  <a:pt x="4277381" y="1713349"/>
                </a:cubicBezTo>
                <a:lnTo>
                  <a:pt x="4270553" y="1724565"/>
                </a:lnTo>
                <a:cubicBezTo>
                  <a:pt x="4272320" y="1727579"/>
                  <a:pt x="4273112" y="1730831"/>
                  <a:pt x="4272926" y="1734324"/>
                </a:cubicBezTo>
                <a:cubicBezTo>
                  <a:pt x="4272740" y="1737816"/>
                  <a:pt x="4270760" y="1740156"/>
                  <a:pt x="4266988" y="1741345"/>
                </a:cubicBezTo>
                <a:lnTo>
                  <a:pt x="4263080" y="1742302"/>
                </a:lnTo>
                <a:cubicBezTo>
                  <a:pt x="4260675" y="1746138"/>
                  <a:pt x="4259065" y="1750376"/>
                  <a:pt x="4258249" y="1755017"/>
                </a:cubicBezTo>
                <a:cubicBezTo>
                  <a:pt x="4257432" y="1759657"/>
                  <a:pt x="4258184" y="1764113"/>
                  <a:pt x="4260503" y="1768383"/>
                </a:cubicBezTo>
                <a:cubicBezTo>
                  <a:pt x="4263766" y="1773948"/>
                  <a:pt x="4269306" y="1775773"/>
                  <a:pt x="4277122" y="1773860"/>
                </a:cubicBezTo>
                <a:cubicBezTo>
                  <a:pt x="4286727" y="1763090"/>
                  <a:pt x="4292319" y="1750719"/>
                  <a:pt x="4293899" y="1736745"/>
                </a:cubicBezTo>
                <a:cubicBezTo>
                  <a:pt x="4295478" y="1722772"/>
                  <a:pt x="4293008" y="1709988"/>
                  <a:pt x="4286486" y="1698395"/>
                </a:cubicBezTo>
                <a:cubicBezTo>
                  <a:pt x="4301968" y="1693676"/>
                  <a:pt x="4309183" y="1688199"/>
                  <a:pt x="4308131" y="1681961"/>
                </a:cubicBezTo>
                <a:cubicBezTo>
                  <a:pt x="4307079" y="1675723"/>
                  <a:pt x="4310386" y="1671202"/>
                  <a:pt x="4318052" y="1668397"/>
                </a:cubicBezTo>
                <a:lnTo>
                  <a:pt x="4312169" y="1650749"/>
                </a:lnTo>
                <a:cubicBezTo>
                  <a:pt x="4310415" y="1647599"/>
                  <a:pt x="4307235" y="1644401"/>
                  <a:pt x="4302630" y="1641154"/>
                </a:cubicBezTo>
                <a:cubicBezTo>
                  <a:pt x="4298025" y="1637907"/>
                  <a:pt x="4292730" y="1636817"/>
                  <a:pt x="4286746" y="1637884"/>
                </a:cubicBezTo>
                <a:close/>
                <a:moveTo>
                  <a:pt x="999961" y="1615945"/>
                </a:moveTo>
                <a:cubicBezTo>
                  <a:pt x="998074" y="1615744"/>
                  <a:pt x="996147" y="1615951"/>
                  <a:pt x="994180" y="1616565"/>
                </a:cubicBezTo>
                <a:cubicBezTo>
                  <a:pt x="990468" y="1617540"/>
                  <a:pt x="988528" y="1618677"/>
                  <a:pt x="988360" y="1619978"/>
                </a:cubicBezTo>
                <a:cubicBezTo>
                  <a:pt x="988191" y="1621279"/>
                  <a:pt x="988614" y="1622633"/>
                  <a:pt x="989627" y="1624043"/>
                </a:cubicBezTo>
                <a:lnTo>
                  <a:pt x="982154" y="1641779"/>
                </a:lnTo>
                <a:lnTo>
                  <a:pt x="991259" y="1626825"/>
                </a:lnTo>
                <a:cubicBezTo>
                  <a:pt x="993654" y="1626305"/>
                  <a:pt x="996679" y="1625431"/>
                  <a:pt x="1000337" y="1624205"/>
                </a:cubicBezTo>
                <a:cubicBezTo>
                  <a:pt x="1003993" y="1622978"/>
                  <a:pt x="1005633" y="1621648"/>
                  <a:pt x="1005259" y="1620216"/>
                </a:cubicBezTo>
                <a:cubicBezTo>
                  <a:pt x="1003614" y="1617570"/>
                  <a:pt x="1001848" y="1616146"/>
                  <a:pt x="999961" y="1615945"/>
                </a:cubicBezTo>
                <a:close/>
                <a:moveTo>
                  <a:pt x="3417491" y="1614446"/>
                </a:moveTo>
                <a:cubicBezTo>
                  <a:pt x="3413847" y="1615537"/>
                  <a:pt x="3412179" y="1617139"/>
                  <a:pt x="3412487" y="1619251"/>
                </a:cubicBezTo>
                <a:cubicBezTo>
                  <a:pt x="3412795" y="1621363"/>
                  <a:pt x="3413490" y="1623181"/>
                  <a:pt x="3414570" y="1624705"/>
                </a:cubicBezTo>
                <a:cubicBezTo>
                  <a:pt x="3417125" y="1627791"/>
                  <a:pt x="3420818" y="1629009"/>
                  <a:pt x="3425649" y="1628356"/>
                </a:cubicBezTo>
                <a:cubicBezTo>
                  <a:pt x="3427372" y="1627802"/>
                  <a:pt x="3428403" y="1627020"/>
                  <a:pt x="3428742" y="1626009"/>
                </a:cubicBezTo>
                <a:cubicBezTo>
                  <a:pt x="3429080" y="1624997"/>
                  <a:pt x="3430110" y="1624216"/>
                  <a:pt x="3431833" y="1623661"/>
                </a:cubicBezTo>
                <a:cubicBezTo>
                  <a:pt x="3430766" y="1622001"/>
                  <a:pt x="3428660" y="1619997"/>
                  <a:pt x="3425515" y="1617653"/>
                </a:cubicBezTo>
                <a:cubicBezTo>
                  <a:pt x="3422371" y="1615306"/>
                  <a:pt x="3419696" y="1614238"/>
                  <a:pt x="3417491" y="1614446"/>
                </a:cubicBezTo>
                <a:close/>
                <a:moveTo>
                  <a:pt x="4219280" y="1606679"/>
                </a:moveTo>
                <a:cubicBezTo>
                  <a:pt x="4217543" y="1607369"/>
                  <a:pt x="4216947" y="1608575"/>
                  <a:pt x="4217493" y="1610298"/>
                </a:cubicBezTo>
                <a:cubicBezTo>
                  <a:pt x="4218038" y="1612021"/>
                  <a:pt x="4218418" y="1612988"/>
                  <a:pt x="4218636" y="1613200"/>
                </a:cubicBezTo>
                <a:cubicBezTo>
                  <a:pt x="4222366" y="1617655"/>
                  <a:pt x="4226404" y="1622632"/>
                  <a:pt x="4230746" y="1628131"/>
                </a:cubicBezTo>
                <a:cubicBezTo>
                  <a:pt x="4235089" y="1633629"/>
                  <a:pt x="4232040" y="1637955"/>
                  <a:pt x="4221598" y="1641107"/>
                </a:cubicBezTo>
                <a:cubicBezTo>
                  <a:pt x="4222597" y="1642652"/>
                  <a:pt x="4224431" y="1644192"/>
                  <a:pt x="4227100" y="1645726"/>
                </a:cubicBezTo>
                <a:cubicBezTo>
                  <a:pt x="4229769" y="1647260"/>
                  <a:pt x="4232172" y="1647864"/>
                  <a:pt x="4234309" y="1647539"/>
                </a:cubicBezTo>
                <a:cubicBezTo>
                  <a:pt x="4236080" y="1646907"/>
                  <a:pt x="4236608" y="1645585"/>
                  <a:pt x="4235894" y="1643573"/>
                </a:cubicBezTo>
                <a:cubicBezTo>
                  <a:pt x="4235179" y="1641561"/>
                  <a:pt x="4234321" y="1639782"/>
                  <a:pt x="4233322" y="1638237"/>
                </a:cubicBezTo>
                <a:cubicBezTo>
                  <a:pt x="4237590" y="1637259"/>
                  <a:pt x="4241347" y="1635411"/>
                  <a:pt x="4244596" y="1632694"/>
                </a:cubicBezTo>
                <a:cubicBezTo>
                  <a:pt x="4247843" y="1629976"/>
                  <a:pt x="4248423" y="1626521"/>
                  <a:pt x="4246335" y="1622326"/>
                </a:cubicBezTo>
                <a:cubicBezTo>
                  <a:pt x="4244269" y="1619120"/>
                  <a:pt x="4240328" y="1615578"/>
                  <a:pt x="4234515" y="1611699"/>
                </a:cubicBezTo>
                <a:cubicBezTo>
                  <a:pt x="4228702" y="1607819"/>
                  <a:pt x="4223623" y="1606146"/>
                  <a:pt x="4219280" y="1606679"/>
                </a:cubicBezTo>
                <a:close/>
                <a:moveTo>
                  <a:pt x="2524488" y="1596171"/>
                </a:moveTo>
                <a:lnTo>
                  <a:pt x="2530495" y="1599211"/>
                </a:lnTo>
                <a:lnTo>
                  <a:pt x="2536648" y="1598256"/>
                </a:lnTo>
                <a:lnTo>
                  <a:pt x="2534304" y="1597684"/>
                </a:lnTo>
                <a:close/>
                <a:moveTo>
                  <a:pt x="4299717" y="1583807"/>
                </a:moveTo>
                <a:cubicBezTo>
                  <a:pt x="4296074" y="1584897"/>
                  <a:pt x="4294406" y="1586499"/>
                  <a:pt x="4294713" y="1588610"/>
                </a:cubicBezTo>
                <a:cubicBezTo>
                  <a:pt x="4295021" y="1590722"/>
                  <a:pt x="4295715" y="1592541"/>
                  <a:pt x="4296796" y="1594066"/>
                </a:cubicBezTo>
                <a:lnTo>
                  <a:pt x="4314060" y="1593021"/>
                </a:lnTo>
                <a:cubicBezTo>
                  <a:pt x="4312993" y="1591360"/>
                  <a:pt x="4310887" y="1589357"/>
                  <a:pt x="4307742" y="1587012"/>
                </a:cubicBezTo>
                <a:cubicBezTo>
                  <a:pt x="4304597" y="1584667"/>
                  <a:pt x="4301922" y="1583598"/>
                  <a:pt x="4299717" y="1583807"/>
                </a:cubicBezTo>
                <a:close/>
                <a:moveTo>
                  <a:pt x="2544646" y="1576191"/>
                </a:moveTo>
                <a:cubicBezTo>
                  <a:pt x="2541375" y="1577780"/>
                  <a:pt x="2540981" y="1580941"/>
                  <a:pt x="2543464" y="1585672"/>
                </a:cubicBezTo>
                <a:lnTo>
                  <a:pt x="2547471" y="1592034"/>
                </a:lnTo>
                <a:lnTo>
                  <a:pt x="2553958" y="1582982"/>
                </a:lnTo>
                <a:lnTo>
                  <a:pt x="2551116" y="1579521"/>
                </a:lnTo>
                <a:cubicBezTo>
                  <a:pt x="2548806" y="1577011"/>
                  <a:pt x="2546650" y="1575900"/>
                  <a:pt x="2544646" y="1576191"/>
                </a:cubicBezTo>
                <a:close/>
                <a:moveTo>
                  <a:pt x="630018" y="1572890"/>
                </a:moveTo>
                <a:cubicBezTo>
                  <a:pt x="627724" y="1572789"/>
                  <a:pt x="624657" y="1573275"/>
                  <a:pt x="620817" y="1574347"/>
                </a:cubicBezTo>
                <a:lnTo>
                  <a:pt x="616909" y="1575304"/>
                </a:lnTo>
                <a:cubicBezTo>
                  <a:pt x="618473" y="1577970"/>
                  <a:pt x="620402" y="1579353"/>
                  <a:pt x="622696" y="1579455"/>
                </a:cubicBezTo>
                <a:cubicBezTo>
                  <a:pt x="624990" y="1579555"/>
                  <a:pt x="628056" y="1579070"/>
                  <a:pt x="631896" y="1577997"/>
                </a:cubicBezTo>
                <a:lnTo>
                  <a:pt x="635805" y="1577041"/>
                </a:lnTo>
                <a:cubicBezTo>
                  <a:pt x="634241" y="1574375"/>
                  <a:pt x="632313" y="1572991"/>
                  <a:pt x="630018" y="1572890"/>
                </a:cubicBezTo>
                <a:close/>
                <a:moveTo>
                  <a:pt x="3691395" y="1563301"/>
                </a:moveTo>
                <a:lnTo>
                  <a:pt x="3690106" y="1576342"/>
                </a:lnTo>
                <a:cubicBezTo>
                  <a:pt x="3690296" y="1576825"/>
                  <a:pt x="3691548" y="1578639"/>
                  <a:pt x="3693859" y="1581786"/>
                </a:cubicBezTo>
                <a:cubicBezTo>
                  <a:pt x="3696169" y="1584932"/>
                  <a:pt x="3698397" y="1586508"/>
                  <a:pt x="3700542" y="1586513"/>
                </a:cubicBezTo>
                <a:lnTo>
                  <a:pt x="3694015" y="1575385"/>
                </a:lnTo>
                <a:close/>
                <a:moveTo>
                  <a:pt x="4314019" y="1554854"/>
                </a:moveTo>
                <a:cubicBezTo>
                  <a:pt x="4310375" y="1555945"/>
                  <a:pt x="4308707" y="1557546"/>
                  <a:pt x="4309015" y="1559658"/>
                </a:cubicBezTo>
                <a:cubicBezTo>
                  <a:pt x="4309323" y="1561770"/>
                  <a:pt x="4310017" y="1563588"/>
                  <a:pt x="4311098" y="1565113"/>
                </a:cubicBezTo>
                <a:lnTo>
                  <a:pt x="4328362" y="1564068"/>
                </a:lnTo>
                <a:cubicBezTo>
                  <a:pt x="4327294" y="1562408"/>
                  <a:pt x="4325188" y="1560405"/>
                  <a:pt x="4322044" y="1558060"/>
                </a:cubicBezTo>
                <a:cubicBezTo>
                  <a:pt x="4318899" y="1555714"/>
                  <a:pt x="4316224" y="1554646"/>
                  <a:pt x="4314019" y="1554854"/>
                </a:cubicBezTo>
                <a:close/>
                <a:moveTo>
                  <a:pt x="3755212" y="1534952"/>
                </a:moveTo>
                <a:cubicBezTo>
                  <a:pt x="3758573" y="1541951"/>
                  <a:pt x="3759774" y="1549080"/>
                  <a:pt x="3758818" y="1556339"/>
                </a:cubicBezTo>
                <a:cubicBezTo>
                  <a:pt x="3757863" y="1563598"/>
                  <a:pt x="3759065" y="1570727"/>
                  <a:pt x="3762426" y="1577726"/>
                </a:cubicBezTo>
                <a:cubicBezTo>
                  <a:pt x="3755202" y="1581283"/>
                  <a:pt x="3749873" y="1586167"/>
                  <a:pt x="3746438" y="1592377"/>
                </a:cubicBezTo>
                <a:cubicBezTo>
                  <a:pt x="3743005" y="1598586"/>
                  <a:pt x="3742807" y="1604599"/>
                  <a:pt x="3745848" y="1610416"/>
                </a:cubicBezTo>
                <a:lnTo>
                  <a:pt x="3739019" y="1621633"/>
                </a:lnTo>
                <a:cubicBezTo>
                  <a:pt x="3740786" y="1624647"/>
                  <a:pt x="3741578" y="1627899"/>
                  <a:pt x="3741392" y="1631392"/>
                </a:cubicBezTo>
                <a:cubicBezTo>
                  <a:pt x="3741206" y="1634884"/>
                  <a:pt x="3739226" y="1637224"/>
                  <a:pt x="3735454" y="1638413"/>
                </a:cubicBezTo>
                <a:lnTo>
                  <a:pt x="3731546" y="1639369"/>
                </a:lnTo>
                <a:cubicBezTo>
                  <a:pt x="3729141" y="1643206"/>
                  <a:pt x="3727531" y="1647444"/>
                  <a:pt x="3726715" y="1652084"/>
                </a:cubicBezTo>
                <a:cubicBezTo>
                  <a:pt x="3725898" y="1656725"/>
                  <a:pt x="3726650" y="1661180"/>
                  <a:pt x="3728969" y="1665451"/>
                </a:cubicBezTo>
                <a:cubicBezTo>
                  <a:pt x="3732233" y="1671016"/>
                  <a:pt x="3737772" y="1672841"/>
                  <a:pt x="3745588" y="1670928"/>
                </a:cubicBezTo>
                <a:cubicBezTo>
                  <a:pt x="3755193" y="1660158"/>
                  <a:pt x="3760785" y="1647787"/>
                  <a:pt x="3762365" y="1633813"/>
                </a:cubicBezTo>
                <a:cubicBezTo>
                  <a:pt x="3763944" y="1619840"/>
                  <a:pt x="3761474" y="1607055"/>
                  <a:pt x="3754952" y="1595463"/>
                </a:cubicBezTo>
                <a:cubicBezTo>
                  <a:pt x="3770435" y="1590745"/>
                  <a:pt x="3777649" y="1585266"/>
                  <a:pt x="3776597" y="1579029"/>
                </a:cubicBezTo>
                <a:cubicBezTo>
                  <a:pt x="3775545" y="1572791"/>
                  <a:pt x="3778852" y="1568270"/>
                  <a:pt x="3786518" y="1565465"/>
                </a:cubicBezTo>
                <a:lnTo>
                  <a:pt x="3780635" y="1547817"/>
                </a:lnTo>
                <a:cubicBezTo>
                  <a:pt x="3778881" y="1544667"/>
                  <a:pt x="3775701" y="1541469"/>
                  <a:pt x="3771096" y="1538221"/>
                </a:cubicBezTo>
                <a:cubicBezTo>
                  <a:pt x="3766492" y="1534975"/>
                  <a:pt x="3761196" y="1533885"/>
                  <a:pt x="3755212" y="1534952"/>
                </a:cubicBezTo>
                <a:close/>
                <a:moveTo>
                  <a:pt x="1795418" y="1530478"/>
                </a:moveTo>
                <a:cubicBezTo>
                  <a:pt x="1791961" y="1531021"/>
                  <a:pt x="1791364" y="1532315"/>
                  <a:pt x="1793622" y="1534358"/>
                </a:cubicBezTo>
                <a:lnTo>
                  <a:pt x="1810764" y="1538857"/>
                </a:lnTo>
                <a:cubicBezTo>
                  <a:pt x="1815471" y="1537916"/>
                  <a:pt x="1817320" y="1536226"/>
                  <a:pt x="1816314" y="1533786"/>
                </a:cubicBezTo>
                <a:cubicBezTo>
                  <a:pt x="1814821" y="1532396"/>
                  <a:pt x="1811562" y="1531360"/>
                  <a:pt x="1806539" y="1530676"/>
                </a:cubicBezTo>
                <a:cubicBezTo>
                  <a:pt x="1801515" y="1529993"/>
                  <a:pt x="1797808" y="1529927"/>
                  <a:pt x="1795418" y="1530478"/>
                </a:cubicBezTo>
                <a:close/>
                <a:moveTo>
                  <a:pt x="3166274" y="1530386"/>
                </a:moveTo>
                <a:cubicBezTo>
                  <a:pt x="3162819" y="1530930"/>
                  <a:pt x="3162221" y="1532223"/>
                  <a:pt x="3164479" y="1534267"/>
                </a:cubicBezTo>
                <a:lnTo>
                  <a:pt x="3181621" y="1538765"/>
                </a:lnTo>
                <a:cubicBezTo>
                  <a:pt x="3186328" y="1537824"/>
                  <a:pt x="3188178" y="1536134"/>
                  <a:pt x="3187171" y="1533694"/>
                </a:cubicBezTo>
                <a:cubicBezTo>
                  <a:pt x="3185677" y="1532305"/>
                  <a:pt x="3182418" y="1531268"/>
                  <a:pt x="3177395" y="1530585"/>
                </a:cubicBezTo>
                <a:cubicBezTo>
                  <a:pt x="3172372" y="1529901"/>
                  <a:pt x="3168665" y="1529835"/>
                  <a:pt x="3166274" y="1530386"/>
                </a:cubicBezTo>
                <a:close/>
                <a:moveTo>
                  <a:pt x="2543834" y="1518238"/>
                </a:moveTo>
                <a:lnTo>
                  <a:pt x="2539495" y="1525029"/>
                </a:lnTo>
                <a:lnTo>
                  <a:pt x="2532132" y="1536552"/>
                </a:lnTo>
                <a:lnTo>
                  <a:pt x="2539906" y="1537956"/>
                </a:lnTo>
                <a:lnTo>
                  <a:pt x="2545127" y="1519743"/>
                </a:lnTo>
                <a:close/>
                <a:moveTo>
                  <a:pt x="1013937" y="1513104"/>
                </a:moveTo>
                <a:cubicBezTo>
                  <a:pt x="1012268" y="1513911"/>
                  <a:pt x="1011944" y="1515581"/>
                  <a:pt x="1012966" y="1518115"/>
                </a:cubicBezTo>
                <a:cubicBezTo>
                  <a:pt x="1013986" y="1520649"/>
                  <a:pt x="1014639" y="1522080"/>
                  <a:pt x="1014924" y="1522407"/>
                </a:cubicBezTo>
                <a:lnTo>
                  <a:pt x="999334" y="1564401"/>
                </a:lnTo>
                <a:cubicBezTo>
                  <a:pt x="991797" y="1567107"/>
                  <a:pt x="991164" y="1571107"/>
                  <a:pt x="997434" y="1576398"/>
                </a:cubicBezTo>
                <a:cubicBezTo>
                  <a:pt x="1003703" y="1581691"/>
                  <a:pt x="1003478" y="1586385"/>
                  <a:pt x="996756" y="1590483"/>
                </a:cubicBezTo>
                <a:lnTo>
                  <a:pt x="1004573" y="1588569"/>
                </a:lnTo>
                <a:cubicBezTo>
                  <a:pt x="1013935" y="1585483"/>
                  <a:pt x="1019303" y="1579396"/>
                  <a:pt x="1020677" y="1570311"/>
                </a:cubicBezTo>
                <a:cubicBezTo>
                  <a:pt x="1022052" y="1561225"/>
                  <a:pt x="1021881" y="1553314"/>
                  <a:pt x="1020163" y="1546576"/>
                </a:cubicBezTo>
                <a:cubicBezTo>
                  <a:pt x="1028969" y="1543492"/>
                  <a:pt x="1029995" y="1539529"/>
                  <a:pt x="1023244" y="1534687"/>
                </a:cubicBezTo>
                <a:cubicBezTo>
                  <a:pt x="1016494" y="1529844"/>
                  <a:pt x="1019475" y="1525403"/>
                  <a:pt x="1032188" y="1521362"/>
                </a:cubicBezTo>
                <a:cubicBezTo>
                  <a:pt x="1029248" y="1520160"/>
                  <a:pt x="1026003" y="1518436"/>
                  <a:pt x="1022451" y="1516191"/>
                </a:cubicBezTo>
                <a:cubicBezTo>
                  <a:pt x="1018898" y="1513944"/>
                  <a:pt x="1016061" y="1512916"/>
                  <a:pt x="1013937" y="1513104"/>
                </a:cubicBezTo>
                <a:close/>
                <a:moveTo>
                  <a:pt x="3687746" y="1503747"/>
                </a:moveTo>
                <a:cubicBezTo>
                  <a:pt x="3686009" y="1504437"/>
                  <a:pt x="3685413" y="1505643"/>
                  <a:pt x="3685959" y="1507367"/>
                </a:cubicBezTo>
                <a:cubicBezTo>
                  <a:pt x="3686504" y="1509089"/>
                  <a:pt x="3686884" y="1510056"/>
                  <a:pt x="3687102" y="1510267"/>
                </a:cubicBezTo>
                <a:cubicBezTo>
                  <a:pt x="3690832" y="1514723"/>
                  <a:pt x="3694870" y="1519700"/>
                  <a:pt x="3699212" y="1525198"/>
                </a:cubicBezTo>
                <a:cubicBezTo>
                  <a:pt x="3703555" y="1530697"/>
                  <a:pt x="3700506" y="1535022"/>
                  <a:pt x="3690064" y="1538175"/>
                </a:cubicBezTo>
                <a:cubicBezTo>
                  <a:pt x="3691063" y="1539720"/>
                  <a:pt x="3692897" y="1541260"/>
                  <a:pt x="3695566" y="1542793"/>
                </a:cubicBezTo>
                <a:cubicBezTo>
                  <a:pt x="3698236" y="1544327"/>
                  <a:pt x="3700639" y="1544931"/>
                  <a:pt x="3702775" y="1544608"/>
                </a:cubicBezTo>
                <a:cubicBezTo>
                  <a:pt x="3704546" y="1543975"/>
                  <a:pt x="3705074" y="1542653"/>
                  <a:pt x="3704360" y="1540640"/>
                </a:cubicBezTo>
                <a:cubicBezTo>
                  <a:pt x="3703645" y="1538628"/>
                  <a:pt x="3702788" y="1536850"/>
                  <a:pt x="3701788" y="1535305"/>
                </a:cubicBezTo>
                <a:cubicBezTo>
                  <a:pt x="3706056" y="1534327"/>
                  <a:pt x="3709814" y="1532478"/>
                  <a:pt x="3713062" y="1529761"/>
                </a:cubicBezTo>
                <a:cubicBezTo>
                  <a:pt x="3716309" y="1527044"/>
                  <a:pt x="3716890" y="1523589"/>
                  <a:pt x="3714801" y="1519394"/>
                </a:cubicBezTo>
                <a:cubicBezTo>
                  <a:pt x="3712735" y="1516187"/>
                  <a:pt x="3708794" y="1512646"/>
                  <a:pt x="3702981" y="1508767"/>
                </a:cubicBezTo>
                <a:cubicBezTo>
                  <a:pt x="3697168" y="1504887"/>
                  <a:pt x="3692089" y="1503214"/>
                  <a:pt x="3687746" y="1503747"/>
                </a:cubicBezTo>
                <a:close/>
                <a:moveTo>
                  <a:pt x="4385953" y="1502249"/>
                </a:moveTo>
                <a:cubicBezTo>
                  <a:pt x="4382969" y="1503510"/>
                  <a:pt x="4382753" y="1505683"/>
                  <a:pt x="4385309" y="1508769"/>
                </a:cubicBezTo>
                <a:cubicBezTo>
                  <a:pt x="4387863" y="1511855"/>
                  <a:pt x="4391557" y="1513072"/>
                  <a:pt x="4396389" y="1512420"/>
                </a:cubicBezTo>
                <a:lnTo>
                  <a:pt x="4400296" y="1511463"/>
                </a:lnTo>
                <a:cubicBezTo>
                  <a:pt x="4399473" y="1509743"/>
                  <a:pt x="4397855" y="1507620"/>
                  <a:pt x="4395443" y="1505095"/>
                </a:cubicBezTo>
                <a:cubicBezTo>
                  <a:pt x="4393032" y="1502571"/>
                  <a:pt x="4389868" y="1501622"/>
                  <a:pt x="4385953" y="1502249"/>
                </a:cubicBezTo>
                <a:close/>
                <a:moveTo>
                  <a:pt x="2576466" y="1486625"/>
                </a:moveTo>
                <a:lnTo>
                  <a:pt x="2563407" y="1494078"/>
                </a:lnTo>
                <a:lnTo>
                  <a:pt x="2578294" y="1519296"/>
                </a:lnTo>
                <a:lnTo>
                  <a:pt x="2578252" y="1518722"/>
                </a:lnTo>
                <a:lnTo>
                  <a:pt x="2579198" y="1489858"/>
                </a:lnTo>
                <a:lnTo>
                  <a:pt x="2581270" y="1488649"/>
                </a:lnTo>
                <a:lnTo>
                  <a:pt x="2579898" y="1486765"/>
                </a:lnTo>
                <a:close/>
                <a:moveTo>
                  <a:pt x="1018790" y="1483284"/>
                </a:moveTo>
                <a:cubicBezTo>
                  <a:pt x="1015148" y="1484375"/>
                  <a:pt x="1013480" y="1485976"/>
                  <a:pt x="1013788" y="1488088"/>
                </a:cubicBezTo>
                <a:cubicBezTo>
                  <a:pt x="1014096" y="1490200"/>
                  <a:pt x="1014790" y="1492019"/>
                  <a:pt x="1015870" y="1493543"/>
                </a:cubicBezTo>
                <a:cubicBezTo>
                  <a:pt x="1018425" y="1496629"/>
                  <a:pt x="1022119" y="1497846"/>
                  <a:pt x="1026950" y="1497193"/>
                </a:cubicBezTo>
                <a:cubicBezTo>
                  <a:pt x="1028673" y="1496639"/>
                  <a:pt x="1029704" y="1495856"/>
                  <a:pt x="1030042" y="1494846"/>
                </a:cubicBezTo>
                <a:cubicBezTo>
                  <a:pt x="1030381" y="1493835"/>
                  <a:pt x="1031411" y="1493053"/>
                  <a:pt x="1033134" y="1492498"/>
                </a:cubicBezTo>
                <a:cubicBezTo>
                  <a:pt x="1032067" y="1490837"/>
                  <a:pt x="1029961" y="1488834"/>
                  <a:pt x="1026816" y="1486489"/>
                </a:cubicBezTo>
                <a:cubicBezTo>
                  <a:pt x="1023671" y="1484144"/>
                  <a:pt x="1020996" y="1483076"/>
                  <a:pt x="1018790" y="1483284"/>
                </a:cubicBezTo>
                <a:close/>
                <a:moveTo>
                  <a:pt x="3768183" y="1480874"/>
                </a:moveTo>
                <a:cubicBezTo>
                  <a:pt x="3764540" y="1481965"/>
                  <a:pt x="3762872" y="1483566"/>
                  <a:pt x="3763179" y="1485678"/>
                </a:cubicBezTo>
                <a:cubicBezTo>
                  <a:pt x="3763487" y="1487790"/>
                  <a:pt x="3764181" y="1489609"/>
                  <a:pt x="3765262" y="1491133"/>
                </a:cubicBezTo>
                <a:lnTo>
                  <a:pt x="3782526" y="1490088"/>
                </a:lnTo>
                <a:cubicBezTo>
                  <a:pt x="3781459" y="1488428"/>
                  <a:pt x="3779353" y="1486424"/>
                  <a:pt x="3776208" y="1484079"/>
                </a:cubicBezTo>
                <a:cubicBezTo>
                  <a:pt x="3773063" y="1481734"/>
                  <a:pt x="3770389" y="1480666"/>
                  <a:pt x="3768183" y="1480874"/>
                </a:cubicBezTo>
                <a:close/>
                <a:moveTo>
                  <a:pt x="3782485" y="1451921"/>
                </a:moveTo>
                <a:cubicBezTo>
                  <a:pt x="3778841" y="1453012"/>
                  <a:pt x="3777173" y="1454614"/>
                  <a:pt x="3777481" y="1456726"/>
                </a:cubicBezTo>
                <a:cubicBezTo>
                  <a:pt x="3777789" y="1458837"/>
                  <a:pt x="3778483" y="1460656"/>
                  <a:pt x="3779564" y="1462181"/>
                </a:cubicBezTo>
                <a:lnTo>
                  <a:pt x="3796828" y="1461136"/>
                </a:lnTo>
                <a:cubicBezTo>
                  <a:pt x="3795760" y="1459475"/>
                  <a:pt x="3793654" y="1457472"/>
                  <a:pt x="3790510" y="1455128"/>
                </a:cubicBezTo>
                <a:cubicBezTo>
                  <a:pt x="3787365" y="1452783"/>
                  <a:pt x="3784690" y="1451713"/>
                  <a:pt x="3782485" y="1451921"/>
                </a:cubicBezTo>
                <a:close/>
                <a:moveTo>
                  <a:pt x="702760" y="1439756"/>
                </a:moveTo>
                <a:cubicBezTo>
                  <a:pt x="699116" y="1440848"/>
                  <a:pt x="697449" y="1442448"/>
                  <a:pt x="697757" y="1444561"/>
                </a:cubicBezTo>
                <a:cubicBezTo>
                  <a:pt x="698065" y="1446672"/>
                  <a:pt x="698759" y="1448490"/>
                  <a:pt x="699840" y="1450015"/>
                </a:cubicBezTo>
                <a:cubicBezTo>
                  <a:pt x="702394" y="1453102"/>
                  <a:pt x="706089" y="1454319"/>
                  <a:pt x="710920" y="1453666"/>
                </a:cubicBezTo>
                <a:cubicBezTo>
                  <a:pt x="712643" y="1453112"/>
                  <a:pt x="713673" y="1452329"/>
                  <a:pt x="714012" y="1451319"/>
                </a:cubicBezTo>
                <a:cubicBezTo>
                  <a:pt x="714349" y="1450308"/>
                  <a:pt x="715380" y="1449525"/>
                  <a:pt x="717104" y="1448971"/>
                </a:cubicBezTo>
                <a:cubicBezTo>
                  <a:pt x="716036" y="1447310"/>
                  <a:pt x="713930" y="1445307"/>
                  <a:pt x="710786" y="1442962"/>
                </a:cubicBezTo>
                <a:cubicBezTo>
                  <a:pt x="707641" y="1440617"/>
                  <a:pt x="704965" y="1439548"/>
                  <a:pt x="702760" y="1439756"/>
                </a:cubicBezTo>
                <a:close/>
                <a:moveTo>
                  <a:pt x="3320855" y="1431694"/>
                </a:moveTo>
                <a:lnTo>
                  <a:pt x="3279555" y="1444791"/>
                </a:lnTo>
                <a:cubicBezTo>
                  <a:pt x="3274438" y="1448207"/>
                  <a:pt x="3273248" y="1457415"/>
                  <a:pt x="3275988" y="1472414"/>
                </a:cubicBezTo>
                <a:cubicBezTo>
                  <a:pt x="3278728" y="1487413"/>
                  <a:pt x="3282314" y="1498417"/>
                  <a:pt x="3286746" y="1505428"/>
                </a:cubicBezTo>
                <a:lnTo>
                  <a:pt x="3268467" y="1531094"/>
                </a:lnTo>
                <a:cubicBezTo>
                  <a:pt x="3271380" y="1534034"/>
                  <a:pt x="3271433" y="1536224"/>
                  <a:pt x="3268631" y="1537665"/>
                </a:cubicBezTo>
                <a:cubicBezTo>
                  <a:pt x="3262827" y="1538816"/>
                  <a:pt x="3256970" y="1537914"/>
                  <a:pt x="3251061" y="1534958"/>
                </a:cubicBezTo>
                <a:cubicBezTo>
                  <a:pt x="3245154" y="1532002"/>
                  <a:pt x="3240235" y="1530802"/>
                  <a:pt x="3236307" y="1531358"/>
                </a:cubicBezTo>
                <a:cubicBezTo>
                  <a:pt x="3234672" y="1532153"/>
                  <a:pt x="3234230" y="1533397"/>
                  <a:pt x="3234982" y="1535090"/>
                </a:cubicBezTo>
                <a:cubicBezTo>
                  <a:pt x="3235734" y="1536783"/>
                  <a:pt x="3236230" y="1537729"/>
                  <a:pt x="3236472" y="1537929"/>
                </a:cubicBezTo>
                <a:cubicBezTo>
                  <a:pt x="3233082" y="1542660"/>
                  <a:pt x="3232192" y="1548048"/>
                  <a:pt x="3233801" y="1554091"/>
                </a:cubicBezTo>
                <a:cubicBezTo>
                  <a:pt x="3235411" y="1560135"/>
                  <a:pt x="3237826" y="1565301"/>
                  <a:pt x="3241048" y="1569593"/>
                </a:cubicBezTo>
                <a:cubicBezTo>
                  <a:pt x="3234966" y="1583319"/>
                  <a:pt x="3230199" y="1597662"/>
                  <a:pt x="3226750" y="1612623"/>
                </a:cubicBezTo>
                <a:cubicBezTo>
                  <a:pt x="3223300" y="1627584"/>
                  <a:pt x="3219962" y="1642302"/>
                  <a:pt x="3216737" y="1656778"/>
                </a:cubicBezTo>
                <a:cubicBezTo>
                  <a:pt x="3222486" y="1667579"/>
                  <a:pt x="3221726" y="1678169"/>
                  <a:pt x="3214456" y="1688546"/>
                </a:cubicBezTo>
                <a:cubicBezTo>
                  <a:pt x="3207187" y="1698923"/>
                  <a:pt x="3205937" y="1708840"/>
                  <a:pt x="3210707" y="1718296"/>
                </a:cubicBezTo>
                <a:lnTo>
                  <a:pt x="3201566" y="1731130"/>
                </a:lnTo>
                <a:lnTo>
                  <a:pt x="3211364" y="1744580"/>
                </a:lnTo>
                <a:lnTo>
                  <a:pt x="3215939" y="1776245"/>
                </a:lnTo>
                <a:lnTo>
                  <a:pt x="3219792" y="1771870"/>
                </a:lnTo>
                <a:lnTo>
                  <a:pt x="3220240" y="1758176"/>
                </a:lnTo>
                <a:lnTo>
                  <a:pt x="3253499" y="1725021"/>
                </a:lnTo>
                <a:lnTo>
                  <a:pt x="3246279" y="1705567"/>
                </a:lnTo>
                <a:cubicBezTo>
                  <a:pt x="3244887" y="1697178"/>
                  <a:pt x="3244828" y="1687745"/>
                  <a:pt x="3246104" y="1677268"/>
                </a:cubicBezTo>
                <a:cubicBezTo>
                  <a:pt x="3248655" y="1656314"/>
                  <a:pt x="3258237" y="1642237"/>
                  <a:pt x="3274850" y="1635037"/>
                </a:cubicBezTo>
                <a:lnTo>
                  <a:pt x="3280148" y="1642310"/>
                </a:lnTo>
                <a:lnTo>
                  <a:pt x="3283631" y="1637672"/>
                </a:lnTo>
                <a:lnTo>
                  <a:pt x="3284220" y="1619672"/>
                </a:lnTo>
                <a:lnTo>
                  <a:pt x="3280071" y="1616824"/>
                </a:lnTo>
                <a:cubicBezTo>
                  <a:pt x="3278669" y="1612784"/>
                  <a:pt x="3279634" y="1604061"/>
                  <a:pt x="3282964" y="1590657"/>
                </a:cubicBezTo>
                <a:lnTo>
                  <a:pt x="3284080" y="1585920"/>
                </a:lnTo>
                <a:lnTo>
                  <a:pt x="3283889" y="1577161"/>
                </a:lnTo>
                <a:lnTo>
                  <a:pt x="3290013" y="1560668"/>
                </a:lnTo>
                <a:lnTo>
                  <a:pt x="3285488" y="1549704"/>
                </a:lnTo>
                <a:cubicBezTo>
                  <a:pt x="3284671" y="1545410"/>
                  <a:pt x="3286018" y="1542500"/>
                  <a:pt x="3289527" y="1540973"/>
                </a:cubicBezTo>
                <a:lnTo>
                  <a:pt x="3293282" y="1539782"/>
                </a:lnTo>
                <a:lnTo>
                  <a:pt x="3294830" y="1534861"/>
                </a:lnTo>
                <a:lnTo>
                  <a:pt x="3292920" y="1531605"/>
                </a:lnTo>
                <a:lnTo>
                  <a:pt x="3296694" y="1528939"/>
                </a:lnTo>
                <a:lnTo>
                  <a:pt x="3300952" y="1515411"/>
                </a:lnTo>
                <a:cubicBezTo>
                  <a:pt x="3302202" y="1507082"/>
                  <a:pt x="3300513" y="1499476"/>
                  <a:pt x="3295887" y="1492596"/>
                </a:cubicBezTo>
                <a:lnTo>
                  <a:pt x="3321511" y="1457977"/>
                </a:lnTo>
                <a:close/>
                <a:moveTo>
                  <a:pt x="703062" y="1417412"/>
                </a:moveTo>
                <a:cubicBezTo>
                  <a:pt x="700076" y="1418674"/>
                  <a:pt x="699862" y="1420847"/>
                  <a:pt x="702417" y="1423934"/>
                </a:cubicBezTo>
                <a:cubicBezTo>
                  <a:pt x="703981" y="1426599"/>
                  <a:pt x="705910" y="1427983"/>
                  <a:pt x="708204" y="1428084"/>
                </a:cubicBezTo>
                <a:cubicBezTo>
                  <a:pt x="710497" y="1428186"/>
                  <a:pt x="713564" y="1427700"/>
                  <a:pt x="717405" y="1426627"/>
                </a:cubicBezTo>
                <a:lnTo>
                  <a:pt x="721313" y="1425670"/>
                </a:lnTo>
                <a:cubicBezTo>
                  <a:pt x="719612" y="1422772"/>
                  <a:pt x="717140" y="1420462"/>
                  <a:pt x="713894" y="1418738"/>
                </a:cubicBezTo>
                <a:cubicBezTo>
                  <a:pt x="710648" y="1417014"/>
                  <a:pt x="707037" y="1416572"/>
                  <a:pt x="703062" y="1417412"/>
                </a:cubicBezTo>
                <a:close/>
                <a:moveTo>
                  <a:pt x="3854419" y="1399317"/>
                </a:moveTo>
                <a:cubicBezTo>
                  <a:pt x="3851434" y="1400578"/>
                  <a:pt x="3851219" y="1402751"/>
                  <a:pt x="3853775" y="1405837"/>
                </a:cubicBezTo>
                <a:cubicBezTo>
                  <a:pt x="3856329" y="1408923"/>
                  <a:pt x="3860023" y="1410140"/>
                  <a:pt x="3864855" y="1409488"/>
                </a:cubicBezTo>
                <a:lnTo>
                  <a:pt x="3868762" y="1408531"/>
                </a:lnTo>
                <a:cubicBezTo>
                  <a:pt x="3867939" y="1406810"/>
                  <a:pt x="3866321" y="1404687"/>
                  <a:pt x="3863909" y="1402163"/>
                </a:cubicBezTo>
                <a:cubicBezTo>
                  <a:pt x="3861498" y="1399638"/>
                  <a:pt x="3858334" y="1398690"/>
                  <a:pt x="3854419" y="1399317"/>
                </a:cubicBezTo>
                <a:close/>
                <a:moveTo>
                  <a:pt x="1872305" y="1370325"/>
                </a:moveTo>
                <a:lnTo>
                  <a:pt x="1869017" y="1371367"/>
                </a:lnTo>
                <a:lnTo>
                  <a:pt x="1871832" y="1373086"/>
                </a:lnTo>
                <a:close/>
                <a:moveTo>
                  <a:pt x="3252566" y="1368078"/>
                </a:moveTo>
                <a:cubicBezTo>
                  <a:pt x="3250281" y="1368113"/>
                  <a:pt x="3247302" y="1368782"/>
                  <a:pt x="3243629" y="1370084"/>
                </a:cubicBezTo>
                <a:lnTo>
                  <a:pt x="3239874" y="1371276"/>
                </a:lnTo>
                <a:cubicBezTo>
                  <a:pt x="3241752" y="1373853"/>
                  <a:pt x="3243834" y="1375125"/>
                  <a:pt x="3246120" y="1375090"/>
                </a:cubicBezTo>
                <a:cubicBezTo>
                  <a:pt x="3248405" y="1375055"/>
                  <a:pt x="3251384" y="1374386"/>
                  <a:pt x="3255056" y="1373083"/>
                </a:cubicBezTo>
                <a:lnTo>
                  <a:pt x="3258811" y="1371893"/>
                </a:lnTo>
                <a:cubicBezTo>
                  <a:pt x="3256933" y="1369315"/>
                  <a:pt x="3254852" y="1368043"/>
                  <a:pt x="3252566" y="1368078"/>
                </a:cubicBezTo>
                <a:close/>
                <a:moveTo>
                  <a:pt x="732954" y="1346467"/>
                </a:moveTo>
                <a:cubicBezTo>
                  <a:pt x="729310" y="1347558"/>
                  <a:pt x="727642" y="1349159"/>
                  <a:pt x="727950" y="1351271"/>
                </a:cubicBezTo>
                <a:cubicBezTo>
                  <a:pt x="728258" y="1353383"/>
                  <a:pt x="728952" y="1355201"/>
                  <a:pt x="730033" y="1356726"/>
                </a:cubicBezTo>
                <a:cubicBezTo>
                  <a:pt x="732588" y="1359812"/>
                  <a:pt x="736281" y="1361029"/>
                  <a:pt x="741112" y="1360377"/>
                </a:cubicBezTo>
                <a:cubicBezTo>
                  <a:pt x="742835" y="1359822"/>
                  <a:pt x="743866" y="1359040"/>
                  <a:pt x="744205" y="1358029"/>
                </a:cubicBezTo>
                <a:cubicBezTo>
                  <a:pt x="744543" y="1357018"/>
                  <a:pt x="745573" y="1356235"/>
                  <a:pt x="747296" y="1355682"/>
                </a:cubicBezTo>
                <a:cubicBezTo>
                  <a:pt x="746229" y="1354021"/>
                  <a:pt x="744123" y="1352018"/>
                  <a:pt x="740978" y="1349672"/>
                </a:cubicBezTo>
                <a:cubicBezTo>
                  <a:pt x="737833" y="1347327"/>
                  <a:pt x="735158" y="1346258"/>
                  <a:pt x="732954" y="1346467"/>
                </a:cubicBezTo>
                <a:close/>
                <a:moveTo>
                  <a:pt x="3263375" y="1327396"/>
                </a:moveTo>
                <a:lnTo>
                  <a:pt x="3246398" y="1329469"/>
                </a:lnTo>
                <a:cubicBezTo>
                  <a:pt x="3247661" y="1331069"/>
                  <a:pt x="3249992" y="1332951"/>
                  <a:pt x="3253397" y="1335113"/>
                </a:cubicBezTo>
                <a:cubicBezTo>
                  <a:pt x="3256802" y="1337277"/>
                  <a:pt x="3259585" y="1338188"/>
                  <a:pt x="3261744" y="1337848"/>
                </a:cubicBezTo>
                <a:cubicBezTo>
                  <a:pt x="3265220" y="1336539"/>
                  <a:pt x="3266675" y="1334835"/>
                  <a:pt x="3266111" y="1332738"/>
                </a:cubicBezTo>
                <a:cubicBezTo>
                  <a:pt x="3265546" y="1330640"/>
                  <a:pt x="3264634" y="1328860"/>
                  <a:pt x="3263375" y="1327396"/>
                </a:cubicBezTo>
                <a:close/>
                <a:moveTo>
                  <a:pt x="1006858" y="1295321"/>
                </a:moveTo>
                <a:lnTo>
                  <a:pt x="1005569" y="1308362"/>
                </a:lnTo>
                <a:cubicBezTo>
                  <a:pt x="1005759" y="1308846"/>
                  <a:pt x="1007010" y="1310660"/>
                  <a:pt x="1009321" y="1313807"/>
                </a:cubicBezTo>
                <a:cubicBezTo>
                  <a:pt x="1011631" y="1316952"/>
                  <a:pt x="1013860" y="1318528"/>
                  <a:pt x="1016004" y="1318533"/>
                </a:cubicBezTo>
                <a:lnTo>
                  <a:pt x="1009477" y="1307406"/>
                </a:lnTo>
                <a:close/>
                <a:moveTo>
                  <a:pt x="3564485" y="1277421"/>
                </a:moveTo>
                <a:cubicBezTo>
                  <a:pt x="3561613" y="1277130"/>
                  <a:pt x="3557338" y="1277779"/>
                  <a:pt x="3551660" y="1279368"/>
                </a:cubicBezTo>
                <a:cubicBezTo>
                  <a:pt x="3553360" y="1282265"/>
                  <a:pt x="3555833" y="1284577"/>
                  <a:pt x="3559079" y="1286300"/>
                </a:cubicBezTo>
                <a:cubicBezTo>
                  <a:pt x="3562325" y="1288024"/>
                  <a:pt x="3565935" y="1288466"/>
                  <a:pt x="3569911" y="1287626"/>
                </a:cubicBezTo>
                <a:cubicBezTo>
                  <a:pt x="3571716" y="1287050"/>
                  <a:pt x="3572584" y="1286309"/>
                  <a:pt x="3572515" y="1285397"/>
                </a:cubicBezTo>
                <a:cubicBezTo>
                  <a:pt x="3572446" y="1284486"/>
                  <a:pt x="3572337" y="1283982"/>
                  <a:pt x="3572187" y="1283887"/>
                </a:cubicBezTo>
                <a:cubicBezTo>
                  <a:pt x="3569923" y="1279867"/>
                  <a:pt x="3567356" y="1277713"/>
                  <a:pt x="3564485" y="1277421"/>
                </a:cubicBezTo>
                <a:close/>
                <a:moveTo>
                  <a:pt x="4429678" y="1272028"/>
                </a:moveTo>
                <a:cubicBezTo>
                  <a:pt x="4423344" y="1276627"/>
                  <a:pt x="4417458" y="1281515"/>
                  <a:pt x="4412022" y="1286690"/>
                </a:cubicBezTo>
                <a:cubicBezTo>
                  <a:pt x="4406584" y="1291865"/>
                  <a:pt x="4402491" y="1297904"/>
                  <a:pt x="4399744" y="1304807"/>
                </a:cubicBezTo>
                <a:lnTo>
                  <a:pt x="4381492" y="1296549"/>
                </a:lnTo>
                <a:cubicBezTo>
                  <a:pt x="4374284" y="1308388"/>
                  <a:pt x="4373755" y="1320183"/>
                  <a:pt x="4379902" y="1331934"/>
                </a:cubicBezTo>
                <a:cubicBezTo>
                  <a:pt x="4384843" y="1343848"/>
                  <a:pt x="4382573" y="1353948"/>
                  <a:pt x="4373095" y="1362233"/>
                </a:cubicBezTo>
                <a:cubicBezTo>
                  <a:pt x="4363616" y="1370518"/>
                  <a:pt x="4361347" y="1380618"/>
                  <a:pt x="4366287" y="1392533"/>
                </a:cubicBezTo>
                <a:cubicBezTo>
                  <a:pt x="4361623" y="1397121"/>
                  <a:pt x="4357531" y="1403160"/>
                  <a:pt x="4354010" y="1410650"/>
                </a:cubicBezTo>
                <a:cubicBezTo>
                  <a:pt x="4350489" y="1418139"/>
                  <a:pt x="4350143" y="1424852"/>
                  <a:pt x="4352973" y="1430787"/>
                </a:cubicBezTo>
                <a:cubicBezTo>
                  <a:pt x="4355645" y="1434706"/>
                  <a:pt x="4359352" y="1436583"/>
                  <a:pt x="4364096" y="1436415"/>
                </a:cubicBezTo>
                <a:cubicBezTo>
                  <a:pt x="4368839" y="1436249"/>
                  <a:pt x="4373277" y="1435560"/>
                  <a:pt x="4377409" y="1434349"/>
                </a:cubicBezTo>
                <a:cubicBezTo>
                  <a:pt x="4383643" y="1425930"/>
                  <a:pt x="4392154" y="1413772"/>
                  <a:pt x="4402940" y="1397876"/>
                </a:cubicBezTo>
                <a:cubicBezTo>
                  <a:pt x="4413728" y="1381979"/>
                  <a:pt x="4416698" y="1367997"/>
                  <a:pt x="4411853" y="1355926"/>
                </a:cubicBezTo>
                <a:lnTo>
                  <a:pt x="4412798" y="1327062"/>
                </a:lnTo>
                <a:cubicBezTo>
                  <a:pt x="4426083" y="1322883"/>
                  <a:pt x="4433538" y="1314959"/>
                  <a:pt x="4435169" y="1303293"/>
                </a:cubicBezTo>
                <a:cubicBezTo>
                  <a:pt x="4436798" y="1291627"/>
                  <a:pt x="4434968" y="1281205"/>
                  <a:pt x="4429678" y="1272028"/>
                </a:cubicBezTo>
                <a:close/>
                <a:moveTo>
                  <a:pt x="1070674" y="1266972"/>
                </a:moveTo>
                <a:cubicBezTo>
                  <a:pt x="1074035" y="1273971"/>
                  <a:pt x="1075237" y="1281100"/>
                  <a:pt x="1074281" y="1288360"/>
                </a:cubicBezTo>
                <a:cubicBezTo>
                  <a:pt x="1073325" y="1295619"/>
                  <a:pt x="1074528" y="1302748"/>
                  <a:pt x="1077888" y="1309746"/>
                </a:cubicBezTo>
                <a:cubicBezTo>
                  <a:pt x="1070664" y="1313304"/>
                  <a:pt x="1065336" y="1318188"/>
                  <a:pt x="1061901" y="1324398"/>
                </a:cubicBezTo>
                <a:cubicBezTo>
                  <a:pt x="1058467" y="1330606"/>
                  <a:pt x="1058270" y="1336620"/>
                  <a:pt x="1061310" y="1342437"/>
                </a:cubicBezTo>
                <a:lnTo>
                  <a:pt x="1054482" y="1353653"/>
                </a:lnTo>
                <a:cubicBezTo>
                  <a:pt x="1056249" y="1356667"/>
                  <a:pt x="1057041" y="1359920"/>
                  <a:pt x="1056854" y="1363412"/>
                </a:cubicBezTo>
                <a:cubicBezTo>
                  <a:pt x="1056668" y="1366904"/>
                  <a:pt x="1054689" y="1369244"/>
                  <a:pt x="1050917" y="1370433"/>
                </a:cubicBezTo>
                <a:lnTo>
                  <a:pt x="1047008" y="1371390"/>
                </a:lnTo>
                <a:cubicBezTo>
                  <a:pt x="1044604" y="1375226"/>
                  <a:pt x="1042993" y="1379465"/>
                  <a:pt x="1042177" y="1384105"/>
                </a:cubicBezTo>
                <a:cubicBezTo>
                  <a:pt x="1041361" y="1388745"/>
                  <a:pt x="1042113" y="1393201"/>
                  <a:pt x="1044432" y="1397472"/>
                </a:cubicBezTo>
                <a:cubicBezTo>
                  <a:pt x="1047695" y="1403036"/>
                  <a:pt x="1053235" y="1404861"/>
                  <a:pt x="1061051" y="1402948"/>
                </a:cubicBezTo>
                <a:cubicBezTo>
                  <a:pt x="1070656" y="1392178"/>
                  <a:pt x="1076248" y="1379808"/>
                  <a:pt x="1077828" y="1365833"/>
                </a:cubicBezTo>
                <a:cubicBezTo>
                  <a:pt x="1079407" y="1351860"/>
                  <a:pt x="1076936" y="1339076"/>
                  <a:pt x="1070415" y="1327483"/>
                </a:cubicBezTo>
                <a:cubicBezTo>
                  <a:pt x="1085897" y="1322765"/>
                  <a:pt x="1093111" y="1317287"/>
                  <a:pt x="1092060" y="1311049"/>
                </a:cubicBezTo>
                <a:cubicBezTo>
                  <a:pt x="1091007" y="1304811"/>
                  <a:pt x="1094315" y="1300290"/>
                  <a:pt x="1101981" y="1297485"/>
                </a:cubicBezTo>
                <a:lnTo>
                  <a:pt x="1096098" y="1279837"/>
                </a:lnTo>
                <a:cubicBezTo>
                  <a:pt x="1094344" y="1276687"/>
                  <a:pt x="1091164" y="1273489"/>
                  <a:pt x="1086558" y="1270242"/>
                </a:cubicBezTo>
                <a:cubicBezTo>
                  <a:pt x="1081954" y="1266995"/>
                  <a:pt x="1076659" y="1265905"/>
                  <a:pt x="1070674" y="1266972"/>
                </a:cubicBezTo>
                <a:close/>
                <a:moveTo>
                  <a:pt x="2628908" y="1249748"/>
                </a:moveTo>
                <a:lnTo>
                  <a:pt x="2624254" y="1284762"/>
                </a:lnTo>
                <a:lnTo>
                  <a:pt x="2623754" y="1285043"/>
                </a:lnTo>
                <a:lnTo>
                  <a:pt x="2636186" y="1302112"/>
                </a:lnTo>
                <a:cubicBezTo>
                  <a:pt x="2628987" y="1302671"/>
                  <a:pt x="2622654" y="1304816"/>
                  <a:pt x="2617189" y="1308550"/>
                </a:cubicBezTo>
                <a:cubicBezTo>
                  <a:pt x="2611724" y="1312284"/>
                  <a:pt x="2610658" y="1316900"/>
                  <a:pt x="2613987" y="1322398"/>
                </a:cubicBezTo>
                <a:lnTo>
                  <a:pt x="2611164" y="1325667"/>
                </a:lnTo>
                <a:lnTo>
                  <a:pt x="2611282" y="1338840"/>
                </a:lnTo>
                <a:cubicBezTo>
                  <a:pt x="2612241" y="1340793"/>
                  <a:pt x="2614403" y="1343843"/>
                  <a:pt x="2617766" y="1347990"/>
                </a:cubicBezTo>
                <a:cubicBezTo>
                  <a:pt x="2621131" y="1352138"/>
                  <a:pt x="2624839" y="1354013"/>
                  <a:pt x="2628889" y="1353618"/>
                </a:cubicBezTo>
                <a:lnTo>
                  <a:pt x="2638704" y="1345513"/>
                </a:lnTo>
                <a:lnTo>
                  <a:pt x="2627487" y="1331600"/>
                </a:lnTo>
                <a:cubicBezTo>
                  <a:pt x="2625010" y="1325555"/>
                  <a:pt x="2628125" y="1320842"/>
                  <a:pt x="2636831" y="1317461"/>
                </a:cubicBezTo>
                <a:cubicBezTo>
                  <a:pt x="2644803" y="1308379"/>
                  <a:pt x="2652151" y="1297943"/>
                  <a:pt x="2658872" y="1286152"/>
                </a:cubicBezTo>
                <a:lnTo>
                  <a:pt x="2662951" y="1277359"/>
                </a:lnTo>
                <a:lnTo>
                  <a:pt x="2663334" y="1275195"/>
                </a:lnTo>
                <a:lnTo>
                  <a:pt x="2663455" y="1275213"/>
                </a:lnTo>
                <a:lnTo>
                  <a:pt x="2663770" y="1270184"/>
                </a:lnTo>
                <a:close/>
                <a:moveTo>
                  <a:pt x="1003209" y="1235767"/>
                </a:moveTo>
                <a:cubicBezTo>
                  <a:pt x="1001472" y="1236457"/>
                  <a:pt x="1000876" y="1237664"/>
                  <a:pt x="1001422" y="1239387"/>
                </a:cubicBezTo>
                <a:cubicBezTo>
                  <a:pt x="1001966" y="1241109"/>
                  <a:pt x="1002347" y="1242076"/>
                  <a:pt x="1002564" y="1242288"/>
                </a:cubicBezTo>
                <a:cubicBezTo>
                  <a:pt x="1006295" y="1246744"/>
                  <a:pt x="1010332" y="1251720"/>
                  <a:pt x="1014674" y="1257219"/>
                </a:cubicBezTo>
                <a:cubicBezTo>
                  <a:pt x="1019018" y="1262717"/>
                  <a:pt x="1015968" y="1267043"/>
                  <a:pt x="1005527" y="1270196"/>
                </a:cubicBezTo>
                <a:cubicBezTo>
                  <a:pt x="1006526" y="1271741"/>
                  <a:pt x="1008360" y="1273280"/>
                  <a:pt x="1011029" y="1274814"/>
                </a:cubicBezTo>
                <a:cubicBezTo>
                  <a:pt x="1013698" y="1276348"/>
                  <a:pt x="1016101" y="1276952"/>
                  <a:pt x="1018238" y="1276628"/>
                </a:cubicBezTo>
                <a:cubicBezTo>
                  <a:pt x="1020009" y="1275995"/>
                  <a:pt x="1020537" y="1274673"/>
                  <a:pt x="1019822" y="1272661"/>
                </a:cubicBezTo>
                <a:cubicBezTo>
                  <a:pt x="1019108" y="1270649"/>
                  <a:pt x="1018250" y="1268870"/>
                  <a:pt x="1017251" y="1267325"/>
                </a:cubicBezTo>
                <a:cubicBezTo>
                  <a:pt x="1021519" y="1266347"/>
                  <a:pt x="1025276" y="1264499"/>
                  <a:pt x="1028524" y="1261782"/>
                </a:cubicBezTo>
                <a:cubicBezTo>
                  <a:pt x="1031772" y="1259065"/>
                  <a:pt x="1032352" y="1255609"/>
                  <a:pt x="1030263" y="1251414"/>
                </a:cubicBezTo>
                <a:cubicBezTo>
                  <a:pt x="1028197" y="1248208"/>
                  <a:pt x="1024257" y="1244666"/>
                  <a:pt x="1018443" y="1240787"/>
                </a:cubicBezTo>
                <a:cubicBezTo>
                  <a:pt x="1012630" y="1236907"/>
                  <a:pt x="1007551" y="1235234"/>
                  <a:pt x="1003209" y="1235767"/>
                </a:cubicBezTo>
                <a:close/>
                <a:moveTo>
                  <a:pt x="4436465" y="1222646"/>
                </a:moveTo>
                <a:cubicBezTo>
                  <a:pt x="4432394" y="1223642"/>
                  <a:pt x="4429219" y="1225214"/>
                  <a:pt x="4426941" y="1227363"/>
                </a:cubicBezTo>
                <a:cubicBezTo>
                  <a:pt x="4424663" y="1229511"/>
                  <a:pt x="4424258" y="1231996"/>
                  <a:pt x="4425728" y="1234818"/>
                </a:cubicBezTo>
                <a:lnTo>
                  <a:pt x="4458623" y="1229946"/>
                </a:lnTo>
                <a:cubicBezTo>
                  <a:pt x="4456761" y="1227088"/>
                  <a:pt x="4453637" y="1224937"/>
                  <a:pt x="4449251" y="1223492"/>
                </a:cubicBezTo>
                <a:cubicBezTo>
                  <a:pt x="4444866" y="1222047"/>
                  <a:pt x="4440603" y="1221765"/>
                  <a:pt x="4436465" y="1222646"/>
                </a:cubicBezTo>
                <a:close/>
                <a:moveTo>
                  <a:pt x="1083645" y="1212895"/>
                </a:moveTo>
                <a:cubicBezTo>
                  <a:pt x="1080003" y="1213986"/>
                  <a:pt x="1078335" y="1215587"/>
                  <a:pt x="1078642" y="1217698"/>
                </a:cubicBezTo>
                <a:cubicBezTo>
                  <a:pt x="1078950" y="1219811"/>
                  <a:pt x="1079644" y="1221629"/>
                  <a:pt x="1080725" y="1223154"/>
                </a:cubicBezTo>
                <a:lnTo>
                  <a:pt x="1097989" y="1222109"/>
                </a:lnTo>
                <a:cubicBezTo>
                  <a:pt x="1096922" y="1220448"/>
                  <a:pt x="1094816" y="1218445"/>
                  <a:pt x="1091671" y="1216100"/>
                </a:cubicBezTo>
                <a:cubicBezTo>
                  <a:pt x="1088526" y="1213755"/>
                  <a:pt x="1085851" y="1212686"/>
                  <a:pt x="1083645" y="1212895"/>
                </a:cubicBezTo>
                <a:close/>
                <a:moveTo>
                  <a:pt x="1097947" y="1183942"/>
                </a:moveTo>
                <a:cubicBezTo>
                  <a:pt x="1094304" y="1185033"/>
                  <a:pt x="1092636" y="1186634"/>
                  <a:pt x="1092944" y="1188746"/>
                </a:cubicBezTo>
                <a:cubicBezTo>
                  <a:pt x="1093252" y="1190858"/>
                  <a:pt x="1093946" y="1192676"/>
                  <a:pt x="1095027" y="1194201"/>
                </a:cubicBezTo>
                <a:lnTo>
                  <a:pt x="1112291" y="1193156"/>
                </a:lnTo>
                <a:cubicBezTo>
                  <a:pt x="1111223" y="1191496"/>
                  <a:pt x="1109117" y="1189493"/>
                  <a:pt x="1105973" y="1187148"/>
                </a:cubicBezTo>
                <a:cubicBezTo>
                  <a:pt x="1102828" y="1184803"/>
                  <a:pt x="1100153" y="1183734"/>
                  <a:pt x="1097947" y="1183942"/>
                </a:cubicBezTo>
                <a:close/>
                <a:moveTo>
                  <a:pt x="3555786" y="1179734"/>
                </a:moveTo>
                <a:cubicBezTo>
                  <a:pt x="3552143" y="1180825"/>
                  <a:pt x="3550475" y="1182425"/>
                  <a:pt x="3550783" y="1184538"/>
                </a:cubicBezTo>
                <a:cubicBezTo>
                  <a:pt x="3551090" y="1186649"/>
                  <a:pt x="3551784" y="1188468"/>
                  <a:pt x="3552865" y="1189993"/>
                </a:cubicBezTo>
                <a:lnTo>
                  <a:pt x="3570129" y="1188948"/>
                </a:lnTo>
                <a:cubicBezTo>
                  <a:pt x="3569062" y="1187287"/>
                  <a:pt x="3566956" y="1185284"/>
                  <a:pt x="3563811" y="1182939"/>
                </a:cubicBezTo>
                <a:cubicBezTo>
                  <a:pt x="3560666" y="1180594"/>
                  <a:pt x="3557991" y="1179526"/>
                  <a:pt x="3555786" y="1179734"/>
                </a:cubicBezTo>
                <a:close/>
                <a:moveTo>
                  <a:pt x="3898144" y="1169096"/>
                </a:moveTo>
                <a:cubicBezTo>
                  <a:pt x="3891810" y="1173695"/>
                  <a:pt x="3885924" y="1178582"/>
                  <a:pt x="3880488" y="1183758"/>
                </a:cubicBezTo>
                <a:cubicBezTo>
                  <a:pt x="3875050" y="1188932"/>
                  <a:pt x="3870957" y="1194971"/>
                  <a:pt x="3868210" y="1201874"/>
                </a:cubicBezTo>
                <a:lnTo>
                  <a:pt x="3849958" y="1193617"/>
                </a:lnTo>
                <a:cubicBezTo>
                  <a:pt x="3842750" y="1205457"/>
                  <a:pt x="3842221" y="1217251"/>
                  <a:pt x="3848368" y="1229002"/>
                </a:cubicBezTo>
                <a:cubicBezTo>
                  <a:pt x="3853309" y="1240916"/>
                  <a:pt x="3851039" y="1251015"/>
                  <a:pt x="3841561" y="1259301"/>
                </a:cubicBezTo>
                <a:cubicBezTo>
                  <a:pt x="3832082" y="1267586"/>
                  <a:pt x="3829813" y="1277686"/>
                  <a:pt x="3834753" y="1289601"/>
                </a:cubicBezTo>
                <a:cubicBezTo>
                  <a:pt x="3830089" y="1294189"/>
                  <a:pt x="3825997" y="1300227"/>
                  <a:pt x="3822476" y="1307718"/>
                </a:cubicBezTo>
                <a:cubicBezTo>
                  <a:pt x="3818955" y="1315207"/>
                  <a:pt x="3818609" y="1321920"/>
                  <a:pt x="3821439" y="1327855"/>
                </a:cubicBezTo>
                <a:cubicBezTo>
                  <a:pt x="3824111" y="1331774"/>
                  <a:pt x="3827818" y="1333650"/>
                  <a:pt x="3832561" y="1333483"/>
                </a:cubicBezTo>
                <a:cubicBezTo>
                  <a:pt x="3837305" y="1333316"/>
                  <a:pt x="3841743" y="1332627"/>
                  <a:pt x="3845875" y="1331418"/>
                </a:cubicBezTo>
                <a:cubicBezTo>
                  <a:pt x="3852109" y="1322998"/>
                  <a:pt x="3860620" y="1310840"/>
                  <a:pt x="3871406" y="1294944"/>
                </a:cubicBezTo>
                <a:cubicBezTo>
                  <a:pt x="3882194" y="1279047"/>
                  <a:pt x="3885164" y="1265065"/>
                  <a:pt x="3880319" y="1252994"/>
                </a:cubicBezTo>
                <a:lnTo>
                  <a:pt x="3881264" y="1224130"/>
                </a:lnTo>
                <a:cubicBezTo>
                  <a:pt x="3894549" y="1219950"/>
                  <a:pt x="3902004" y="1212027"/>
                  <a:pt x="3903635" y="1200361"/>
                </a:cubicBezTo>
                <a:cubicBezTo>
                  <a:pt x="3905264" y="1188695"/>
                  <a:pt x="3903434" y="1178273"/>
                  <a:pt x="3898144" y="1169096"/>
                </a:cubicBezTo>
                <a:close/>
                <a:moveTo>
                  <a:pt x="2498220" y="1157109"/>
                </a:moveTo>
                <a:cubicBezTo>
                  <a:pt x="2494764" y="1157653"/>
                  <a:pt x="2494167" y="1158946"/>
                  <a:pt x="2496424" y="1160989"/>
                </a:cubicBezTo>
                <a:lnTo>
                  <a:pt x="2513567" y="1165488"/>
                </a:lnTo>
                <a:cubicBezTo>
                  <a:pt x="2518273" y="1164547"/>
                  <a:pt x="2520123" y="1162857"/>
                  <a:pt x="2519116" y="1160417"/>
                </a:cubicBezTo>
                <a:cubicBezTo>
                  <a:pt x="2517623" y="1159028"/>
                  <a:pt x="2514364" y="1157990"/>
                  <a:pt x="2509341" y="1157307"/>
                </a:cubicBezTo>
                <a:cubicBezTo>
                  <a:pt x="2504318" y="1156623"/>
                  <a:pt x="2500611" y="1156558"/>
                  <a:pt x="2498220" y="1157109"/>
                </a:cubicBezTo>
                <a:close/>
                <a:moveTo>
                  <a:pt x="3378111" y="1148618"/>
                </a:moveTo>
                <a:cubicBezTo>
                  <a:pt x="3385261" y="1160286"/>
                  <a:pt x="3386432" y="1169297"/>
                  <a:pt x="3381625" y="1175651"/>
                </a:cubicBezTo>
                <a:cubicBezTo>
                  <a:pt x="3376817" y="1182005"/>
                  <a:pt x="3376029" y="1188326"/>
                  <a:pt x="3379261" y="1194614"/>
                </a:cubicBezTo>
                <a:cubicBezTo>
                  <a:pt x="3376517" y="1203142"/>
                  <a:pt x="3371480" y="1219227"/>
                  <a:pt x="3364147" y="1242870"/>
                </a:cubicBezTo>
                <a:cubicBezTo>
                  <a:pt x="3356814" y="1266513"/>
                  <a:pt x="3347492" y="1281474"/>
                  <a:pt x="3336178" y="1287752"/>
                </a:cubicBezTo>
                <a:cubicBezTo>
                  <a:pt x="3339219" y="1292721"/>
                  <a:pt x="3339627" y="1296455"/>
                  <a:pt x="3337403" y="1298953"/>
                </a:cubicBezTo>
                <a:cubicBezTo>
                  <a:pt x="3335179" y="1301453"/>
                  <a:pt x="3335588" y="1305186"/>
                  <a:pt x="3338630" y="1310155"/>
                </a:cubicBezTo>
                <a:cubicBezTo>
                  <a:pt x="3340827" y="1312908"/>
                  <a:pt x="3344187" y="1314877"/>
                  <a:pt x="3348711" y="1316064"/>
                </a:cubicBezTo>
                <a:cubicBezTo>
                  <a:pt x="3353235" y="1317252"/>
                  <a:pt x="3357492" y="1317281"/>
                  <a:pt x="3361486" y="1316153"/>
                </a:cubicBezTo>
                <a:lnTo>
                  <a:pt x="3372749" y="1312582"/>
                </a:lnTo>
                <a:cubicBezTo>
                  <a:pt x="3372837" y="1309000"/>
                  <a:pt x="3374577" y="1301739"/>
                  <a:pt x="3377969" y="1290798"/>
                </a:cubicBezTo>
                <a:lnTo>
                  <a:pt x="3386525" y="1266001"/>
                </a:lnTo>
                <a:lnTo>
                  <a:pt x="3387783" y="1259039"/>
                </a:lnTo>
                <a:lnTo>
                  <a:pt x="3389297" y="1257966"/>
                </a:lnTo>
                <a:lnTo>
                  <a:pt x="3393104" y="1246933"/>
                </a:lnTo>
                <a:lnTo>
                  <a:pt x="3400936" y="1223689"/>
                </a:lnTo>
                <a:lnTo>
                  <a:pt x="3399005" y="1216027"/>
                </a:lnTo>
                <a:cubicBezTo>
                  <a:pt x="3399570" y="1211912"/>
                  <a:pt x="3402000" y="1208832"/>
                  <a:pt x="3406294" y="1206786"/>
                </a:cubicBezTo>
                <a:lnTo>
                  <a:pt x="3413098" y="1155598"/>
                </a:lnTo>
                <a:lnTo>
                  <a:pt x="3405169" y="1152455"/>
                </a:lnTo>
                <a:cubicBezTo>
                  <a:pt x="3393048" y="1150090"/>
                  <a:pt x="3384028" y="1148811"/>
                  <a:pt x="3378111" y="1148618"/>
                </a:cubicBezTo>
                <a:close/>
                <a:moveTo>
                  <a:pt x="1169882" y="1131337"/>
                </a:moveTo>
                <a:cubicBezTo>
                  <a:pt x="1166897" y="1132598"/>
                  <a:pt x="1166682" y="1134771"/>
                  <a:pt x="1169237" y="1137857"/>
                </a:cubicBezTo>
                <a:cubicBezTo>
                  <a:pt x="1171792" y="1140943"/>
                  <a:pt x="1175485" y="1142160"/>
                  <a:pt x="1180317" y="1141508"/>
                </a:cubicBezTo>
                <a:lnTo>
                  <a:pt x="1184225" y="1140551"/>
                </a:lnTo>
                <a:cubicBezTo>
                  <a:pt x="1183402" y="1138831"/>
                  <a:pt x="1181784" y="1136708"/>
                  <a:pt x="1179372" y="1134183"/>
                </a:cubicBezTo>
                <a:cubicBezTo>
                  <a:pt x="1176960" y="1131659"/>
                  <a:pt x="1173797" y="1130710"/>
                  <a:pt x="1169882" y="1131337"/>
                </a:cubicBezTo>
                <a:close/>
                <a:moveTo>
                  <a:pt x="3904930" y="1119714"/>
                </a:moveTo>
                <a:cubicBezTo>
                  <a:pt x="3900860" y="1120709"/>
                  <a:pt x="3897685" y="1122282"/>
                  <a:pt x="3895407" y="1124430"/>
                </a:cubicBezTo>
                <a:cubicBezTo>
                  <a:pt x="3893129" y="1126579"/>
                  <a:pt x="3892724" y="1129064"/>
                  <a:pt x="3894193" y="1131886"/>
                </a:cubicBezTo>
                <a:lnTo>
                  <a:pt x="3927089" y="1127015"/>
                </a:lnTo>
                <a:cubicBezTo>
                  <a:pt x="3925227" y="1124156"/>
                  <a:pt x="3922103" y="1122004"/>
                  <a:pt x="3917717" y="1120560"/>
                </a:cubicBezTo>
                <a:cubicBezTo>
                  <a:pt x="3913331" y="1119115"/>
                  <a:pt x="3909069" y="1118833"/>
                  <a:pt x="3904930" y="1119714"/>
                </a:cubicBezTo>
                <a:close/>
                <a:moveTo>
                  <a:pt x="3418413" y="1019935"/>
                </a:moveTo>
                <a:cubicBezTo>
                  <a:pt x="3415020" y="1021357"/>
                  <a:pt x="3413889" y="1023508"/>
                  <a:pt x="3415027" y="1026391"/>
                </a:cubicBezTo>
                <a:cubicBezTo>
                  <a:pt x="3416164" y="1029272"/>
                  <a:pt x="3417400" y="1031501"/>
                  <a:pt x="3418742" y="1033076"/>
                </a:cubicBezTo>
                <a:cubicBezTo>
                  <a:pt x="3411233" y="1035459"/>
                  <a:pt x="3409437" y="1039339"/>
                  <a:pt x="3413356" y="1044720"/>
                </a:cubicBezTo>
                <a:cubicBezTo>
                  <a:pt x="3414370" y="1047433"/>
                  <a:pt x="3412548" y="1050219"/>
                  <a:pt x="3407888" y="1053076"/>
                </a:cubicBezTo>
                <a:cubicBezTo>
                  <a:pt x="3403230" y="1055933"/>
                  <a:pt x="3401407" y="1058719"/>
                  <a:pt x="3402421" y="1061433"/>
                </a:cubicBezTo>
                <a:cubicBezTo>
                  <a:pt x="3404772" y="1063999"/>
                  <a:pt x="3408275" y="1065372"/>
                  <a:pt x="3412931" y="1065551"/>
                </a:cubicBezTo>
                <a:cubicBezTo>
                  <a:pt x="3417587" y="1065730"/>
                  <a:pt x="3421049" y="1065460"/>
                  <a:pt x="3423318" y="1064741"/>
                </a:cubicBezTo>
                <a:lnTo>
                  <a:pt x="3433759" y="1028314"/>
                </a:lnTo>
                <a:cubicBezTo>
                  <a:pt x="3432732" y="1026639"/>
                  <a:pt x="3430868" y="1024609"/>
                  <a:pt x="3428167" y="1022223"/>
                </a:cubicBezTo>
                <a:cubicBezTo>
                  <a:pt x="3425467" y="1019838"/>
                  <a:pt x="3422216" y="1019074"/>
                  <a:pt x="3418413" y="1019935"/>
                </a:cubicBezTo>
                <a:close/>
                <a:moveTo>
                  <a:pt x="879948" y="1009442"/>
                </a:moveTo>
                <a:cubicBezTo>
                  <a:pt x="877076" y="1009150"/>
                  <a:pt x="872801" y="1009799"/>
                  <a:pt x="867123" y="1011388"/>
                </a:cubicBezTo>
                <a:cubicBezTo>
                  <a:pt x="868823" y="1014286"/>
                  <a:pt x="871296" y="1016597"/>
                  <a:pt x="874542" y="1018321"/>
                </a:cubicBezTo>
                <a:cubicBezTo>
                  <a:pt x="877787" y="1020045"/>
                  <a:pt x="881398" y="1020486"/>
                  <a:pt x="885374" y="1019646"/>
                </a:cubicBezTo>
                <a:cubicBezTo>
                  <a:pt x="887179" y="1019071"/>
                  <a:pt x="888046" y="1018329"/>
                  <a:pt x="887977" y="1017417"/>
                </a:cubicBezTo>
                <a:cubicBezTo>
                  <a:pt x="887908" y="1016506"/>
                  <a:pt x="887800" y="1016003"/>
                  <a:pt x="887650" y="1015907"/>
                </a:cubicBezTo>
                <a:cubicBezTo>
                  <a:pt x="885386" y="1011888"/>
                  <a:pt x="882819" y="1009733"/>
                  <a:pt x="879948" y="1009442"/>
                </a:cubicBezTo>
                <a:close/>
                <a:moveTo>
                  <a:pt x="2584512" y="994801"/>
                </a:moveTo>
                <a:cubicBezTo>
                  <a:pt x="2582226" y="994836"/>
                  <a:pt x="2579247" y="995505"/>
                  <a:pt x="2575574" y="996807"/>
                </a:cubicBezTo>
                <a:lnTo>
                  <a:pt x="2571820" y="997998"/>
                </a:lnTo>
                <a:cubicBezTo>
                  <a:pt x="2573698" y="1000576"/>
                  <a:pt x="2575779" y="1001847"/>
                  <a:pt x="2578065" y="1001812"/>
                </a:cubicBezTo>
                <a:cubicBezTo>
                  <a:pt x="2580350" y="1001778"/>
                  <a:pt x="2583329" y="1001109"/>
                  <a:pt x="2587001" y="999806"/>
                </a:cubicBezTo>
                <a:lnTo>
                  <a:pt x="2590757" y="998615"/>
                </a:lnTo>
                <a:cubicBezTo>
                  <a:pt x="2588879" y="996037"/>
                  <a:pt x="2586798" y="994766"/>
                  <a:pt x="2584512" y="994801"/>
                </a:cubicBezTo>
                <a:close/>
                <a:moveTo>
                  <a:pt x="2758243" y="962061"/>
                </a:moveTo>
                <a:cubicBezTo>
                  <a:pt x="2749390" y="964316"/>
                  <a:pt x="2741671" y="964556"/>
                  <a:pt x="2735082" y="962782"/>
                </a:cubicBezTo>
                <a:cubicBezTo>
                  <a:pt x="2728494" y="961007"/>
                  <a:pt x="2719836" y="961546"/>
                  <a:pt x="2709105" y="964396"/>
                </a:cubicBezTo>
                <a:lnTo>
                  <a:pt x="2706008" y="991871"/>
                </a:lnTo>
                <a:cubicBezTo>
                  <a:pt x="2695827" y="997721"/>
                  <a:pt x="2694522" y="1008621"/>
                  <a:pt x="2702096" y="1024571"/>
                </a:cubicBezTo>
                <a:cubicBezTo>
                  <a:pt x="2709669" y="1040520"/>
                  <a:pt x="2708365" y="1051420"/>
                  <a:pt x="2698183" y="1057271"/>
                </a:cubicBezTo>
                <a:lnTo>
                  <a:pt x="2661951" y="1121744"/>
                </a:lnTo>
                <a:cubicBezTo>
                  <a:pt x="2664474" y="1135915"/>
                  <a:pt x="2665149" y="1147153"/>
                  <a:pt x="2663977" y="1155458"/>
                </a:cubicBezTo>
                <a:cubicBezTo>
                  <a:pt x="2663392" y="1159611"/>
                  <a:pt x="2660522" y="1163505"/>
                  <a:pt x="2655371" y="1167140"/>
                </a:cubicBezTo>
                <a:lnTo>
                  <a:pt x="2649618" y="1169751"/>
                </a:lnTo>
                <a:lnTo>
                  <a:pt x="2644156" y="1196053"/>
                </a:lnTo>
                <a:lnTo>
                  <a:pt x="2652823" y="1210738"/>
                </a:lnTo>
                <a:lnTo>
                  <a:pt x="2651357" y="1227760"/>
                </a:lnTo>
                <a:lnTo>
                  <a:pt x="2683431" y="1223845"/>
                </a:lnTo>
                <a:lnTo>
                  <a:pt x="2689948" y="1200064"/>
                </a:lnTo>
                <a:lnTo>
                  <a:pt x="2688081" y="1183000"/>
                </a:lnTo>
                <a:cubicBezTo>
                  <a:pt x="2679236" y="1169799"/>
                  <a:pt x="2679452" y="1159520"/>
                  <a:pt x="2688729" y="1152163"/>
                </a:cubicBezTo>
                <a:lnTo>
                  <a:pt x="2712367" y="1141049"/>
                </a:lnTo>
                <a:lnTo>
                  <a:pt x="2716032" y="1124597"/>
                </a:lnTo>
                <a:cubicBezTo>
                  <a:pt x="2719371" y="1119399"/>
                  <a:pt x="2724685" y="1115127"/>
                  <a:pt x="2731973" y="1111781"/>
                </a:cubicBezTo>
                <a:lnTo>
                  <a:pt x="2740298" y="1093783"/>
                </a:lnTo>
                <a:lnTo>
                  <a:pt x="2728876" y="1074029"/>
                </a:lnTo>
                <a:cubicBezTo>
                  <a:pt x="2729966" y="1068785"/>
                  <a:pt x="2733088" y="1064345"/>
                  <a:pt x="2738239" y="1060712"/>
                </a:cubicBezTo>
                <a:cubicBezTo>
                  <a:pt x="2743392" y="1057077"/>
                  <a:pt x="2748922" y="1054358"/>
                  <a:pt x="2754828" y="1052554"/>
                </a:cubicBezTo>
                <a:lnTo>
                  <a:pt x="2752517" y="1067368"/>
                </a:lnTo>
                <a:lnTo>
                  <a:pt x="2760695" y="1049689"/>
                </a:lnTo>
                <a:cubicBezTo>
                  <a:pt x="2755150" y="1039167"/>
                  <a:pt x="2756482" y="1029362"/>
                  <a:pt x="2764689" y="1020274"/>
                </a:cubicBezTo>
                <a:cubicBezTo>
                  <a:pt x="2768793" y="1015730"/>
                  <a:pt x="2771179" y="1011007"/>
                  <a:pt x="2771845" y="1006104"/>
                </a:cubicBezTo>
                <a:lnTo>
                  <a:pt x="2769084" y="992786"/>
                </a:lnTo>
                <a:lnTo>
                  <a:pt x="2764778" y="996415"/>
                </a:lnTo>
                <a:lnTo>
                  <a:pt x="2747801" y="998487"/>
                </a:lnTo>
                <a:cubicBezTo>
                  <a:pt x="2753581" y="993204"/>
                  <a:pt x="2757690" y="987211"/>
                  <a:pt x="2760123" y="980505"/>
                </a:cubicBezTo>
                <a:cubicBezTo>
                  <a:pt x="2762557" y="973800"/>
                  <a:pt x="2761931" y="967651"/>
                  <a:pt x="2758243" y="962061"/>
                </a:cubicBezTo>
                <a:close/>
                <a:moveTo>
                  <a:pt x="2595321" y="954119"/>
                </a:moveTo>
                <a:lnTo>
                  <a:pt x="2578343" y="956191"/>
                </a:lnTo>
                <a:cubicBezTo>
                  <a:pt x="2579606" y="957792"/>
                  <a:pt x="2581938" y="959673"/>
                  <a:pt x="2585343" y="961836"/>
                </a:cubicBezTo>
                <a:cubicBezTo>
                  <a:pt x="2588748" y="964000"/>
                  <a:pt x="2591531" y="964910"/>
                  <a:pt x="2593690" y="964570"/>
                </a:cubicBezTo>
                <a:cubicBezTo>
                  <a:pt x="2597166" y="963262"/>
                  <a:pt x="2598621" y="961558"/>
                  <a:pt x="2598056" y="959461"/>
                </a:cubicBezTo>
                <a:cubicBezTo>
                  <a:pt x="2597491" y="957363"/>
                  <a:pt x="2596579" y="955583"/>
                  <a:pt x="2595321" y="954119"/>
                </a:cubicBezTo>
                <a:close/>
                <a:moveTo>
                  <a:pt x="3363917" y="940356"/>
                </a:moveTo>
                <a:cubicBezTo>
                  <a:pt x="3359965" y="939954"/>
                  <a:pt x="3356034" y="940372"/>
                  <a:pt x="3352124" y="941612"/>
                </a:cubicBezTo>
                <a:cubicBezTo>
                  <a:pt x="3353147" y="943151"/>
                  <a:pt x="3354528" y="944782"/>
                  <a:pt x="3356266" y="946508"/>
                </a:cubicBezTo>
                <a:cubicBezTo>
                  <a:pt x="3358004" y="948233"/>
                  <a:pt x="3359833" y="948895"/>
                  <a:pt x="3361755" y="948492"/>
                </a:cubicBezTo>
                <a:lnTo>
                  <a:pt x="3373020" y="944920"/>
                </a:lnTo>
                <a:cubicBezTo>
                  <a:pt x="3370903" y="942279"/>
                  <a:pt x="3367869" y="940758"/>
                  <a:pt x="3363917" y="940356"/>
                </a:cubicBezTo>
                <a:close/>
                <a:moveTo>
                  <a:pt x="871248" y="911755"/>
                </a:moveTo>
                <a:cubicBezTo>
                  <a:pt x="867606" y="912846"/>
                  <a:pt x="865938" y="914446"/>
                  <a:pt x="866246" y="916558"/>
                </a:cubicBezTo>
                <a:cubicBezTo>
                  <a:pt x="866553" y="918670"/>
                  <a:pt x="867247" y="920488"/>
                  <a:pt x="868328" y="922014"/>
                </a:cubicBezTo>
                <a:lnTo>
                  <a:pt x="885592" y="920969"/>
                </a:lnTo>
                <a:cubicBezTo>
                  <a:pt x="884525" y="919308"/>
                  <a:pt x="882419" y="917305"/>
                  <a:pt x="879274" y="914960"/>
                </a:cubicBezTo>
                <a:cubicBezTo>
                  <a:pt x="876129" y="912615"/>
                  <a:pt x="873454" y="911546"/>
                  <a:pt x="871248" y="911755"/>
                </a:cubicBezTo>
                <a:close/>
                <a:moveTo>
                  <a:pt x="3430638" y="903468"/>
                </a:moveTo>
                <a:lnTo>
                  <a:pt x="3437831" y="964105"/>
                </a:lnTo>
                <a:lnTo>
                  <a:pt x="3423470" y="995151"/>
                </a:lnTo>
                <a:lnTo>
                  <a:pt x="3448285" y="1003839"/>
                </a:lnTo>
                <a:cubicBezTo>
                  <a:pt x="3447382" y="997710"/>
                  <a:pt x="3450366" y="981447"/>
                  <a:pt x="3457235" y="955054"/>
                </a:cubicBezTo>
                <a:cubicBezTo>
                  <a:pt x="3464105" y="928660"/>
                  <a:pt x="3468517" y="912773"/>
                  <a:pt x="3470472" y="907394"/>
                </a:cubicBezTo>
                <a:close/>
                <a:moveTo>
                  <a:pt x="1213607" y="901116"/>
                </a:moveTo>
                <a:cubicBezTo>
                  <a:pt x="1207273" y="905715"/>
                  <a:pt x="1201387" y="910603"/>
                  <a:pt x="1195950" y="915778"/>
                </a:cubicBezTo>
                <a:cubicBezTo>
                  <a:pt x="1190513" y="920953"/>
                  <a:pt x="1186420" y="926992"/>
                  <a:pt x="1183673" y="933895"/>
                </a:cubicBezTo>
                <a:lnTo>
                  <a:pt x="1165421" y="925637"/>
                </a:lnTo>
                <a:cubicBezTo>
                  <a:pt x="1158213" y="937477"/>
                  <a:pt x="1157683" y="949272"/>
                  <a:pt x="1163831" y="961022"/>
                </a:cubicBezTo>
                <a:cubicBezTo>
                  <a:pt x="1168772" y="972936"/>
                  <a:pt x="1166501" y="983036"/>
                  <a:pt x="1157024" y="991321"/>
                </a:cubicBezTo>
                <a:cubicBezTo>
                  <a:pt x="1147544" y="999607"/>
                  <a:pt x="1145275" y="1009706"/>
                  <a:pt x="1150216" y="1021621"/>
                </a:cubicBezTo>
                <a:cubicBezTo>
                  <a:pt x="1145551" y="1026209"/>
                  <a:pt x="1141459" y="1032248"/>
                  <a:pt x="1137939" y="1039738"/>
                </a:cubicBezTo>
                <a:cubicBezTo>
                  <a:pt x="1134418" y="1047228"/>
                  <a:pt x="1134072" y="1053940"/>
                  <a:pt x="1136901" y="1059875"/>
                </a:cubicBezTo>
                <a:cubicBezTo>
                  <a:pt x="1139573" y="1063795"/>
                  <a:pt x="1143280" y="1065671"/>
                  <a:pt x="1148024" y="1065503"/>
                </a:cubicBezTo>
                <a:cubicBezTo>
                  <a:pt x="1152768" y="1065337"/>
                  <a:pt x="1157206" y="1064648"/>
                  <a:pt x="1161338" y="1063438"/>
                </a:cubicBezTo>
                <a:cubicBezTo>
                  <a:pt x="1167572" y="1055018"/>
                  <a:pt x="1176083" y="1042860"/>
                  <a:pt x="1186869" y="1026964"/>
                </a:cubicBezTo>
                <a:cubicBezTo>
                  <a:pt x="1197656" y="1011067"/>
                  <a:pt x="1200627" y="997085"/>
                  <a:pt x="1195782" y="985015"/>
                </a:cubicBezTo>
                <a:lnTo>
                  <a:pt x="1196727" y="956151"/>
                </a:lnTo>
                <a:cubicBezTo>
                  <a:pt x="1210011" y="951971"/>
                  <a:pt x="1217467" y="944047"/>
                  <a:pt x="1219097" y="932381"/>
                </a:cubicBezTo>
                <a:cubicBezTo>
                  <a:pt x="1220726" y="920715"/>
                  <a:pt x="1218896" y="910293"/>
                  <a:pt x="1213607" y="901116"/>
                </a:cubicBezTo>
                <a:close/>
                <a:moveTo>
                  <a:pt x="3463773" y="866469"/>
                </a:moveTo>
                <a:cubicBezTo>
                  <a:pt x="3462133" y="867127"/>
                  <a:pt x="3461208" y="867972"/>
                  <a:pt x="3460998" y="869004"/>
                </a:cubicBezTo>
                <a:cubicBezTo>
                  <a:pt x="3460788" y="870037"/>
                  <a:pt x="3459862" y="870882"/>
                  <a:pt x="3458223" y="871540"/>
                </a:cubicBezTo>
                <a:cubicBezTo>
                  <a:pt x="3459485" y="873141"/>
                  <a:pt x="3461818" y="875022"/>
                  <a:pt x="3465223" y="877185"/>
                </a:cubicBezTo>
                <a:cubicBezTo>
                  <a:pt x="3468628" y="879348"/>
                  <a:pt x="3471410" y="880259"/>
                  <a:pt x="3473569" y="879919"/>
                </a:cubicBezTo>
                <a:cubicBezTo>
                  <a:pt x="3477045" y="878610"/>
                  <a:pt x="3478500" y="876906"/>
                  <a:pt x="3477935" y="874809"/>
                </a:cubicBezTo>
                <a:cubicBezTo>
                  <a:pt x="3477371" y="872712"/>
                  <a:pt x="3476459" y="870931"/>
                  <a:pt x="3475201" y="869468"/>
                </a:cubicBezTo>
                <a:cubicBezTo>
                  <a:pt x="3472288" y="866527"/>
                  <a:pt x="3468479" y="865528"/>
                  <a:pt x="3463773" y="866469"/>
                </a:cubicBezTo>
                <a:close/>
                <a:moveTo>
                  <a:pt x="1220393" y="851734"/>
                </a:moveTo>
                <a:cubicBezTo>
                  <a:pt x="1216322" y="852730"/>
                  <a:pt x="1213148" y="854302"/>
                  <a:pt x="1210869" y="856451"/>
                </a:cubicBezTo>
                <a:cubicBezTo>
                  <a:pt x="1208592" y="858599"/>
                  <a:pt x="1208187" y="861084"/>
                  <a:pt x="1209656" y="863906"/>
                </a:cubicBezTo>
                <a:lnTo>
                  <a:pt x="1242552" y="859034"/>
                </a:lnTo>
                <a:cubicBezTo>
                  <a:pt x="1240690" y="856177"/>
                  <a:pt x="1237565" y="854025"/>
                  <a:pt x="1233180" y="852580"/>
                </a:cubicBezTo>
                <a:cubicBezTo>
                  <a:pt x="1228794" y="851135"/>
                  <a:pt x="1224532" y="850853"/>
                  <a:pt x="1220393" y="851734"/>
                </a:cubicBezTo>
                <a:close/>
                <a:moveTo>
                  <a:pt x="4818086" y="776086"/>
                </a:moveTo>
                <a:cubicBezTo>
                  <a:pt x="4813799" y="777666"/>
                  <a:pt x="4812281" y="780159"/>
                  <a:pt x="4813534" y="783563"/>
                </a:cubicBezTo>
                <a:cubicBezTo>
                  <a:pt x="4816089" y="786649"/>
                  <a:pt x="4819782" y="787866"/>
                  <a:pt x="4824614" y="787214"/>
                </a:cubicBezTo>
                <a:cubicBezTo>
                  <a:pt x="4824627" y="787078"/>
                  <a:pt x="4825169" y="786415"/>
                  <a:pt x="4826240" y="785225"/>
                </a:cubicBezTo>
                <a:cubicBezTo>
                  <a:pt x="4827311" y="784035"/>
                  <a:pt x="4828830" y="783133"/>
                  <a:pt x="4830798" y="782519"/>
                </a:cubicBezTo>
                <a:cubicBezTo>
                  <a:pt x="4829798" y="780974"/>
                  <a:pt x="4827965" y="779434"/>
                  <a:pt x="4825296" y="777900"/>
                </a:cubicBezTo>
                <a:cubicBezTo>
                  <a:pt x="4822627" y="776367"/>
                  <a:pt x="4820224" y="775762"/>
                  <a:pt x="4818086" y="776086"/>
                </a:cubicBezTo>
                <a:close/>
                <a:moveTo>
                  <a:pt x="2710057" y="775340"/>
                </a:moveTo>
                <a:cubicBezTo>
                  <a:pt x="2717207" y="787009"/>
                  <a:pt x="2718378" y="796020"/>
                  <a:pt x="2713571" y="802373"/>
                </a:cubicBezTo>
                <a:cubicBezTo>
                  <a:pt x="2708763" y="808728"/>
                  <a:pt x="2707974" y="815049"/>
                  <a:pt x="2711206" y="821336"/>
                </a:cubicBezTo>
                <a:cubicBezTo>
                  <a:pt x="2708463" y="829864"/>
                  <a:pt x="2703425" y="845949"/>
                  <a:pt x="2696093" y="869593"/>
                </a:cubicBezTo>
                <a:cubicBezTo>
                  <a:pt x="2688760" y="893236"/>
                  <a:pt x="2679437" y="908196"/>
                  <a:pt x="2668122" y="914474"/>
                </a:cubicBezTo>
                <a:lnTo>
                  <a:pt x="2668330" y="916370"/>
                </a:lnTo>
                <a:lnTo>
                  <a:pt x="2673694" y="919523"/>
                </a:lnTo>
                <a:lnTo>
                  <a:pt x="2674366" y="939100"/>
                </a:lnTo>
                <a:lnTo>
                  <a:pt x="2680656" y="942787"/>
                </a:lnTo>
                <a:cubicBezTo>
                  <a:pt x="2685180" y="943974"/>
                  <a:pt x="2689438" y="944004"/>
                  <a:pt x="2693431" y="942875"/>
                </a:cubicBezTo>
                <a:lnTo>
                  <a:pt x="2704695" y="939304"/>
                </a:lnTo>
                <a:cubicBezTo>
                  <a:pt x="2704871" y="932143"/>
                  <a:pt x="2711655" y="910260"/>
                  <a:pt x="2725049" y="873656"/>
                </a:cubicBezTo>
                <a:cubicBezTo>
                  <a:pt x="2738444" y="837053"/>
                  <a:pt x="2745637" y="812557"/>
                  <a:pt x="2746628" y="800169"/>
                </a:cubicBezTo>
                <a:cubicBezTo>
                  <a:pt x="2749134" y="799513"/>
                  <a:pt x="2752568" y="798147"/>
                  <a:pt x="2756932" y="796074"/>
                </a:cubicBezTo>
                <a:cubicBezTo>
                  <a:pt x="2761295" y="794000"/>
                  <a:pt x="2762812" y="791587"/>
                  <a:pt x="2761481" y="788836"/>
                </a:cubicBezTo>
                <a:cubicBezTo>
                  <a:pt x="2757358" y="784762"/>
                  <a:pt x="2749237" y="781542"/>
                  <a:pt x="2737115" y="779177"/>
                </a:cubicBezTo>
                <a:cubicBezTo>
                  <a:pt x="2724994" y="776813"/>
                  <a:pt x="2715974" y="775533"/>
                  <a:pt x="2710057" y="775340"/>
                </a:cubicBezTo>
                <a:close/>
                <a:moveTo>
                  <a:pt x="4834965" y="721052"/>
                </a:moveTo>
                <a:cubicBezTo>
                  <a:pt x="4831322" y="722142"/>
                  <a:pt x="4829654" y="723744"/>
                  <a:pt x="4829962" y="725856"/>
                </a:cubicBezTo>
                <a:cubicBezTo>
                  <a:pt x="4830270" y="727968"/>
                  <a:pt x="4830964" y="729786"/>
                  <a:pt x="4832045" y="731311"/>
                </a:cubicBezTo>
                <a:lnTo>
                  <a:pt x="4849309" y="730266"/>
                </a:lnTo>
                <a:cubicBezTo>
                  <a:pt x="4848241" y="728605"/>
                  <a:pt x="4846135" y="726602"/>
                  <a:pt x="4842990" y="724257"/>
                </a:cubicBezTo>
                <a:cubicBezTo>
                  <a:pt x="4839846" y="721912"/>
                  <a:pt x="4837170" y="720843"/>
                  <a:pt x="4834965" y="721052"/>
                </a:cubicBezTo>
                <a:close/>
                <a:moveTo>
                  <a:pt x="4286552" y="673153"/>
                </a:moveTo>
                <a:cubicBezTo>
                  <a:pt x="4282265" y="674734"/>
                  <a:pt x="4280747" y="677226"/>
                  <a:pt x="4282000" y="680631"/>
                </a:cubicBezTo>
                <a:cubicBezTo>
                  <a:pt x="4284555" y="683717"/>
                  <a:pt x="4288248" y="684934"/>
                  <a:pt x="4293080" y="684282"/>
                </a:cubicBezTo>
                <a:cubicBezTo>
                  <a:pt x="4293092" y="684146"/>
                  <a:pt x="4293635" y="683483"/>
                  <a:pt x="4294706" y="682293"/>
                </a:cubicBezTo>
                <a:cubicBezTo>
                  <a:pt x="4295777" y="681102"/>
                  <a:pt x="4297296" y="680200"/>
                  <a:pt x="4299264" y="679587"/>
                </a:cubicBezTo>
                <a:cubicBezTo>
                  <a:pt x="4298264" y="678041"/>
                  <a:pt x="4296431" y="676502"/>
                  <a:pt x="4293762" y="674968"/>
                </a:cubicBezTo>
                <a:cubicBezTo>
                  <a:pt x="4291093" y="673435"/>
                  <a:pt x="4288690" y="672830"/>
                  <a:pt x="4286552" y="673153"/>
                </a:cubicBezTo>
                <a:close/>
                <a:moveTo>
                  <a:pt x="2750358" y="646658"/>
                </a:moveTo>
                <a:cubicBezTo>
                  <a:pt x="2746966" y="648079"/>
                  <a:pt x="2745835" y="650230"/>
                  <a:pt x="2746973" y="653113"/>
                </a:cubicBezTo>
                <a:cubicBezTo>
                  <a:pt x="2748110" y="655995"/>
                  <a:pt x="2749346" y="658223"/>
                  <a:pt x="2750687" y="659799"/>
                </a:cubicBezTo>
                <a:cubicBezTo>
                  <a:pt x="2743179" y="662181"/>
                  <a:pt x="2741383" y="666062"/>
                  <a:pt x="2745302" y="671442"/>
                </a:cubicBezTo>
                <a:cubicBezTo>
                  <a:pt x="2746316" y="674156"/>
                  <a:pt x="2744493" y="676941"/>
                  <a:pt x="2739834" y="679799"/>
                </a:cubicBezTo>
                <a:cubicBezTo>
                  <a:pt x="2735176" y="682656"/>
                  <a:pt x="2733353" y="685442"/>
                  <a:pt x="2734367" y="688155"/>
                </a:cubicBezTo>
                <a:cubicBezTo>
                  <a:pt x="2736717" y="690722"/>
                  <a:pt x="2740221" y="692094"/>
                  <a:pt x="2744876" y="692273"/>
                </a:cubicBezTo>
                <a:cubicBezTo>
                  <a:pt x="2749532" y="692453"/>
                  <a:pt x="2752995" y="692183"/>
                  <a:pt x="2755263" y="691464"/>
                </a:cubicBezTo>
                <a:lnTo>
                  <a:pt x="2765705" y="655037"/>
                </a:lnTo>
                <a:cubicBezTo>
                  <a:pt x="2764678" y="653362"/>
                  <a:pt x="2762813" y="651331"/>
                  <a:pt x="2760113" y="648946"/>
                </a:cubicBezTo>
                <a:cubicBezTo>
                  <a:pt x="2757413" y="646560"/>
                  <a:pt x="2754161" y="645797"/>
                  <a:pt x="2750358" y="646658"/>
                </a:cubicBezTo>
                <a:close/>
                <a:moveTo>
                  <a:pt x="4303431" y="618120"/>
                </a:moveTo>
                <a:cubicBezTo>
                  <a:pt x="4299788" y="619210"/>
                  <a:pt x="4298120" y="620811"/>
                  <a:pt x="4298428" y="622923"/>
                </a:cubicBezTo>
                <a:cubicBezTo>
                  <a:pt x="4298736" y="625035"/>
                  <a:pt x="4299430" y="626854"/>
                  <a:pt x="4300511" y="628379"/>
                </a:cubicBezTo>
                <a:lnTo>
                  <a:pt x="4317775" y="627333"/>
                </a:lnTo>
                <a:cubicBezTo>
                  <a:pt x="4316707" y="625672"/>
                  <a:pt x="4314601" y="623670"/>
                  <a:pt x="4311456" y="621325"/>
                </a:cubicBezTo>
                <a:cubicBezTo>
                  <a:pt x="4308312" y="618980"/>
                  <a:pt x="4305636" y="617911"/>
                  <a:pt x="4303431" y="618120"/>
                </a:cubicBezTo>
                <a:close/>
                <a:moveTo>
                  <a:pt x="2836056" y="592990"/>
                </a:moveTo>
                <a:cubicBezTo>
                  <a:pt x="2834416" y="593648"/>
                  <a:pt x="2833491" y="594492"/>
                  <a:pt x="2833281" y="595526"/>
                </a:cubicBezTo>
                <a:cubicBezTo>
                  <a:pt x="2833070" y="596559"/>
                  <a:pt x="2832145" y="597404"/>
                  <a:pt x="2830505" y="598062"/>
                </a:cubicBezTo>
                <a:cubicBezTo>
                  <a:pt x="2831768" y="599662"/>
                  <a:pt x="2834101" y="601543"/>
                  <a:pt x="2837506" y="603706"/>
                </a:cubicBezTo>
                <a:cubicBezTo>
                  <a:pt x="2840911" y="605869"/>
                  <a:pt x="2843693" y="606781"/>
                  <a:pt x="2845852" y="606440"/>
                </a:cubicBezTo>
                <a:cubicBezTo>
                  <a:pt x="2849328" y="605132"/>
                  <a:pt x="2850783" y="603428"/>
                  <a:pt x="2850218" y="601330"/>
                </a:cubicBezTo>
                <a:cubicBezTo>
                  <a:pt x="2849653" y="599233"/>
                  <a:pt x="2848742" y="597452"/>
                  <a:pt x="2847484" y="595989"/>
                </a:cubicBezTo>
                <a:cubicBezTo>
                  <a:pt x="2844572" y="593049"/>
                  <a:pt x="2840762" y="592050"/>
                  <a:pt x="2836056" y="592990"/>
                </a:cubicBezTo>
                <a:close/>
                <a:moveTo>
                  <a:pt x="2695863" y="567078"/>
                </a:moveTo>
                <a:cubicBezTo>
                  <a:pt x="2691911" y="566676"/>
                  <a:pt x="2687980" y="567095"/>
                  <a:pt x="2684069" y="568335"/>
                </a:cubicBezTo>
                <a:cubicBezTo>
                  <a:pt x="2685092" y="569873"/>
                  <a:pt x="2686474" y="571505"/>
                  <a:pt x="2688212" y="573230"/>
                </a:cubicBezTo>
                <a:cubicBezTo>
                  <a:pt x="2689949" y="574955"/>
                  <a:pt x="2691779" y="575617"/>
                  <a:pt x="2693701" y="575215"/>
                </a:cubicBezTo>
                <a:lnTo>
                  <a:pt x="2704965" y="571643"/>
                </a:lnTo>
                <a:cubicBezTo>
                  <a:pt x="2702849" y="569002"/>
                  <a:pt x="2699815" y="567480"/>
                  <a:pt x="2695863" y="567078"/>
                </a:cubicBezTo>
                <a:close/>
                <a:moveTo>
                  <a:pt x="4831836" y="540478"/>
                </a:moveTo>
                <a:cubicBezTo>
                  <a:pt x="4828192" y="541569"/>
                  <a:pt x="4826525" y="543170"/>
                  <a:pt x="4826832" y="545282"/>
                </a:cubicBezTo>
                <a:cubicBezTo>
                  <a:pt x="4827140" y="547394"/>
                  <a:pt x="4827834" y="549212"/>
                  <a:pt x="4828915" y="550737"/>
                </a:cubicBezTo>
                <a:lnTo>
                  <a:pt x="4846179" y="549692"/>
                </a:lnTo>
                <a:cubicBezTo>
                  <a:pt x="4845112" y="548031"/>
                  <a:pt x="4843006" y="546028"/>
                  <a:pt x="4839861" y="543683"/>
                </a:cubicBezTo>
                <a:cubicBezTo>
                  <a:pt x="4836716" y="541338"/>
                  <a:pt x="4834041" y="540269"/>
                  <a:pt x="4831836" y="540478"/>
                </a:cubicBezTo>
                <a:close/>
                <a:moveTo>
                  <a:pt x="2762584" y="530191"/>
                </a:moveTo>
                <a:lnTo>
                  <a:pt x="2769777" y="590827"/>
                </a:lnTo>
                <a:lnTo>
                  <a:pt x="2755416" y="621874"/>
                </a:lnTo>
                <a:lnTo>
                  <a:pt x="2780231" y="630562"/>
                </a:lnTo>
                <a:cubicBezTo>
                  <a:pt x="2779328" y="624432"/>
                  <a:pt x="2782312" y="608170"/>
                  <a:pt x="2789181" y="581777"/>
                </a:cubicBezTo>
                <a:cubicBezTo>
                  <a:pt x="2796051" y="555382"/>
                  <a:pt x="2800463" y="539496"/>
                  <a:pt x="2802418" y="534116"/>
                </a:cubicBezTo>
                <a:close/>
                <a:moveTo>
                  <a:pt x="2795718" y="493191"/>
                </a:moveTo>
                <a:cubicBezTo>
                  <a:pt x="2794079" y="493849"/>
                  <a:pt x="2793154" y="494694"/>
                  <a:pt x="2792944" y="495727"/>
                </a:cubicBezTo>
                <a:cubicBezTo>
                  <a:pt x="2792733" y="496759"/>
                  <a:pt x="2791808" y="497604"/>
                  <a:pt x="2790168" y="498263"/>
                </a:cubicBezTo>
                <a:cubicBezTo>
                  <a:pt x="2791431" y="499863"/>
                  <a:pt x="2793764" y="501745"/>
                  <a:pt x="2797168" y="503907"/>
                </a:cubicBezTo>
                <a:cubicBezTo>
                  <a:pt x="2800573" y="506070"/>
                  <a:pt x="2803356" y="506982"/>
                  <a:pt x="2805515" y="506642"/>
                </a:cubicBezTo>
                <a:cubicBezTo>
                  <a:pt x="2808990" y="505333"/>
                  <a:pt x="2810445" y="503629"/>
                  <a:pt x="2809881" y="501532"/>
                </a:cubicBezTo>
                <a:cubicBezTo>
                  <a:pt x="2809317" y="499434"/>
                  <a:pt x="2808405" y="497653"/>
                  <a:pt x="2807146" y="496190"/>
                </a:cubicBezTo>
                <a:cubicBezTo>
                  <a:pt x="2804234" y="493250"/>
                  <a:pt x="2800424" y="492250"/>
                  <a:pt x="2795718" y="493191"/>
                </a:cubicBezTo>
                <a:close/>
                <a:moveTo>
                  <a:pt x="4300301" y="437546"/>
                </a:moveTo>
                <a:cubicBezTo>
                  <a:pt x="4296658" y="438637"/>
                  <a:pt x="4294991" y="440238"/>
                  <a:pt x="4295298" y="442350"/>
                </a:cubicBezTo>
                <a:cubicBezTo>
                  <a:pt x="4295606" y="444462"/>
                  <a:pt x="4296300" y="446280"/>
                  <a:pt x="4297381" y="447806"/>
                </a:cubicBezTo>
                <a:lnTo>
                  <a:pt x="4314645" y="446760"/>
                </a:lnTo>
                <a:cubicBezTo>
                  <a:pt x="4313578" y="445099"/>
                  <a:pt x="4311472" y="443096"/>
                  <a:pt x="4308327" y="440751"/>
                </a:cubicBezTo>
                <a:cubicBezTo>
                  <a:pt x="4305182" y="438406"/>
                  <a:pt x="4302507" y="437337"/>
                  <a:pt x="4300301" y="437546"/>
                </a:cubicBezTo>
                <a:close/>
                <a:moveTo>
                  <a:pt x="1602015" y="405174"/>
                </a:moveTo>
                <a:cubicBezTo>
                  <a:pt x="1597727" y="406754"/>
                  <a:pt x="1596210" y="409247"/>
                  <a:pt x="1597463" y="412652"/>
                </a:cubicBezTo>
                <a:cubicBezTo>
                  <a:pt x="1600017" y="415738"/>
                  <a:pt x="1603711" y="416954"/>
                  <a:pt x="1608543" y="416302"/>
                </a:cubicBezTo>
                <a:cubicBezTo>
                  <a:pt x="1608555" y="416166"/>
                  <a:pt x="1609098" y="415503"/>
                  <a:pt x="1610169" y="414313"/>
                </a:cubicBezTo>
                <a:cubicBezTo>
                  <a:pt x="1611239" y="413123"/>
                  <a:pt x="1612759" y="412221"/>
                  <a:pt x="1614727" y="411607"/>
                </a:cubicBezTo>
                <a:cubicBezTo>
                  <a:pt x="1613727" y="410062"/>
                  <a:pt x="1611894" y="408523"/>
                  <a:pt x="1609224" y="406989"/>
                </a:cubicBezTo>
                <a:cubicBezTo>
                  <a:pt x="1606555" y="405455"/>
                  <a:pt x="1604153" y="404850"/>
                  <a:pt x="1602015" y="405174"/>
                </a:cubicBezTo>
                <a:close/>
                <a:moveTo>
                  <a:pt x="1618894" y="350140"/>
                </a:moveTo>
                <a:cubicBezTo>
                  <a:pt x="1615251" y="351231"/>
                  <a:pt x="1613583" y="352833"/>
                  <a:pt x="1613890" y="354945"/>
                </a:cubicBezTo>
                <a:cubicBezTo>
                  <a:pt x="1614198" y="357056"/>
                  <a:pt x="1614893" y="358874"/>
                  <a:pt x="1615973" y="360400"/>
                </a:cubicBezTo>
                <a:lnTo>
                  <a:pt x="1633238" y="359355"/>
                </a:lnTo>
                <a:cubicBezTo>
                  <a:pt x="1632169" y="357694"/>
                  <a:pt x="1630063" y="355691"/>
                  <a:pt x="1626919" y="353346"/>
                </a:cubicBezTo>
                <a:cubicBezTo>
                  <a:pt x="1623775" y="351001"/>
                  <a:pt x="1621099" y="349932"/>
                  <a:pt x="1618894" y="350140"/>
                </a:cubicBezTo>
                <a:close/>
                <a:moveTo>
                  <a:pt x="1615764" y="169567"/>
                </a:moveTo>
                <a:cubicBezTo>
                  <a:pt x="1612121" y="170657"/>
                  <a:pt x="1610454" y="172258"/>
                  <a:pt x="1610761" y="174370"/>
                </a:cubicBezTo>
                <a:cubicBezTo>
                  <a:pt x="1611068" y="176483"/>
                  <a:pt x="1611763" y="178301"/>
                  <a:pt x="1612843" y="179826"/>
                </a:cubicBezTo>
                <a:lnTo>
                  <a:pt x="1630108" y="178781"/>
                </a:lnTo>
                <a:cubicBezTo>
                  <a:pt x="1629041" y="177119"/>
                  <a:pt x="1626934" y="175117"/>
                  <a:pt x="1623790" y="172772"/>
                </a:cubicBezTo>
                <a:cubicBezTo>
                  <a:pt x="1620645" y="170427"/>
                  <a:pt x="1617970" y="169358"/>
                  <a:pt x="1615764" y="169567"/>
                </a:cubicBezTo>
                <a:close/>
                <a:moveTo>
                  <a:pt x="2636047" y="328"/>
                </a:moveTo>
                <a:cubicBezTo>
                  <a:pt x="2640215" y="1421"/>
                  <a:pt x="2645310" y="6566"/>
                  <a:pt x="2651334" y="15763"/>
                </a:cubicBezTo>
                <a:cubicBezTo>
                  <a:pt x="2656604" y="27889"/>
                  <a:pt x="2659251" y="39192"/>
                  <a:pt x="2659277" y="49670"/>
                </a:cubicBezTo>
                <a:cubicBezTo>
                  <a:pt x="2659303" y="60149"/>
                  <a:pt x="2672111" y="61606"/>
                  <a:pt x="2697702" y="54042"/>
                </a:cubicBezTo>
                <a:lnTo>
                  <a:pt x="2766269" y="72037"/>
                </a:lnTo>
                <a:cubicBezTo>
                  <a:pt x="2777358" y="88320"/>
                  <a:pt x="2786204" y="104694"/>
                  <a:pt x="2792804" y="121159"/>
                </a:cubicBezTo>
                <a:cubicBezTo>
                  <a:pt x="2799405" y="137624"/>
                  <a:pt x="2807760" y="153326"/>
                  <a:pt x="2817870" y="168264"/>
                </a:cubicBezTo>
                <a:cubicBezTo>
                  <a:pt x="2828835" y="165339"/>
                  <a:pt x="2837106" y="168235"/>
                  <a:pt x="2842685" y="176952"/>
                </a:cubicBezTo>
                <a:cubicBezTo>
                  <a:pt x="2846528" y="182494"/>
                  <a:pt x="2849210" y="188819"/>
                  <a:pt x="2850728" y="195926"/>
                </a:cubicBezTo>
                <a:cubicBezTo>
                  <a:pt x="2852245" y="203034"/>
                  <a:pt x="2853050" y="209954"/>
                  <a:pt x="2853139" y="216686"/>
                </a:cubicBezTo>
                <a:cubicBezTo>
                  <a:pt x="2859316" y="227284"/>
                  <a:pt x="2860025" y="236717"/>
                  <a:pt x="2855264" y="244988"/>
                </a:cubicBezTo>
                <a:cubicBezTo>
                  <a:pt x="2850505" y="253258"/>
                  <a:pt x="2850234" y="261346"/>
                  <a:pt x="2854453" y="269253"/>
                </a:cubicBezTo>
                <a:lnTo>
                  <a:pt x="2857069" y="298227"/>
                </a:lnTo>
                <a:lnTo>
                  <a:pt x="2847928" y="311060"/>
                </a:lnTo>
                <a:lnTo>
                  <a:pt x="2843200" y="348985"/>
                </a:lnTo>
                <a:cubicBezTo>
                  <a:pt x="2849897" y="348794"/>
                  <a:pt x="2855930" y="350468"/>
                  <a:pt x="2861301" y="354008"/>
                </a:cubicBezTo>
                <a:cubicBezTo>
                  <a:pt x="2866673" y="357548"/>
                  <a:pt x="2870869" y="361460"/>
                  <a:pt x="2873894" y="365744"/>
                </a:cubicBezTo>
                <a:lnTo>
                  <a:pt x="2917153" y="355337"/>
                </a:lnTo>
                <a:lnTo>
                  <a:pt x="2928910" y="371478"/>
                </a:lnTo>
                <a:cubicBezTo>
                  <a:pt x="2935740" y="379799"/>
                  <a:pt x="2933999" y="385870"/>
                  <a:pt x="2923688" y="389691"/>
                </a:cubicBezTo>
                <a:cubicBezTo>
                  <a:pt x="2935731" y="410985"/>
                  <a:pt x="2936877" y="431594"/>
                  <a:pt x="2927126" y="451519"/>
                </a:cubicBezTo>
                <a:cubicBezTo>
                  <a:pt x="2917375" y="471445"/>
                  <a:pt x="2918520" y="492054"/>
                  <a:pt x="2930563" y="513348"/>
                </a:cubicBezTo>
                <a:cubicBezTo>
                  <a:pt x="2919521" y="517884"/>
                  <a:pt x="2911775" y="526549"/>
                  <a:pt x="2907325" y="539344"/>
                </a:cubicBezTo>
                <a:cubicBezTo>
                  <a:pt x="2902875" y="552138"/>
                  <a:pt x="2900394" y="563274"/>
                  <a:pt x="2899882" y="572750"/>
                </a:cubicBezTo>
                <a:lnTo>
                  <a:pt x="2890743" y="585583"/>
                </a:lnTo>
                <a:cubicBezTo>
                  <a:pt x="2896548" y="592365"/>
                  <a:pt x="2900570" y="598679"/>
                  <a:pt x="2902805" y="604523"/>
                </a:cubicBezTo>
                <a:cubicBezTo>
                  <a:pt x="2905040" y="610368"/>
                  <a:pt x="2900042" y="615403"/>
                  <a:pt x="2887808" y="619627"/>
                </a:cubicBezTo>
                <a:lnTo>
                  <a:pt x="2880300" y="622009"/>
                </a:lnTo>
                <a:cubicBezTo>
                  <a:pt x="2885179" y="632673"/>
                  <a:pt x="2881425" y="643383"/>
                  <a:pt x="2869040" y="654140"/>
                </a:cubicBezTo>
                <a:cubicBezTo>
                  <a:pt x="2856656" y="664898"/>
                  <a:pt x="2853392" y="676281"/>
                  <a:pt x="2859251" y="688290"/>
                </a:cubicBezTo>
                <a:lnTo>
                  <a:pt x="2837053" y="708576"/>
                </a:lnTo>
                <a:cubicBezTo>
                  <a:pt x="2844846" y="725490"/>
                  <a:pt x="2843552" y="752530"/>
                  <a:pt x="2833168" y="789697"/>
                </a:cubicBezTo>
                <a:cubicBezTo>
                  <a:pt x="2822783" y="826864"/>
                  <a:pt x="2815325" y="853375"/>
                  <a:pt x="2810795" y="869231"/>
                </a:cubicBezTo>
                <a:cubicBezTo>
                  <a:pt x="2800143" y="873644"/>
                  <a:pt x="2794431" y="881664"/>
                  <a:pt x="2793657" y="893293"/>
                </a:cubicBezTo>
                <a:cubicBezTo>
                  <a:pt x="2792883" y="904922"/>
                  <a:pt x="2793376" y="915114"/>
                  <a:pt x="2795131" y="923870"/>
                </a:cubicBezTo>
                <a:cubicBezTo>
                  <a:pt x="2784544" y="929298"/>
                  <a:pt x="2781152" y="938652"/>
                  <a:pt x="2784952" y="951934"/>
                </a:cubicBezTo>
                <a:cubicBezTo>
                  <a:pt x="2788753" y="965216"/>
                  <a:pt x="2784422" y="974869"/>
                  <a:pt x="2771959" y="980891"/>
                </a:cubicBezTo>
                <a:lnTo>
                  <a:pt x="2772386" y="986349"/>
                </a:lnTo>
                <a:lnTo>
                  <a:pt x="2805408" y="946099"/>
                </a:lnTo>
                <a:cubicBezTo>
                  <a:pt x="2803356" y="912876"/>
                  <a:pt x="2810221" y="881585"/>
                  <a:pt x="2826004" y="852227"/>
                </a:cubicBezTo>
                <a:cubicBezTo>
                  <a:pt x="2841787" y="822869"/>
                  <a:pt x="2856733" y="793155"/>
                  <a:pt x="2870843" y="763086"/>
                </a:cubicBezTo>
                <a:cubicBezTo>
                  <a:pt x="2885024" y="756381"/>
                  <a:pt x="2891062" y="745635"/>
                  <a:pt x="2888958" y="730849"/>
                </a:cubicBezTo>
                <a:cubicBezTo>
                  <a:pt x="2886854" y="716063"/>
                  <a:pt x="2892893" y="705318"/>
                  <a:pt x="2907074" y="698613"/>
                </a:cubicBezTo>
                <a:lnTo>
                  <a:pt x="2939714" y="641901"/>
                </a:lnTo>
                <a:cubicBezTo>
                  <a:pt x="2934210" y="631436"/>
                  <a:pt x="2935459" y="621518"/>
                  <a:pt x="2943464" y="612150"/>
                </a:cubicBezTo>
                <a:cubicBezTo>
                  <a:pt x="2951468" y="602781"/>
                  <a:pt x="2952229" y="592193"/>
                  <a:pt x="2945745" y="580382"/>
                </a:cubicBezTo>
                <a:cubicBezTo>
                  <a:pt x="2955119" y="567475"/>
                  <a:pt x="2964239" y="553820"/>
                  <a:pt x="2973102" y="539419"/>
                </a:cubicBezTo>
                <a:cubicBezTo>
                  <a:pt x="2981968" y="525018"/>
                  <a:pt x="2989168" y="510316"/>
                  <a:pt x="2994706" y="495314"/>
                </a:cubicBezTo>
                <a:cubicBezTo>
                  <a:pt x="3000688" y="493348"/>
                  <a:pt x="3007987" y="492000"/>
                  <a:pt x="3016601" y="491268"/>
                </a:cubicBezTo>
                <a:cubicBezTo>
                  <a:pt x="3025216" y="490538"/>
                  <a:pt x="3033044" y="491504"/>
                  <a:pt x="3040089" y="494168"/>
                </a:cubicBezTo>
                <a:lnTo>
                  <a:pt x="3129551" y="515470"/>
                </a:lnTo>
                <a:cubicBezTo>
                  <a:pt x="3139434" y="513441"/>
                  <a:pt x="3149869" y="514547"/>
                  <a:pt x="3160855" y="518790"/>
                </a:cubicBezTo>
                <a:cubicBezTo>
                  <a:pt x="3171840" y="523032"/>
                  <a:pt x="3180398" y="524735"/>
                  <a:pt x="3186526" y="523895"/>
                </a:cubicBezTo>
                <a:cubicBezTo>
                  <a:pt x="3189998" y="522449"/>
                  <a:pt x="3191909" y="520049"/>
                  <a:pt x="3192259" y="516696"/>
                </a:cubicBezTo>
                <a:cubicBezTo>
                  <a:pt x="3192609" y="513342"/>
                  <a:pt x="3193090" y="510567"/>
                  <a:pt x="3193707" y="508371"/>
                </a:cubicBezTo>
                <a:cubicBezTo>
                  <a:pt x="3203208" y="502116"/>
                  <a:pt x="3211628" y="495169"/>
                  <a:pt x="3218966" y="487529"/>
                </a:cubicBezTo>
                <a:cubicBezTo>
                  <a:pt x="3226304" y="479891"/>
                  <a:pt x="3231378" y="471521"/>
                  <a:pt x="3234186" y="462421"/>
                </a:cubicBezTo>
                <a:cubicBezTo>
                  <a:pt x="3230423" y="456990"/>
                  <a:pt x="3229986" y="452162"/>
                  <a:pt x="3232877" y="447934"/>
                </a:cubicBezTo>
                <a:cubicBezTo>
                  <a:pt x="3235766" y="443706"/>
                  <a:pt x="3241045" y="440376"/>
                  <a:pt x="3248709" y="437945"/>
                </a:cubicBezTo>
                <a:lnTo>
                  <a:pt x="3252465" y="436755"/>
                </a:lnTo>
                <a:cubicBezTo>
                  <a:pt x="3252044" y="424677"/>
                  <a:pt x="3252471" y="413366"/>
                  <a:pt x="3253744" y="402820"/>
                </a:cubicBezTo>
                <a:cubicBezTo>
                  <a:pt x="3255019" y="392275"/>
                  <a:pt x="3263568" y="384183"/>
                  <a:pt x="3279392" y="378544"/>
                </a:cubicBezTo>
                <a:cubicBezTo>
                  <a:pt x="3282468" y="377448"/>
                  <a:pt x="3285291" y="376522"/>
                  <a:pt x="3287858" y="375768"/>
                </a:cubicBezTo>
                <a:cubicBezTo>
                  <a:pt x="3295564" y="373506"/>
                  <a:pt x="3300977" y="372785"/>
                  <a:pt x="3304102" y="373605"/>
                </a:cubicBezTo>
                <a:cubicBezTo>
                  <a:pt x="3308269" y="374698"/>
                  <a:pt x="3313364" y="379844"/>
                  <a:pt x="3319388" y="389041"/>
                </a:cubicBezTo>
                <a:cubicBezTo>
                  <a:pt x="3324658" y="401167"/>
                  <a:pt x="3327306" y="412469"/>
                  <a:pt x="3327331" y="422948"/>
                </a:cubicBezTo>
                <a:cubicBezTo>
                  <a:pt x="3327357" y="433426"/>
                  <a:pt x="3340165" y="434883"/>
                  <a:pt x="3365756" y="427320"/>
                </a:cubicBezTo>
                <a:lnTo>
                  <a:pt x="3434324" y="445314"/>
                </a:lnTo>
                <a:cubicBezTo>
                  <a:pt x="3445413" y="461597"/>
                  <a:pt x="3454259" y="477971"/>
                  <a:pt x="3460858" y="494436"/>
                </a:cubicBezTo>
                <a:cubicBezTo>
                  <a:pt x="3467459" y="510901"/>
                  <a:pt x="3475815" y="526603"/>
                  <a:pt x="3485925" y="541541"/>
                </a:cubicBezTo>
                <a:cubicBezTo>
                  <a:pt x="3496889" y="538617"/>
                  <a:pt x="3505160" y="541512"/>
                  <a:pt x="3510739" y="550229"/>
                </a:cubicBezTo>
                <a:cubicBezTo>
                  <a:pt x="3514583" y="555771"/>
                  <a:pt x="3517264" y="562096"/>
                  <a:pt x="3518783" y="569204"/>
                </a:cubicBezTo>
                <a:cubicBezTo>
                  <a:pt x="3520300" y="576311"/>
                  <a:pt x="3521104" y="583231"/>
                  <a:pt x="3521193" y="589963"/>
                </a:cubicBezTo>
                <a:cubicBezTo>
                  <a:pt x="3527371" y="600561"/>
                  <a:pt x="3528079" y="609994"/>
                  <a:pt x="3523320" y="618265"/>
                </a:cubicBezTo>
                <a:cubicBezTo>
                  <a:pt x="3518560" y="626535"/>
                  <a:pt x="3518289" y="634624"/>
                  <a:pt x="3522507" y="642530"/>
                </a:cubicBezTo>
                <a:lnTo>
                  <a:pt x="3525124" y="671504"/>
                </a:lnTo>
                <a:lnTo>
                  <a:pt x="3515983" y="684337"/>
                </a:lnTo>
                <a:lnTo>
                  <a:pt x="3511255" y="722263"/>
                </a:lnTo>
                <a:cubicBezTo>
                  <a:pt x="3517952" y="722071"/>
                  <a:pt x="3523984" y="723746"/>
                  <a:pt x="3529356" y="727285"/>
                </a:cubicBezTo>
                <a:cubicBezTo>
                  <a:pt x="3534727" y="730826"/>
                  <a:pt x="3538924" y="734737"/>
                  <a:pt x="3541948" y="739021"/>
                </a:cubicBezTo>
                <a:lnTo>
                  <a:pt x="3551424" y="736742"/>
                </a:lnTo>
                <a:lnTo>
                  <a:pt x="3550158" y="725376"/>
                </a:lnTo>
                <a:cubicBezTo>
                  <a:pt x="3552927" y="713430"/>
                  <a:pt x="3561035" y="705348"/>
                  <a:pt x="3574481" y="701127"/>
                </a:cubicBezTo>
                <a:lnTo>
                  <a:pt x="3575130" y="731039"/>
                </a:lnTo>
                <a:lnTo>
                  <a:pt x="3585207" y="728614"/>
                </a:lnTo>
                <a:lnTo>
                  <a:pt x="3596964" y="744755"/>
                </a:lnTo>
                <a:cubicBezTo>
                  <a:pt x="3603794" y="753076"/>
                  <a:pt x="3602054" y="759148"/>
                  <a:pt x="3591742" y="762968"/>
                </a:cubicBezTo>
                <a:cubicBezTo>
                  <a:pt x="3603785" y="784262"/>
                  <a:pt x="3604931" y="804871"/>
                  <a:pt x="3595180" y="824797"/>
                </a:cubicBezTo>
                <a:cubicBezTo>
                  <a:pt x="3585429" y="844722"/>
                  <a:pt x="3586574" y="865331"/>
                  <a:pt x="3598618" y="886625"/>
                </a:cubicBezTo>
                <a:cubicBezTo>
                  <a:pt x="3587575" y="891162"/>
                  <a:pt x="3579829" y="899827"/>
                  <a:pt x="3575380" y="912622"/>
                </a:cubicBezTo>
                <a:lnTo>
                  <a:pt x="3569854" y="937419"/>
                </a:lnTo>
                <a:lnTo>
                  <a:pt x="3577062" y="937909"/>
                </a:lnTo>
                <a:cubicBezTo>
                  <a:pt x="3595145" y="935404"/>
                  <a:pt x="3607839" y="937996"/>
                  <a:pt x="3615142" y="945686"/>
                </a:cubicBezTo>
                <a:cubicBezTo>
                  <a:pt x="3618320" y="946499"/>
                  <a:pt x="3622230" y="947133"/>
                  <a:pt x="3626872" y="947587"/>
                </a:cubicBezTo>
                <a:cubicBezTo>
                  <a:pt x="3631515" y="948041"/>
                  <a:pt x="3634448" y="948914"/>
                  <a:pt x="3635670" y="950205"/>
                </a:cubicBezTo>
                <a:cubicBezTo>
                  <a:pt x="3636826" y="952971"/>
                  <a:pt x="3635662" y="955111"/>
                  <a:pt x="3632175" y="956628"/>
                </a:cubicBezTo>
                <a:cubicBezTo>
                  <a:pt x="3628689" y="958144"/>
                  <a:pt x="3625731" y="959134"/>
                  <a:pt x="3623302" y="959596"/>
                </a:cubicBezTo>
                <a:cubicBezTo>
                  <a:pt x="3625642" y="964855"/>
                  <a:pt x="3625212" y="969202"/>
                  <a:pt x="3622013" y="972637"/>
                </a:cubicBezTo>
                <a:cubicBezTo>
                  <a:pt x="3618814" y="976072"/>
                  <a:pt x="3618384" y="980419"/>
                  <a:pt x="3620724" y="985678"/>
                </a:cubicBezTo>
                <a:cubicBezTo>
                  <a:pt x="3618076" y="996401"/>
                  <a:pt x="3620151" y="1007559"/>
                  <a:pt x="3626951" y="1019150"/>
                </a:cubicBezTo>
                <a:cubicBezTo>
                  <a:pt x="3628203" y="1022554"/>
                  <a:pt x="3630594" y="1024090"/>
                  <a:pt x="3634122" y="1023756"/>
                </a:cubicBezTo>
                <a:cubicBezTo>
                  <a:pt x="3636056" y="1023084"/>
                  <a:pt x="3637235" y="1021602"/>
                  <a:pt x="3637660" y="1019311"/>
                </a:cubicBezTo>
                <a:cubicBezTo>
                  <a:pt x="3638085" y="1017021"/>
                  <a:pt x="3637880" y="1015082"/>
                  <a:pt x="3637043" y="1013497"/>
                </a:cubicBezTo>
                <a:cubicBezTo>
                  <a:pt x="3644353" y="1014691"/>
                  <a:pt x="3648628" y="1014042"/>
                  <a:pt x="3649867" y="1011551"/>
                </a:cubicBezTo>
                <a:cubicBezTo>
                  <a:pt x="3651106" y="1009061"/>
                  <a:pt x="3650410" y="1005652"/>
                  <a:pt x="3647780" y="1001325"/>
                </a:cubicBezTo>
                <a:lnTo>
                  <a:pt x="3656884" y="986370"/>
                </a:lnTo>
                <a:cubicBezTo>
                  <a:pt x="3647294" y="966846"/>
                  <a:pt x="3648010" y="951559"/>
                  <a:pt x="3659033" y="940509"/>
                </a:cubicBezTo>
                <a:cubicBezTo>
                  <a:pt x="3670055" y="929460"/>
                  <a:pt x="3675496" y="914608"/>
                  <a:pt x="3675353" y="895952"/>
                </a:cubicBezTo>
                <a:cubicBezTo>
                  <a:pt x="3677806" y="892037"/>
                  <a:pt x="3681683" y="888171"/>
                  <a:pt x="3686986" y="884354"/>
                </a:cubicBezTo>
                <a:cubicBezTo>
                  <a:pt x="3692289" y="880537"/>
                  <a:pt x="3697959" y="877823"/>
                  <a:pt x="3703998" y="876213"/>
                </a:cubicBezTo>
                <a:cubicBezTo>
                  <a:pt x="3706136" y="875889"/>
                  <a:pt x="3708539" y="876493"/>
                  <a:pt x="3711207" y="878027"/>
                </a:cubicBezTo>
                <a:cubicBezTo>
                  <a:pt x="3713876" y="879561"/>
                  <a:pt x="3715710" y="881100"/>
                  <a:pt x="3716709" y="882645"/>
                </a:cubicBezTo>
                <a:cubicBezTo>
                  <a:pt x="3728061" y="886760"/>
                  <a:pt x="3736321" y="893222"/>
                  <a:pt x="3741488" y="902030"/>
                </a:cubicBezTo>
                <a:lnTo>
                  <a:pt x="3724609" y="957065"/>
                </a:lnTo>
                <a:lnTo>
                  <a:pt x="3712241" y="966456"/>
                </a:lnTo>
                <a:lnTo>
                  <a:pt x="3706399" y="986975"/>
                </a:lnTo>
                <a:lnTo>
                  <a:pt x="3724349" y="1017575"/>
                </a:lnTo>
                <a:cubicBezTo>
                  <a:pt x="3726813" y="1017171"/>
                  <a:pt x="3730518" y="1017457"/>
                  <a:pt x="3735467" y="1018433"/>
                </a:cubicBezTo>
                <a:cubicBezTo>
                  <a:pt x="3740415" y="1019409"/>
                  <a:pt x="3743552" y="1020629"/>
                  <a:pt x="3744877" y="1022094"/>
                </a:cubicBezTo>
                <a:cubicBezTo>
                  <a:pt x="3745252" y="1023527"/>
                  <a:pt x="3743611" y="1024857"/>
                  <a:pt x="3739955" y="1026083"/>
                </a:cubicBezTo>
                <a:cubicBezTo>
                  <a:pt x="3736298" y="1027310"/>
                  <a:pt x="3733272" y="1028183"/>
                  <a:pt x="3730877" y="1028703"/>
                </a:cubicBezTo>
                <a:cubicBezTo>
                  <a:pt x="3733217" y="1033963"/>
                  <a:pt x="3732788" y="1038310"/>
                  <a:pt x="3729588" y="1041744"/>
                </a:cubicBezTo>
                <a:cubicBezTo>
                  <a:pt x="3726389" y="1045179"/>
                  <a:pt x="3725959" y="1049526"/>
                  <a:pt x="3728300" y="1054785"/>
                </a:cubicBezTo>
                <a:cubicBezTo>
                  <a:pt x="3722524" y="1067003"/>
                  <a:pt x="3716692" y="1083410"/>
                  <a:pt x="3710803" y="1104006"/>
                </a:cubicBezTo>
                <a:cubicBezTo>
                  <a:pt x="3704915" y="1124602"/>
                  <a:pt x="3704376" y="1140508"/>
                  <a:pt x="3709186" y="1151725"/>
                </a:cubicBezTo>
                <a:cubicBezTo>
                  <a:pt x="3711741" y="1154811"/>
                  <a:pt x="3715434" y="1156028"/>
                  <a:pt x="3720266" y="1155376"/>
                </a:cubicBezTo>
                <a:cubicBezTo>
                  <a:pt x="3735707" y="1150270"/>
                  <a:pt x="3741941" y="1141850"/>
                  <a:pt x="3738969" y="1130117"/>
                </a:cubicBezTo>
                <a:cubicBezTo>
                  <a:pt x="3735998" y="1118385"/>
                  <a:pt x="3736692" y="1108141"/>
                  <a:pt x="3741052" y="1099385"/>
                </a:cubicBezTo>
                <a:cubicBezTo>
                  <a:pt x="3753274" y="1092284"/>
                  <a:pt x="3766988" y="1072488"/>
                  <a:pt x="3782196" y="1040000"/>
                </a:cubicBezTo>
                <a:cubicBezTo>
                  <a:pt x="3797403" y="1007512"/>
                  <a:pt x="3811117" y="987719"/>
                  <a:pt x="3823339" y="980617"/>
                </a:cubicBezTo>
                <a:cubicBezTo>
                  <a:pt x="3820386" y="974314"/>
                  <a:pt x="3820816" y="969967"/>
                  <a:pt x="3824628" y="967575"/>
                </a:cubicBezTo>
                <a:cubicBezTo>
                  <a:pt x="3828439" y="965185"/>
                  <a:pt x="3828869" y="960838"/>
                  <a:pt x="3825916" y="954535"/>
                </a:cubicBezTo>
                <a:cubicBezTo>
                  <a:pt x="3834136" y="942514"/>
                  <a:pt x="3842982" y="927755"/>
                  <a:pt x="3852457" y="910258"/>
                </a:cubicBezTo>
                <a:cubicBezTo>
                  <a:pt x="3861933" y="892761"/>
                  <a:pt x="3863694" y="877350"/>
                  <a:pt x="3857741" y="864027"/>
                </a:cubicBezTo>
                <a:cubicBezTo>
                  <a:pt x="3863856" y="857626"/>
                  <a:pt x="3869846" y="850061"/>
                  <a:pt x="3875715" y="841334"/>
                </a:cubicBezTo>
                <a:cubicBezTo>
                  <a:pt x="3881582" y="832607"/>
                  <a:pt x="3882849" y="824609"/>
                  <a:pt x="3879516" y="817339"/>
                </a:cubicBezTo>
                <a:lnTo>
                  <a:pt x="3919198" y="763085"/>
                </a:lnTo>
                <a:cubicBezTo>
                  <a:pt x="3913976" y="754023"/>
                  <a:pt x="3912418" y="744065"/>
                  <a:pt x="3914523" y="733210"/>
                </a:cubicBezTo>
                <a:cubicBezTo>
                  <a:pt x="3916629" y="722354"/>
                  <a:pt x="3924358" y="714896"/>
                  <a:pt x="3937709" y="710831"/>
                </a:cubicBezTo>
                <a:cubicBezTo>
                  <a:pt x="3933458" y="701997"/>
                  <a:pt x="3933297" y="691564"/>
                  <a:pt x="3937227" y="679534"/>
                </a:cubicBezTo>
                <a:cubicBezTo>
                  <a:pt x="3941157" y="667502"/>
                  <a:pt x="3945312" y="656809"/>
                  <a:pt x="3949693" y="647451"/>
                </a:cubicBezTo>
                <a:cubicBezTo>
                  <a:pt x="3953893" y="646357"/>
                  <a:pt x="3958603" y="646132"/>
                  <a:pt x="3963822" y="646777"/>
                </a:cubicBezTo>
                <a:cubicBezTo>
                  <a:pt x="3969042" y="647421"/>
                  <a:pt x="3973020" y="649759"/>
                  <a:pt x="3975760" y="653796"/>
                </a:cubicBezTo>
                <a:cubicBezTo>
                  <a:pt x="3979304" y="660948"/>
                  <a:pt x="3979570" y="668703"/>
                  <a:pt x="3976559" y="677063"/>
                </a:cubicBezTo>
                <a:cubicBezTo>
                  <a:pt x="3973548" y="685422"/>
                  <a:pt x="3970476" y="693199"/>
                  <a:pt x="3967342" y="700396"/>
                </a:cubicBezTo>
                <a:cubicBezTo>
                  <a:pt x="3970463" y="706989"/>
                  <a:pt x="3970510" y="712147"/>
                  <a:pt x="3967481" y="715871"/>
                </a:cubicBezTo>
                <a:cubicBezTo>
                  <a:pt x="3964451" y="719596"/>
                  <a:pt x="3964090" y="724058"/>
                  <a:pt x="3966396" y="729261"/>
                </a:cubicBezTo>
                <a:cubicBezTo>
                  <a:pt x="3967404" y="738756"/>
                  <a:pt x="3966397" y="748150"/>
                  <a:pt x="3963373" y="757440"/>
                </a:cubicBezTo>
                <a:cubicBezTo>
                  <a:pt x="3960349" y="766730"/>
                  <a:pt x="3955187" y="774754"/>
                  <a:pt x="3947885" y="781512"/>
                </a:cubicBezTo>
                <a:cubicBezTo>
                  <a:pt x="3954986" y="783619"/>
                  <a:pt x="3961966" y="786947"/>
                  <a:pt x="3968826" y="791498"/>
                </a:cubicBezTo>
                <a:cubicBezTo>
                  <a:pt x="3975686" y="796049"/>
                  <a:pt x="3973057" y="800139"/>
                  <a:pt x="3960940" y="803768"/>
                </a:cubicBezTo>
                <a:cubicBezTo>
                  <a:pt x="3964292" y="815673"/>
                  <a:pt x="3962610" y="842332"/>
                  <a:pt x="3955897" y="883743"/>
                </a:cubicBezTo>
                <a:cubicBezTo>
                  <a:pt x="3949182" y="925153"/>
                  <a:pt x="3941801" y="951617"/>
                  <a:pt x="3933751" y="963131"/>
                </a:cubicBezTo>
                <a:lnTo>
                  <a:pt x="3926320" y="1019035"/>
                </a:lnTo>
                <a:cubicBezTo>
                  <a:pt x="3924155" y="1019631"/>
                  <a:pt x="3922053" y="1020809"/>
                  <a:pt x="3920012" y="1022567"/>
                </a:cubicBezTo>
                <a:cubicBezTo>
                  <a:pt x="3917971" y="1024326"/>
                  <a:pt x="3917254" y="1025960"/>
                  <a:pt x="3917860" y="1027469"/>
                </a:cubicBezTo>
                <a:cubicBezTo>
                  <a:pt x="3920830" y="1031579"/>
                  <a:pt x="3922801" y="1034941"/>
                  <a:pt x="3923775" y="1037553"/>
                </a:cubicBezTo>
                <a:cubicBezTo>
                  <a:pt x="3924748" y="1040164"/>
                  <a:pt x="3921588" y="1042396"/>
                  <a:pt x="3914295" y="1044249"/>
                </a:cubicBezTo>
                <a:cubicBezTo>
                  <a:pt x="3916601" y="1049451"/>
                  <a:pt x="3916239" y="1053913"/>
                  <a:pt x="3913209" y="1057637"/>
                </a:cubicBezTo>
                <a:cubicBezTo>
                  <a:pt x="3910181" y="1061361"/>
                  <a:pt x="3910227" y="1066519"/>
                  <a:pt x="3913348" y="1073112"/>
                </a:cubicBezTo>
                <a:cubicBezTo>
                  <a:pt x="3914308" y="1075065"/>
                  <a:pt x="3916469" y="1078115"/>
                  <a:pt x="3919833" y="1082263"/>
                </a:cubicBezTo>
                <a:cubicBezTo>
                  <a:pt x="3923197" y="1086410"/>
                  <a:pt x="3926905" y="1088285"/>
                  <a:pt x="3930955" y="1087891"/>
                </a:cubicBezTo>
                <a:cubicBezTo>
                  <a:pt x="3944176" y="1082334"/>
                  <a:pt x="3952972" y="1069709"/>
                  <a:pt x="3957341" y="1050015"/>
                </a:cubicBezTo>
                <a:cubicBezTo>
                  <a:pt x="3961711" y="1030321"/>
                  <a:pt x="3964397" y="1016805"/>
                  <a:pt x="3965400" y="1009468"/>
                </a:cubicBezTo>
                <a:lnTo>
                  <a:pt x="3989836" y="1013030"/>
                </a:lnTo>
                <a:lnTo>
                  <a:pt x="4000572" y="1000857"/>
                </a:lnTo>
                <a:lnTo>
                  <a:pt x="4003794" y="968254"/>
                </a:lnTo>
                <a:lnTo>
                  <a:pt x="4039569" y="914957"/>
                </a:lnTo>
                <a:cubicBezTo>
                  <a:pt x="4036413" y="908306"/>
                  <a:pt x="4036026" y="902569"/>
                  <a:pt x="4038410" y="897743"/>
                </a:cubicBezTo>
                <a:cubicBezTo>
                  <a:pt x="4040793" y="892917"/>
                  <a:pt x="4040407" y="887180"/>
                  <a:pt x="4037250" y="880529"/>
                </a:cubicBezTo>
                <a:lnTo>
                  <a:pt x="4061000" y="852445"/>
                </a:lnTo>
                <a:cubicBezTo>
                  <a:pt x="4070416" y="848815"/>
                  <a:pt x="4075999" y="840555"/>
                  <a:pt x="4077750" y="827666"/>
                </a:cubicBezTo>
                <a:cubicBezTo>
                  <a:pt x="4079500" y="814777"/>
                  <a:pt x="4079543" y="804691"/>
                  <a:pt x="4077879" y="797410"/>
                </a:cubicBezTo>
                <a:cubicBezTo>
                  <a:pt x="4089042" y="790569"/>
                  <a:pt x="4102919" y="770734"/>
                  <a:pt x="4119510" y="737908"/>
                </a:cubicBezTo>
                <a:cubicBezTo>
                  <a:pt x="4136102" y="705081"/>
                  <a:pt x="4147048" y="685963"/>
                  <a:pt x="4152349" y="680556"/>
                </a:cubicBezTo>
                <a:cubicBezTo>
                  <a:pt x="4147308" y="675296"/>
                  <a:pt x="4146054" y="670300"/>
                  <a:pt x="4148586" y="665571"/>
                </a:cubicBezTo>
                <a:cubicBezTo>
                  <a:pt x="4151119" y="660841"/>
                  <a:pt x="4156382" y="657431"/>
                  <a:pt x="4164374" y="655343"/>
                </a:cubicBezTo>
                <a:cubicBezTo>
                  <a:pt x="4161871" y="650123"/>
                  <a:pt x="4161649" y="645936"/>
                  <a:pt x="4163709" y="642779"/>
                </a:cubicBezTo>
                <a:cubicBezTo>
                  <a:pt x="4165769" y="639624"/>
                  <a:pt x="4165546" y="635437"/>
                  <a:pt x="4163044" y="630218"/>
                </a:cubicBezTo>
                <a:cubicBezTo>
                  <a:pt x="4172430" y="624473"/>
                  <a:pt x="4182303" y="616223"/>
                  <a:pt x="4192660" y="605470"/>
                </a:cubicBezTo>
                <a:cubicBezTo>
                  <a:pt x="4203018" y="594715"/>
                  <a:pt x="4206374" y="584880"/>
                  <a:pt x="4202727" y="575963"/>
                </a:cubicBezTo>
                <a:cubicBezTo>
                  <a:pt x="4206773" y="571592"/>
                  <a:pt x="4208601" y="566771"/>
                  <a:pt x="4208207" y="561498"/>
                </a:cubicBezTo>
                <a:cubicBezTo>
                  <a:pt x="4207816" y="556225"/>
                  <a:pt x="4206304" y="551426"/>
                  <a:pt x="4203672" y="547099"/>
                </a:cubicBezTo>
                <a:cubicBezTo>
                  <a:pt x="4211145" y="529362"/>
                  <a:pt x="4224158" y="513451"/>
                  <a:pt x="4242711" y="499365"/>
                </a:cubicBezTo>
                <a:cubicBezTo>
                  <a:pt x="4239452" y="492540"/>
                  <a:pt x="4238862" y="486455"/>
                  <a:pt x="4240939" y="481108"/>
                </a:cubicBezTo>
                <a:cubicBezTo>
                  <a:pt x="4243017" y="475762"/>
                  <a:pt x="4242835" y="470371"/>
                  <a:pt x="4240393" y="464937"/>
                </a:cubicBezTo>
                <a:cubicBezTo>
                  <a:pt x="4252177" y="461058"/>
                  <a:pt x="4261655" y="452774"/>
                  <a:pt x="4268828" y="440081"/>
                </a:cubicBezTo>
                <a:cubicBezTo>
                  <a:pt x="4276002" y="427389"/>
                  <a:pt x="4280509" y="416343"/>
                  <a:pt x="4282352" y="406945"/>
                </a:cubicBezTo>
                <a:lnTo>
                  <a:pt x="4324997" y="380598"/>
                </a:lnTo>
                <a:cubicBezTo>
                  <a:pt x="4321773" y="373831"/>
                  <a:pt x="4321114" y="367630"/>
                  <a:pt x="4323021" y="361993"/>
                </a:cubicBezTo>
                <a:cubicBezTo>
                  <a:pt x="4324930" y="356356"/>
                  <a:pt x="4324271" y="350155"/>
                  <a:pt x="4321047" y="343388"/>
                </a:cubicBezTo>
                <a:lnTo>
                  <a:pt x="4362361" y="291916"/>
                </a:lnTo>
                <a:cubicBezTo>
                  <a:pt x="4370449" y="290466"/>
                  <a:pt x="4375445" y="291364"/>
                  <a:pt x="4377349" y="294609"/>
                </a:cubicBezTo>
                <a:cubicBezTo>
                  <a:pt x="4377950" y="298174"/>
                  <a:pt x="4375287" y="312259"/>
                  <a:pt x="4369361" y="336863"/>
                </a:cubicBezTo>
                <a:cubicBezTo>
                  <a:pt x="4363433" y="361467"/>
                  <a:pt x="4357162" y="386333"/>
                  <a:pt x="4350548" y="411459"/>
                </a:cubicBezTo>
                <a:cubicBezTo>
                  <a:pt x="4343934" y="436585"/>
                  <a:pt x="4339896" y="451713"/>
                  <a:pt x="4338436" y="456843"/>
                </a:cubicBezTo>
                <a:cubicBezTo>
                  <a:pt x="4341983" y="466381"/>
                  <a:pt x="4339238" y="475669"/>
                  <a:pt x="4330200" y="484708"/>
                </a:cubicBezTo>
                <a:cubicBezTo>
                  <a:pt x="4321164" y="493747"/>
                  <a:pt x="4318827" y="503730"/>
                  <a:pt x="4323189" y="514659"/>
                </a:cubicBezTo>
                <a:cubicBezTo>
                  <a:pt x="4320581" y="525770"/>
                  <a:pt x="4317529" y="538977"/>
                  <a:pt x="4314030" y="554283"/>
                </a:cubicBezTo>
                <a:cubicBezTo>
                  <a:pt x="4310531" y="569588"/>
                  <a:pt x="4304708" y="581884"/>
                  <a:pt x="4296560" y="591169"/>
                </a:cubicBezTo>
                <a:cubicBezTo>
                  <a:pt x="4299568" y="592488"/>
                  <a:pt x="4303087" y="594674"/>
                  <a:pt x="4307114" y="597732"/>
                </a:cubicBezTo>
                <a:cubicBezTo>
                  <a:pt x="4311142" y="600789"/>
                  <a:pt x="4314252" y="602280"/>
                  <a:pt x="4316444" y="602208"/>
                </a:cubicBezTo>
                <a:cubicBezTo>
                  <a:pt x="4319428" y="600947"/>
                  <a:pt x="4319644" y="598774"/>
                  <a:pt x="4317088" y="595688"/>
                </a:cubicBezTo>
                <a:lnTo>
                  <a:pt x="4342512" y="608553"/>
                </a:lnTo>
                <a:cubicBezTo>
                  <a:pt x="4340585" y="634475"/>
                  <a:pt x="4336705" y="660877"/>
                  <a:pt x="4330871" y="687757"/>
                </a:cubicBezTo>
                <a:cubicBezTo>
                  <a:pt x="4323055" y="689669"/>
                  <a:pt x="4320779" y="693408"/>
                  <a:pt x="4324042" y="698972"/>
                </a:cubicBezTo>
                <a:cubicBezTo>
                  <a:pt x="4327013" y="703083"/>
                  <a:pt x="4328985" y="706445"/>
                  <a:pt x="4329958" y="709056"/>
                </a:cubicBezTo>
                <a:cubicBezTo>
                  <a:pt x="4330931" y="711668"/>
                  <a:pt x="4327771" y="713900"/>
                  <a:pt x="4320478" y="715752"/>
                </a:cubicBezTo>
                <a:cubicBezTo>
                  <a:pt x="4322784" y="720953"/>
                  <a:pt x="4322422" y="725416"/>
                  <a:pt x="4319393" y="729140"/>
                </a:cubicBezTo>
                <a:cubicBezTo>
                  <a:pt x="4316363" y="732864"/>
                  <a:pt x="4316409" y="738024"/>
                  <a:pt x="4319532" y="744615"/>
                </a:cubicBezTo>
                <a:cubicBezTo>
                  <a:pt x="4310574" y="745218"/>
                  <a:pt x="4303818" y="747667"/>
                  <a:pt x="4299262" y="751963"/>
                </a:cubicBezTo>
                <a:cubicBezTo>
                  <a:pt x="4294706" y="756261"/>
                  <a:pt x="4294305" y="761926"/>
                  <a:pt x="4298059" y="768961"/>
                </a:cubicBezTo>
                <a:lnTo>
                  <a:pt x="4295481" y="795043"/>
                </a:lnTo>
                <a:cubicBezTo>
                  <a:pt x="4302178" y="811696"/>
                  <a:pt x="4300979" y="833464"/>
                  <a:pt x="4291888" y="860346"/>
                </a:cubicBezTo>
                <a:cubicBezTo>
                  <a:pt x="4282796" y="887228"/>
                  <a:pt x="4279484" y="911104"/>
                  <a:pt x="4281950" y="931974"/>
                </a:cubicBezTo>
                <a:cubicBezTo>
                  <a:pt x="4275904" y="933256"/>
                  <a:pt x="4271386" y="934759"/>
                  <a:pt x="4268395" y="936486"/>
                </a:cubicBezTo>
                <a:cubicBezTo>
                  <a:pt x="4265404" y="938213"/>
                  <a:pt x="4265040" y="941086"/>
                  <a:pt x="4267305" y="945104"/>
                </a:cubicBezTo>
                <a:cubicBezTo>
                  <a:pt x="4272579" y="952826"/>
                  <a:pt x="4269545" y="957811"/>
                  <a:pt x="4258200" y="960059"/>
                </a:cubicBezTo>
                <a:cubicBezTo>
                  <a:pt x="4260186" y="963285"/>
                  <a:pt x="4261357" y="967504"/>
                  <a:pt x="4261716" y="972719"/>
                </a:cubicBezTo>
                <a:cubicBezTo>
                  <a:pt x="4262074" y="977933"/>
                  <a:pt x="4259500" y="981480"/>
                  <a:pt x="4253991" y="983359"/>
                </a:cubicBezTo>
                <a:lnTo>
                  <a:pt x="4261271" y="995770"/>
                </a:lnTo>
                <a:lnTo>
                  <a:pt x="4273022" y="1004963"/>
                </a:lnTo>
                <a:lnTo>
                  <a:pt x="4263964" y="1034495"/>
                </a:lnTo>
                <a:lnTo>
                  <a:pt x="4265289" y="1037858"/>
                </a:lnTo>
                <a:lnTo>
                  <a:pt x="4262283" y="1039977"/>
                </a:lnTo>
                <a:lnTo>
                  <a:pt x="4256143" y="1059997"/>
                </a:lnTo>
                <a:lnTo>
                  <a:pt x="4244144" y="1069107"/>
                </a:lnTo>
                <a:lnTo>
                  <a:pt x="4244272" y="1069648"/>
                </a:lnTo>
                <a:cubicBezTo>
                  <a:pt x="4243811" y="1075526"/>
                  <a:pt x="4244916" y="1081222"/>
                  <a:pt x="4247589" y="1086730"/>
                </a:cubicBezTo>
                <a:lnTo>
                  <a:pt x="4243623" y="1099608"/>
                </a:lnTo>
                <a:lnTo>
                  <a:pt x="4255883" y="1120507"/>
                </a:lnTo>
                <a:cubicBezTo>
                  <a:pt x="4258347" y="1120104"/>
                  <a:pt x="4262052" y="1120389"/>
                  <a:pt x="4267001" y="1121365"/>
                </a:cubicBezTo>
                <a:cubicBezTo>
                  <a:pt x="4271949" y="1122341"/>
                  <a:pt x="4275086" y="1123561"/>
                  <a:pt x="4276411" y="1125026"/>
                </a:cubicBezTo>
                <a:cubicBezTo>
                  <a:pt x="4276786" y="1126459"/>
                  <a:pt x="4275145" y="1127789"/>
                  <a:pt x="4271489" y="1129015"/>
                </a:cubicBezTo>
                <a:cubicBezTo>
                  <a:pt x="4267832" y="1130242"/>
                  <a:pt x="4264806" y="1131115"/>
                  <a:pt x="4262411" y="1131636"/>
                </a:cubicBezTo>
                <a:cubicBezTo>
                  <a:pt x="4264751" y="1136895"/>
                  <a:pt x="4264322" y="1141242"/>
                  <a:pt x="4261122" y="1144676"/>
                </a:cubicBezTo>
                <a:cubicBezTo>
                  <a:pt x="4257923" y="1148111"/>
                  <a:pt x="4257493" y="1152458"/>
                  <a:pt x="4259833" y="1157718"/>
                </a:cubicBezTo>
                <a:cubicBezTo>
                  <a:pt x="4254058" y="1169935"/>
                  <a:pt x="4248226" y="1186342"/>
                  <a:pt x="4242337" y="1206938"/>
                </a:cubicBezTo>
                <a:cubicBezTo>
                  <a:pt x="4236449" y="1227534"/>
                  <a:pt x="4235910" y="1243441"/>
                  <a:pt x="4240720" y="1254657"/>
                </a:cubicBezTo>
                <a:cubicBezTo>
                  <a:pt x="4243275" y="1257743"/>
                  <a:pt x="4246968" y="1258960"/>
                  <a:pt x="4251800" y="1258308"/>
                </a:cubicBezTo>
                <a:cubicBezTo>
                  <a:pt x="4267241" y="1253202"/>
                  <a:pt x="4273475" y="1244783"/>
                  <a:pt x="4270503" y="1233050"/>
                </a:cubicBezTo>
                <a:cubicBezTo>
                  <a:pt x="4267531" y="1221317"/>
                  <a:pt x="4268226" y="1211073"/>
                  <a:pt x="4272586" y="1202317"/>
                </a:cubicBezTo>
                <a:cubicBezTo>
                  <a:pt x="4284808" y="1195216"/>
                  <a:pt x="4298522" y="1175421"/>
                  <a:pt x="4313730" y="1142933"/>
                </a:cubicBezTo>
                <a:cubicBezTo>
                  <a:pt x="4328937" y="1110445"/>
                  <a:pt x="4342651" y="1090650"/>
                  <a:pt x="4354873" y="1083549"/>
                </a:cubicBezTo>
                <a:cubicBezTo>
                  <a:pt x="4351920" y="1077246"/>
                  <a:pt x="4352350" y="1072899"/>
                  <a:pt x="4356162" y="1070508"/>
                </a:cubicBezTo>
                <a:cubicBezTo>
                  <a:pt x="4359973" y="1068116"/>
                  <a:pt x="4360403" y="1063770"/>
                  <a:pt x="4357450" y="1057467"/>
                </a:cubicBezTo>
                <a:cubicBezTo>
                  <a:pt x="4365670" y="1045446"/>
                  <a:pt x="4374516" y="1030688"/>
                  <a:pt x="4383992" y="1013190"/>
                </a:cubicBezTo>
                <a:cubicBezTo>
                  <a:pt x="4393467" y="995693"/>
                  <a:pt x="4395228" y="980282"/>
                  <a:pt x="4389275" y="966960"/>
                </a:cubicBezTo>
                <a:cubicBezTo>
                  <a:pt x="4395390" y="960558"/>
                  <a:pt x="4401380" y="952993"/>
                  <a:pt x="4407249" y="944266"/>
                </a:cubicBezTo>
                <a:cubicBezTo>
                  <a:pt x="4413116" y="935539"/>
                  <a:pt x="4414383" y="927540"/>
                  <a:pt x="4411050" y="920270"/>
                </a:cubicBezTo>
                <a:lnTo>
                  <a:pt x="4450732" y="866016"/>
                </a:lnTo>
                <a:cubicBezTo>
                  <a:pt x="4445510" y="856955"/>
                  <a:pt x="4443952" y="846997"/>
                  <a:pt x="4446057" y="836142"/>
                </a:cubicBezTo>
                <a:cubicBezTo>
                  <a:pt x="4448163" y="825287"/>
                  <a:pt x="4455892" y="817828"/>
                  <a:pt x="4469243" y="813764"/>
                </a:cubicBezTo>
                <a:cubicBezTo>
                  <a:pt x="4464992" y="804929"/>
                  <a:pt x="4464831" y="794496"/>
                  <a:pt x="4468761" y="782465"/>
                </a:cubicBezTo>
                <a:cubicBezTo>
                  <a:pt x="4472691" y="770435"/>
                  <a:pt x="4476846" y="759741"/>
                  <a:pt x="4481227" y="750383"/>
                </a:cubicBezTo>
                <a:cubicBezTo>
                  <a:pt x="4485427" y="749289"/>
                  <a:pt x="4490137" y="749064"/>
                  <a:pt x="4495356" y="749709"/>
                </a:cubicBezTo>
                <a:cubicBezTo>
                  <a:pt x="4500576" y="750353"/>
                  <a:pt x="4504554" y="752692"/>
                  <a:pt x="4507295" y="756728"/>
                </a:cubicBezTo>
                <a:cubicBezTo>
                  <a:pt x="4510838" y="763880"/>
                  <a:pt x="4511104" y="771636"/>
                  <a:pt x="4508093" y="779995"/>
                </a:cubicBezTo>
                <a:cubicBezTo>
                  <a:pt x="4505082" y="788354"/>
                  <a:pt x="4502010" y="796132"/>
                  <a:pt x="4498876" y="803328"/>
                </a:cubicBezTo>
                <a:cubicBezTo>
                  <a:pt x="4501997" y="809921"/>
                  <a:pt x="4502044" y="815080"/>
                  <a:pt x="4499015" y="818804"/>
                </a:cubicBezTo>
                <a:cubicBezTo>
                  <a:pt x="4495985" y="822527"/>
                  <a:pt x="4495624" y="826990"/>
                  <a:pt x="4497930" y="832193"/>
                </a:cubicBezTo>
                <a:cubicBezTo>
                  <a:pt x="4498938" y="841688"/>
                  <a:pt x="4497931" y="851082"/>
                  <a:pt x="4494907" y="860372"/>
                </a:cubicBezTo>
                <a:cubicBezTo>
                  <a:pt x="4491883" y="869662"/>
                  <a:pt x="4486721" y="877686"/>
                  <a:pt x="4479419" y="884445"/>
                </a:cubicBezTo>
                <a:cubicBezTo>
                  <a:pt x="4486521" y="886551"/>
                  <a:pt x="4493500" y="889879"/>
                  <a:pt x="4500360" y="894431"/>
                </a:cubicBezTo>
                <a:cubicBezTo>
                  <a:pt x="4507220" y="898981"/>
                  <a:pt x="4504591" y="903071"/>
                  <a:pt x="4492474" y="906700"/>
                </a:cubicBezTo>
                <a:cubicBezTo>
                  <a:pt x="4495826" y="918605"/>
                  <a:pt x="4494144" y="945264"/>
                  <a:pt x="4487431" y="986675"/>
                </a:cubicBezTo>
                <a:cubicBezTo>
                  <a:pt x="4480716" y="1028086"/>
                  <a:pt x="4473335" y="1054549"/>
                  <a:pt x="4465285" y="1066064"/>
                </a:cubicBezTo>
                <a:lnTo>
                  <a:pt x="4457854" y="1121967"/>
                </a:lnTo>
                <a:cubicBezTo>
                  <a:pt x="4455689" y="1122563"/>
                  <a:pt x="4453587" y="1123741"/>
                  <a:pt x="4451546" y="1125499"/>
                </a:cubicBezTo>
                <a:cubicBezTo>
                  <a:pt x="4449505" y="1127258"/>
                  <a:pt x="4448788" y="1128892"/>
                  <a:pt x="4449394" y="1130401"/>
                </a:cubicBezTo>
                <a:cubicBezTo>
                  <a:pt x="4452364" y="1134512"/>
                  <a:pt x="4454335" y="1137873"/>
                  <a:pt x="4455309" y="1140485"/>
                </a:cubicBezTo>
                <a:cubicBezTo>
                  <a:pt x="4456282" y="1143097"/>
                  <a:pt x="4453122" y="1145329"/>
                  <a:pt x="4445829" y="1147181"/>
                </a:cubicBezTo>
                <a:cubicBezTo>
                  <a:pt x="4448135" y="1152382"/>
                  <a:pt x="4447773" y="1156845"/>
                  <a:pt x="4444744" y="1160569"/>
                </a:cubicBezTo>
                <a:cubicBezTo>
                  <a:pt x="4441715" y="1164294"/>
                  <a:pt x="4441761" y="1169452"/>
                  <a:pt x="4444883" y="1176045"/>
                </a:cubicBezTo>
                <a:cubicBezTo>
                  <a:pt x="4445842" y="1177997"/>
                  <a:pt x="4448003" y="1181047"/>
                  <a:pt x="4451367" y="1185194"/>
                </a:cubicBezTo>
                <a:cubicBezTo>
                  <a:pt x="4454731" y="1189342"/>
                  <a:pt x="4458439" y="1191218"/>
                  <a:pt x="4462489" y="1190823"/>
                </a:cubicBezTo>
                <a:cubicBezTo>
                  <a:pt x="4475711" y="1185266"/>
                  <a:pt x="4484506" y="1172642"/>
                  <a:pt x="4488875" y="1152947"/>
                </a:cubicBezTo>
                <a:cubicBezTo>
                  <a:pt x="4493245" y="1133253"/>
                  <a:pt x="4495931" y="1119737"/>
                  <a:pt x="4496934" y="1112400"/>
                </a:cubicBezTo>
                <a:lnTo>
                  <a:pt x="4521370" y="1115962"/>
                </a:lnTo>
                <a:lnTo>
                  <a:pt x="4532106" y="1103790"/>
                </a:lnTo>
                <a:lnTo>
                  <a:pt x="4535328" y="1071187"/>
                </a:lnTo>
                <a:lnTo>
                  <a:pt x="4571103" y="1017889"/>
                </a:lnTo>
                <a:cubicBezTo>
                  <a:pt x="4567947" y="1011238"/>
                  <a:pt x="4567560" y="1005500"/>
                  <a:pt x="4569944" y="1000675"/>
                </a:cubicBezTo>
                <a:cubicBezTo>
                  <a:pt x="4572327" y="995850"/>
                  <a:pt x="4571941" y="990112"/>
                  <a:pt x="4568784" y="983461"/>
                </a:cubicBezTo>
                <a:lnTo>
                  <a:pt x="4592534" y="955377"/>
                </a:lnTo>
                <a:cubicBezTo>
                  <a:pt x="4601950" y="951747"/>
                  <a:pt x="4607533" y="943487"/>
                  <a:pt x="4609284" y="930598"/>
                </a:cubicBezTo>
                <a:cubicBezTo>
                  <a:pt x="4611034" y="917709"/>
                  <a:pt x="4611077" y="907624"/>
                  <a:pt x="4609413" y="900343"/>
                </a:cubicBezTo>
                <a:cubicBezTo>
                  <a:pt x="4620576" y="893501"/>
                  <a:pt x="4634453" y="873666"/>
                  <a:pt x="4651044" y="840839"/>
                </a:cubicBezTo>
                <a:cubicBezTo>
                  <a:pt x="4667636" y="808013"/>
                  <a:pt x="4678582" y="788895"/>
                  <a:pt x="4683883" y="783489"/>
                </a:cubicBezTo>
                <a:cubicBezTo>
                  <a:pt x="4678842" y="778227"/>
                  <a:pt x="4677588" y="773232"/>
                  <a:pt x="4680121" y="768503"/>
                </a:cubicBezTo>
                <a:cubicBezTo>
                  <a:pt x="4682653" y="763773"/>
                  <a:pt x="4687916" y="760364"/>
                  <a:pt x="4695908" y="758275"/>
                </a:cubicBezTo>
                <a:cubicBezTo>
                  <a:pt x="4693405" y="753055"/>
                  <a:pt x="4693183" y="748868"/>
                  <a:pt x="4695243" y="745712"/>
                </a:cubicBezTo>
                <a:cubicBezTo>
                  <a:pt x="4697303" y="742557"/>
                  <a:pt x="4697081" y="738369"/>
                  <a:pt x="4694578" y="733150"/>
                </a:cubicBezTo>
                <a:cubicBezTo>
                  <a:pt x="4703964" y="727405"/>
                  <a:pt x="4713837" y="719155"/>
                  <a:pt x="4724194" y="708402"/>
                </a:cubicBezTo>
                <a:cubicBezTo>
                  <a:pt x="4734552" y="697647"/>
                  <a:pt x="4737908" y="687812"/>
                  <a:pt x="4734261" y="678895"/>
                </a:cubicBezTo>
                <a:cubicBezTo>
                  <a:pt x="4738307" y="674524"/>
                  <a:pt x="4740135" y="669703"/>
                  <a:pt x="4739741" y="664430"/>
                </a:cubicBezTo>
                <a:cubicBezTo>
                  <a:pt x="4739350" y="659158"/>
                  <a:pt x="4737838" y="654358"/>
                  <a:pt x="4735206" y="650031"/>
                </a:cubicBezTo>
                <a:cubicBezTo>
                  <a:pt x="4742679" y="632294"/>
                  <a:pt x="4755692" y="616383"/>
                  <a:pt x="4774245" y="602298"/>
                </a:cubicBezTo>
                <a:cubicBezTo>
                  <a:pt x="4770986" y="595473"/>
                  <a:pt x="4770396" y="589387"/>
                  <a:pt x="4772473" y="584040"/>
                </a:cubicBezTo>
                <a:cubicBezTo>
                  <a:pt x="4774551" y="578694"/>
                  <a:pt x="4774369" y="573303"/>
                  <a:pt x="4771927" y="567869"/>
                </a:cubicBezTo>
                <a:cubicBezTo>
                  <a:pt x="4783711" y="563990"/>
                  <a:pt x="4793189" y="555705"/>
                  <a:pt x="4800362" y="543013"/>
                </a:cubicBezTo>
                <a:cubicBezTo>
                  <a:pt x="4807536" y="530321"/>
                  <a:pt x="4812043" y="519275"/>
                  <a:pt x="4813886" y="509877"/>
                </a:cubicBezTo>
                <a:lnTo>
                  <a:pt x="4856530" y="483530"/>
                </a:lnTo>
                <a:cubicBezTo>
                  <a:pt x="4853307" y="476763"/>
                  <a:pt x="4852648" y="470562"/>
                  <a:pt x="4854555" y="464925"/>
                </a:cubicBezTo>
                <a:cubicBezTo>
                  <a:pt x="4856464" y="459288"/>
                  <a:pt x="4855805" y="453087"/>
                  <a:pt x="4852581" y="446320"/>
                </a:cubicBezTo>
                <a:lnTo>
                  <a:pt x="4893895" y="394848"/>
                </a:lnTo>
                <a:cubicBezTo>
                  <a:pt x="4901983" y="393398"/>
                  <a:pt x="4906979" y="394296"/>
                  <a:pt x="4908883" y="397541"/>
                </a:cubicBezTo>
                <a:cubicBezTo>
                  <a:pt x="4909484" y="401106"/>
                  <a:pt x="4906821" y="415191"/>
                  <a:pt x="4900894" y="439795"/>
                </a:cubicBezTo>
                <a:cubicBezTo>
                  <a:pt x="4894967" y="464399"/>
                  <a:pt x="4888696" y="489265"/>
                  <a:pt x="4882082" y="514391"/>
                </a:cubicBezTo>
                <a:cubicBezTo>
                  <a:pt x="4875468" y="539517"/>
                  <a:pt x="4871430" y="554645"/>
                  <a:pt x="4869970" y="559775"/>
                </a:cubicBezTo>
                <a:cubicBezTo>
                  <a:pt x="4873517" y="569312"/>
                  <a:pt x="4870772" y="578601"/>
                  <a:pt x="4861734" y="587640"/>
                </a:cubicBezTo>
                <a:cubicBezTo>
                  <a:pt x="4852698" y="596679"/>
                  <a:pt x="4850361" y="606663"/>
                  <a:pt x="4854723" y="617591"/>
                </a:cubicBezTo>
                <a:cubicBezTo>
                  <a:pt x="4852115" y="628701"/>
                  <a:pt x="4849063" y="641909"/>
                  <a:pt x="4845564" y="657215"/>
                </a:cubicBezTo>
                <a:cubicBezTo>
                  <a:pt x="4842065" y="672520"/>
                  <a:pt x="4836242" y="684816"/>
                  <a:pt x="4828094" y="694101"/>
                </a:cubicBezTo>
                <a:cubicBezTo>
                  <a:pt x="4831102" y="695420"/>
                  <a:pt x="4834621" y="697607"/>
                  <a:pt x="4838648" y="700664"/>
                </a:cubicBezTo>
                <a:cubicBezTo>
                  <a:pt x="4842676" y="703721"/>
                  <a:pt x="4845786" y="705213"/>
                  <a:pt x="4847978" y="705140"/>
                </a:cubicBezTo>
                <a:cubicBezTo>
                  <a:pt x="4850962" y="703880"/>
                  <a:pt x="4851178" y="701706"/>
                  <a:pt x="4848622" y="698620"/>
                </a:cubicBezTo>
                <a:lnTo>
                  <a:pt x="4874046" y="711484"/>
                </a:lnTo>
                <a:cubicBezTo>
                  <a:pt x="4872119" y="737407"/>
                  <a:pt x="4868239" y="763809"/>
                  <a:pt x="4862405" y="790688"/>
                </a:cubicBezTo>
                <a:cubicBezTo>
                  <a:pt x="4854589" y="792602"/>
                  <a:pt x="4852313" y="796340"/>
                  <a:pt x="4855576" y="801904"/>
                </a:cubicBezTo>
                <a:cubicBezTo>
                  <a:pt x="4858547" y="806015"/>
                  <a:pt x="4860519" y="809377"/>
                  <a:pt x="4861492" y="811989"/>
                </a:cubicBezTo>
                <a:cubicBezTo>
                  <a:pt x="4862465" y="814600"/>
                  <a:pt x="4859305" y="816832"/>
                  <a:pt x="4852012" y="818684"/>
                </a:cubicBezTo>
                <a:cubicBezTo>
                  <a:pt x="4854318" y="823885"/>
                  <a:pt x="4853956" y="828348"/>
                  <a:pt x="4850927" y="832073"/>
                </a:cubicBezTo>
                <a:cubicBezTo>
                  <a:pt x="4847897" y="835797"/>
                  <a:pt x="4847943" y="840955"/>
                  <a:pt x="4851066" y="847548"/>
                </a:cubicBezTo>
                <a:cubicBezTo>
                  <a:pt x="4842108" y="848150"/>
                  <a:pt x="4835352" y="850599"/>
                  <a:pt x="4830796" y="854896"/>
                </a:cubicBezTo>
                <a:cubicBezTo>
                  <a:pt x="4826240" y="859193"/>
                  <a:pt x="4825839" y="864858"/>
                  <a:pt x="4829593" y="871893"/>
                </a:cubicBezTo>
                <a:lnTo>
                  <a:pt x="4827015" y="897975"/>
                </a:lnTo>
                <a:cubicBezTo>
                  <a:pt x="4833712" y="914629"/>
                  <a:pt x="4832513" y="936397"/>
                  <a:pt x="4823422" y="963278"/>
                </a:cubicBezTo>
                <a:cubicBezTo>
                  <a:pt x="4814330" y="990159"/>
                  <a:pt x="4811018" y="1014036"/>
                  <a:pt x="4813484" y="1034907"/>
                </a:cubicBezTo>
                <a:cubicBezTo>
                  <a:pt x="4807438" y="1036188"/>
                  <a:pt x="4802920" y="1037692"/>
                  <a:pt x="4799929" y="1039418"/>
                </a:cubicBezTo>
                <a:cubicBezTo>
                  <a:pt x="4796938" y="1041145"/>
                  <a:pt x="4796575" y="1044018"/>
                  <a:pt x="4798839" y="1048036"/>
                </a:cubicBezTo>
                <a:cubicBezTo>
                  <a:pt x="4804113" y="1055759"/>
                  <a:pt x="4801079" y="1060744"/>
                  <a:pt x="4789734" y="1062991"/>
                </a:cubicBezTo>
                <a:cubicBezTo>
                  <a:pt x="4791720" y="1066217"/>
                  <a:pt x="4792891" y="1070436"/>
                  <a:pt x="4793250" y="1075651"/>
                </a:cubicBezTo>
                <a:cubicBezTo>
                  <a:pt x="4793608" y="1080866"/>
                  <a:pt x="4791034" y="1084412"/>
                  <a:pt x="4785525" y="1086291"/>
                </a:cubicBezTo>
                <a:lnTo>
                  <a:pt x="4800212" y="1111329"/>
                </a:lnTo>
                <a:lnTo>
                  <a:pt x="4791107" y="1126283"/>
                </a:lnTo>
                <a:cubicBezTo>
                  <a:pt x="4794845" y="1131863"/>
                  <a:pt x="4796750" y="1136699"/>
                  <a:pt x="4796823" y="1140791"/>
                </a:cubicBezTo>
                <a:cubicBezTo>
                  <a:pt x="4796896" y="1144882"/>
                  <a:pt x="4792284" y="1148132"/>
                  <a:pt x="4782989" y="1150540"/>
                </a:cubicBezTo>
                <a:lnTo>
                  <a:pt x="4771265" y="1153410"/>
                </a:lnTo>
                <a:cubicBezTo>
                  <a:pt x="4774754" y="1160310"/>
                  <a:pt x="4776268" y="1166701"/>
                  <a:pt x="4775806" y="1172580"/>
                </a:cubicBezTo>
                <a:cubicBezTo>
                  <a:pt x="4775345" y="1178459"/>
                  <a:pt x="4776450" y="1184154"/>
                  <a:pt x="4779123" y="1189663"/>
                </a:cubicBezTo>
                <a:cubicBezTo>
                  <a:pt x="4773587" y="1203877"/>
                  <a:pt x="4768908" y="1219073"/>
                  <a:pt x="4765084" y="1235254"/>
                </a:cubicBezTo>
                <a:cubicBezTo>
                  <a:pt x="4761261" y="1251434"/>
                  <a:pt x="4760328" y="1267304"/>
                  <a:pt x="4762286" y="1282864"/>
                </a:cubicBezTo>
                <a:cubicBezTo>
                  <a:pt x="4765686" y="1288660"/>
                  <a:pt x="4766723" y="1294239"/>
                  <a:pt x="4765399" y="1299600"/>
                </a:cubicBezTo>
                <a:cubicBezTo>
                  <a:pt x="4764074" y="1304961"/>
                  <a:pt x="4759573" y="1308715"/>
                  <a:pt x="4751892" y="1310860"/>
                </a:cubicBezTo>
                <a:lnTo>
                  <a:pt x="4744077" y="1312774"/>
                </a:lnTo>
                <a:lnTo>
                  <a:pt x="4752579" y="1342506"/>
                </a:lnTo>
                <a:cubicBezTo>
                  <a:pt x="4746959" y="1355149"/>
                  <a:pt x="4743498" y="1367661"/>
                  <a:pt x="4742195" y="1380043"/>
                </a:cubicBezTo>
                <a:cubicBezTo>
                  <a:pt x="4740892" y="1392425"/>
                  <a:pt x="4739385" y="1404459"/>
                  <a:pt x="4737675" y="1416145"/>
                </a:cubicBezTo>
                <a:lnTo>
                  <a:pt x="4714569" y="1437708"/>
                </a:lnTo>
                <a:cubicBezTo>
                  <a:pt x="4717276" y="1443277"/>
                  <a:pt x="4718315" y="1448855"/>
                  <a:pt x="4717682" y="1454444"/>
                </a:cubicBezTo>
                <a:cubicBezTo>
                  <a:pt x="4717050" y="1460034"/>
                  <a:pt x="4718088" y="1465613"/>
                  <a:pt x="4720795" y="1471180"/>
                </a:cubicBezTo>
                <a:cubicBezTo>
                  <a:pt x="4719601" y="1490097"/>
                  <a:pt x="4714967" y="1508862"/>
                  <a:pt x="4706890" y="1527475"/>
                </a:cubicBezTo>
                <a:cubicBezTo>
                  <a:pt x="4698814" y="1546088"/>
                  <a:pt x="4694587" y="1565549"/>
                  <a:pt x="4694209" y="1585856"/>
                </a:cubicBezTo>
                <a:cubicBezTo>
                  <a:pt x="4681720" y="1590439"/>
                  <a:pt x="4677237" y="1599622"/>
                  <a:pt x="4680762" y="1613407"/>
                </a:cubicBezTo>
                <a:cubicBezTo>
                  <a:pt x="4684285" y="1627192"/>
                  <a:pt x="4688681" y="1638178"/>
                  <a:pt x="4693950" y="1646366"/>
                </a:cubicBezTo>
                <a:cubicBezTo>
                  <a:pt x="4678563" y="1651724"/>
                  <a:pt x="4670266" y="1660118"/>
                  <a:pt x="4669057" y="1671549"/>
                </a:cubicBezTo>
                <a:cubicBezTo>
                  <a:pt x="4667848" y="1682980"/>
                  <a:pt x="4660527" y="1691135"/>
                  <a:pt x="4647096" y="1696014"/>
                </a:cubicBezTo>
                <a:cubicBezTo>
                  <a:pt x="4652116" y="1707113"/>
                  <a:pt x="4652617" y="1718125"/>
                  <a:pt x="4648597" y="1729051"/>
                </a:cubicBezTo>
                <a:cubicBezTo>
                  <a:pt x="4644579" y="1739976"/>
                  <a:pt x="4645078" y="1750989"/>
                  <a:pt x="4650100" y="1762088"/>
                </a:cubicBezTo>
                <a:lnTo>
                  <a:pt x="4606467" y="1779132"/>
                </a:lnTo>
                <a:cubicBezTo>
                  <a:pt x="4613267" y="1790723"/>
                  <a:pt x="4615341" y="1801880"/>
                  <a:pt x="4612694" y="1812603"/>
                </a:cubicBezTo>
                <a:cubicBezTo>
                  <a:pt x="4615170" y="1818094"/>
                  <a:pt x="4615284" y="1823369"/>
                  <a:pt x="4613036" y="1828427"/>
                </a:cubicBezTo>
                <a:cubicBezTo>
                  <a:pt x="4610788" y="1833483"/>
                  <a:pt x="4610903" y="1838759"/>
                  <a:pt x="4613379" y="1844250"/>
                </a:cubicBezTo>
                <a:cubicBezTo>
                  <a:pt x="4608035" y="1854505"/>
                  <a:pt x="4600030" y="1868793"/>
                  <a:pt x="4589361" y="1887113"/>
                </a:cubicBezTo>
                <a:cubicBezTo>
                  <a:pt x="4578692" y="1905433"/>
                  <a:pt x="4575002" y="1919459"/>
                  <a:pt x="4578291" y="1929193"/>
                </a:cubicBezTo>
                <a:lnTo>
                  <a:pt x="4575714" y="1955275"/>
                </a:lnTo>
                <a:cubicBezTo>
                  <a:pt x="4580880" y="1964084"/>
                  <a:pt x="4575785" y="1970634"/>
                  <a:pt x="4560425" y="1974925"/>
                </a:cubicBezTo>
                <a:lnTo>
                  <a:pt x="4552608" y="1976839"/>
                </a:lnTo>
                <a:lnTo>
                  <a:pt x="4534098" y="2029091"/>
                </a:lnTo>
                <a:cubicBezTo>
                  <a:pt x="4536438" y="2034351"/>
                  <a:pt x="4536008" y="2038698"/>
                  <a:pt x="4532809" y="2042132"/>
                </a:cubicBezTo>
                <a:cubicBezTo>
                  <a:pt x="4529609" y="2045567"/>
                  <a:pt x="4529180" y="2049914"/>
                  <a:pt x="4531520" y="2055173"/>
                </a:cubicBezTo>
                <a:lnTo>
                  <a:pt x="4513310" y="2085082"/>
                </a:lnTo>
                <a:cubicBezTo>
                  <a:pt x="4508413" y="2088004"/>
                  <a:pt x="4505839" y="2091551"/>
                  <a:pt x="4505586" y="2095722"/>
                </a:cubicBezTo>
                <a:cubicBezTo>
                  <a:pt x="4505332" y="2099894"/>
                  <a:pt x="4506504" y="2104114"/>
                  <a:pt x="4509101" y="2108383"/>
                </a:cubicBezTo>
                <a:cubicBezTo>
                  <a:pt x="4500487" y="2124808"/>
                  <a:pt x="4492280" y="2141929"/>
                  <a:pt x="4484482" y="2159745"/>
                </a:cubicBezTo>
                <a:cubicBezTo>
                  <a:pt x="4476683" y="2177561"/>
                  <a:pt x="4471246" y="2195595"/>
                  <a:pt x="4468172" y="2213845"/>
                </a:cubicBezTo>
                <a:cubicBezTo>
                  <a:pt x="4460356" y="2215758"/>
                  <a:pt x="4458079" y="2219497"/>
                  <a:pt x="4461343" y="2225060"/>
                </a:cubicBezTo>
                <a:cubicBezTo>
                  <a:pt x="4467146" y="2237492"/>
                  <a:pt x="4464859" y="2243752"/>
                  <a:pt x="4454482" y="2243840"/>
                </a:cubicBezTo>
                <a:cubicBezTo>
                  <a:pt x="4444105" y="2243928"/>
                  <a:pt x="4439778" y="2246711"/>
                  <a:pt x="4441502" y="2252188"/>
                </a:cubicBezTo>
                <a:cubicBezTo>
                  <a:pt x="4446522" y="2263286"/>
                  <a:pt x="4444167" y="2269430"/>
                  <a:pt x="4434436" y="2270619"/>
                </a:cubicBezTo>
                <a:cubicBezTo>
                  <a:pt x="4424706" y="2271809"/>
                  <a:pt x="4421536" y="2276562"/>
                  <a:pt x="4424924" y="2284878"/>
                </a:cubicBezTo>
                <a:cubicBezTo>
                  <a:pt x="4427582" y="2288934"/>
                  <a:pt x="4428793" y="2291952"/>
                  <a:pt x="4428558" y="2293931"/>
                </a:cubicBezTo>
                <a:cubicBezTo>
                  <a:pt x="4428322" y="2295911"/>
                  <a:pt x="4425379" y="2297560"/>
                  <a:pt x="4419727" y="2298876"/>
                </a:cubicBezTo>
                <a:cubicBezTo>
                  <a:pt x="4420553" y="2321872"/>
                  <a:pt x="4416451" y="2344085"/>
                  <a:pt x="4407422" y="2365517"/>
                </a:cubicBezTo>
                <a:cubicBezTo>
                  <a:pt x="4398391" y="2386948"/>
                  <a:pt x="4394290" y="2409162"/>
                  <a:pt x="4395116" y="2432158"/>
                </a:cubicBezTo>
                <a:cubicBezTo>
                  <a:pt x="4399932" y="2442909"/>
                  <a:pt x="4399617" y="2452530"/>
                  <a:pt x="4394170" y="2461022"/>
                </a:cubicBezTo>
                <a:cubicBezTo>
                  <a:pt x="4388723" y="2469514"/>
                  <a:pt x="4388408" y="2479134"/>
                  <a:pt x="4393224" y="2489886"/>
                </a:cubicBezTo>
                <a:cubicBezTo>
                  <a:pt x="4385313" y="2504018"/>
                  <a:pt x="4376506" y="2517574"/>
                  <a:pt x="4366802" y="2530555"/>
                </a:cubicBezTo>
                <a:cubicBezTo>
                  <a:pt x="4357097" y="2543535"/>
                  <a:pt x="4351060" y="2558004"/>
                  <a:pt x="4348688" y="2573961"/>
                </a:cubicBezTo>
                <a:cubicBezTo>
                  <a:pt x="4342446" y="2575224"/>
                  <a:pt x="4337344" y="2577003"/>
                  <a:pt x="4333384" y="2579299"/>
                </a:cubicBezTo>
                <a:cubicBezTo>
                  <a:pt x="4329423" y="2581594"/>
                  <a:pt x="4328884" y="2585437"/>
                  <a:pt x="4331767" y="2590829"/>
                </a:cubicBezTo>
                <a:lnTo>
                  <a:pt x="4336663" y="2599175"/>
                </a:lnTo>
                <a:lnTo>
                  <a:pt x="4317465" y="2619781"/>
                </a:lnTo>
                <a:lnTo>
                  <a:pt x="4333784" y="2647601"/>
                </a:lnTo>
                <a:lnTo>
                  <a:pt x="4301231" y="2668296"/>
                </a:lnTo>
                <a:lnTo>
                  <a:pt x="4311365" y="2700810"/>
                </a:lnTo>
                <a:cubicBezTo>
                  <a:pt x="4298841" y="2710570"/>
                  <a:pt x="4287439" y="2722243"/>
                  <a:pt x="4277158" y="2735828"/>
                </a:cubicBezTo>
                <a:cubicBezTo>
                  <a:pt x="4266878" y="2749413"/>
                  <a:pt x="4258654" y="2762694"/>
                  <a:pt x="4252485" y="2775671"/>
                </a:cubicBezTo>
                <a:cubicBezTo>
                  <a:pt x="4257518" y="2779807"/>
                  <a:pt x="4260904" y="2784944"/>
                  <a:pt x="4262642" y="2791080"/>
                </a:cubicBezTo>
                <a:cubicBezTo>
                  <a:pt x="4264379" y="2797216"/>
                  <a:pt x="4260678" y="2801701"/>
                  <a:pt x="4251540" y="2804535"/>
                </a:cubicBezTo>
                <a:cubicBezTo>
                  <a:pt x="4233329" y="2821586"/>
                  <a:pt x="4216958" y="2844152"/>
                  <a:pt x="4202425" y="2872233"/>
                </a:cubicBezTo>
                <a:cubicBezTo>
                  <a:pt x="4187891" y="2900314"/>
                  <a:pt x="4178036" y="2924466"/>
                  <a:pt x="4172860" y="2944689"/>
                </a:cubicBezTo>
                <a:cubicBezTo>
                  <a:pt x="4161342" y="2949498"/>
                  <a:pt x="4155326" y="2958924"/>
                  <a:pt x="4154812" y="2972968"/>
                </a:cubicBezTo>
                <a:cubicBezTo>
                  <a:pt x="4154298" y="2987013"/>
                  <a:pt x="4146328" y="2996917"/>
                  <a:pt x="4130901" y="3002682"/>
                </a:cubicBezTo>
                <a:lnTo>
                  <a:pt x="4094482" y="3062501"/>
                </a:lnTo>
                <a:cubicBezTo>
                  <a:pt x="4098742" y="3073255"/>
                  <a:pt x="4096201" y="3082891"/>
                  <a:pt x="4086859" y="3091409"/>
                </a:cubicBezTo>
                <a:cubicBezTo>
                  <a:pt x="4077516" y="3099926"/>
                  <a:pt x="4074975" y="3109562"/>
                  <a:pt x="4079235" y="3120317"/>
                </a:cubicBezTo>
                <a:lnTo>
                  <a:pt x="4036933" y="3162487"/>
                </a:lnTo>
                <a:cubicBezTo>
                  <a:pt x="4034899" y="3195528"/>
                  <a:pt x="4024170" y="3226124"/>
                  <a:pt x="4004743" y="3254276"/>
                </a:cubicBezTo>
                <a:cubicBezTo>
                  <a:pt x="3985317" y="3282428"/>
                  <a:pt x="3966685" y="3310983"/>
                  <a:pt x="3948848" y="3339939"/>
                </a:cubicBezTo>
                <a:cubicBezTo>
                  <a:pt x="3933815" y="3345740"/>
                  <a:pt x="3926443" y="3356029"/>
                  <a:pt x="3926730" y="3370805"/>
                </a:cubicBezTo>
                <a:cubicBezTo>
                  <a:pt x="3927018" y="3385581"/>
                  <a:pt x="3919646" y="3395870"/>
                  <a:pt x="3904613" y="3401671"/>
                </a:cubicBezTo>
                <a:lnTo>
                  <a:pt x="3864931" y="3455925"/>
                </a:lnTo>
                <a:cubicBezTo>
                  <a:pt x="3869157" y="3466622"/>
                  <a:pt x="3866683" y="3476374"/>
                  <a:pt x="3857510" y="3485181"/>
                </a:cubicBezTo>
                <a:cubicBezTo>
                  <a:pt x="3848338" y="3493988"/>
                  <a:pt x="3846273" y="3504436"/>
                  <a:pt x="3851315" y="3516523"/>
                </a:cubicBezTo>
                <a:cubicBezTo>
                  <a:pt x="3840334" y="3528755"/>
                  <a:pt x="3829517" y="3541743"/>
                  <a:pt x="3818864" y="3555486"/>
                </a:cubicBezTo>
                <a:cubicBezTo>
                  <a:pt x="3808210" y="3569229"/>
                  <a:pt x="3799186" y="3583369"/>
                  <a:pt x="3791791" y="3597904"/>
                </a:cubicBezTo>
                <a:cubicBezTo>
                  <a:pt x="3785555" y="3599497"/>
                  <a:pt x="3778078" y="3600400"/>
                  <a:pt x="3769357" y="3600613"/>
                </a:cubicBezTo>
                <a:cubicBezTo>
                  <a:pt x="3760637" y="3600825"/>
                  <a:pt x="3752912" y="3599402"/>
                  <a:pt x="3746183" y="3596344"/>
                </a:cubicBezTo>
                <a:lnTo>
                  <a:pt x="3659178" y="3569922"/>
                </a:lnTo>
                <a:cubicBezTo>
                  <a:pt x="3649026" y="3571347"/>
                  <a:pt x="3638709" y="3569630"/>
                  <a:pt x="3628225" y="3564774"/>
                </a:cubicBezTo>
                <a:cubicBezTo>
                  <a:pt x="3617742" y="3559917"/>
                  <a:pt x="3609378" y="3557722"/>
                  <a:pt x="3603135" y="3558190"/>
                </a:cubicBezTo>
                <a:cubicBezTo>
                  <a:pt x="3599478" y="3559417"/>
                  <a:pt x="3597268" y="3561681"/>
                  <a:pt x="3596505" y="3564983"/>
                </a:cubicBezTo>
                <a:cubicBezTo>
                  <a:pt x="3595741" y="3568285"/>
                  <a:pt x="3594917" y="3571006"/>
                  <a:pt x="3594030" y="3573145"/>
                </a:cubicBezTo>
                <a:cubicBezTo>
                  <a:pt x="3583741" y="3578779"/>
                  <a:pt x="3574450" y="3585163"/>
                  <a:pt x="3566159" y="3592296"/>
                </a:cubicBezTo>
                <a:cubicBezTo>
                  <a:pt x="3557866" y="3599430"/>
                  <a:pt x="3551753" y="3607421"/>
                  <a:pt x="3547819" y="3616271"/>
                </a:cubicBezTo>
                <a:cubicBezTo>
                  <a:pt x="3550921" y="3621875"/>
                  <a:pt x="3550763" y="3626686"/>
                  <a:pt x="3547347" y="3630704"/>
                </a:cubicBezTo>
                <a:cubicBezTo>
                  <a:pt x="3543931" y="3634721"/>
                  <a:pt x="3538234" y="3637707"/>
                  <a:pt x="3530255" y="3639660"/>
                </a:cubicBezTo>
                <a:lnTo>
                  <a:pt x="3526346" y="3640616"/>
                </a:lnTo>
                <a:cubicBezTo>
                  <a:pt x="3525281" y="3652609"/>
                  <a:pt x="3523461" y="3663792"/>
                  <a:pt x="3520887" y="3674165"/>
                </a:cubicBezTo>
                <a:cubicBezTo>
                  <a:pt x="3518312" y="3684539"/>
                  <a:pt x="3508751" y="3692049"/>
                  <a:pt x="3492204" y="3696696"/>
                </a:cubicBezTo>
                <a:cubicBezTo>
                  <a:pt x="3488986" y="3697600"/>
                  <a:pt x="3486045" y="3698349"/>
                  <a:pt x="3483379" y="3698944"/>
                </a:cubicBezTo>
                <a:cubicBezTo>
                  <a:pt x="3475382" y="3700727"/>
                  <a:pt x="3469869" y="3701120"/>
                  <a:pt x="3466840" y="3700122"/>
                </a:cubicBezTo>
                <a:cubicBezTo>
                  <a:pt x="3462800" y="3698791"/>
                  <a:pt x="3458329" y="3693390"/>
                  <a:pt x="3453425" y="3683919"/>
                </a:cubicBezTo>
                <a:cubicBezTo>
                  <a:pt x="3449639" y="3671591"/>
                  <a:pt x="3448377" y="3660235"/>
                  <a:pt x="3449642" y="3649851"/>
                </a:cubicBezTo>
                <a:cubicBezTo>
                  <a:pt x="3450906" y="3639466"/>
                  <a:pt x="3438253" y="3637262"/>
                  <a:pt x="3411684" y="3643236"/>
                </a:cubicBezTo>
                <a:lnTo>
                  <a:pt x="3345205" y="3621333"/>
                </a:lnTo>
                <a:cubicBezTo>
                  <a:pt x="3336100" y="3604540"/>
                  <a:pt x="3329254" y="3587790"/>
                  <a:pt x="3324668" y="3571084"/>
                </a:cubicBezTo>
                <a:cubicBezTo>
                  <a:pt x="3320083" y="3554377"/>
                  <a:pt x="3313645" y="3538323"/>
                  <a:pt x="3305355" y="3522921"/>
                </a:cubicBezTo>
                <a:cubicBezTo>
                  <a:pt x="3294010" y="3525167"/>
                  <a:pt x="3286080" y="3521806"/>
                  <a:pt x="3281565" y="3512838"/>
                </a:cubicBezTo>
                <a:cubicBezTo>
                  <a:pt x="3278395" y="3507118"/>
                  <a:pt x="3276488" y="3500692"/>
                  <a:pt x="3275842" y="3493559"/>
                </a:cubicBezTo>
                <a:cubicBezTo>
                  <a:pt x="3275197" y="3486427"/>
                  <a:pt x="3275243" y="3479522"/>
                  <a:pt x="3275982" y="3472846"/>
                </a:cubicBezTo>
                <a:lnTo>
                  <a:pt x="3275573" y="3470976"/>
                </a:lnTo>
                <a:lnTo>
                  <a:pt x="3260257" y="3494973"/>
                </a:lnTo>
                <a:cubicBezTo>
                  <a:pt x="3254021" y="3496565"/>
                  <a:pt x="3246544" y="3497468"/>
                  <a:pt x="3237823" y="3497680"/>
                </a:cubicBezTo>
                <a:cubicBezTo>
                  <a:pt x="3229103" y="3497893"/>
                  <a:pt x="3221378" y="3496470"/>
                  <a:pt x="3214649" y="3493412"/>
                </a:cubicBezTo>
                <a:lnTo>
                  <a:pt x="3127644" y="3466990"/>
                </a:lnTo>
                <a:cubicBezTo>
                  <a:pt x="3117492" y="3468415"/>
                  <a:pt x="3107175" y="3466698"/>
                  <a:pt x="3096691" y="3461842"/>
                </a:cubicBezTo>
                <a:cubicBezTo>
                  <a:pt x="3086208" y="3456985"/>
                  <a:pt x="3077844" y="3454790"/>
                  <a:pt x="3071601" y="3455258"/>
                </a:cubicBezTo>
                <a:cubicBezTo>
                  <a:pt x="3067944" y="3456485"/>
                  <a:pt x="3065734" y="3458749"/>
                  <a:pt x="3064971" y="3462051"/>
                </a:cubicBezTo>
                <a:cubicBezTo>
                  <a:pt x="3064207" y="3465353"/>
                  <a:pt x="3063383" y="3468074"/>
                  <a:pt x="3062496" y="3470213"/>
                </a:cubicBezTo>
                <a:cubicBezTo>
                  <a:pt x="3052207" y="3475846"/>
                  <a:pt x="3042916" y="3482231"/>
                  <a:pt x="3034625" y="3489364"/>
                </a:cubicBezTo>
                <a:cubicBezTo>
                  <a:pt x="3026332" y="3496498"/>
                  <a:pt x="3020219" y="3504489"/>
                  <a:pt x="3016285" y="3513340"/>
                </a:cubicBezTo>
                <a:cubicBezTo>
                  <a:pt x="3019387" y="3518944"/>
                  <a:pt x="3019229" y="3523754"/>
                  <a:pt x="3015813" y="3527771"/>
                </a:cubicBezTo>
                <a:cubicBezTo>
                  <a:pt x="3012398" y="3531789"/>
                  <a:pt x="3006700" y="3534775"/>
                  <a:pt x="2998721" y="3536728"/>
                </a:cubicBezTo>
                <a:lnTo>
                  <a:pt x="2994812" y="3537684"/>
                </a:lnTo>
                <a:cubicBezTo>
                  <a:pt x="2993747" y="3549677"/>
                  <a:pt x="2991927" y="3560859"/>
                  <a:pt x="2989353" y="3571233"/>
                </a:cubicBezTo>
                <a:cubicBezTo>
                  <a:pt x="2986778" y="3581606"/>
                  <a:pt x="2977217" y="3589117"/>
                  <a:pt x="2960670" y="3593764"/>
                </a:cubicBezTo>
                <a:cubicBezTo>
                  <a:pt x="2957452" y="3594667"/>
                  <a:pt x="2954511" y="3595417"/>
                  <a:pt x="2951845" y="3596012"/>
                </a:cubicBezTo>
                <a:cubicBezTo>
                  <a:pt x="2943848" y="3597795"/>
                  <a:pt x="2938335" y="3598187"/>
                  <a:pt x="2935306" y="3597189"/>
                </a:cubicBezTo>
                <a:cubicBezTo>
                  <a:pt x="2931266" y="3595859"/>
                  <a:pt x="2926795" y="3590458"/>
                  <a:pt x="2921891" y="3580988"/>
                </a:cubicBezTo>
                <a:cubicBezTo>
                  <a:pt x="2918105" y="3568658"/>
                  <a:pt x="2916844" y="3557303"/>
                  <a:pt x="2918108" y="3546918"/>
                </a:cubicBezTo>
                <a:cubicBezTo>
                  <a:pt x="2919372" y="3536534"/>
                  <a:pt x="2906720" y="3534329"/>
                  <a:pt x="2880150" y="3540303"/>
                </a:cubicBezTo>
                <a:lnTo>
                  <a:pt x="2813671" y="3518401"/>
                </a:lnTo>
                <a:cubicBezTo>
                  <a:pt x="2804566" y="3501607"/>
                  <a:pt x="2797720" y="3484858"/>
                  <a:pt x="2793134" y="3468152"/>
                </a:cubicBezTo>
                <a:cubicBezTo>
                  <a:pt x="2788549" y="3451444"/>
                  <a:pt x="2782111" y="3435391"/>
                  <a:pt x="2773821" y="3419989"/>
                </a:cubicBezTo>
                <a:cubicBezTo>
                  <a:pt x="2762477" y="3422235"/>
                  <a:pt x="2754546" y="3418875"/>
                  <a:pt x="2750031" y="3409906"/>
                </a:cubicBezTo>
                <a:cubicBezTo>
                  <a:pt x="2746861" y="3404186"/>
                  <a:pt x="2744954" y="3397760"/>
                  <a:pt x="2744308" y="3390627"/>
                </a:cubicBezTo>
                <a:cubicBezTo>
                  <a:pt x="2743663" y="3383495"/>
                  <a:pt x="2743709" y="3376590"/>
                  <a:pt x="2744448" y="3369914"/>
                </a:cubicBezTo>
                <a:cubicBezTo>
                  <a:pt x="2739564" y="3359047"/>
                  <a:pt x="2740016" y="3349657"/>
                  <a:pt x="2745803" y="3341745"/>
                </a:cubicBezTo>
                <a:cubicBezTo>
                  <a:pt x="2751589" y="3333833"/>
                  <a:pt x="2752857" y="3325835"/>
                  <a:pt x="2749604" y="3317750"/>
                </a:cubicBezTo>
                <a:lnTo>
                  <a:pt x="2750549" y="3288885"/>
                </a:lnTo>
                <a:lnTo>
                  <a:pt x="2761286" y="3276713"/>
                </a:lnTo>
                <a:lnTo>
                  <a:pt x="2770692" y="3239415"/>
                </a:lnTo>
                <a:cubicBezTo>
                  <a:pt x="2763959" y="3239207"/>
                  <a:pt x="2758121" y="3237189"/>
                  <a:pt x="2753176" y="3233362"/>
                </a:cubicBezTo>
                <a:cubicBezTo>
                  <a:pt x="2748231" y="3229536"/>
                  <a:pt x="2744507" y="3225411"/>
                  <a:pt x="2742005" y="3220986"/>
                </a:cubicBezTo>
                <a:lnTo>
                  <a:pt x="2703248" y="3227711"/>
                </a:lnTo>
                <a:lnTo>
                  <a:pt x="2678105" y="3271396"/>
                </a:lnTo>
                <a:cubicBezTo>
                  <a:pt x="2684395" y="3280163"/>
                  <a:pt x="2687164" y="3290047"/>
                  <a:pt x="2686415" y="3301047"/>
                </a:cubicBezTo>
                <a:cubicBezTo>
                  <a:pt x="2685664" y="3312048"/>
                  <a:pt x="2678925" y="3319980"/>
                  <a:pt x="2666196" y="3324844"/>
                </a:cubicBezTo>
                <a:cubicBezTo>
                  <a:pt x="2671496" y="3333443"/>
                  <a:pt x="2672940" y="3343886"/>
                  <a:pt x="2670527" y="3356172"/>
                </a:cubicBezTo>
                <a:cubicBezTo>
                  <a:pt x="2668115" y="3368458"/>
                  <a:pt x="2665313" y="3379419"/>
                  <a:pt x="2662125" y="3389054"/>
                </a:cubicBezTo>
                <a:cubicBezTo>
                  <a:pt x="2658098" y="3390399"/>
                  <a:pt x="2653459" y="3390905"/>
                  <a:pt x="2648208" y="3390569"/>
                </a:cubicBezTo>
                <a:cubicBezTo>
                  <a:pt x="2642956" y="3390233"/>
                  <a:pt x="2638726" y="3388126"/>
                  <a:pt x="2635515" y="3384246"/>
                </a:cubicBezTo>
                <a:cubicBezTo>
                  <a:pt x="2631123" y="3377291"/>
                  <a:pt x="2629904" y="3369537"/>
                  <a:pt x="2631859" y="3360983"/>
                </a:cubicBezTo>
                <a:cubicBezTo>
                  <a:pt x="2633813" y="3352430"/>
                  <a:pt x="2635900" y="3344455"/>
                  <a:pt x="2638119" y="3337059"/>
                </a:cubicBezTo>
                <a:cubicBezTo>
                  <a:pt x="2634214" y="3330640"/>
                  <a:pt x="2633533" y="3325474"/>
                  <a:pt x="2636076" y="3321563"/>
                </a:cubicBezTo>
                <a:cubicBezTo>
                  <a:pt x="2638621" y="3317653"/>
                  <a:pt x="2638428" y="3313160"/>
                  <a:pt x="2635502" y="3308085"/>
                </a:cubicBezTo>
                <a:cubicBezTo>
                  <a:pt x="2633335" y="3298632"/>
                  <a:pt x="2633177" y="3289161"/>
                  <a:pt x="2635029" y="3279675"/>
                </a:cubicBezTo>
                <a:cubicBezTo>
                  <a:pt x="2636882" y="3270187"/>
                  <a:pt x="2641010" y="3261842"/>
                  <a:pt x="2647411" y="3254637"/>
                </a:cubicBezTo>
                <a:cubicBezTo>
                  <a:pt x="2640116" y="3252948"/>
                  <a:pt x="2632790" y="3250029"/>
                  <a:pt x="2625433" y="3245877"/>
                </a:cubicBezTo>
                <a:cubicBezTo>
                  <a:pt x="2618076" y="3241725"/>
                  <a:pt x="2620177" y="3237471"/>
                  <a:pt x="2631738" y="3233116"/>
                </a:cubicBezTo>
                <a:cubicBezTo>
                  <a:pt x="2626950" y="3221388"/>
                  <a:pt x="2625334" y="3194580"/>
                  <a:pt x="2626888" y="3152694"/>
                </a:cubicBezTo>
                <a:cubicBezTo>
                  <a:pt x="2628443" y="3110808"/>
                  <a:pt x="2632500" y="3083857"/>
                  <a:pt x="2639058" y="3071843"/>
                </a:cubicBezTo>
                <a:lnTo>
                  <a:pt x="2639539" y="3015395"/>
                </a:lnTo>
                <a:cubicBezTo>
                  <a:pt x="2641611" y="3014669"/>
                  <a:pt x="2643549" y="3013364"/>
                  <a:pt x="2645355" y="3011481"/>
                </a:cubicBezTo>
                <a:cubicBezTo>
                  <a:pt x="2647161" y="3009598"/>
                  <a:pt x="2647670" y="3007918"/>
                  <a:pt x="2646884" y="3006442"/>
                </a:cubicBezTo>
                <a:cubicBezTo>
                  <a:pt x="2643434" y="3002500"/>
                  <a:pt x="2641068" y="2999250"/>
                  <a:pt x="2639781" y="2996691"/>
                </a:cubicBezTo>
                <a:cubicBezTo>
                  <a:pt x="2638496" y="2994133"/>
                  <a:pt x="2641352" y="2991708"/>
                  <a:pt x="2648350" y="2989420"/>
                </a:cubicBezTo>
                <a:cubicBezTo>
                  <a:pt x="2645425" y="2984346"/>
                  <a:pt x="2645234" y="2979853"/>
                  <a:pt x="2647777" y="2975942"/>
                </a:cubicBezTo>
                <a:cubicBezTo>
                  <a:pt x="2650321" y="2972031"/>
                  <a:pt x="2649639" y="2966866"/>
                  <a:pt x="2645734" y="2960446"/>
                </a:cubicBezTo>
                <a:cubicBezTo>
                  <a:pt x="2644544" y="2958548"/>
                  <a:pt x="2642027" y="2955620"/>
                  <a:pt x="2638184" y="2951665"/>
                </a:cubicBezTo>
                <a:cubicBezTo>
                  <a:pt x="2634339" y="2947710"/>
                  <a:pt x="2630435" y="2946050"/>
                  <a:pt x="2626470" y="2946687"/>
                </a:cubicBezTo>
                <a:cubicBezTo>
                  <a:pt x="2614054" y="2953039"/>
                  <a:pt x="2606893" y="2966209"/>
                  <a:pt x="2604988" y="2986200"/>
                </a:cubicBezTo>
                <a:cubicBezTo>
                  <a:pt x="2603083" y="3006190"/>
                  <a:pt x="2602085" y="3019891"/>
                  <a:pt x="2601994" y="3027301"/>
                </a:cubicBezTo>
                <a:lnTo>
                  <a:pt x="2577343" y="3025184"/>
                </a:lnTo>
                <a:lnTo>
                  <a:pt x="2568204" y="3038017"/>
                </a:lnTo>
                <a:lnTo>
                  <a:pt x="2569025" y="3070871"/>
                </a:lnTo>
                <a:lnTo>
                  <a:pt x="2540139" y="3126392"/>
                </a:lnTo>
                <a:cubicBezTo>
                  <a:pt x="2544085" y="3132868"/>
                  <a:pt x="2545175" y="3138593"/>
                  <a:pt x="2543406" y="3143570"/>
                </a:cubicBezTo>
                <a:cubicBezTo>
                  <a:pt x="2541639" y="3148545"/>
                  <a:pt x="2542728" y="3154270"/>
                  <a:pt x="2546675" y="3160746"/>
                </a:cubicBezTo>
                <a:lnTo>
                  <a:pt x="2526599" y="3190292"/>
                </a:lnTo>
                <a:cubicBezTo>
                  <a:pt x="2517716" y="3194489"/>
                  <a:pt x="2513202" y="3203096"/>
                  <a:pt x="2513053" y="3216113"/>
                </a:cubicBezTo>
                <a:cubicBezTo>
                  <a:pt x="2512906" y="3229129"/>
                  <a:pt x="2514105" y="3239236"/>
                  <a:pt x="2516649" y="3246431"/>
                </a:cubicBezTo>
                <a:cubicBezTo>
                  <a:pt x="2506431" y="3253949"/>
                  <a:pt x="2495123" y="3274645"/>
                  <a:pt x="2482725" y="3308518"/>
                </a:cubicBezTo>
                <a:cubicBezTo>
                  <a:pt x="2470326" y="3342391"/>
                  <a:pt x="2461833" y="3362194"/>
                  <a:pt x="2457246" y="3367926"/>
                </a:cubicBezTo>
                <a:cubicBezTo>
                  <a:pt x="2462889" y="3372897"/>
                  <a:pt x="2464746" y="3377827"/>
                  <a:pt x="2462819" y="3382716"/>
                </a:cubicBezTo>
                <a:cubicBezTo>
                  <a:pt x="2460892" y="3387604"/>
                  <a:pt x="2456097" y="3391333"/>
                  <a:pt x="2448435" y="3393900"/>
                </a:cubicBezTo>
                <a:cubicBezTo>
                  <a:pt x="2451558" y="3398981"/>
                  <a:pt x="2452293" y="3403163"/>
                  <a:pt x="2450640" y="3406447"/>
                </a:cubicBezTo>
                <a:cubicBezTo>
                  <a:pt x="2448988" y="3409730"/>
                  <a:pt x="2449724" y="3413913"/>
                  <a:pt x="2452846" y="3418993"/>
                </a:cubicBezTo>
                <a:cubicBezTo>
                  <a:pt x="2444253" y="3425305"/>
                  <a:pt x="2435487" y="3434157"/>
                  <a:pt x="2426548" y="3445546"/>
                </a:cubicBezTo>
                <a:cubicBezTo>
                  <a:pt x="2417608" y="3456936"/>
                  <a:pt x="2415494" y="3466988"/>
                  <a:pt x="2420205" y="3475705"/>
                </a:cubicBezTo>
                <a:cubicBezTo>
                  <a:pt x="2416735" y="3480324"/>
                  <a:pt x="2415517" y="3485263"/>
                  <a:pt x="2416555" y="3490522"/>
                </a:cubicBezTo>
                <a:cubicBezTo>
                  <a:pt x="2417593" y="3495782"/>
                  <a:pt x="2419683" y="3500500"/>
                  <a:pt x="2422822" y="3504678"/>
                </a:cubicBezTo>
                <a:cubicBezTo>
                  <a:pt x="2417601" y="3522892"/>
                  <a:pt x="2406666" y="3539605"/>
                  <a:pt x="2390017" y="3554819"/>
                </a:cubicBezTo>
                <a:cubicBezTo>
                  <a:pt x="2394086" y="3561463"/>
                  <a:pt x="2395419" y="3567525"/>
                  <a:pt x="2394019" y="3573005"/>
                </a:cubicBezTo>
                <a:cubicBezTo>
                  <a:pt x="2392620" y="3578486"/>
                  <a:pt x="2393463" y="3583875"/>
                  <a:pt x="2396553" y="3589174"/>
                </a:cubicBezTo>
                <a:cubicBezTo>
                  <a:pt x="2385353" y="3593760"/>
                  <a:pt x="2376982" y="3602623"/>
                  <a:pt x="2371437" y="3615765"/>
                </a:cubicBezTo>
                <a:cubicBezTo>
                  <a:pt x="2365891" y="3628907"/>
                  <a:pt x="2362785" y="3640241"/>
                  <a:pt x="2362116" y="3649766"/>
                </a:cubicBezTo>
                <a:lnTo>
                  <a:pt x="2323105" y="3678695"/>
                </a:lnTo>
                <a:cubicBezTo>
                  <a:pt x="2327132" y="3685282"/>
                  <a:pt x="2328548" y="3691456"/>
                  <a:pt x="2327352" y="3697217"/>
                </a:cubicBezTo>
                <a:cubicBezTo>
                  <a:pt x="2326156" y="3702977"/>
                  <a:pt x="2327571" y="3709151"/>
                  <a:pt x="2331599" y="3715739"/>
                </a:cubicBezTo>
                <a:lnTo>
                  <a:pt x="2296999" y="3769760"/>
                </a:lnTo>
                <a:cubicBezTo>
                  <a:pt x="2289163" y="3771693"/>
                  <a:pt x="2284102" y="3771090"/>
                  <a:pt x="2281817" y="3767952"/>
                </a:cubicBezTo>
                <a:cubicBezTo>
                  <a:pt x="2280783" y="3764416"/>
                  <a:pt x="2281687" y="3750147"/>
                  <a:pt x="2284531" y="3725146"/>
                </a:cubicBezTo>
                <a:cubicBezTo>
                  <a:pt x="2287374" y="3700144"/>
                  <a:pt x="2290527" y="3674860"/>
                  <a:pt x="2293988" y="3649294"/>
                </a:cubicBezTo>
                <a:cubicBezTo>
                  <a:pt x="2297448" y="3623729"/>
                  <a:pt x="2299587" y="3608333"/>
                  <a:pt x="2300401" y="3603107"/>
                </a:cubicBezTo>
                <a:cubicBezTo>
                  <a:pt x="2295714" y="3593763"/>
                  <a:pt x="2297290" y="3584294"/>
                  <a:pt x="2305132" y="3574702"/>
                </a:cubicBezTo>
                <a:cubicBezTo>
                  <a:pt x="2312973" y="3565109"/>
                  <a:pt x="2314059" y="3554968"/>
                  <a:pt x="2308392" y="3544278"/>
                </a:cubicBezTo>
                <a:cubicBezTo>
                  <a:pt x="2309608" y="3532992"/>
                  <a:pt x="2311006" y="3519579"/>
                  <a:pt x="2312590" y="3504037"/>
                </a:cubicBezTo>
                <a:cubicBezTo>
                  <a:pt x="2314172" y="3488496"/>
                  <a:pt x="2318427" y="3475831"/>
                  <a:pt x="2325358" y="3466045"/>
                </a:cubicBezTo>
                <a:cubicBezTo>
                  <a:pt x="2322216" y="3464903"/>
                  <a:pt x="2318459" y="3462920"/>
                  <a:pt x="2314093" y="3460097"/>
                </a:cubicBezTo>
                <a:cubicBezTo>
                  <a:pt x="2309726" y="3457273"/>
                  <a:pt x="2306461" y="3455964"/>
                  <a:pt x="2304298" y="3456166"/>
                </a:cubicBezTo>
                <a:cubicBezTo>
                  <a:pt x="2301495" y="3457607"/>
                  <a:pt x="2301549" y="3459797"/>
                  <a:pt x="2304462" y="3462737"/>
                </a:cubicBezTo>
                <a:lnTo>
                  <a:pt x="2277687" y="3451359"/>
                </a:lnTo>
                <a:cubicBezTo>
                  <a:pt x="2276404" y="3425274"/>
                  <a:pt x="2276999" y="3398593"/>
                  <a:pt x="2279471" y="3371317"/>
                </a:cubicBezTo>
                <a:cubicBezTo>
                  <a:pt x="2286980" y="3368936"/>
                  <a:pt x="2288775" y="3365056"/>
                  <a:pt x="2284856" y="3359675"/>
                </a:cubicBezTo>
                <a:cubicBezTo>
                  <a:pt x="2281406" y="3355733"/>
                  <a:pt x="2279039" y="3352482"/>
                  <a:pt x="2277753" y="3349923"/>
                </a:cubicBezTo>
                <a:cubicBezTo>
                  <a:pt x="2276468" y="3347364"/>
                  <a:pt x="2279324" y="3344941"/>
                  <a:pt x="2286322" y="3342653"/>
                </a:cubicBezTo>
                <a:cubicBezTo>
                  <a:pt x="2283398" y="3337578"/>
                  <a:pt x="2283206" y="3333086"/>
                  <a:pt x="2285748" y="3329175"/>
                </a:cubicBezTo>
                <a:cubicBezTo>
                  <a:pt x="2288293" y="3325264"/>
                  <a:pt x="2287612" y="3320098"/>
                  <a:pt x="2283707" y="3313679"/>
                </a:cubicBezTo>
                <a:cubicBezTo>
                  <a:pt x="2292508" y="3312544"/>
                  <a:pt x="2298902" y="3309688"/>
                  <a:pt x="2302887" y="3305113"/>
                </a:cubicBezTo>
                <a:cubicBezTo>
                  <a:pt x="2306872" y="3300537"/>
                  <a:pt x="2306571" y="3294838"/>
                  <a:pt x="2301986" y="3288013"/>
                </a:cubicBezTo>
                <a:lnTo>
                  <a:pt x="2301329" y="3261730"/>
                </a:lnTo>
                <a:cubicBezTo>
                  <a:pt x="2292644" y="3245443"/>
                  <a:pt x="2291151" y="3223564"/>
                  <a:pt x="2296850" y="3196093"/>
                </a:cubicBezTo>
                <a:lnTo>
                  <a:pt x="2300703" y="3163199"/>
                </a:lnTo>
                <a:lnTo>
                  <a:pt x="2297301" y="3165477"/>
                </a:lnTo>
                <a:lnTo>
                  <a:pt x="2260882" y="3225296"/>
                </a:lnTo>
                <a:cubicBezTo>
                  <a:pt x="2265142" y="3236050"/>
                  <a:pt x="2262601" y="3245686"/>
                  <a:pt x="2253259" y="3254204"/>
                </a:cubicBezTo>
                <a:cubicBezTo>
                  <a:pt x="2243916" y="3262721"/>
                  <a:pt x="2241375" y="3272358"/>
                  <a:pt x="2245635" y="3283112"/>
                </a:cubicBezTo>
                <a:lnTo>
                  <a:pt x="2203333" y="3325282"/>
                </a:lnTo>
                <a:cubicBezTo>
                  <a:pt x="2201299" y="3358323"/>
                  <a:pt x="2190569" y="3388920"/>
                  <a:pt x="2171143" y="3417072"/>
                </a:cubicBezTo>
                <a:cubicBezTo>
                  <a:pt x="2151717" y="3445224"/>
                  <a:pt x="2133085" y="3473778"/>
                  <a:pt x="2115247" y="3502734"/>
                </a:cubicBezTo>
                <a:cubicBezTo>
                  <a:pt x="2100215" y="3508536"/>
                  <a:pt x="2092842" y="3518824"/>
                  <a:pt x="2093130" y="3533600"/>
                </a:cubicBezTo>
                <a:cubicBezTo>
                  <a:pt x="2093418" y="3548376"/>
                  <a:pt x="2086046" y="3558665"/>
                  <a:pt x="2071013" y="3564466"/>
                </a:cubicBezTo>
                <a:lnTo>
                  <a:pt x="2031330" y="3618720"/>
                </a:lnTo>
                <a:cubicBezTo>
                  <a:pt x="2035556" y="3629417"/>
                  <a:pt x="2033083" y="3639169"/>
                  <a:pt x="2023910" y="3647976"/>
                </a:cubicBezTo>
                <a:cubicBezTo>
                  <a:pt x="2014738" y="3656783"/>
                  <a:pt x="2012673" y="3667231"/>
                  <a:pt x="2017714" y="3679318"/>
                </a:cubicBezTo>
                <a:cubicBezTo>
                  <a:pt x="2006733" y="3691551"/>
                  <a:pt x="1995917" y="3704539"/>
                  <a:pt x="1985263" y="3718282"/>
                </a:cubicBezTo>
                <a:cubicBezTo>
                  <a:pt x="1974609" y="3732025"/>
                  <a:pt x="1965586" y="3746164"/>
                  <a:pt x="1958191" y="3760700"/>
                </a:cubicBezTo>
                <a:cubicBezTo>
                  <a:pt x="1951955" y="3762293"/>
                  <a:pt x="1944477" y="3763195"/>
                  <a:pt x="1935757" y="3763408"/>
                </a:cubicBezTo>
                <a:cubicBezTo>
                  <a:pt x="1927037" y="3763621"/>
                  <a:pt x="1919312" y="3762198"/>
                  <a:pt x="1912583" y="3759139"/>
                </a:cubicBezTo>
                <a:lnTo>
                  <a:pt x="1825577" y="3732718"/>
                </a:lnTo>
                <a:cubicBezTo>
                  <a:pt x="1815426" y="3734142"/>
                  <a:pt x="1805108" y="3732426"/>
                  <a:pt x="1794624" y="3727569"/>
                </a:cubicBezTo>
                <a:cubicBezTo>
                  <a:pt x="1784142" y="3722713"/>
                  <a:pt x="1775777" y="3720518"/>
                  <a:pt x="1769534" y="3720986"/>
                </a:cubicBezTo>
                <a:cubicBezTo>
                  <a:pt x="1765877" y="3722212"/>
                  <a:pt x="1763668" y="3724477"/>
                  <a:pt x="1762905" y="3727779"/>
                </a:cubicBezTo>
                <a:cubicBezTo>
                  <a:pt x="1762141" y="3731081"/>
                  <a:pt x="1761317" y="3733801"/>
                  <a:pt x="1760430" y="3735940"/>
                </a:cubicBezTo>
                <a:cubicBezTo>
                  <a:pt x="1750141" y="3741574"/>
                  <a:pt x="1740850" y="3747958"/>
                  <a:pt x="1732558" y="3755092"/>
                </a:cubicBezTo>
                <a:cubicBezTo>
                  <a:pt x="1724266" y="3762225"/>
                  <a:pt x="1718152" y="3770216"/>
                  <a:pt x="1714219" y="3779067"/>
                </a:cubicBezTo>
                <a:cubicBezTo>
                  <a:pt x="1717320" y="3784671"/>
                  <a:pt x="1717163" y="3789481"/>
                  <a:pt x="1713746" y="3793499"/>
                </a:cubicBezTo>
                <a:cubicBezTo>
                  <a:pt x="1710331" y="3797517"/>
                  <a:pt x="1704633" y="3800502"/>
                  <a:pt x="1696655" y="3802455"/>
                </a:cubicBezTo>
                <a:lnTo>
                  <a:pt x="1692746" y="3803412"/>
                </a:lnTo>
                <a:cubicBezTo>
                  <a:pt x="1691681" y="3815405"/>
                  <a:pt x="1689860" y="3826587"/>
                  <a:pt x="1687286" y="3836961"/>
                </a:cubicBezTo>
                <a:cubicBezTo>
                  <a:pt x="1684711" y="3847334"/>
                  <a:pt x="1675151" y="3854844"/>
                  <a:pt x="1658603" y="3859492"/>
                </a:cubicBezTo>
                <a:cubicBezTo>
                  <a:pt x="1655386" y="3860395"/>
                  <a:pt x="1652444" y="3861144"/>
                  <a:pt x="1649779" y="3861739"/>
                </a:cubicBezTo>
                <a:cubicBezTo>
                  <a:pt x="1641782" y="3863522"/>
                  <a:pt x="1636269" y="3863915"/>
                  <a:pt x="1633240" y="3862917"/>
                </a:cubicBezTo>
                <a:cubicBezTo>
                  <a:pt x="1629200" y="3861586"/>
                  <a:pt x="1624728" y="3856186"/>
                  <a:pt x="1619824" y="3846715"/>
                </a:cubicBezTo>
                <a:cubicBezTo>
                  <a:pt x="1616038" y="3834386"/>
                  <a:pt x="1614777" y="3823030"/>
                  <a:pt x="1616041" y="3812646"/>
                </a:cubicBezTo>
                <a:cubicBezTo>
                  <a:pt x="1617306" y="3802262"/>
                  <a:pt x="1604653" y="3800057"/>
                  <a:pt x="1578084" y="3806031"/>
                </a:cubicBezTo>
                <a:lnTo>
                  <a:pt x="1511605" y="3784128"/>
                </a:lnTo>
                <a:cubicBezTo>
                  <a:pt x="1502500" y="3767335"/>
                  <a:pt x="1495654" y="3750586"/>
                  <a:pt x="1491068" y="3733879"/>
                </a:cubicBezTo>
                <a:cubicBezTo>
                  <a:pt x="1486482" y="3717172"/>
                  <a:pt x="1480044" y="3701118"/>
                  <a:pt x="1471755" y="3685716"/>
                </a:cubicBezTo>
                <a:cubicBezTo>
                  <a:pt x="1460410" y="3687963"/>
                  <a:pt x="1452480" y="3684602"/>
                  <a:pt x="1447964" y="3675634"/>
                </a:cubicBezTo>
                <a:cubicBezTo>
                  <a:pt x="1444795" y="3669913"/>
                  <a:pt x="1442888" y="3663487"/>
                  <a:pt x="1442242" y="3656355"/>
                </a:cubicBezTo>
                <a:cubicBezTo>
                  <a:pt x="1441597" y="3649222"/>
                  <a:pt x="1441643" y="3642318"/>
                  <a:pt x="1442382" y="3635641"/>
                </a:cubicBezTo>
                <a:cubicBezTo>
                  <a:pt x="1437498" y="3624774"/>
                  <a:pt x="1437949" y="3615385"/>
                  <a:pt x="1443736" y="3607472"/>
                </a:cubicBezTo>
                <a:cubicBezTo>
                  <a:pt x="1449523" y="3599561"/>
                  <a:pt x="1450790" y="3591562"/>
                  <a:pt x="1447537" y="3583477"/>
                </a:cubicBezTo>
                <a:lnTo>
                  <a:pt x="1448483" y="3554613"/>
                </a:lnTo>
                <a:lnTo>
                  <a:pt x="1459220" y="3542440"/>
                </a:lnTo>
                <a:lnTo>
                  <a:pt x="1468626" y="3505142"/>
                </a:lnTo>
                <a:cubicBezTo>
                  <a:pt x="1461893" y="3504934"/>
                  <a:pt x="1456055" y="3502917"/>
                  <a:pt x="1451110" y="3499090"/>
                </a:cubicBezTo>
                <a:cubicBezTo>
                  <a:pt x="1446165" y="3495263"/>
                  <a:pt x="1442441" y="3491138"/>
                  <a:pt x="1439939" y="3486714"/>
                </a:cubicBezTo>
                <a:lnTo>
                  <a:pt x="1395319" y="3494455"/>
                </a:lnTo>
                <a:lnTo>
                  <a:pt x="1385527" y="3477764"/>
                </a:lnTo>
                <a:cubicBezTo>
                  <a:pt x="1379709" y="3469114"/>
                  <a:pt x="1382200" y="3463201"/>
                  <a:pt x="1393001" y="3460027"/>
                </a:cubicBezTo>
                <a:cubicBezTo>
                  <a:pt x="1383557" y="3438213"/>
                  <a:pt x="1384946" y="3417724"/>
                  <a:pt x="1397168" y="3398560"/>
                </a:cubicBezTo>
                <a:cubicBezTo>
                  <a:pt x="1409390" y="3379396"/>
                  <a:pt x="1410780" y="3358907"/>
                  <a:pt x="1401335" y="3337093"/>
                </a:cubicBezTo>
                <a:cubicBezTo>
                  <a:pt x="1412956" y="3333254"/>
                  <a:pt x="1421784" y="3325128"/>
                  <a:pt x="1427817" y="3312715"/>
                </a:cubicBezTo>
                <a:cubicBezTo>
                  <a:pt x="1433850" y="3300302"/>
                  <a:pt x="1437707" y="3289416"/>
                  <a:pt x="1439387" y="3280057"/>
                </a:cubicBezTo>
                <a:lnTo>
                  <a:pt x="1450123" y="3267884"/>
                </a:lnTo>
                <a:cubicBezTo>
                  <a:pt x="1445141" y="3260819"/>
                  <a:pt x="1441890" y="3254325"/>
                  <a:pt x="1440370" y="3248400"/>
                </a:cubicBezTo>
                <a:cubicBezTo>
                  <a:pt x="1438850" y="3242476"/>
                  <a:pt x="1444478" y="3237784"/>
                  <a:pt x="1457253" y="3234325"/>
                </a:cubicBezTo>
                <a:lnTo>
                  <a:pt x="1465069" y="3232411"/>
                </a:lnTo>
                <a:cubicBezTo>
                  <a:pt x="1461494" y="3221556"/>
                  <a:pt x="1466573" y="3211165"/>
                  <a:pt x="1480305" y="3201242"/>
                </a:cubicBezTo>
                <a:cubicBezTo>
                  <a:pt x="1494037" y="3191319"/>
                  <a:pt x="1498708" y="3180234"/>
                  <a:pt x="1494316" y="3167987"/>
                </a:cubicBezTo>
                <a:lnTo>
                  <a:pt x="1519053" y="3149205"/>
                </a:lnTo>
                <a:lnTo>
                  <a:pt x="1518780" y="3138296"/>
                </a:lnTo>
                <a:lnTo>
                  <a:pt x="1506554" y="3145366"/>
                </a:lnTo>
                <a:cubicBezTo>
                  <a:pt x="1504475" y="3145817"/>
                  <a:pt x="1502020" y="3145354"/>
                  <a:pt x="1499187" y="3143976"/>
                </a:cubicBezTo>
                <a:cubicBezTo>
                  <a:pt x="1496354" y="3142598"/>
                  <a:pt x="1494347" y="3141165"/>
                  <a:pt x="1493167" y="3139676"/>
                </a:cubicBezTo>
                <a:cubicBezTo>
                  <a:pt x="1481412" y="3136229"/>
                  <a:pt x="1472433" y="3130246"/>
                  <a:pt x="1466227" y="3121727"/>
                </a:cubicBezTo>
                <a:lnTo>
                  <a:pt x="1476178" y="3065588"/>
                </a:lnTo>
                <a:lnTo>
                  <a:pt x="1487277" y="3055445"/>
                </a:lnTo>
                <a:lnTo>
                  <a:pt x="1490538" y="3034542"/>
                </a:lnTo>
                <a:lnTo>
                  <a:pt x="1468986" y="3004951"/>
                </a:lnTo>
                <a:cubicBezTo>
                  <a:pt x="1466594" y="3005502"/>
                  <a:pt x="1462888" y="3005435"/>
                  <a:pt x="1457864" y="3004751"/>
                </a:cubicBezTo>
                <a:cubicBezTo>
                  <a:pt x="1452841" y="3004068"/>
                  <a:pt x="1449582" y="3003032"/>
                  <a:pt x="1448090" y="3001643"/>
                </a:cubicBezTo>
                <a:cubicBezTo>
                  <a:pt x="1447542" y="3000229"/>
                  <a:pt x="1449004" y="2998799"/>
                  <a:pt x="1452475" y="2997355"/>
                </a:cubicBezTo>
                <a:cubicBezTo>
                  <a:pt x="1455948" y="2995908"/>
                  <a:pt x="1458839" y="2994853"/>
                  <a:pt x="1461148" y="2994190"/>
                </a:cubicBezTo>
                <a:cubicBezTo>
                  <a:pt x="1458181" y="2989059"/>
                  <a:pt x="1458073" y="2984679"/>
                  <a:pt x="1460820" y="2981048"/>
                </a:cubicBezTo>
                <a:cubicBezTo>
                  <a:pt x="1463566" y="2977418"/>
                  <a:pt x="1463457" y="2973037"/>
                  <a:pt x="1460491" y="2967906"/>
                </a:cubicBezTo>
                <a:cubicBezTo>
                  <a:pt x="1464710" y="2955323"/>
                  <a:pt x="1468468" y="2938540"/>
                  <a:pt x="1471768" y="2917556"/>
                </a:cubicBezTo>
                <a:cubicBezTo>
                  <a:pt x="1475066" y="2896571"/>
                  <a:pt x="1473643" y="2880604"/>
                  <a:pt x="1467495" y="2869652"/>
                </a:cubicBezTo>
                <a:cubicBezTo>
                  <a:pt x="1464585" y="2866712"/>
                  <a:pt x="1460775" y="2865712"/>
                  <a:pt x="1456068" y="2866653"/>
                </a:cubicBezTo>
                <a:cubicBezTo>
                  <a:pt x="1441397" y="2872685"/>
                  <a:pt x="1436256" y="2881491"/>
                  <a:pt x="1440645" y="2893068"/>
                </a:cubicBezTo>
                <a:cubicBezTo>
                  <a:pt x="1445034" y="2904646"/>
                  <a:pt x="1445607" y="2914951"/>
                  <a:pt x="1442364" y="2923982"/>
                </a:cubicBezTo>
                <a:cubicBezTo>
                  <a:pt x="1431128" y="2931823"/>
                  <a:pt x="1419977" y="2952469"/>
                  <a:pt x="1408908" y="2985920"/>
                </a:cubicBezTo>
                <a:cubicBezTo>
                  <a:pt x="1397839" y="3019372"/>
                  <a:pt x="1386687" y="3040017"/>
                  <a:pt x="1375451" y="3047858"/>
                </a:cubicBezTo>
                <a:cubicBezTo>
                  <a:pt x="1379153" y="3053997"/>
                  <a:pt x="1379262" y="3058378"/>
                  <a:pt x="1375780" y="3060999"/>
                </a:cubicBezTo>
                <a:cubicBezTo>
                  <a:pt x="1372298" y="3063622"/>
                  <a:pt x="1372407" y="3068002"/>
                  <a:pt x="1376109" y="3074142"/>
                </a:cubicBezTo>
                <a:cubicBezTo>
                  <a:pt x="1369444" y="3086672"/>
                  <a:pt x="1362495" y="3101984"/>
                  <a:pt x="1355261" y="3120076"/>
                </a:cubicBezTo>
                <a:cubicBezTo>
                  <a:pt x="1348026" y="3138169"/>
                  <a:pt x="1348178" y="3153712"/>
                  <a:pt x="1355717" y="3166706"/>
                </a:cubicBezTo>
                <a:cubicBezTo>
                  <a:pt x="1350446" y="3173483"/>
                  <a:pt x="1345441" y="3181418"/>
                  <a:pt x="1340701" y="3190510"/>
                </a:cubicBezTo>
                <a:cubicBezTo>
                  <a:pt x="1335962" y="3199601"/>
                  <a:pt x="1335691" y="3207690"/>
                  <a:pt x="1339889" y="3214776"/>
                </a:cubicBezTo>
                <a:lnTo>
                  <a:pt x="1307248" y="3271487"/>
                </a:lnTo>
                <a:cubicBezTo>
                  <a:pt x="1313538" y="3280255"/>
                  <a:pt x="1316308" y="3290138"/>
                  <a:pt x="1315559" y="3301139"/>
                </a:cubicBezTo>
                <a:cubicBezTo>
                  <a:pt x="1314808" y="3312139"/>
                  <a:pt x="1308068" y="3320071"/>
                  <a:pt x="1295340" y="3324936"/>
                </a:cubicBezTo>
                <a:cubicBezTo>
                  <a:pt x="1300640" y="3333535"/>
                  <a:pt x="1302083" y="3343977"/>
                  <a:pt x="1299670" y="3356264"/>
                </a:cubicBezTo>
                <a:cubicBezTo>
                  <a:pt x="1297257" y="3368550"/>
                  <a:pt x="1294457" y="3379511"/>
                  <a:pt x="1291268" y="3389145"/>
                </a:cubicBezTo>
                <a:cubicBezTo>
                  <a:pt x="1287241" y="3390490"/>
                  <a:pt x="1282602" y="3390996"/>
                  <a:pt x="1277351" y="3390660"/>
                </a:cubicBezTo>
                <a:cubicBezTo>
                  <a:pt x="1272100" y="3390325"/>
                  <a:pt x="1267870" y="3388218"/>
                  <a:pt x="1264658" y="3384337"/>
                </a:cubicBezTo>
                <a:cubicBezTo>
                  <a:pt x="1260266" y="3377382"/>
                  <a:pt x="1259048" y="3369628"/>
                  <a:pt x="1261001" y="3361075"/>
                </a:cubicBezTo>
                <a:cubicBezTo>
                  <a:pt x="1262956" y="3352521"/>
                  <a:pt x="1265043" y="3344547"/>
                  <a:pt x="1267263" y="3337151"/>
                </a:cubicBezTo>
                <a:cubicBezTo>
                  <a:pt x="1263358" y="3330731"/>
                  <a:pt x="1262677" y="3325566"/>
                  <a:pt x="1265220" y="3321655"/>
                </a:cubicBezTo>
                <a:cubicBezTo>
                  <a:pt x="1267763" y="3317744"/>
                  <a:pt x="1267572" y="3313252"/>
                  <a:pt x="1264646" y="3308177"/>
                </a:cubicBezTo>
                <a:cubicBezTo>
                  <a:pt x="1262479" y="3298723"/>
                  <a:pt x="1262320" y="3289253"/>
                  <a:pt x="1264173" y="3279766"/>
                </a:cubicBezTo>
                <a:cubicBezTo>
                  <a:pt x="1266024" y="3270279"/>
                  <a:pt x="1270152" y="3261933"/>
                  <a:pt x="1276555" y="3254729"/>
                </a:cubicBezTo>
                <a:cubicBezTo>
                  <a:pt x="1269259" y="3253040"/>
                  <a:pt x="1261934" y="3250120"/>
                  <a:pt x="1254577" y="3245968"/>
                </a:cubicBezTo>
                <a:cubicBezTo>
                  <a:pt x="1247219" y="3241817"/>
                  <a:pt x="1249321" y="3237563"/>
                  <a:pt x="1260880" y="3233207"/>
                </a:cubicBezTo>
                <a:cubicBezTo>
                  <a:pt x="1256093" y="3221480"/>
                  <a:pt x="1254478" y="3194672"/>
                  <a:pt x="1256031" y="3152785"/>
                </a:cubicBezTo>
                <a:cubicBezTo>
                  <a:pt x="1257587" y="3110899"/>
                  <a:pt x="1261643" y="3083949"/>
                  <a:pt x="1268202" y="3071934"/>
                </a:cubicBezTo>
                <a:lnTo>
                  <a:pt x="1268682" y="3015486"/>
                </a:lnTo>
                <a:cubicBezTo>
                  <a:pt x="1270754" y="3014760"/>
                  <a:pt x="1272691" y="3013455"/>
                  <a:pt x="1274498" y="3011573"/>
                </a:cubicBezTo>
                <a:cubicBezTo>
                  <a:pt x="1276304" y="3009689"/>
                  <a:pt x="1276813" y="3008009"/>
                  <a:pt x="1276027" y="3006534"/>
                </a:cubicBezTo>
                <a:cubicBezTo>
                  <a:pt x="1272578" y="3002592"/>
                  <a:pt x="1270211" y="2999341"/>
                  <a:pt x="1268924" y="2996783"/>
                </a:cubicBezTo>
                <a:cubicBezTo>
                  <a:pt x="1267638" y="2994224"/>
                  <a:pt x="1270495" y="2991800"/>
                  <a:pt x="1277494" y="2989512"/>
                </a:cubicBezTo>
                <a:cubicBezTo>
                  <a:pt x="1274568" y="2984437"/>
                  <a:pt x="1274377" y="2979944"/>
                  <a:pt x="1276921" y="2976034"/>
                </a:cubicBezTo>
                <a:cubicBezTo>
                  <a:pt x="1279463" y="2972123"/>
                  <a:pt x="1278783" y="2966957"/>
                  <a:pt x="1274878" y="2960538"/>
                </a:cubicBezTo>
                <a:cubicBezTo>
                  <a:pt x="1273687" y="2958639"/>
                  <a:pt x="1271170" y="2955711"/>
                  <a:pt x="1267326" y="2951756"/>
                </a:cubicBezTo>
                <a:cubicBezTo>
                  <a:pt x="1263483" y="2947801"/>
                  <a:pt x="1259577" y="2946142"/>
                  <a:pt x="1255613" y="2946778"/>
                </a:cubicBezTo>
                <a:cubicBezTo>
                  <a:pt x="1243196" y="2953130"/>
                  <a:pt x="1236036" y="2966301"/>
                  <a:pt x="1234131" y="2986291"/>
                </a:cubicBezTo>
                <a:cubicBezTo>
                  <a:pt x="1232226" y="3006281"/>
                  <a:pt x="1231228" y="3019982"/>
                  <a:pt x="1231138" y="3027392"/>
                </a:cubicBezTo>
                <a:lnTo>
                  <a:pt x="1206487" y="3025275"/>
                </a:lnTo>
                <a:lnTo>
                  <a:pt x="1197348" y="3038108"/>
                </a:lnTo>
                <a:lnTo>
                  <a:pt x="1198169" y="3070962"/>
                </a:lnTo>
                <a:lnTo>
                  <a:pt x="1169282" y="3126484"/>
                </a:lnTo>
                <a:cubicBezTo>
                  <a:pt x="1173228" y="3132960"/>
                  <a:pt x="1174318" y="3138685"/>
                  <a:pt x="1172549" y="3143661"/>
                </a:cubicBezTo>
                <a:cubicBezTo>
                  <a:pt x="1170782" y="3148637"/>
                  <a:pt x="1171871" y="3154362"/>
                  <a:pt x="1175817" y="3160838"/>
                </a:cubicBezTo>
                <a:lnTo>
                  <a:pt x="1155743" y="3190384"/>
                </a:lnTo>
                <a:cubicBezTo>
                  <a:pt x="1146859" y="3194580"/>
                  <a:pt x="1142344" y="3203187"/>
                  <a:pt x="1142196" y="3216204"/>
                </a:cubicBezTo>
                <a:cubicBezTo>
                  <a:pt x="1142049" y="3229221"/>
                  <a:pt x="1143248" y="3239328"/>
                  <a:pt x="1145792" y="3246523"/>
                </a:cubicBezTo>
                <a:cubicBezTo>
                  <a:pt x="1135575" y="3254041"/>
                  <a:pt x="1124265" y="3274736"/>
                  <a:pt x="1111867" y="3308609"/>
                </a:cubicBezTo>
                <a:cubicBezTo>
                  <a:pt x="1099469" y="3342482"/>
                  <a:pt x="1090977" y="3362285"/>
                  <a:pt x="1086390" y="3368017"/>
                </a:cubicBezTo>
                <a:cubicBezTo>
                  <a:pt x="1092032" y="3372989"/>
                  <a:pt x="1093890" y="3377918"/>
                  <a:pt x="1091963" y="3382807"/>
                </a:cubicBezTo>
                <a:cubicBezTo>
                  <a:pt x="1090035" y="3387695"/>
                  <a:pt x="1085240" y="3391424"/>
                  <a:pt x="1077578" y="3393992"/>
                </a:cubicBezTo>
                <a:cubicBezTo>
                  <a:pt x="1080701" y="3399072"/>
                  <a:pt x="1081436" y="3403254"/>
                  <a:pt x="1079784" y="3406538"/>
                </a:cubicBezTo>
                <a:cubicBezTo>
                  <a:pt x="1078131" y="3409821"/>
                  <a:pt x="1078867" y="3414004"/>
                  <a:pt x="1081989" y="3419084"/>
                </a:cubicBezTo>
                <a:cubicBezTo>
                  <a:pt x="1073396" y="3425397"/>
                  <a:pt x="1064629" y="3434249"/>
                  <a:pt x="1055691" y="3445638"/>
                </a:cubicBezTo>
                <a:cubicBezTo>
                  <a:pt x="1046751" y="3457027"/>
                  <a:pt x="1044637" y="3467080"/>
                  <a:pt x="1049349" y="3475797"/>
                </a:cubicBezTo>
                <a:cubicBezTo>
                  <a:pt x="1045877" y="3480416"/>
                  <a:pt x="1044660" y="3485355"/>
                  <a:pt x="1045699" y="3490614"/>
                </a:cubicBezTo>
                <a:cubicBezTo>
                  <a:pt x="1046737" y="3495873"/>
                  <a:pt x="1048825" y="3500591"/>
                  <a:pt x="1051965" y="3504770"/>
                </a:cubicBezTo>
                <a:cubicBezTo>
                  <a:pt x="1046745" y="3522983"/>
                  <a:pt x="1035808" y="3539697"/>
                  <a:pt x="1019160" y="3554911"/>
                </a:cubicBezTo>
                <a:cubicBezTo>
                  <a:pt x="1023229" y="3561554"/>
                  <a:pt x="1024563" y="3567617"/>
                  <a:pt x="1023163" y="3573097"/>
                </a:cubicBezTo>
                <a:cubicBezTo>
                  <a:pt x="1021763" y="3578577"/>
                  <a:pt x="1022607" y="3583966"/>
                  <a:pt x="1025695" y="3589265"/>
                </a:cubicBezTo>
                <a:cubicBezTo>
                  <a:pt x="1014496" y="3593852"/>
                  <a:pt x="1006125" y="3602715"/>
                  <a:pt x="1000580" y="3615857"/>
                </a:cubicBezTo>
                <a:cubicBezTo>
                  <a:pt x="995035" y="3628998"/>
                  <a:pt x="991928" y="3640332"/>
                  <a:pt x="991259" y="3649857"/>
                </a:cubicBezTo>
                <a:lnTo>
                  <a:pt x="952248" y="3678786"/>
                </a:lnTo>
                <a:cubicBezTo>
                  <a:pt x="956275" y="3685374"/>
                  <a:pt x="957691" y="3691547"/>
                  <a:pt x="956496" y="3697309"/>
                </a:cubicBezTo>
                <a:cubicBezTo>
                  <a:pt x="955298" y="3703069"/>
                  <a:pt x="956715" y="3709242"/>
                  <a:pt x="960742" y="3715830"/>
                </a:cubicBezTo>
                <a:lnTo>
                  <a:pt x="926143" y="3769852"/>
                </a:lnTo>
                <a:cubicBezTo>
                  <a:pt x="918307" y="3771785"/>
                  <a:pt x="913246" y="3771182"/>
                  <a:pt x="910960" y="3768043"/>
                </a:cubicBezTo>
                <a:cubicBezTo>
                  <a:pt x="909925" y="3764508"/>
                  <a:pt x="910831" y="3750239"/>
                  <a:pt x="913673" y="3725237"/>
                </a:cubicBezTo>
                <a:cubicBezTo>
                  <a:pt x="916518" y="3700235"/>
                  <a:pt x="919670" y="3674951"/>
                  <a:pt x="923131" y="3649386"/>
                </a:cubicBezTo>
                <a:cubicBezTo>
                  <a:pt x="926592" y="3623820"/>
                  <a:pt x="928730" y="3608425"/>
                  <a:pt x="929545" y="3603198"/>
                </a:cubicBezTo>
                <a:cubicBezTo>
                  <a:pt x="924857" y="3593854"/>
                  <a:pt x="926433" y="3584385"/>
                  <a:pt x="934275" y="3574793"/>
                </a:cubicBezTo>
                <a:cubicBezTo>
                  <a:pt x="942116" y="3565200"/>
                  <a:pt x="943203" y="3555059"/>
                  <a:pt x="937535" y="3544369"/>
                </a:cubicBezTo>
                <a:cubicBezTo>
                  <a:pt x="938751" y="3533084"/>
                  <a:pt x="940150" y="3519670"/>
                  <a:pt x="941733" y="3504128"/>
                </a:cubicBezTo>
                <a:cubicBezTo>
                  <a:pt x="943315" y="3488587"/>
                  <a:pt x="947571" y="3475923"/>
                  <a:pt x="954501" y="3466136"/>
                </a:cubicBezTo>
                <a:cubicBezTo>
                  <a:pt x="951358" y="3464994"/>
                  <a:pt x="947603" y="3463012"/>
                  <a:pt x="943236" y="3460188"/>
                </a:cubicBezTo>
                <a:cubicBezTo>
                  <a:pt x="938868" y="3457364"/>
                  <a:pt x="935604" y="3456055"/>
                  <a:pt x="933440" y="3456258"/>
                </a:cubicBezTo>
                <a:cubicBezTo>
                  <a:pt x="930638" y="3457698"/>
                  <a:pt x="930693" y="3459888"/>
                  <a:pt x="933605" y="3462828"/>
                </a:cubicBezTo>
                <a:lnTo>
                  <a:pt x="906830" y="3451451"/>
                </a:lnTo>
                <a:cubicBezTo>
                  <a:pt x="905548" y="3425365"/>
                  <a:pt x="906143" y="3398684"/>
                  <a:pt x="908613" y="3371408"/>
                </a:cubicBezTo>
                <a:cubicBezTo>
                  <a:pt x="916122" y="3369027"/>
                  <a:pt x="917918" y="3365147"/>
                  <a:pt x="913999" y="3359766"/>
                </a:cubicBezTo>
                <a:cubicBezTo>
                  <a:pt x="910550" y="3355824"/>
                  <a:pt x="908182" y="3352574"/>
                  <a:pt x="906897" y="3350015"/>
                </a:cubicBezTo>
                <a:cubicBezTo>
                  <a:pt x="905611" y="3347456"/>
                  <a:pt x="908468" y="3345033"/>
                  <a:pt x="915466" y="3342744"/>
                </a:cubicBezTo>
                <a:cubicBezTo>
                  <a:pt x="912540" y="3337670"/>
                  <a:pt x="912350" y="3333177"/>
                  <a:pt x="914892" y="3329266"/>
                </a:cubicBezTo>
                <a:cubicBezTo>
                  <a:pt x="917436" y="3325355"/>
                  <a:pt x="916755" y="3320190"/>
                  <a:pt x="912849" y="3313770"/>
                </a:cubicBezTo>
                <a:cubicBezTo>
                  <a:pt x="921652" y="3312635"/>
                  <a:pt x="928044" y="3309780"/>
                  <a:pt x="932029" y="3305204"/>
                </a:cubicBezTo>
                <a:cubicBezTo>
                  <a:pt x="936015" y="3300629"/>
                  <a:pt x="935714" y="3294929"/>
                  <a:pt x="931129" y="3288104"/>
                </a:cubicBezTo>
                <a:lnTo>
                  <a:pt x="930472" y="3261822"/>
                </a:lnTo>
                <a:cubicBezTo>
                  <a:pt x="921786" y="3245535"/>
                  <a:pt x="920294" y="3223655"/>
                  <a:pt x="925993" y="3196184"/>
                </a:cubicBezTo>
                <a:cubicBezTo>
                  <a:pt x="931693" y="3168713"/>
                  <a:pt x="932036" y="3144596"/>
                  <a:pt x="927023" y="3123833"/>
                </a:cubicBezTo>
                <a:cubicBezTo>
                  <a:pt x="932855" y="3122189"/>
                  <a:pt x="937147" y="3120415"/>
                  <a:pt x="939898" y="3118508"/>
                </a:cubicBezTo>
                <a:cubicBezTo>
                  <a:pt x="942649" y="3116600"/>
                  <a:pt x="942656" y="3113701"/>
                  <a:pt x="939917" y="3109809"/>
                </a:cubicBezTo>
                <a:cubicBezTo>
                  <a:pt x="933740" y="3102386"/>
                  <a:pt x="936133" y="3097211"/>
                  <a:pt x="947097" y="3094286"/>
                </a:cubicBezTo>
                <a:cubicBezTo>
                  <a:pt x="944733" y="3091172"/>
                  <a:pt x="943053" y="3087014"/>
                  <a:pt x="942056" y="3081811"/>
                </a:cubicBezTo>
                <a:cubicBezTo>
                  <a:pt x="941058" y="3076608"/>
                  <a:pt x="943172" y="3072902"/>
                  <a:pt x="948400" y="3070692"/>
                </a:cubicBezTo>
                <a:lnTo>
                  <a:pt x="930765" y="3046481"/>
                </a:lnTo>
                <a:lnTo>
                  <a:pt x="937946" y="3030959"/>
                </a:lnTo>
                <a:cubicBezTo>
                  <a:pt x="933555" y="3025590"/>
                  <a:pt x="931072" y="3020858"/>
                  <a:pt x="930495" y="3016764"/>
                </a:cubicBezTo>
                <a:cubicBezTo>
                  <a:pt x="929920" y="3012669"/>
                  <a:pt x="934089" y="3009139"/>
                  <a:pt x="943003" y="3006175"/>
                </a:cubicBezTo>
                <a:lnTo>
                  <a:pt x="954267" y="3002603"/>
                </a:lnTo>
                <a:cubicBezTo>
                  <a:pt x="949960" y="2995897"/>
                  <a:pt x="947674" y="2989585"/>
                  <a:pt x="947407" y="2983667"/>
                </a:cubicBezTo>
                <a:cubicBezTo>
                  <a:pt x="947141" y="2977749"/>
                  <a:pt x="945345" y="2972110"/>
                  <a:pt x="942018" y="2966750"/>
                </a:cubicBezTo>
                <a:cubicBezTo>
                  <a:pt x="945753" y="2952181"/>
                  <a:pt x="948519" y="2936677"/>
                  <a:pt x="950316" y="2920240"/>
                </a:cubicBezTo>
                <a:cubicBezTo>
                  <a:pt x="952113" y="2903803"/>
                  <a:pt x="951083" y="2887848"/>
                  <a:pt x="947227" y="2872375"/>
                </a:cubicBezTo>
                <a:cubicBezTo>
                  <a:pt x="943145" y="2866771"/>
                  <a:pt x="941430" y="2861244"/>
                  <a:pt x="942082" y="2855794"/>
                </a:cubicBezTo>
                <a:cubicBezTo>
                  <a:pt x="942735" y="2850344"/>
                  <a:pt x="946733" y="2846316"/>
                  <a:pt x="954079" y="2843710"/>
                </a:cubicBezTo>
                <a:lnTo>
                  <a:pt x="961588" y="2841330"/>
                </a:lnTo>
                <a:lnTo>
                  <a:pt x="949503" y="2812047"/>
                </a:lnTo>
                <a:cubicBezTo>
                  <a:pt x="953514" y="2799047"/>
                  <a:pt x="955404" y="2786306"/>
                  <a:pt x="955170" y="2773823"/>
                </a:cubicBezTo>
                <a:cubicBezTo>
                  <a:pt x="954937" y="2761342"/>
                  <a:pt x="954949" y="2749195"/>
                  <a:pt x="955205" y="2737386"/>
                </a:cubicBezTo>
                <a:lnTo>
                  <a:pt x="975445" y="2714411"/>
                </a:lnTo>
                <a:cubicBezTo>
                  <a:pt x="972077" y="2708993"/>
                  <a:pt x="970361" y="2703465"/>
                  <a:pt x="970300" y="2697829"/>
                </a:cubicBezTo>
                <a:cubicBezTo>
                  <a:pt x="970238" y="2692191"/>
                  <a:pt x="968523" y="2686663"/>
                  <a:pt x="965155" y="2681247"/>
                </a:cubicBezTo>
                <a:cubicBezTo>
                  <a:pt x="964009" y="2662224"/>
                  <a:pt x="966292" y="2643149"/>
                  <a:pt x="972003" y="2624022"/>
                </a:cubicBezTo>
                <a:cubicBezTo>
                  <a:pt x="977713" y="2604895"/>
                  <a:pt x="979506" y="2585147"/>
                  <a:pt x="977381" y="2564780"/>
                </a:cubicBezTo>
                <a:cubicBezTo>
                  <a:pt x="989191" y="2559447"/>
                  <a:pt x="992503" y="2549980"/>
                  <a:pt x="987314" y="2536379"/>
                </a:cubicBezTo>
                <a:lnTo>
                  <a:pt x="978681" y="2520128"/>
                </a:lnTo>
                <a:lnTo>
                  <a:pt x="956789" y="2573777"/>
                </a:lnTo>
                <a:cubicBezTo>
                  <a:pt x="945271" y="2578586"/>
                  <a:pt x="939255" y="2588012"/>
                  <a:pt x="938741" y="2602056"/>
                </a:cubicBezTo>
                <a:cubicBezTo>
                  <a:pt x="938227" y="2616101"/>
                  <a:pt x="930257" y="2626005"/>
                  <a:pt x="914830" y="2631770"/>
                </a:cubicBezTo>
                <a:lnTo>
                  <a:pt x="878411" y="2691589"/>
                </a:lnTo>
                <a:cubicBezTo>
                  <a:pt x="882671" y="2702343"/>
                  <a:pt x="880130" y="2711979"/>
                  <a:pt x="870788" y="2720497"/>
                </a:cubicBezTo>
                <a:cubicBezTo>
                  <a:pt x="861445" y="2729014"/>
                  <a:pt x="858904" y="2738650"/>
                  <a:pt x="863164" y="2749405"/>
                </a:cubicBezTo>
                <a:lnTo>
                  <a:pt x="820862" y="2791575"/>
                </a:lnTo>
                <a:cubicBezTo>
                  <a:pt x="818828" y="2824616"/>
                  <a:pt x="808098" y="2855213"/>
                  <a:pt x="788672" y="2883365"/>
                </a:cubicBezTo>
                <a:cubicBezTo>
                  <a:pt x="769246" y="2911517"/>
                  <a:pt x="750614" y="2940071"/>
                  <a:pt x="732776" y="2969027"/>
                </a:cubicBezTo>
                <a:cubicBezTo>
                  <a:pt x="717744" y="2974828"/>
                  <a:pt x="710372" y="2985117"/>
                  <a:pt x="710659" y="2999893"/>
                </a:cubicBezTo>
                <a:cubicBezTo>
                  <a:pt x="710947" y="3014669"/>
                  <a:pt x="703574" y="3024958"/>
                  <a:pt x="688542" y="3030759"/>
                </a:cubicBezTo>
                <a:lnTo>
                  <a:pt x="648859" y="3085013"/>
                </a:lnTo>
                <a:cubicBezTo>
                  <a:pt x="653085" y="3095710"/>
                  <a:pt x="650612" y="3105462"/>
                  <a:pt x="641439" y="3114269"/>
                </a:cubicBezTo>
                <a:cubicBezTo>
                  <a:pt x="632267" y="3123076"/>
                  <a:pt x="630202" y="3133524"/>
                  <a:pt x="635243" y="3145611"/>
                </a:cubicBezTo>
                <a:cubicBezTo>
                  <a:pt x="624262" y="3157843"/>
                  <a:pt x="613446" y="3170831"/>
                  <a:pt x="602792" y="3184574"/>
                </a:cubicBezTo>
                <a:cubicBezTo>
                  <a:pt x="592138" y="3198317"/>
                  <a:pt x="583115" y="3212457"/>
                  <a:pt x="575720" y="3226993"/>
                </a:cubicBezTo>
                <a:cubicBezTo>
                  <a:pt x="569484" y="3228585"/>
                  <a:pt x="562007" y="3229488"/>
                  <a:pt x="553286" y="3229701"/>
                </a:cubicBezTo>
                <a:cubicBezTo>
                  <a:pt x="544566" y="3229913"/>
                  <a:pt x="536841" y="3228491"/>
                  <a:pt x="530112" y="3225432"/>
                </a:cubicBezTo>
                <a:lnTo>
                  <a:pt x="443106" y="3199010"/>
                </a:lnTo>
                <a:cubicBezTo>
                  <a:pt x="432955" y="3200435"/>
                  <a:pt x="422637" y="3198718"/>
                  <a:pt x="412154" y="3193862"/>
                </a:cubicBezTo>
                <a:cubicBezTo>
                  <a:pt x="401670" y="3189006"/>
                  <a:pt x="393306" y="3186810"/>
                  <a:pt x="387064" y="3187278"/>
                </a:cubicBezTo>
                <a:cubicBezTo>
                  <a:pt x="383406" y="3188505"/>
                  <a:pt x="381197" y="3190769"/>
                  <a:pt x="380434" y="3194072"/>
                </a:cubicBezTo>
                <a:cubicBezTo>
                  <a:pt x="379670" y="3197374"/>
                  <a:pt x="378846" y="3200094"/>
                  <a:pt x="377959" y="3202233"/>
                </a:cubicBezTo>
                <a:cubicBezTo>
                  <a:pt x="367670" y="3207867"/>
                  <a:pt x="358379" y="3214251"/>
                  <a:pt x="350087" y="3221384"/>
                </a:cubicBezTo>
                <a:cubicBezTo>
                  <a:pt x="341795" y="3228518"/>
                  <a:pt x="335681" y="3236509"/>
                  <a:pt x="331748" y="3245360"/>
                </a:cubicBezTo>
                <a:cubicBezTo>
                  <a:pt x="334850" y="3250964"/>
                  <a:pt x="334692" y="3255774"/>
                  <a:pt x="331275" y="3259792"/>
                </a:cubicBezTo>
                <a:cubicBezTo>
                  <a:pt x="327860" y="3263809"/>
                  <a:pt x="322162" y="3266795"/>
                  <a:pt x="314184" y="3268748"/>
                </a:cubicBezTo>
                <a:lnTo>
                  <a:pt x="310275" y="3269705"/>
                </a:lnTo>
                <a:cubicBezTo>
                  <a:pt x="309210" y="3281697"/>
                  <a:pt x="307389" y="3292880"/>
                  <a:pt x="304815" y="3303253"/>
                </a:cubicBezTo>
                <a:cubicBezTo>
                  <a:pt x="302240" y="3313627"/>
                  <a:pt x="292680" y="3321137"/>
                  <a:pt x="276132" y="3325785"/>
                </a:cubicBezTo>
                <a:cubicBezTo>
                  <a:pt x="272916" y="3326688"/>
                  <a:pt x="269973" y="3327437"/>
                  <a:pt x="267308" y="3328032"/>
                </a:cubicBezTo>
                <a:cubicBezTo>
                  <a:pt x="259311" y="3329815"/>
                  <a:pt x="253798" y="3330208"/>
                  <a:pt x="250768" y="3329210"/>
                </a:cubicBezTo>
                <a:cubicBezTo>
                  <a:pt x="246728" y="3327879"/>
                  <a:pt x="242257" y="3322478"/>
                  <a:pt x="237355" y="3313008"/>
                </a:cubicBezTo>
                <a:cubicBezTo>
                  <a:pt x="233567" y="3300679"/>
                  <a:pt x="232306" y="3289323"/>
                  <a:pt x="233570" y="3278939"/>
                </a:cubicBezTo>
                <a:cubicBezTo>
                  <a:pt x="234835" y="3268554"/>
                  <a:pt x="222182" y="3266350"/>
                  <a:pt x="195612" y="3272324"/>
                </a:cubicBezTo>
                <a:lnTo>
                  <a:pt x="129134" y="3250421"/>
                </a:lnTo>
                <a:cubicBezTo>
                  <a:pt x="120029" y="3233628"/>
                  <a:pt x="113183" y="3216878"/>
                  <a:pt x="108597" y="3200172"/>
                </a:cubicBezTo>
                <a:cubicBezTo>
                  <a:pt x="104012" y="3183465"/>
                  <a:pt x="97573" y="3167411"/>
                  <a:pt x="89284" y="3152009"/>
                </a:cubicBezTo>
                <a:cubicBezTo>
                  <a:pt x="77939" y="3154255"/>
                  <a:pt x="70009" y="3150895"/>
                  <a:pt x="65494" y="3141926"/>
                </a:cubicBezTo>
                <a:cubicBezTo>
                  <a:pt x="62324" y="3136206"/>
                  <a:pt x="60417" y="3129780"/>
                  <a:pt x="59771" y="3122647"/>
                </a:cubicBezTo>
                <a:cubicBezTo>
                  <a:pt x="59125" y="3115515"/>
                  <a:pt x="59172" y="3108610"/>
                  <a:pt x="59911" y="3101934"/>
                </a:cubicBezTo>
                <a:cubicBezTo>
                  <a:pt x="55027" y="3091067"/>
                  <a:pt x="55478" y="3081677"/>
                  <a:pt x="61265" y="3073765"/>
                </a:cubicBezTo>
                <a:cubicBezTo>
                  <a:pt x="67052" y="3065854"/>
                  <a:pt x="68320" y="3057855"/>
                  <a:pt x="65066" y="3049770"/>
                </a:cubicBezTo>
                <a:lnTo>
                  <a:pt x="66012" y="3020906"/>
                </a:lnTo>
                <a:lnTo>
                  <a:pt x="76749" y="3008733"/>
                </a:lnTo>
                <a:lnTo>
                  <a:pt x="86156" y="2971435"/>
                </a:lnTo>
                <a:cubicBezTo>
                  <a:pt x="79422" y="2971227"/>
                  <a:pt x="73584" y="2969210"/>
                  <a:pt x="68640" y="2965383"/>
                </a:cubicBezTo>
                <a:cubicBezTo>
                  <a:pt x="63694" y="2961556"/>
                  <a:pt x="59970" y="2957431"/>
                  <a:pt x="57468" y="2953006"/>
                </a:cubicBezTo>
                <a:lnTo>
                  <a:pt x="12848" y="2960748"/>
                </a:lnTo>
                <a:lnTo>
                  <a:pt x="3056" y="2944057"/>
                </a:lnTo>
                <a:cubicBezTo>
                  <a:pt x="-2762" y="2935406"/>
                  <a:pt x="-271" y="2929494"/>
                  <a:pt x="10530" y="2926320"/>
                </a:cubicBezTo>
                <a:cubicBezTo>
                  <a:pt x="1086" y="2904506"/>
                  <a:pt x="2475" y="2884017"/>
                  <a:pt x="14697" y="2864853"/>
                </a:cubicBezTo>
                <a:cubicBezTo>
                  <a:pt x="26920" y="2845689"/>
                  <a:pt x="28309" y="2825200"/>
                  <a:pt x="18864" y="2803386"/>
                </a:cubicBezTo>
                <a:cubicBezTo>
                  <a:pt x="30486" y="2799547"/>
                  <a:pt x="39313" y="2791421"/>
                  <a:pt x="45346" y="2779008"/>
                </a:cubicBezTo>
                <a:cubicBezTo>
                  <a:pt x="51380" y="2766595"/>
                  <a:pt x="55236" y="2755709"/>
                  <a:pt x="56916" y="2746350"/>
                </a:cubicBezTo>
                <a:lnTo>
                  <a:pt x="67652" y="2734177"/>
                </a:lnTo>
                <a:cubicBezTo>
                  <a:pt x="62670" y="2727112"/>
                  <a:pt x="59418" y="2720617"/>
                  <a:pt x="57898" y="2714693"/>
                </a:cubicBezTo>
                <a:cubicBezTo>
                  <a:pt x="56379" y="2708769"/>
                  <a:pt x="62007" y="2704077"/>
                  <a:pt x="74782" y="2700618"/>
                </a:cubicBezTo>
                <a:lnTo>
                  <a:pt x="82598" y="2698704"/>
                </a:lnTo>
                <a:cubicBezTo>
                  <a:pt x="79023" y="2687848"/>
                  <a:pt x="84103" y="2677458"/>
                  <a:pt x="97834" y="2667535"/>
                </a:cubicBezTo>
                <a:cubicBezTo>
                  <a:pt x="111566" y="2657612"/>
                  <a:pt x="116237" y="2646527"/>
                  <a:pt x="111846" y="2634280"/>
                </a:cubicBezTo>
                <a:lnTo>
                  <a:pt x="136582" y="2615498"/>
                </a:lnTo>
                <a:cubicBezTo>
                  <a:pt x="130856" y="2598275"/>
                  <a:pt x="135482" y="2571559"/>
                  <a:pt x="150461" y="2535349"/>
                </a:cubicBezTo>
                <a:cubicBezTo>
                  <a:pt x="165441" y="2499139"/>
                  <a:pt x="176176" y="2473313"/>
                  <a:pt x="182667" y="2457872"/>
                </a:cubicBezTo>
                <a:cubicBezTo>
                  <a:pt x="193882" y="2454132"/>
                  <a:pt x="200591" y="2446525"/>
                  <a:pt x="202797" y="2435048"/>
                </a:cubicBezTo>
                <a:cubicBezTo>
                  <a:pt x="205004" y="2423571"/>
                  <a:pt x="205767" y="2413443"/>
                  <a:pt x="205086" y="2404663"/>
                </a:cubicBezTo>
                <a:cubicBezTo>
                  <a:pt x="216360" y="2399914"/>
                  <a:pt x="220911" y="2390846"/>
                  <a:pt x="218738" y="2377460"/>
                </a:cubicBezTo>
                <a:cubicBezTo>
                  <a:pt x="216565" y="2364073"/>
                  <a:pt x="222092" y="2354766"/>
                  <a:pt x="235320" y="2349539"/>
                </a:cubicBezTo>
                <a:cubicBezTo>
                  <a:pt x="233783" y="2346602"/>
                  <a:pt x="233916" y="2343653"/>
                  <a:pt x="235718" y="2340693"/>
                </a:cubicBezTo>
                <a:cubicBezTo>
                  <a:pt x="237520" y="2337733"/>
                  <a:pt x="240422" y="2335698"/>
                  <a:pt x="244425" y="2334585"/>
                </a:cubicBezTo>
                <a:lnTo>
                  <a:pt x="261689" y="2333540"/>
                </a:lnTo>
                <a:cubicBezTo>
                  <a:pt x="255248" y="2338431"/>
                  <a:pt x="250394" y="2344126"/>
                  <a:pt x="247130" y="2350625"/>
                </a:cubicBezTo>
                <a:cubicBezTo>
                  <a:pt x="243866" y="2357124"/>
                  <a:pt x="243737" y="2363254"/>
                  <a:pt x="246743" y="2369013"/>
                </a:cubicBezTo>
                <a:cubicBezTo>
                  <a:pt x="255889" y="2367304"/>
                  <a:pt x="263654" y="2367524"/>
                  <a:pt x="270035" y="2369674"/>
                </a:cubicBezTo>
                <a:cubicBezTo>
                  <a:pt x="276417" y="2371823"/>
                  <a:pt x="285158" y="2371804"/>
                  <a:pt x="296259" y="2369617"/>
                </a:cubicBezTo>
                <a:lnTo>
                  <a:pt x="302744" y="2342578"/>
                </a:lnTo>
                <a:cubicBezTo>
                  <a:pt x="313664" y="2337386"/>
                  <a:pt x="316314" y="2326664"/>
                  <a:pt x="310690" y="2310409"/>
                </a:cubicBezTo>
                <a:cubicBezTo>
                  <a:pt x="305066" y="2294156"/>
                  <a:pt x="307715" y="2283433"/>
                  <a:pt x="318636" y="2278241"/>
                </a:cubicBezTo>
                <a:lnTo>
                  <a:pt x="362871" y="2216509"/>
                </a:lnTo>
                <a:cubicBezTo>
                  <a:pt x="362089" y="2202318"/>
                  <a:pt x="362795" y="2191143"/>
                  <a:pt x="364992" y="2182983"/>
                </a:cubicBezTo>
                <a:cubicBezTo>
                  <a:pt x="367189" y="2174823"/>
                  <a:pt x="378406" y="2168233"/>
                  <a:pt x="398645" y="2163212"/>
                </a:cubicBezTo>
                <a:lnTo>
                  <a:pt x="382972" y="2128872"/>
                </a:lnTo>
                <a:lnTo>
                  <a:pt x="386537" y="2112093"/>
                </a:lnTo>
                <a:lnTo>
                  <a:pt x="334745" y="2115227"/>
                </a:lnTo>
                <a:cubicBezTo>
                  <a:pt x="329792" y="2104244"/>
                  <a:pt x="329564" y="2093696"/>
                  <a:pt x="334058" y="2083581"/>
                </a:cubicBezTo>
                <a:cubicBezTo>
                  <a:pt x="338554" y="2073467"/>
                  <a:pt x="338325" y="2062917"/>
                  <a:pt x="333372" y="2051935"/>
                </a:cubicBezTo>
                <a:cubicBezTo>
                  <a:pt x="338766" y="2043987"/>
                  <a:pt x="344321" y="2034408"/>
                  <a:pt x="350035" y="2023199"/>
                </a:cubicBezTo>
                <a:cubicBezTo>
                  <a:pt x="355751" y="2011991"/>
                  <a:pt x="356583" y="2001978"/>
                  <a:pt x="352527" y="1993162"/>
                </a:cubicBezTo>
                <a:cubicBezTo>
                  <a:pt x="359647" y="1993076"/>
                  <a:pt x="365603" y="1991485"/>
                  <a:pt x="370398" y="1988389"/>
                </a:cubicBezTo>
                <a:cubicBezTo>
                  <a:pt x="375193" y="1985293"/>
                  <a:pt x="376179" y="1980942"/>
                  <a:pt x="373356" y="1975337"/>
                </a:cubicBezTo>
                <a:cubicBezTo>
                  <a:pt x="364018" y="1956878"/>
                  <a:pt x="364810" y="1948068"/>
                  <a:pt x="375730" y="1948907"/>
                </a:cubicBezTo>
                <a:cubicBezTo>
                  <a:pt x="386651" y="1949746"/>
                  <a:pt x="390297" y="1945805"/>
                  <a:pt x="386670" y="1937082"/>
                </a:cubicBezTo>
                <a:cubicBezTo>
                  <a:pt x="384413" y="1934188"/>
                  <a:pt x="382646" y="1931175"/>
                  <a:pt x="381367" y="1928041"/>
                </a:cubicBezTo>
                <a:cubicBezTo>
                  <a:pt x="380088" y="1924908"/>
                  <a:pt x="383044" y="1922328"/>
                  <a:pt x="390236" y="1920303"/>
                </a:cubicBezTo>
                <a:lnTo>
                  <a:pt x="399340" y="1905348"/>
                </a:lnTo>
                <a:lnTo>
                  <a:pt x="422788" y="1899608"/>
                </a:lnTo>
                <a:lnTo>
                  <a:pt x="434814" y="1874394"/>
                </a:lnTo>
                <a:lnTo>
                  <a:pt x="406128" y="1855966"/>
                </a:lnTo>
                <a:cubicBezTo>
                  <a:pt x="415085" y="1855363"/>
                  <a:pt x="421842" y="1852914"/>
                  <a:pt x="426398" y="1848617"/>
                </a:cubicBezTo>
                <a:cubicBezTo>
                  <a:pt x="430953" y="1844321"/>
                  <a:pt x="431354" y="1838655"/>
                  <a:pt x="427600" y="1831620"/>
                </a:cubicBezTo>
                <a:cubicBezTo>
                  <a:pt x="427545" y="1818510"/>
                  <a:pt x="431683" y="1803977"/>
                  <a:pt x="440013" y="1788019"/>
                </a:cubicBezTo>
                <a:cubicBezTo>
                  <a:pt x="448343" y="1772061"/>
                  <a:pt x="457204" y="1757961"/>
                  <a:pt x="466597" y="1745720"/>
                </a:cubicBezTo>
                <a:lnTo>
                  <a:pt x="498848" y="1747369"/>
                </a:lnTo>
                <a:cubicBezTo>
                  <a:pt x="503306" y="1746079"/>
                  <a:pt x="509046" y="1745071"/>
                  <a:pt x="516069" y="1744346"/>
                </a:cubicBezTo>
                <a:cubicBezTo>
                  <a:pt x="523093" y="1743621"/>
                  <a:pt x="528103" y="1745178"/>
                  <a:pt x="531100" y="1749018"/>
                </a:cubicBezTo>
                <a:lnTo>
                  <a:pt x="532732" y="1751800"/>
                </a:lnTo>
                <a:cubicBezTo>
                  <a:pt x="533304" y="1753251"/>
                  <a:pt x="532653" y="1755000"/>
                  <a:pt x="530783" y="1757049"/>
                </a:cubicBezTo>
                <a:cubicBezTo>
                  <a:pt x="528912" y="1759098"/>
                  <a:pt x="527286" y="1761087"/>
                  <a:pt x="525904" y="1763016"/>
                </a:cubicBezTo>
                <a:cubicBezTo>
                  <a:pt x="526808" y="1764716"/>
                  <a:pt x="528262" y="1766879"/>
                  <a:pt x="530267" y="1769503"/>
                </a:cubicBezTo>
                <a:cubicBezTo>
                  <a:pt x="532272" y="1772127"/>
                  <a:pt x="534295" y="1773356"/>
                  <a:pt x="536338" y="1773187"/>
                </a:cubicBezTo>
                <a:cubicBezTo>
                  <a:pt x="539812" y="1771806"/>
                  <a:pt x="540595" y="1768698"/>
                  <a:pt x="538690" y="1763862"/>
                </a:cubicBezTo>
                <a:cubicBezTo>
                  <a:pt x="536785" y="1759026"/>
                  <a:pt x="534798" y="1755005"/>
                  <a:pt x="532732" y="1751800"/>
                </a:cubicBezTo>
                <a:cubicBezTo>
                  <a:pt x="532113" y="1750427"/>
                  <a:pt x="532288" y="1749456"/>
                  <a:pt x="533258" y="1748887"/>
                </a:cubicBezTo>
                <a:cubicBezTo>
                  <a:pt x="534228" y="1748319"/>
                  <a:pt x="534811" y="1748043"/>
                  <a:pt x="535009" y="1748061"/>
                </a:cubicBezTo>
                <a:cubicBezTo>
                  <a:pt x="539012" y="1747744"/>
                  <a:pt x="543791" y="1749225"/>
                  <a:pt x="549346" y="1752504"/>
                </a:cubicBezTo>
                <a:cubicBezTo>
                  <a:pt x="554901" y="1755784"/>
                  <a:pt x="560658" y="1757026"/>
                  <a:pt x="566615" y="1756231"/>
                </a:cubicBezTo>
                <a:cubicBezTo>
                  <a:pt x="568318" y="1755482"/>
                  <a:pt x="568574" y="1753697"/>
                  <a:pt x="567383" y="1750873"/>
                </a:cubicBezTo>
                <a:cubicBezTo>
                  <a:pt x="566192" y="1748049"/>
                  <a:pt x="565064" y="1745807"/>
                  <a:pt x="563995" y="1744146"/>
                </a:cubicBezTo>
                <a:cubicBezTo>
                  <a:pt x="571758" y="1735950"/>
                  <a:pt x="580230" y="1726584"/>
                  <a:pt x="589415" y="1716051"/>
                </a:cubicBezTo>
                <a:cubicBezTo>
                  <a:pt x="598599" y="1705518"/>
                  <a:pt x="600963" y="1695262"/>
                  <a:pt x="596507" y="1685284"/>
                </a:cubicBezTo>
                <a:cubicBezTo>
                  <a:pt x="598259" y="1680017"/>
                  <a:pt x="599705" y="1674229"/>
                  <a:pt x="600845" y="1667919"/>
                </a:cubicBezTo>
                <a:cubicBezTo>
                  <a:pt x="601985" y="1661608"/>
                  <a:pt x="601069" y="1655602"/>
                  <a:pt x="598097" y="1649900"/>
                </a:cubicBezTo>
                <a:cubicBezTo>
                  <a:pt x="596479" y="1646982"/>
                  <a:pt x="593843" y="1644711"/>
                  <a:pt x="590190" y="1643087"/>
                </a:cubicBezTo>
                <a:cubicBezTo>
                  <a:pt x="586537" y="1641463"/>
                  <a:pt x="581786" y="1641300"/>
                  <a:pt x="575938" y="1642599"/>
                </a:cubicBezTo>
                <a:cubicBezTo>
                  <a:pt x="564407" y="1647543"/>
                  <a:pt x="558824" y="1657393"/>
                  <a:pt x="559193" y="1672149"/>
                </a:cubicBezTo>
                <a:cubicBezTo>
                  <a:pt x="559563" y="1686906"/>
                  <a:pt x="553005" y="1696995"/>
                  <a:pt x="539520" y="1702417"/>
                </a:cubicBezTo>
                <a:cubicBezTo>
                  <a:pt x="542150" y="1706744"/>
                  <a:pt x="543253" y="1710848"/>
                  <a:pt x="542830" y="1714730"/>
                </a:cubicBezTo>
                <a:cubicBezTo>
                  <a:pt x="542407" y="1718611"/>
                  <a:pt x="539356" y="1721347"/>
                  <a:pt x="533677" y="1722935"/>
                </a:cubicBezTo>
                <a:cubicBezTo>
                  <a:pt x="526235" y="1724692"/>
                  <a:pt x="514903" y="1726007"/>
                  <a:pt x="499681" y="1726884"/>
                </a:cubicBezTo>
                <a:cubicBezTo>
                  <a:pt x="484460" y="1727760"/>
                  <a:pt x="474835" y="1726272"/>
                  <a:pt x="470806" y="1722419"/>
                </a:cubicBezTo>
                <a:cubicBezTo>
                  <a:pt x="466797" y="1711140"/>
                  <a:pt x="470050" y="1695099"/>
                  <a:pt x="480567" y="1674298"/>
                </a:cubicBezTo>
                <a:cubicBezTo>
                  <a:pt x="491084" y="1653496"/>
                  <a:pt x="498653" y="1637195"/>
                  <a:pt x="503275" y="1625392"/>
                </a:cubicBezTo>
                <a:lnTo>
                  <a:pt x="493142" y="1592877"/>
                </a:lnTo>
                <a:cubicBezTo>
                  <a:pt x="502166" y="1592391"/>
                  <a:pt x="509196" y="1590405"/>
                  <a:pt x="514227" y="1586920"/>
                </a:cubicBezTo>
                <a:cubicBezTo>
                  <a:pt x="519259" y="1583434"/>
                  <a:pt x="519932" y="1578233"/>
                  <a:pt x="516246" y="1571314"/>
                </a:cubicBezTo>
                <a:cubicBezTo>
                  <a:pt x="527032" y="1566685"/>
                  <a:pt x="529628" y="1558096"/>
                  <a:pt x="524036" y="1545546"/>
                </a:cubicBezTo>
                <a:cubicBezTo>
                  <a:pt x="518444" y="1532997"/>
                  <a:pt x="522018" y="1524169"/>
                  <a:pt x="534757" y="1519061"/>
                </a:cubicBezTo>
                <a:lnTo>
                  <a:pt x="535703" y="1490197"/>
                </a:lnTo>
                <a:cubicBezTo>
                  <a:pt x="550620" y="1477531"/>
                  <a:pt x="564720" y="1463475"/>
                  <a:pt x="578005" y="1448027"/>
                </a:cubicBezTo>
                <a:cubicBezTo>
                  <a:pt x="573257" y="1437392"/>
                  <a:pt x="573843" y="1428234"/>
                  <a:pt x="579766" y="1420554"/>
                </a:cubicBezTo>
                <a:cubicBezTo>
                  <a:pt x="585690" y="1412874"/>
                  <a:pt x="586276" y="1403716"/>
                  <a:pt x="581528" y="1393081"/>
                </a:cubicBezTo>
                <a:lnTo>
                  <a:pt x="599093" y="1369693"/>
                </a:lnTo>
                <a:lnTo>
                  <a:pt x="600039" y="1340829"/>
                </a:lnTo>
                <a:cubicBezTo>
                  <a:pt x="597563" y="1335336"/>
                  <a:pt x="597448" y="1330062"/>
                  <a:pt x="599696" y="1325005"/>
                </a:cubicBezTo>
                <a:cubicBezTo>
                  <a:pt x="601943" y="1319948"/>
                  <a:pt x="601829" y="1314674"/>
                  <a:pt x="599352" y="1309182"/>
                </a:cubicBezTo>
                <a:lnTo>
                  <a:pt x="609746" y="1281187"/>
                </a:lnTo>
                <a:cubicBezTo>
                  <a:pt x="613457" y="1280212"/>
                  <a:pt x="615397" y="1279074"/>
                  <a:pt x="615565" y="1277774"/>
                </a:cubicBezTo>
                <a:cubicBezTo>
                  <a:pt x="615733" y="1276473"/>
                  <a:pt x="615311" y="1275118"/>
                  <a:pt x="614298" y="1273710"/>
                </a:cubicBezTo>
                <a:cubicBezTo>
                  <a:pt x="611328" y="1269598"/>
                  <a:pt x="609357" y="1266237"/>
                  <a:pt x="608382" y="1263625"/>
                </a:cubicBezTo>
                <a:cubicBezTo>
                  <a:pt x="607410" y="1261013"/>
                  <a:pt x="610570" y="1258781"/>
                  <a:pt x="617863" y="1256930"/>
                </a:cubicBezTo>
                <a:cubicBezTo>
                  <a:pt x="635651" y="1250587"/>
                  <a:pt x="640853" y="1241359"/>
                  <a:pt x="633469" y="1229249"/>
                </a:cubicBezTo>
                <a:cubicBezTo>
                  <a:pt x="626086" y="1217138"/>
                  <a:pt x="628356" y="1208628"/>
                  <a:pt x="640282" y="1203720"/>
                </a:cubicBezTo>
                <a:lnTo>
                  <a:pt x="663387" y="1182157"/>
                </a:lnTo>
                <a:cubicBezTo>
                  <a:pt x="656274" y="1168124"/>
                  <a:pt x="655633" y="1153699"/>
                  <a:pt x="661467" y="1138883"/>
                </a:cubicBezTo>
                <a:cubicBezTo>
                  <a:pt x="667301" y="1124067"/>
                  <a:pt x="673339" y="1109598"/>
                  <a:pt x="679579" y="1095477"/>
                </a:cubicBezTo>
                <a:cubicBezTo>
                  <a:pt x="674815" y="1088623"/>
                  <a:pt x="671945" y="1083096"/>
                  <a:pt x="670970" y="1078894"/>
                </a:cubicBezTo>
                <a:cubicBezTo>
                  <a:pt x="669995" y="1074692"/>
                  <a:pt x="675027" y="1071206"/>
                  <a:pt x="686066" y="1068437"/>
                </a:cubicBezTo>
                <a:lnTo>
                  <a:pt x="698735" y="1036703"/>
                </a:lnTo>
                <a:cubicBezTo>
                  <a:pt x="703367" y="1033647"/>
                  <a:pt x="705086" y="1029912"/>
                  <a:pt x="703894" y="1025498"/>
                </a:cubicBezTo>
                <a:cubicBezTo>
                  <a:pt x="702701" y="1021085"/>
                  <a:pt x="701082" y="1017371"/>
                  <a:pt x="699037" y="1014360"/>
                </a:cubicBezTo>
                <a:lnTo>
                  <a:pt x="703246" y="991059"/>
                </a:lnTo>
                <a:cubicBezTo>
                  <a:pt x="719649" y="985055"/>
                  <a:pt x="724688" y="975868"/>
                  <a:pt x="718363" y="963498"/>
                </a:cubicBezTo>
                <a:cubicBezTo>
                  <a:pt x="712038" y="951128"/>
                  <a:pt x="713169" y="942897"/>
                  <a:pt x="721756" y="938806"/>
                </a:cubicBezTo>
                <a:lnTo>
                  <a:pt x="729187" y="882904"/>
                </a:lnTo>
                <a:cubicBezTo>
                  <a:pt x="724553" y="871511"/>
                  <a:pt x="727842" y="863150"/>
                  <a:pt x="739055" y="857820"/>
                </a:cubicBezTo>
                <a:cubicBezTo>
                  <a:pt x="750268" y="852491"/>
                  <a:pt x="753149" y="843434"/>
                  <a:pt x="747698" y="830651"/>
                </a:cubicBezTo>
                <a:cubicBezTo>
                  <a:pt x="750732" y="824871"/>
                  <a:pt x="751160" y="818934"/>
                  <a:pt x="748982" y="812839"/>
                </a:cubicBezTo>
                <a:cubicBezTo>
                  <a:pt x="746803" y="806744"/>
                  <a:pt x="744301" y="801524"/>
                  <a:pt x="741472" y="797180"/>
                </a:cubicBezTo>
                <a:cubicBezTo>
                  <a:pt x="754856" y="785552"/>
                  <a:pt x="764614" y="772028"/>
                  <a:pt x="770746" y="756609"/>
                </a:cubicBezTo>
                <a:cubicBezTo>
                  <a:pt x="776878" y="741189"/>
                  <a:pt x="780119" y="726079"/>
                  <a:pt x="780469" y="711279"/>
                </a:cubicBezTo>
                <a:cubicBezTo>
                  <a:pt x="776107" y="700350"/>
                  <a:pt x="778444" y="690367"/>
                  <a:pt x="787480" y="681328"/>
                </a:cubicBezTo>
                <a:cubicBezTo>
                  <a:pt x="796518" y="672289"/>
                  <a:pt x="799262" y="663001"/>
                  <a:pt x="795716" y="653463"/>
                </a:cubicBezTo>
                <a:cubicBezTo>
                  <a:pt x="801309" y="635855"/>
                  <a:pt x="807817" y="617427"/>
                  <a:pt x="815241" y="598178"/>
                </a:cubicBezTo>
                <a:cubicBezTo>
                  <a:pt x="822665" y="578929"/>
                  <a:pt x="830559" y="560957"/>
                  <a:pt x="838922" y="544263"/>
                </a:cubicBezTo>
                <a:cubicBezTo>
                  <a:pt x="851905" y="539095"/>
                  <a:pt x="856945" y="529908"/>
                  <a:pt x="854039" y="516701"/>
                </a:cubicBezTo>
                <a:cubicBezTo>
                  <a:pt x="851134" y="503494"/>
                  <a:pt x="856173" y="494307"/>
                  <a:pt x="869157" y="489139"/>
                </a:cubicBezTo>
                <a:cubicBezTo>
                  <a:pt x="864030" y="479923"/>
                  <a:pt x="862851" y="469341"/>
                  <a:pt x="865621" y="457396"/>
                </a:cubicBezTo>
                <a:cubicBezTo>
                  <a:pt x="868390" y="445450"/>
                  <a:pt x="876498" y="437368"/>
                  <a:pt x="889944" y="433148"/>
                </a:cubicBezTo>
                <a:cubicBezTo>
                  <a:pt x="894896" y="444131"/>
                  <a:pt x="895125" y="454680"/>
                  <a:pt x="890630" y="464795"/>
                </a:cubicBezTo>
                <a:cubicBezTo>
                  <a:pt x="886134" y="474909"/>
                  <a:pt x="886363" y="485458"/>
                  <a:pt x="891316" y="496440"/>
                </a:cubicBezTo>
                <a:cubicBezTo>
                  <a:pt x="880231" y="500082"/>
                  <a:pt x="876924" y="504603"/>
                  <a:pt x="881395" y="510004"/>
                </a:cubicBezTo>
                <a:cubicBezTo>
                  <a:pt x="885867" y="515405"/>
                  <a:pt x="882560" y="519926"/>
                  <a:pt x="871475" y="523568"/>
                </a:cubicBezTo>
                <a:cubicBezTo>
                  <a:pt x="873521" y="526579"/>
                  <a:pt x="875140" y="530292"/>
                  <a:pt x="876333" y="534706"/>
                </a:cubicBezTo>
                <a:cubicBezTo>
                  <a:pt x="877526" y="539120"/>
                  <a:pt x="875805" y="542855"/>
                  <a:pt x="871174" y="545911"/>
                </a:cubicBezTo>
                <a:cubicBezTo>
                  <a:pt x="863538" y="563688"/>
                  <a:pt x="857775" y="581800"/>
                  <a:pt x="853886" y="600251"/>
                </a:cubicBezTo>
                <a:cubicBezTo>
                  <a:pt x="849997" y="618700"/>
                  <a:pt x="848959" y="637248"/>
                  <a:pt x="850771" y="655892"/>
                </a:cubicBezTo>
                <a:cubicBezTo>
                  <a:pt x="860523" y="667755"/>
                  <a:pt x="874440" y="672434"/>
                  <a:pt x="892525" y="669929"/>
                </a:cubicBezTo>
                <a:cubicBezTo>
                  <a:pt x="910608" y="667424"/>
                  <a:pt x="923301" y="670017"/>
                  <a:pt x="930605" y="677707"/>
                </a:cubicBezTo>
                <a:cubicBezTo>
                  <a:pt x="933783" y="678520"/>
                  <a:pt x="937692" y="679153"/>
                  <a:pt x="942334" y="679607"/>
                </a:cubicBezTo>
                <a:cubicBezTo>
                  <a:pt x="946977" y="680062"/>
                  <a:pt x="949910" y="680934"/>
                  <a:pt x="951133" y="682226"/>
                </a:cubicBezTo>
                <a:cubicBezTo>
                  <a:pt x="952289" y="684991"/>
                  <a:pt x="951124" y="687132"/>
                  <a:pt x="947638" y="688649"/>
                </a:cubicBezTo>
                <a:cubicBezTo>
                  <a:pt x="944152" y="690165"/>
                  <a:pt x="941193" y="691154"/>
                  <a:pt x="938764" y="691616"/>
                </a:cubicBezTo>
                <a:cubicBezTo>
                  <a:pt x="941105" y="696876"/>
                  <a:pt x="940675" y="701223"/>
                  <a:pt x="937476" y="704657"/>
                </a:cubicBezTo>
                <a:cubicBezTo>
                  <a:pt x="934276" y="708092"/>
                  <a:pt x="933846" y="712439"/>
                  <a:pt x="936187" y="717699"/>
                </a:cubicBezTo>
                <a:cubicBezTo>
                  <a:pt x="933539" y="728421"/>
                  <a:pt x="935614" y="739579"/>
                  <a:pt x="942413" y="751170"/>
                </a:cubicBezTo>
                <a:cubicBezTo>
                  <a:pt x="943665" y="754575"/>
                  <a:pt x="946057" y="756110"/>
                  <a:pt x="949585" y="755777"/>
                </a:cubicBezTo>
                <a:cubicBezTo>
                  <a:pt x="951519" y="755105"/>
                  <a:pt x="952697" y="753623"/>
                  <a:pt x="953122" y="751332"/>
                </a:cubicBezTo>
                <a:cubicBezTo>
                  <a:pt x="953547" y="749041"/>
                  <a:pt x="953342" y="747103"/>
                  <a:pt x="952505" y="745518"/>
                </a:cubicBezTo>
                <a:cubicBezTo>
                  <a:pt x="959816" y="746711"/>
                  <a:pt x="964091" y="746062"/>
                  <a:pt x="965329" y="743572"/>
                </a:cubicBezTo>
                <a:cubicBezTo>
                  <a:pt x="966569" y="741081"/>
                  <a:pt x="965873" y="737672"/>
                  <a:pt x="963242" y="733345"/>
                </a:cubicBezTo>
                <a:lnTo>
                  <a:pt x="972347" y="718391"/>
                </a:lnTo>
                <a:cubicBezTo>
                  <a:pt x="962756" y="698866"/>
                  <a:pt x="963473" y="683579"/>
                  <a:pt x="974495" y="672530"/>
                </a:cubicBezTo>
                <a:cubicBezTo>
                  <a:pt x="985518" y="661480"/>
                  <a:pt x="990958" y="646627"/>
                  <a:pt x="990815" y="627972"/>
                </a:cubicBezTo>
                <a:cubicBezTo>
                  <a:pt x="993268" y="624057"/>
                  <a:pt x="997146" y="620191"/>
                  <a:pt x="1002448" y="616375"/>
                </a:cubicBezTo>
                <a:cubicBezTo>
                  <a:pt x="1007752" y="612558"/>
                  <a:pt x="1013422" y="609844"/>
                  <a:pt x="1019461" y="608233"/>
                </a:cubicBezTo>
                <a:cubicBezTo>
                  <a:pt x="1021599" y="607909"/>
                  <a:pt x="1024001" y="608514"/>
                  <a:pt x="1026669" y="610047"/>
                </a:cubicBezTo>
                <a:cubicBezTo>
                  <a:pt x="1029339" y="611581"/>
                  <a:pt x="1031173" y="613121"/>
                  <a:pt x="1032172" y="614666"/>
                </a:cubicBezTo>
                <a:cubicBezTo>
                  <a:pt x="1043523" y="618780"/>
                  <a:pt x="1051783" y="625242"/>
                  <a:pt x="1056951" y="634051"/>
                </a:cubicBezTo>
                <a:lnTo>
                  <a:pt x="1040071" y="689085"/>
                </a:lnTo>
                <a:lnTo>
                  <a:pt x="1027703" y="698476"/>
                </a:lnTo>
                <a:lnTo>
                  <a:pt x="1021862" y="718995"/>
                </a:lnTo>
                <a:lnTo>
                  <a:pt x="1039812" y="749595"/>
                </a:lnTo>
                <a:cubicBezTo>
                  <a:pt x="1042276" y="749192"/>
                  <a:pt x="1045981" y="749478"/>
                  <a:pt x="1050929" y="750453"/>
                </a:cubicBezTo>
                <a:cubicBezTo>
                  <a:pt x="1055878" y="751429"/>
                  <a:pt x="1059015" y="752649"/>
                  <a:pt x="1060340" y="754115"/>
                </a:cubicBezTo>
                <a:cubicBezTo>
                  <a:pt x="1060714" y="755547"/>
                  <a:pt x="1059074" y="756877"/>
                  <a:pt x="1055417" y="758103"/>
                </a:cubicBezTo>
                <a:cubicBezTo>
                  <a:pt x="1051760" y="759330"/>
                  <a:pt x="1048735" y="760203"/>
                  <a:pt x="1046340" y="760724"/>
                </a:cubicBezTo>
                <a:cubicBezTo>
                  <a:pt x="1048680" y="765983"/>
                  <a:pt x="1048250" y="770330"/>
                  <a:pt x="1045051" y="773765"/>
                </a:cubicBezTo>
                <a:cubicBezTo>
                  <a:pt x="1041852" y="777199"/>
                  <a:pt x="1041422" y="781546"/>
                  <a:pt x="1043762" y="786806"/>
                </a:cubicBezTo>
                <a:cubicBezTo>
                  <a:pt x="1037986" y="799023"/>
                  <a:pt x="1032154" y="815430"/>
                  <a:pt x="1026266" y="836026"/>
                </a:cubicBezTo>
                <a:cubicBezTo>
                  <a:pt x="1020378" y="856623"/>
                  <a:pt x="1019838" y="872529"/>
                  <a:pt x="1024649" y="883745"/>
                </a:cubicBezTo>
                <a:cubicBezTo>
                  <a:pt x="1027204" y="886831"/>
                  <a:pt x="1030897" y="888048"/>
                  <a:pt x="1035729" y="887396"/>
                </a:cubicBezTo>
                <a:cubicBezTo>
                  <a:pt x="1051169" y="882290"/>
                  <a:pt x="1057404" y="873871"/>
                  <a:pt x="1054432" y="862138"/>
                </a:cubicBezTo>
                <a:cubicBezTo>
                  <a:pt x="1051460" y="850405"/>
                  <a:pt x="1052155" y="840161"/>
                  <a:pt x="1056515" y="831405"/>
                </a:cubicBezTo>
                <a:cubicBezTo>
                  <a:pt x="1068737" y="824304"/>
                  <a:pt x="1082451" y="804509"/>
                  <a:pt x="1097658" y="772021"/>
                </a:cubicBezTo>
                <a:cubicBezTo>
                  <a:pt x="1112866" y="739533"/>
                  <a:pt x="1126580" y="719739"/>
                  <a:pt x="1138802" y="712637"/>
                </a:cubicBezTo>
                <a:cubicBezTo>
                  <a:pt x="1135849" y="706334"/>
                  <a:pt x="1136279" y="701987"/>
                  <a:pt x="1140090" y="699596"/>
                </a:cubicBezTo>
                <a:cubicBezTo>
                  <a:pt x="1143902" y="697205"/>
                  <a:pt x="1144332" y="692858"/>
                  <a:pt x="1141379" y="686555"/>
                </a:cubicBezTo>
                <a:cubicBezTo>
                  <a:pt x="1149598" y="674534"/>
                  <a:pt x="1158445" y="659776"/>
                  <a:pt x="1167920" y="642278"/>
                </a:cubicBezTo>
                <a:cubicBezTo>
                  <a:pt x="1177396" y="624781"/>
                  <a:pt x="1179157" y="609371"/>
                  <a:pt x="1173204" y="596048"/>
                </a:cubicBezTo>
                <a:cubicBezTo>
                  <a:pt x="1179318" y="589646"/>
                  <a:pt x="1185309" y="582082"/>
                  <a:pt x="1191177" y="573354"/>
                </a:cubicBezTo>
                <a:cubicBezTo>
                  <a:pt x="1197045" y="564627"/>
                  <a:pt x="1198312" y="556628"/>
                  <a:pt x="1194978" y="549358"/>
                </a:cubicBezTo>
                <a:lnTo>
                  <a:pt x="1234661" y="495104"/>
                </a:lnTo>
                <a:cubicBezTo>
                  <a:pt x="1229439" y="486043"/>
                  <a:pt x="1227881" y="476085"/>
                  <a:pt x="1229986" y="465230"/>
                </a:cubicBezTo>
                <a:cubicBezTo>
                  <a:pt x="1232092" y="454375"/>
                  <a:pt x="1239821" y="446916"/>
                  <a:pt x="1253172" y="442852"/>
                </a:cubicBezTo>
                <a:cubicBezTo>
                  <a:pt x="1248921" y="434017"/>
                  <a:pt x="1248760" y="423584"/>
                  <a:pt x="1252690" y="411554"/>
                </a:cubicBezTo>
                <a:cubicBezTo>
                  <a:pt x="1256619" y="399523"/>
                  <a:pt x="1260775" y="388829"/>
                  <a:pt x="1265156" y="379472"/>
                </a:cubicBezTo>
                <a:cubicBezTo>
                  <a:pt x="1269356" y="378377"/>
                  <a:pt x="1274065" y="378152"/>
                  <a:pt x="1279285" y="378797"/>
                </a:cubicBezTo>
                <a:cubicBezTo>
                  <a:pt x="1284504" y="379441"/>
                  <a:pt x="1288483" y="381781"/>
                  <a:pt x="1291223" y="385817"/>
                </a:cubicBezTo>
                <a:cubicBezTo>
                  <a:pt x="1294766" y="392968"/>
                  <a:pt x="1295033" y="400724"/>
                  <a:pt x="1292022" y="409083"/>
                </a:cubicBezTo>
                <a:cubicBezTo>
                  <a:pt x="1289011" y="417442"/>
                  <a:pt x="1285939" y="425220"/>
                  <a:pt x="1282804" y="432416"/>
                </a:cubicBezTo>
                <a:cubicBezTo>
                  <a:pt x="1285926" y="439009"/>
                  <a:pt x="1285973" y="444168"/>
                  <a:pt x="1282943" y="447892"/>
                </a:cubicBezTo>
                <a:cubicBezTo>
                  <a:pt x="1279914" y="451616"/>
                  <a:pt x="1279553" y="456078"/>
                  <a:pt x="1281859" y="461281"/>
                </a:cubicBezTo>
                <a:cubicBezTo>
                  <a:pt x="1282866" y="470776"/>
                  <a:pt x="1281859" y="480170"/>
                  <a:pt x="1278836" y="489460"/>
                </a:cubicBezTo>
                <a:cubicBezTo>
                  <a:pt x="1275812" y="498750"/>
                  <a:pt x="1270649" y="506774"/>
                  <a:pt x="1263348" y="513533"/>
                </a:cubicBezTo>
                <a:cubicBezTo>
                  <a:pt x="1270449" y="515639"/>
                  <a:pt x="1277429" y="518967"/>
                  <a:pt x="1284288" y="523519"/>
                </a:cubicBezTo>
                <a:cubicBezTo>
                  <a:pt x="1291148" y="528069"/>
                  <a:pt x="1288519" y="532159"/>
                  <a:pt x="1276402" y="535789"/>
                </a:cubicBezTo>
                <a:cubicBezTo>
                  <a:pt x="1279755" y="547693"/>
                  <a:pt x="1278073" y="574352"/>
                  <a:pt x="1271359" y="615763"/>
                </a:cubicBezTo>
                <a:cubicBezTo>
                  <a:pt x="1264645" y="657174"/>
                  <a:pt x="1257263" y="683637"/>
                  <a:pt x="1249214" y="695152"/>
                </a:cubicBezTo>
                <a:lnTo>
                  <a:pt x="1241783" y="751055"/>
                </a:lnTo>
                <a:cubicBezTo>
                  <a:pt x="1239618" y="751652"/>
                  <a:pt x="1237516" y="752829"/>
                  <a:pt x="1235474" y="754587"/>
                </a:cubicBezTo>
                <a:cubicBezTo>
                  <a:pt x="1233434" y="756346"/>
                  <a:pt x="1232716" y="757980"/>
                  <a:pt x="1233322" y="759489"/>
                </a:cubicBezTo>
                <a:cubicBezTo>
                  <a:pt x="1236292" y="763600"/>
                  <a:pt x="1238264" y="766962"/>
                  <a:pt x="1239238" y="769573"/>
                </a:cubicBezTo>
                <a:cubicBezTo>
                  <a:pt x="1240211" y="772185"/>
                  <a:pt x="1237051" y="774417"/>
                  <a:pt x="1229758" y="776269"/>
                </a:cubicBezTo>
                <a:cubicBezTo>
                  <a:pt x="1232064" y="781471"/>
                  <a:pt x="1231702" y="785933"/>
                  <a:pt x="1228672" y="789657"/>
                </a:cubicBezTo>
                <a:cubicBezTo>
                  <a:pt x="1225643" y="793382"/>
                  <a:pt x="1225689" y="798540"/>
                  <a:pt x="1228811" y="805133"/>
                </a:cubicBezTo>
                <a:cubicBezTo>
                  <a:pt x="1229770" y="807085"/>
                  <a:pt x="1231932" y="810135"/>
                  <a:pt x="1235295" y="814283"/>
                </a:cubicBezTo>
                <a:cubicBezTo>
                  <a:pt x="1238660" y="818430"/>
                  <a:pt x="1242368" y="820306"/>
                  <a:pt x="1246418" y="819911"/>
                </a:cubicBezTo>
                <a:cubicBezTo>
                  <a:pt x="1259639" y="814354"/>
                  <a:pt x="1268434" y="801730"/>
                  <a:pt x="1272804" y="782036"/>
                </a:cubicBezTo>
                <a:cubicBezTo>
                  <a:pt x="1277173" y="762341"/>
                  <a:pt x="1279860" y="748825"/>
                  <a:pt x="1280863" y="741488"/>
                </a:cubicBezTo>
                <a:lnTo>
                  <a:pt x="1305298" y="745050"/>
                </a:lnTo>
                <a:lnTo>
                  <a:pt x="1316034" y="732878"/>
                </a:lnTo>
                <a:lnTo>
                  <a:pt x="1319256" y="700275"/>
                </a:lnTo>
                <a:lnTo>
                  <a:pt x="1355031" y="646977"/>
                </a:lnTo>
                <a:cubicBezTo>
                  <a:pt x="1351875" y="640327"/>
                  <a:pt x="1351488" y="634589"/>
                  <a:pt x="1353873" y="629763"/>
                </a:cubicBezTo>
                <a:cubicBezTo>
                  <a:pt x="1356256" y="624938"/>
                  <a:pt x="1355870" y="619200"/>
                  <a:pt x="1352713" y="612549"/>
                </a:cubicBezTo>
                <a:lnTo>
                  <a:pt x="1376462" y="584465"/>
                </a:lnTo>
                <a:cubicBezTo>
                  <a:pt x="1385879" y="580835"/>
                  <a:pt x="1391462" y="572575"/>
                  <a:pt x="1393212" y="559687"/>
                </a:cubicBezTo>
                <a:cubicBezTo>
                  <a:pt x="1394963" y="546797"/>
                  <a:pt x="1395006" y="536712"/>
                  <a:pt x="1393342" y="529431"/>
                </a:cubicBezTo>
                <a:cubicBezTo>
                  <a:pt x="1404505" y="522589"/>
                  <a:pt x="1418382" y="502755"/>
                  <a:pt x="1434973" y="469928"/>
                </a:cubicBezTo>
                <a:cubicBezTo>
                  <a:pt x="1451565" y="437101"/>
                  <a:pt x="1462511" y="417983"/>
                  <a:pt x="1467812" y="412577"/>
                </a:cubicBezTo>
                <a:cubicBezTo>
                  <a:pt x="1462770" y="407315"/>
                  <a:pt x="1461517" y="402320"/>
                  <a:pt x="1464049" y="397591"/>
                </a:cubicBezTo>
                <a:cubicBezTo>
                  <a:pt x="1466582" y="392861"/>
                  <a:pt x="1471845" y="389453"/>
                  <a:pt x="1479837" y="387364"/>
                </a:cubicBezTo>
                <a:cubicBezTo>
                  <a:pt x="1477334" y="382144"/>
                  <a:pt x="1477112" y="377957"/>
                  <a:pt x="1479172" y="374801"/>
                </a:cubicBezTo>
                <a:cubicBezTo>
                  <a:pt x="1481232" y="371646"/>
                  <a:pt x="1481009" y="367457"/>
                  <a:pt x="1478507" y="362238"/>
                </a:cubicBezTo>
                <a:cubicBezTo>
                  <a:pt x="1487893" y="356493"/>
                  <a:pt x="1497765" y="348244"/>
                  <a:pt x="1508123" y="337490"/>
                </a:cubicBezTo>
                <a:cubicBezTo>
                  <a:pt x="1518481" y="326736"/>
                  <a:pt x="1521837" y="316901"/>
                  <a:pt x="1518189" y="307984"/>
                </a:cubicBezTo>
                <a:cubicBezTo>
                  <a:pt x="1522236" y="303613"/>
                  <a:pt x="1524063" y="298791"/>
                  <a:pt x="1523670" y="293519"/>
                </a:cubicBezTo>
                <a:cubicBezTo>
                  <a:pt x="1523278" y="288246"/>
                  <a:pt x="1521766" y="283447"/>
                  <a:pt x="1519135" y="279120"/>
                </a:cubicBezTo>
                <a:cubicBezTo>
                  <a:pt x="1526607" y="261383"/>
                  <a:pt x="1539621" y="245472"/>
                  <a:pt x="1558173" y="231386"/>
                </a:cubicBezTo>
                <a:cubicBezTo>
                  <a:pt x="1554914" y="224562"/>
                  <a:pt x="1554325" y="218475"/>
                  <a:pt x="1556402" y="213129"/>
                </a:cubicBezTo>
                <a:cubicBezTo>
                  <a:pt x="1558479" y="207782"/>
                  <a:pt x="1558297" y="202392"/>
                  <a:pt x="1555855" y="196958"/>
                </a:cubicBezTo>
                <a:cubicBezTo>
                  <a:pt x="1567640" y="193079"/>
                  <a:pt x="1577117" y="184793"/>
                  <a:pt x="1584291" y="172101"/>
                </a:cubicBezTo>
                <a:cubicBezTo>
                  <a:pt x="1591464" y="159410"/>
                  <a:pt x="1595971" y="148364"/>
                  <a:pt x="1597814" y="138965"/>
                </a:cubicBezTo>
                <a:lnTo>
                  <a:pt x="1640459" y="112619"/>
                </a:lnTo>
                <a:cubicBezTo>
                  <a:pt x="1637235" y="105852"/>
                  <a:pt x="1636577" y="99650"/>
                  <a:pt x="1638484" y="94014"/>
                </a:cubicBezTo>
                <a:cubicBezTo>
                  <a:pt x="1640392" y="88376"/>
                  <a:pt x="1639733" y="82176"/>
                  <a:pt x="1636510" y="75409"/>
                </a:cubicBezTo>
                <a:lnTo>
                  <a:pt x="1677824" y="23936"/>
                </a:lnTo>
                <a:cubicBezTo>
                  <a:pt x="1685912" y="22487"/>
                  <a:pt x="1690908" y="23384"/>
                  <a:pt x="1692811" y="26630"/>
                </a:cubicBezTo>
                <a:cubicBezTo>
                  <a:pt x="1693412" y="30195"/>
                  <a:pt x="1690750" y="44279"/>
                  <a:pt x="1684823" y="68883"/>
                </a:cubicBezTo>
                <a:cubicBezTo>
                  <a:pt x="1678896" y="93488"/>
                  <a:pt x="1672625" y="118354"/>
                  <a:pt x="1666011" y="143480"/>
                </a:cubicBezTo>
                <a:cubicBezTo>
                  <a:pt x="1659396" y="168606"/>
                  <a:pt x="1655358" y="183734"/>
                  <a:pt x="1653899" y="188864"/>
                </a:cubicBezTo>
                <a:cubicBezTo>
                  <a:pt x="1657445" y="198401"/>
                  <a:pt x="1654700" y="207690"/>
                  <a:pt x="1645663" y="216728"/>
                </a:cubicBezTo>
                <a:cubicBezTo>
                  <a:pt x="1636627" y="225768"/>
                  <a:pt x="1634289" y="235751"/>
                  <a:pt x="1638652" y="246680"/>
                </a:cubicBezTo>
                <a:cubicBezTo>
                  <a:pt x="1636044" y="257790"/>
                  <a:pt x="1632991" y="270998"/>
                  <a:pt x="1629492" y="286304"/>
                </a:cubicBezTo>
                <a:cubicBezTo>
                  <a:pt x="1625993" y="301609"/>
                  <a:pt x="1620171" y="313905"/>
                  <a:pt x="1612023" y="323189"/>
                </a:cubicBezTo>
                <a:cubicBezTo>
                  <a:pt x="1615031" y="324508"/>
                  <a:pt x="1618550" y="326696"/>
                  <a:pt x="1622577" y="329753"/>
                </a:cubicBezTo>
                <a:cubicBezTo>
                  <a:pt x="1626604" y="332810"/>
                  <a:pt x="1629714" y="334301"/>
                  <a:pt x="1631906" y="334229"/>
                </a:cubicBezTo>
                <a:cubicBezTo>
                  <a:pt x="1634891" y="332968"/>
                  <a:pt x="1635106" y="330795"/>
                  <a:pt x="1632551" y="327709"/>
                </a:cubicBezTo>
                <a:lnTo>
                  <a:pt x="1657974" y="340573"/>
                </a:lnTo>
                <a:cubicBezTo>
                  <a:pt x="1656048" y="366496"/>
                  <a:pt x="1652167" y="392897"/>
                  <a:pt x="1646333" y="419777"/>
                </a:cubicBezTo>
                <a:cubicBezTo>
                  <a:pt x="1638518" y="421690"/>
                  <a:pt x="1636241" y="425428"/>
                  <a:pt x="1639505" y="430992"/>
                </a:cubicBezTo>
                <a:cubicBezTo>
                  <a:pt x="1642475" y="435104"/>
                  <a:pt x="1644447" y="438465"/>
                  <a:pt x="1645420" y="441077"/>
                </a:cubicBezTo>
                <a:cubicBezTo>
                  <a:pt x="1646393" y="443688"/>
                  <a:pt x="1643233" y="445920"/>
                  <a:pt x="1635940" y="447772"/>
                </a:cubicBezTo>
                <a:cubicBezTo>
                  <a:pt x="1638246" y="452973"/>
                  <a:pt x="1637885" y="457436"/>
                  <a:pt x="1634856" y="461161"/>
                </a:cubicBezTo>
                <a:cubicBezTo>
                  <a:pt x="1631826" y="464885"/>
                  <a:pt x="1631872" y="470044"/>
                  <a:pt x="1634995" y="476636"/>
                </a:cubicBezTo>
                <a:cubicBezTo>
                  <a:pt x="1626037" y="477238"/>
                  <a:pt x="1619280" y="479688"/>
                  <a:pt x="1614724" y="483984"/>
                </a:cubicBezTo>
                <a:cubicBezTo>
                  <a:pt x="1610168" y="488281"/>
                  <a:pt x="1609768" y="493947"/>
                  <a:pt x="1613522" y="500982"/>
                </a:cubicBezTo>
                <a:lnTo>
                  <a:pt x="1611602" y="520409"/>
                </a:lnTo>
                <a:lnTo>
                  <a:pt x="1623848" y="495405"/>
                </a:lnTo>
                <a:cubicBezTo>
                  <a:pt x="1629832" y="493439"/>
                  <a:pt x="1637130" y="492091"/>
                  <a:pt x="1645745" y="491360"/>
                </a:cubicBezTo>
                <a:cubicBezTo>
                  <a:pt x="1654358" y="490629"/>
                  <a:pt x="1662188" y="491595"/>
                  <a:pt x="1669232" y="494259"/>
                </a:cubicBezTo>
                <a:lnTo>
                  <a:pt x="1758694" y="515562"/>
                </a:lnTo>
                <a:cubicBezTo>
                  <a:pt x="1768578" y="513532"/>
                  <a:pt x="1779012" y="514638"/>
                  <a:pt x="1789998" y="518881"/>
                </a:cubicBezTo>
                <a:cubicBezTo>
                  <a:pt x="1800983" y="523124"/>
                  <a:pt x="1809541" y="524826"/>
                  <a:pt x="1815669" y="523986"/>
                </a:cubicBezTo>
                <a:cubicBezTo>
                  <a:pt x="1819142" y="522540"/>
                  <a:pt x="1821053" y="520141"/>
                  <a:pt x="1821401" y="516787"/>
                </a:cubicBezTo>
                <a:cubicBezTo>
                  <a:pt x="1821752" y="513433"/>
                  <a:pt x="1822234" y="510659"/>
                  <a:pt x="1822849" y="508463"/>
                </a:cubicBezTo>
                <a:cubicBezTo>
                  <a:pt x="1832351" y="502208"/>
                  <a:pt x="1840771" y="495260"/>
                  <a:pt x="1848108" y="487621"/>
                </a:cubicBezTo>
                <a:cubicBezTo>
                  <a:pt x="1855447" y="479982"/>
                  <a:pt x="1860521" y="471613"/>
                  <a:pt x="1863328" y="462512"/>
                </a:cubicBezTo>
                <a:cubicBezTo>
                  <a:pt x="1859565" y="457082"/>
                  <a:pt x="1859130" y="452253"/>
                  <a:pt x="1862020" y="448025"/>
                </a:cubicBezTo>
                <a:cubicBezTo>
                  <a:pt x="1864910" y="443797"/>
                  <a:pt x="1870188" y="440468"/>
                  <a:pt x="1877853" y="438037"/>
                </a:cubicBezTo>
                <a:lnTo>
                  <a:pt x="1881609" y="436846"/>
                </a:lnTo>
                <a:cubicBezTo>
                  <a:pt x="1881187" y="424768"/>
                  <a:pt x="1881615" y="413457"/>
                  <a:pt x="1882888" y="402911"/>
                </a:cubicBezTo>
                <a:cubicBezTo>
                  <a:pt x="1884162" y="392366"/>
                  <a:pt x="1892711" y="384275"/>
                  <a:pt x="1908535" y="378635"/>
                </a:cubicBezTo>
                <a:cubicBezTo>
                  <a:pt x="1911612" y="377539"/>
                  <a:pt x="1914434" y="376614"/>
                  <a:pt x="1917002" y="375859"/>
                </a:cubicBezTo>
                <a:cubicBezTo>
                  <a:pt x="1924706" y="373598"/>
                  <a:pt x="1930120" y="372877"/>
                  <a:pt x="1933245" y="373697"/>
                </a:cubicBezTo>
                <a:cubicBezTo>
                  <a:pt x="1937412" y="374790"/>
                  <a:pt x="1942507" y="379935"/>
                  <a:pt x="1948532" y="389132"/>
                </a:cubicBezTo>
                <a:cubicBezTo>
                  <a:pt x="1953801" y="401258"/>
                  <a:pt x="1956448" y="412561"/>
                  <a:pt x="1956474" y="423039"/>
                </a:cubicBezTo>
                <a:cubicBezTo>
                  <a:pt x="1956501" y="433517"/>
                  <a:pt x="1969309" y="434974"/>
                  <a:pt x="1994900" y="427411"/>
                </a:cubicBezTo>
                <a:lnTo>
                  <a:pt x="2063467" y="445405"/>
                </a:lnTo>
                <a:cubicBezTo>
                  <a:pt x="2074556" y="461689"/>
                  <a:pt x="2083401" y="478063"/>
                  <a:pt x="2090002" y="494527"/>
                </a:cubicBezTo>
                <a:cubicBezTo>
                  <a:pt x="2096602" y="510993"/>
                  <a:pt x="2104958" y="526694"/>
                  <a:pt x="2115068" y="541632"/>
                </a:cubicBezTo>
                <a:lnTo>
                  <a:pt x="2139054" y="550030"/>
                </a:lnTo>
                <a:lnTo>
                  <a:pt x="2140964" y="524436"/>
                </a:lnTo>
                <a:cubicBezTo>
                  <a:pt x="2144397" y="508791"/>
                  <a:pt x="2150058" y="493629"/>
                  <a:pt x="2157950" y="478950"/>
                </a:cubicBezTo>
                <a:cubicBezTo>
                  <a:pt x="2173732" y="449592"/>
                  <a:pt x="2188679" y="419878"/>
                  <a:pt x="2202789" y="389809"/>
                </a:cubicBezTo>
                <a:cubicBezTo>
                  <a:pt x="2216970" y="383104"/>
                  <a:pt x="2223007" y="372358"/>
                  <a:pt x="2220904" y="357573"/>
                </a:cubicBezTo>
                <a:cubicBezTo>
                  <a:pt x="2218800" y="342786"/>
                  <a:pt x="2224838" y="332040"/>
                  <a:pt x="2239019" y="325336"/>
                </a:cubicBezTo>
                <a:lnTo>
                  <a:pt x="2271659" y="268624"/>
                </a:lnTo>
                <a:cubicBezTo>
                  <a:pt x="2266155" y="258158"/>
                  <a:pt x="2267405" y="248241"/>
                  <a:pt x="2275410" y="238873"/>
                </a:cubicBezTo>
                <a:cubicBezTo>
                  <a:pt x="2283414" y="229504"/>
                  <a:pt x="2284175" y="218915"/>
                  <a:pt x="2277691" y="207105"/>
                </a:cubicBezTo>
                <a:cubicBezTo>
                  <a:pt x="2287065" y="194197"/>
                  <a:pt x="2296184" y="180543"/>
                  <a:pt x="2305048" y="166141"/>
                </a:cubicBezTo>
                <a:cubicBezTo>
                  <a:pt x="2313913" y="151740"/>
                  <a:pt x="2321114" y="137039"/>
                  <a:pt x="2326651" y="122037"/>
                </a:cubicBezTo>
                <a:cubicBezTo>
                  <a:pt x="2332634" y="120071"/>
                  <a:pt x="2339933" y="118722"/>
                  <a:pt x="2348547" y="117991"/>
                </a:cubicBezTo>
                <a:cubicBezTo>
                  <a:pt x="2357161" y="117260"/>
                  <a:pt x="2364990" y="118227"/>
                  <a:pt x="2372035" y="120891"/>
                </a:cubicBezTo>
                <a:lnTo>
                  <a:pt x="2461497" y="142193"/>
                </a:lnTo>
                <a:cubicBezTo>
                  <a:pt x="2471380" y="140163"/>
                  <a:pt x="2481814" y="141270"/>
                  <a:pt x="2492800" y="145513"/>
                </a:cubicBezTo>
                <a:cubicBezTo>
                  <a:pt x="2503786" y="149755"/>
                  <a:pt x="2512343" y="151458"/>
                  <a:pt x="2518472" y="150618"/>
                </a:cubicBezTo>
                <a:cubicBezTo>
                  <a:pt x="2521944" y="149172"/>
                  <a:pt x="2523855" y="146772"/>
                  <a:pt x="2524205" y="143419"/>
                </a:cubicBezTo>
                <a:cubicBezTo>
                  <a:pt x="2524555" y="140065"/>
                  <a:pt x="2525036" y="137290"/>
                  <a:pt x="2525652" y="135094"/>
                </a:cubicBezTo>
                <a:cubicBezTo>
                  <a:pt x="2535153" y="128839"/>
                  <a:pt x="2543573" y="121892"/>
                  <a:pt x="2550911" y="114252"/>
                </a:cubicBezTo>
                <a:cubicBezTo>
                  <a:pt x="2558249" y="106613"/>
                  <a:pt x="2563323" y="98244"/>
                  <a:pt x="2566131" y="89143"/>
                </a:cubicBezTo>
                <a:cubicBezTo>
                  <a:pt x="2562368" y="83713"/>
                  <a:pt x="2561932" y="78885"/>
                  <a:pt x="2564823" y="74657"/>
                </a:cubicBezTo>
                <a:cubicBezTo>
                  <a:pt x="2567712" y="70428"/>
                  <a:pt x="2572990" y="67099"/>
                  <a:pt x="2580655" y="64668"/>
                </a:cubicBezTo>
                <a:lnTo>
                  <a:pt x="2584411" y="63478"/>
                </a:lnTo>
                <a:cubicBezTo>
                  <a:pt x="2583990" y="51400"/>
                  <a:pt x="2584417" y="40089"/>
                  <a:pt x="2585690" y="29543"/>
                </a:cubicBezTo>
                <a:cubicBezTo>
                  <a:pt x="2586964" y="18997"/>
                  <a:pt x="2595514" y="10906"/>
                  <a:pt x="2611338" y="5266"/>
                </a:cubicBezTo>
                <a:cubicBezTo>
                  <a:pt x="2614414" y="4170"/>
                  <a:pt x="2617236" y="3245"/>
                  <a:pt x="2619804" y="2490"/>
                </a:cubicBezTo>
                <a:cubicBezTo>
                  <a:pt x="2627509" y="229"/>
                  <a:pt x="2632923" y="-493"/>
                  <a:pt x="2636047" y="328"/>
                </a:cubicBez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9794483" y="0"/>
            <a:ext cx="2397519" cy="2286000"/>
          </a:xfrm>
          <a:prstGeom prst="rect">
            <a:avLst/>
          </a:prstGeom>
        </p:spPr>
      </p:pic>
      <p:pic>
        <p:nvPicPr>
          <p:cNvPr id="48" name="图片 5">
            <a:extLst>
              <a:ext uri="{FF2B5EF4-FFF2-40B4-BE49-F238E27FC236}">
                <a16:creationId xmlns:a16="http://schemas.microsoft.com/office/drawing/2014/main" id="{859D2585-1473-B7B4-17A8-9F7DED2FE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 rot="10800000" flipH="1">
            <a:off x="-48258" y="-18776"/>
            <a:ext cx="2480592" cy="2763493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1F917029-ED3E-BC59-6260-16DA8DE567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 rot="10800000" flipV="1">
            <a:off x="10174026" y="4574374"/>
            <a:ext cx="1981201" cy="2283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68A5C7-5D0A-68F7-882E-7751BF421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966" y="1435635"/>
            <a:ext cx="9114310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EB81D-C2F0-7A84-B09D-A14376285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983" y="551050"/>
            <a:ext cx="4249280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C02DF-2132-3994-838D-41028686B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76"/>
            <a:ext cx="1516895" cy="15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CAAE6-FC2A-EF5E-4367-F68107D1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93" y="0"/>
            <a:ext cx="5348747" cy="66343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B17B7-BCA4-C1B1-F095-895C5CA6D1AC}"/>
              </a:ext>
            </a:extLst>
          </p:cNvPr>
          <p:cNvSpPr/>
          <p:nvPr/>
        </p:nvSpPr>
        <p:spPr>
          <a:xfrm>
            <a:off x="515568" y="1783938"/>
            <a:ext cx="5503025" cy="4147192"/>
          </a:xfrm>
          <a:prstGeom prst="roundRect">
            <a:avLst/>
          </a:prstGeom>
          <a:solidFill>
            <a:srgbClr val="F0F6F1"/>
          </a:solidFill>
          <a:ln>
            <a:solidFill>
              <a:srgbClr val="588E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dirty="0">
                <a:solidFill>
                  <a:schemeClr val="tx1"/>
                </a:solidFill>
                <a:latin typeface="Cambria" panose="02040503050406030204" pitchFamily="18" charset="0"/>
              </a:rPr>
              <a:t>Hà </a:t>
            </a:r>
            <a:r>
              <a:rPr lang="en-US" sz="36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nằm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vùng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Bắc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giáp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tỉnh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Phú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Thọ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Vĩnh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Phúc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, Thái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Bắc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Giang,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Bắc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Ninh,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Hưng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Yên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, Hà Nam,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</a:rPr>
              <a:t>Hòa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 Bình.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0BD91-252C-4EA1-55BF-2C0DE45AFAC5}"/>
              </a:ext>
            </a:extLst>
          </p:cNvPr>
          <p:cNvSpPr txBox="1"/>
          <p:nvPr/>
        </p:nvSpPr>
        <p:spPr>
          <a:xfrm>
            <a:off x="740100" y="326705"/>
            <a:ext cx="5053960" cy="1200329"/>
          </a:xfrm>
          <a:prstGeom prst="rect">
            <a:avLst/>
          </a:prstGeom>
          <a:solidFill>
            <a:srgbClr val="588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trí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Thăng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Long - Hà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945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02C58-5C16-A1D0-3C15-3F7484BC3070}"/>
              </a:ext>
            </a:extLst>
          </p:cNvPr>
          <p:cNvSpPr txBox="1"/>
          <p:nvPr/>
        </p:nvSpPr>
        <p:spPr>
          <a:xfrm>
            <a:off x="1637607" y="720179"/>
            <a:ext cx="976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Dựa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3,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kể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gọi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khác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Thăng</a:t>
            </a:r>
            <a:r>
              <a:rPr lang="en-US" sz="3600" b="1" dirty="0">
                <a:solidFill>
                  <a:srgbClr val="588E62"/>
                </a:solidFill>
                <a:latin typeface="Cambria" panose="02040503050406030204" pitchFamily="18" charset="0"/>
              </a:rPr>
              <a:t> Long – Hà </a:t>
            </a:r>
            <a:r>
              <a:rPr lang="en-US" sz="36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Nội</a:t>
            </a:r>
            <a:endParaRPr lang="en-US" sz="3600" b="1" dirty="0">
              <a:solidFill>
                <a:srgbClr val="588E62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DEAAC-8D9F-0F5B-7EF7-A9B43D5C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4" y="1920508"/>
            <a:ext cx="11270971" cy="3030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BFB31-7746-48FF-A854-53AE4031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8" y="208284"/>
            <a:ext cx="142049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53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EBC4E-1D39-C68E-74F5-B1D954E95B15}"/>
              </a:ext>
            </a:extLst>
          </p:cNvPr>
          <p:cNvSpPr txBox="1"/>
          <p:nvPr/>
        </p:nvSpPr>
        <p:spPr>
          <a:xfrm>
            <a:off x="864597" y="2322626"/>
            <a:ext cx="107498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cả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lớp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đội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chơi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mỗi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đội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sẽ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cử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viên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tham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tiếp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tên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gọi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Thăng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Long – Hà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Nội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Đôi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nhiều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nhất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sẽ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giành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chiến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588E62"/>
                </a:solidFill>
                <a:latin typeface="Cambria" panose="02040503050406030204" pitchFamily="18" charset="0"/>
              </a:rPr>
              <a:t>thắng</a:t>
            </a:r>
            <a:r>
              <a:rPr lang="en-US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30B88-5905-213E-CF78-6332580A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38" y="666899"/>
            <a:ext cx="818154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44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3B70498-B9FC-E4AC-B3F1-BFA0C5270410}"/>
              </a:ext>
            </a:extLst>
          </p:cNvPr>
          <p:cNvGrpSpPr/>
          <p:nvPr/>
        </p:nvGrpSpPr>
        <p:grpSpPr>
          <a:xfrm>
            <a:off x="551329" y="2057819"/>
            <a:ext cx="11089342" cy="868029"/>
            <a:chOff x="699248" y="3393967"/>
            <a:chExt cx="11089342" cy="868029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313AD0B6-0C04-403C-8A4C-409DE0FC57C7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8" y="4154841"/>
              <a:ext cx="11089342" cy="0"/>
            </a:xfrm>
            <a:prstGeom prst="line">
              <a:avLst/>
            </a:prstGeom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E712992-8392-409A-A8C3-1D1334B6DFCC}"/>
                </a:ext>
              </a:extLst>
            </p:cNvPr>
            <p:cNvSpPr/>
            <p:nvPr/>
          </p:nvSpPr>
          <p:spPr>
            <a:xfrm>
              <a:off x="7457984" y="4047686"/>
              <a:ext cx="214310" cy="21431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588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B451953-F961-42E1-A7B7-4669B0ACC7EB}"/>
                </a:ext>
              </a:extLst>
            </p:cNvPr>
            <p:cNvSpPr/>
            <p:nvPr/>
          </p:nvSpPr>
          <p:spPr>
            <a:xfrm>
              <a:off x="5881690" y="4047686"/>
              <a:ext cx="214310" cy="21431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588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827F68D-1B31-48F8-80B0-932AA9A72CDA}"/>
                </a:ext>
              </a:extLst>
            </p:cNvPr>
            <p:cNvSpPr/>
            <p:nvPr/>
          </p:nvSpPr>
          <p:spPr>
            <a:xfrm>
              <a:off x="1809750" y="4047686"/>
              <a:ext cx="214310" cy="21431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588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6B71D03-25DB-4AF3-9B1E-8576F3C3BB46}"/>
                </a:ext>
              </a:extLst>
            </p:cNvPr>
            <p:cNvSpPr/>
            <p:nvPr/>
          </p:nvSpPr>
          <p:spPr>
            <a:xfrm>
              <a:off x="4446620" y="4047686"/>
              <a:ext cx="214310" cy="21431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588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Normal" panose="020B0400000000000000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AC5CD9D-E52A-48CA-B872-3ADA426C0856}"/>
                </a:ext>
              </a:extLst>
            </p:cNvPr>
            <p:cNvSpPr txBox="1"/>
            <p:nvPr/>
          </p:nvSpPr>
          <p:spPr>
            <a:xfrm>
              <a:off x="1112028" y="3393968"/>
              <a:ext cx="1401802" cy="523220"/>
            </a:xfrm>
            <a:prstGeom prst="rect">
              <a:avLst/>
            </a:prstGeom>
            <a:solidFill>
              <a:srgbClr val="588E6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标小智龙珠体" panose="02020500000000000000" pitchFamily="18" charset="-122"/>
                  <a:cs typeface="+mn-ea"/>
                  <a:sym typeface="+mn-lt"/>
                </a:rPr>
                <a:t>1010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F45BA55-E677-42BC-A42A-A53D5ABED0A1}"/>
                </a:ext>
              </a:extLst>
            </p:cNvPr>
            <p:cNvSpPr txBox="1"/>
            <p:nvPr/>
          </p:nvSpPr>
          <p:spPr>
            <a:xfrm>
              <a:off x="3807506" y="3393967"/>
              <a:ext cx="1401802" cy="523220"/>
            </a:xfrm>
            <a:prstGeom prst="rect">
              <a:avLst/>
            </a:prstGeom>
            <a:solidFill>
              <a:srgbClr val="588E6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标小智龙珠体" panose="02020500000000000000" pitchFamily="18" charset="-122"/>
                  <a:cs typeface="+mn-ea"/>
                  <a:sym typeface="+mn-lt"/>
                </a:rPr>
                <a:t>1397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41D95B-5640-4C73-9001-628864EC4481}"/>
                </a:ext>
              </a:extLst>
            </p:cNvPr>
            <p:cNvSpPr txBox="1"/>
            <p:nvPr/>
          </p:nvSpPr>
          <p:spPr>
            <a:xfrm>
              <a:off x="5580890" y="3429001"/>
              <a:ext cx="1240440" cy="523220"/>
            </a:xfrm>
            <a:prstGeom prst="rect">
              <a:avLst/>
            </a:prstGeom>
            <a:solidFill>
              <a:srgbClr val="588E6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标小智龙珠体" panose="02020500000000000000" pitchFamily="18" charset="-122"/>
                  <a:cs typeface="+mn-ea"/>
                  <a:sym typeface="+mn-lt"/>
                </a:rPr>
                <a:t>1408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7B01D0F-FEB4-4B42-BAEA-DC505DCF641A}"/>
                </a:ext>
              </a:extLst>
            </p:cNvPr>
            <p:cNvSpPr txBox="1"/>
            <p:nvPr/>
          </p:nvSpPr>
          <p:spPr>
            <a:xfrm>
              <a:off x="7058241" y="3425822"/>
              <a:ext cx="1253200" cy="523220"/>
            </a:xfrm>
            <a:prstGeom prst="rect">
              <a:avLst/>
            </a:prstGeom>
            <a:solidFill>
              <a:srgbClr val="588E6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标小智龙珠体" panose="02020500000000000000" pitchFamily="18" charset="-122"/>
                  <a:cs typeface="+mn-ea"/>
                  <a:sym typeface="+mn-lt"/>
                </a:rPr>
                <a:t>1430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</a:endParaRPr>
            </a:p>
          </p:txBody>
        </p:sp>
      </p:grpSp>
      <p:sp>
        <p:nvSpPr>
          <p:cNvPr id="4" name="椭圆 4">
            <a:extLst>
              <a:ext uri="{FF2B5EF4-FFF2-40B4-BE49-F238E27FC236}">
                <a16:creationId xmlns:a16="http://schemas.microsoft.com/office/drawing/2014/main" id="{45F5B7F2-4F27-478D-F045-1FB72B748F86}"/>
              </a:ext>
            </a:extLst>
          </p:cNvPr>
          <p:cNvSpPr/>
          <p:nvPr/>
        </p:nvSpPr>
        <p:spPr>
          <a:xfrm>
            <a:off x="9939658" y="2714313"/>
            <a:ext cx="214310" cy="214310"/>
          </a:xfrm>
          <a:prstGeom prst="ellipse">
            <a:avLst/>
          </a:prstGeom>
          <a:solidFill>
            <a:schemeClr val="bg1"/>
          </a:solidFill>
          <a:ln w="63500">
            <a:solidFill>
              <a:srgbClr val="588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</a:endParaRP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C7AF65FB-8205-21A8-6B2A-96D7436DCADC}"/>
              </a:ext>
            </a:extLst>
          </p:cNvPr>
          <p:cNvSpPr txBox="1"/>
          <p:nvPr/>
        </p:nvSpPr>
        <p:spPr>
          <a:xfrm>
            <a:off x="9539915" y="2092449"/>
            <a:ext cx="1253200" cy="523220"/>
          </a:xfrm>
          <a:prstGeom prst="rect">
            <a:avLst/>
          </a:prstGeom>
          <a:solidFill>
            <a:srgbClr val="588E6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ea"/>
                <a:sym typeface="+mn-lt"/>
              </a:rPr>
              <a:t>1831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4CA45-0F94-2DCD-00CB-A283402601B8}"/>
              </a:ext>
            </a:extLst>
          </p:cNvPr>
          <p:cNvSpPr txBox="1"/>
          <p:nvPr/>
        </p:nvSpPr>
        <p:spPr>
          <a:xfrm>
            <a:off x="964109" y="783307"/>
            <a:ext cx="10291036" cy="646331"/>
          </a:xfrm>
          <a:prstGeom prst="rect">
            <a:avLst/>
          </a:prstGeom>
          <a:solidFill>
            <a:srgbClr val="FFC3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gọi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khác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nhau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Thăng</a:t>
            </a:r>
            <a:r>
              <a:rPr lang="en-US" sz="3600" b="1" dirty="0">
                <a:latin typeface="Cambria" panose="02040503050406030204" pitchFamily="18" charset="0"/>
              </a:rPr>
              <a:t> Long – Hà </a:t>
            </a:r>
            <a:r>
              <a:rPr lang="en-US" sz="3600" b="1" dirty="0" err="1">
                <a:latin typeface="Cambria" panose="02040503050406030204" pitchFamily="18" charset="0"/>
              </a:rPr>
              <a:t>Nội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ABB69-444B-A3F2-7C9C-DAE71B37C7B9}"/>
              </a:ext>
            </a:extLst>
          </p:cNvPr>
          <p:cNvSpPr txBox="1"/>
          <p:nvPr/>
        </p:nvSpPr>
        <p:spPr>
          <a:xfrm>
            <a:off x="2057256" y="3875342"/>
            <a:ext cx="18386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Thăng</a:t>
            </a:r>
            <a:r>
              <a:rPr lang="en-US" sz="3600" b="1" dirty="0">
                <a:latin typeface="Cambria" panose="02040503050406030204" pitchFamily="18" charset="0"/>
              </a:rPr>
              <a:t> Long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0C08A-D478-AD7D-99A2-6E89CB38CBA0}"/>
              </a:ext>
            </a:extLst>
          </p:cNvPr>
          <p:cNvSpPr txBox="1"/>
          <p:nvPr/>
        </p:nvSpPr>
        <p:spPr>
          <a:xfrm>
            <a:off x="4184569" y="3875341"/>
            <a:ext cx="1838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Đông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Đô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E78529-11DC-1F75-763B-A4FA6D3FF9A9}"/>
              </a:ext>
            </a:extLst>
          </p:cNvPr>
          <p:cNvSpPr txBox="1"/>
          <p:nvPr/>
        </p:nvSpPr>
        <p:spPr>
          <a:xfrm>
            <a:off x="5801090" y="3873849"/>
            <a:ext cx="1838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Đông</a:t>
            </a:r>
            <a:r>
              <a:rPr lang="en-US" sz="3600" b="1" dirty="0">
                <a:latin typeface="Cambria" panose="02040503050406030204" pitchFamily="18" charset="0"/>
              </a:rPr>
              <a:t> Quan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23E522-4515-C3DF-3BB5-DE49DF9611BC}"/>
              </a:ext>
            </a:extLst>
          </p:cNvPr>
          <p:cNvSpPr txBox="1"/>
          <p:nvPr/>
        </p:nvSpPr>
        <p:spPr>
          <a:xfrm>
            <a:off x="7808729" y="3849673"/>
            <a:ext cx="1838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Đông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Kinh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C00BBC-D35D-DF62-917E-601C52631ADB}"/>
              </a:ext>
            </a:extLst>
          </p:cNvPr>
          <p:cNvSpPr txBox="1"/>
          <p:nvPr/>
        </p:nvSpPr>
        <p:spPr>
          <a:xfrm>
            <a:off x="9816368" y="3845323"/>
            <a:ext cx="183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Hà </a:t>
            </a:r>
            <a:r>
              <a:rPr lang="en-US" sz="3600" b="1" dirty="0" err="1">
                <a:latin typeface="Cambria" panose="02040503050406030204" pitchFamily="18" charset="0"/>
              </a:rPr>
              <a:t>Nội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1C4ECEC-B51A-86EF-40B7-1391BC25A356}"/>
              </a:ext>
            </a:extLst>
          </p:cNvPr>
          <p:cNvSpPr/>
          <p:nvPr/>
        </p:nvSpPr>
        <p:spPr>
          <a:xfrm rot="16200000">
            <a:off x="2750905" y="2051771"/>
            <a:ext cx="596905" cy="2498687"/>
          </a:xfrm>
          <a:prstGeom prst="leftBrace">
            <a:avLst>
              <a:gd name="adj1" fmla="val 46629"/>
              <a:gd name="adj2" fmla="val 50000"/>
            </a:avLst>
          </a:prstGeom>
          <a:ln w="57150">
            <a:solidFill>
              <a:srgbClr val="588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A238CA-8F6C-0438-FBA1-B2E8BFB5920A}"/>
              </a:ext>
            </a:extLst>
          </p:cNvPr>
          <p:cNvSpPr/>
          <p:nvPr/>
        </p:nvSpPr>
        <p:spPr>
          <a:xfrm rot="16200000">
            <a:off x="4804897" y="2603366"/>
            <a:ext cx="566556" cy="1425829"/>
          </a:xfrm>
          <a:prstGeom prst="leftBrace">
            <a:avLst>
              <a:gd name="adj1" fmla="val 46629"/>
              <a:gd name="adj2" fmla="val 50000"/>
            </a:avLst>
          </a:prstGeom>
          <a:ln w="57150">
            <a:solidFill>
              <a:srgbClr val="588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E7E9BF6A-C2B5-AB51-50E3-E3601BD925AC}"/>
              </a:ext>
            </a:extLst>
          </p:cNvPr>
          <p:cNvSpPr/>
          <p:nvPr/>
        </p:nvSpPr>
        <p:spPr>
          <a:xfrm rot="16200000">
            <a:off x="6390133" y="2626726"/>
            <a:ext cx="566556" cy="1425829"/>
          </a:xfrm>
          <a:prstGeom prst="leftBrace">
            <a:avLst>
              <a:gd name="adj1" fmla="val 46629"/>
              <a:gd name="adj2" fmla="val 50000"/>
            </a:avLst>
          </a:prstGeom>
          <a:ln w="57150">
            <a:solidFill>
              <a:srgbClr val="588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4BCA119A-148A-D6B1-63AD-DB7B82F47829}"/>
              </a:ext>
            </a:extLst>
          </p:cNvPr>
          <p:cNvSpPr/>
          <p:nvPr/>
        </p:nvSpPr>
        <p:spPr>
          <a:xfrm rot="16200000">
            <a:off x="8428431" y="2116559"/>
            <a:ext cx="566552" cy="2446160"/>
          </a:xfrm>
          <a:prstGeom prst="leftBrace">
            <a:avLst>
              <a:gd name="adj1" fmla="val 46629"/>
              <a:gd name="adj2" fmla="val 50000"/>
            </a:avLst>
          </a:prstGeom>
          <a:ln w="57150">
            <a:solidFill>
              <a:srgbClr val="588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D28A375-4B79-8A11-7566-68A366B17E88}"/>
              </a:ext>
            </a:extLst>
          </p:cNvPr>
          <p:cNvSpPr/>
          <p:nvPr/>
        </p:nvSpPr>
        <p:spPr>
          <a:xfrm rot="16200000">
            <a:off x="10475733" y="2686853"/>
            <a:ext cx="508797" cy="1316607"/>
          </a:xfrm>
          <a:prstGeom prst="leftBrace">
            <a:avLst>
              <a:gd name="adj1" fmla="val 46629"/>
              <a:gd name="adj2" fmla="val 50000"/>
            </a:avLst>
          </a:prstGeom>
          <a:ln w="57150">
            <a:solidFill>
              <a:srgbClr val="588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753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  <p:bldP spid="21" grpId="0"/>
      <p:bldP spid="23" grpId="0"/>
      <p:bldP spid="24" grpId="0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4AF0BF-5B46-CF84-3DE7-5BF4A36E34A4}"/>
              </a:ext>
            </a:extLst>
          </p:cNvPr>
          <p:cNvGrpSpPr/>
          <p:nvPr/>
        </p:nvGrpSpPr>
        <p:grpSpPr>
          <a:xfrm>
            <a:off x="3888829" y="0"/>
            <a:ext cx="8146473" cy="6920344"/>
            <a:chOff x="3491349" y="1"/>
            <a:chExt cx="8146473" cy="6920344"/>
          </a:xfrm>
        </p:grpSpPr>
        <p:pic>
          <p:nvPicPr>
            <p:cNvPr id="2" name="图片 4">
              <a:extLst>
                <a:ext uri="{FF2B5EF4-FFF2-40B4-BE49-F238E27FC236}">
                  <a16:creationId xmlns:a16="http://schemas.microsoft.com/office/drawing/2014/main" id="{698A0DED-D9BC-2BCF-8D52-351319C3B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9" t="5589" r="9926" b="7941"/>
            <a:stretch/>
          </p:blipFill>
          <p:spPr>
            <a:xfrm rot="5400000">
              <a:off x="4104414" y="-613064"/>
              <a:ext cx="6920344" cy="81464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59F114-10E6-8888-E506-D1F555BAB05D}"/>
                </a:ext>
              </a:extLst>
            </p:cNvPr>
            <p:cNvSpPr txBox="1"/>
            <p:nvPr/>
          </p:nvSpPr>
          <p:spPr>
            <a:xfrm>
              <a:off x="4384964" y="1690062"/>
              <a:ext cx="638694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>
                  <a:latin typeface="Cambria" panose="02040503050406030204" pitchFamily="18" charset="0"/>
                </a:rPr>
                <a:t>Trong </a:t>
              </a:r>
              <a:r>
                <a:rPr lang="en-US" sz="4400" b="1" dirty="0" err="1">
                  <a:latin typeface="Cambria" panose="02040503050406030204" pitchFamily="18" charset="0"/>
                </a:rPr>
                <a:t>dân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gian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còn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lưu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truyền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nhiều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tên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gọi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khác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của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Thăng</a:t>
              </a:r>
              <a:r>
                <a:rPr lang="en-US" sz="4400" b="1" dirty="0">
                  <a:latin typeface="Cambria" panose="02040503050406030204" pitchFamily="18" charset="0"/>
                </a:rPr>
                <a:t> Long – Hà </a:t>
              </a:r>
              <a:r>
                <a:rPr lang="en-US" sz="4400" b="1" dirty="0" err="1">
                  <a:latin typeface="Cambria" panose="02040503050406030204" pitchFamily="18" charset="0"/>
                </a:rPr>
                <a:t>Nội</a:t>
              </a:r>
              <a:r>
                <a:rPr lang="en-US" sz="4400" b="1" dirty="0">
                  <a:latin typeface="Cambria" panose="02040503050406030204" pitchFamily="18" charset="0"/>
                </a:rPr>
                <a:t>, </a:t>
              </a:r>
              <a:r>
                <a:rPr lang="en-US" sz="4400" b="1" dirty="0" err="1">
                  <a:latin typeface="Cambria" panose="02040503050406030204" pitchFamily="18" charset="0"/>
                </a:rPr>
                <a:t>như</a:t>
              </a:r>
              <a:r>
                <a:rPr lang="en-US" sz="4400" b="1" dirty="0">
                  <a:latin typeface="Cambria" panose="02040503050406030204" pitchFamily="18" charset="0"/>
                </a:rPr>
                <a:t>: </a:t>
              </a:r>
              <a:r>
                <a:rPr lang="en-US" sz="4400" b="1" dirty="0" err="1">
                  <a:latin typeface="Cambria" panose="02040503050406030204" pitchFamily="18" charset="0"/>
                </a:rPr>
                <a:t>Tràng</a:t>
              </a:r>
              <a:r>
                <a:rPr lang="en-US" sz="4400" b="1" dirty="0">
                  <a:latin typeface="Cambria" panose="02040503050406030204" pitchFamily="18" charset="0"/>
                </a:rPr>
                <a:t> An, </a:t>
              </a:r>
              <a:r>
                <a:rPr lang="en-US" sz="4400" b="1" dirty="0" err="1">
                  <a:latin typeface="Cambria" panose="02040503050406030204" pitchFamily="18" charset="0"/>
                </a:rPr>
                <a:t>Kẻ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Chợ</a:t>
              </a:r>
              <a:r>
                <a:rPr lang="en-US" sz="4400" b="1" dirty="0">
                  <a:latin typeface="Cambria" panose="02040503050406030204" pitchFamily="18" charset="0"/>
                </a:rPr>
                <a:t>, Hà Thành,..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B88DB78-7728-1D2C-9959-C854D637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7" y="2017651"/>
            <a:ext cx="406638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3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D52F70-31FE-2472-8A1E-DD8666F5F9D0}"/>
              </a:ext>
            </a:extLst>
          </p:cNvPr>
          <p:cNvGrpSpPr/>
          <p:nvPr/>
        </p:nvGrpSpPr>
        <p:grpSpPr>
          <a:xfrm>
            <a:off x="1633450" y="547177"/>
            <a:ext cx="9639995" cy="982546"/>
            <a:chOff x="1716577" y="472181"/>
            <a:chExt cx="9639995" cy="98254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8FB77F-33EC-D381-7BD9-9245DACA649D}"/>
                </a:ext>
              </a:extLst>
            </p:cNvPr>
            <p:cNvSpPr/>
            <p:nvPr/>
          </p:nvSpPr>
          <p:spPr>
            <a:xfrm>
              <a:off x="1716577" y="472181"/>
              <a:ext cx="9639995" cy="982546"/>
            </a:xfrm>
            <a:prstGeom prst="roundRect">
              <a:avLst/>
            </a:prstGeom>
            <a:solidFill>
              <a:srgbClr val="F0F6F1"/>
            </a:solidFill>
            <a:ln w="38100">
              <a:solidFill>
                <a:srgbClr val="588E6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2DAB00-ABF8-F545-97F0-A99F524861FE}"/>
                </a:ext>
              </a:extLst>
            </p:cNvPr>
            <p:cNvSpPr txBox="1"/>
            <p:nvPr/>
          </p:nvSpPr>
          <p:spPr>
            <a:xfrm>
              <a:off x="1716577" y="487436"/>
              <a:ext cx="9639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latin typeface="Cambria" panose="02040503050406030204" pitchFamily="18" charset="0"/>
                </a:rPr>
                <a:t>Tên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gọi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Thăng</a:t>
              </a:r>
              <a:r>
                <a:rPr lang="en-US" sz="4800" b="1" dirty="0">
                  <a:latin typeface="Cambria" panose="02040503050406030204" pitchFamily="18" charset="0"/>
                </a:rPr>
                <a:t> Long </a:t>
              </a:r>
              <a:r>
                <a:rPr lang="en-US" sz="4800" b="1" dirty="0" err="1">
                  <a:latin typeface="Cambria" panose="02040503050406030204" pitchFamily="18" charset="0"/>
                </a:rPr>
                <a:t>có</a:t>
              </a:r>
              <a:r>
                <a:rPr lang="en-US" sz="4800" b="1" dirty="0">
                  <a:latin typeface="Cambria" panose="02040503050406030204" pitchFamily="18" charset="0"/>
                </a:rPr>
                <a:t> ý </a:t>
              </a:r>
              <a:r>
                <a:rPr lang="en-US" sz="4800" b="1" dirty="0" err="1">
                  <a:latin typeface="Cambria" panose="02040503050406030204" pitchFamily="18" charset="0"/>
                </a:rPr>
                <a:t>nghĩa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gì</a:t>
              </a:r>
              <a:r>
                <a:rPr lang="en-US" sz="4800" b="1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BB360D3-EF1C-2486-5B18-DA8C50258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3" y="1984648"/>
            <a:ext cx="2371349" cy="4440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02F8F-BB18-78C8-FF81-D63C7A554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19" y="2080541"/>
            <a:ext cx="4218963" cy="42491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C40CB-9693-95EA-269C-A00363C2D2C4}"/>
              </a:ext>
            </a:extLst>
          </p:cNvPr>
          <p:cNvGrpSpPr/>
          <p:nvPr/>
        </p:nvGrpSpPr>
        <p:grpSpPr>
          <a:xfrm>
            <a:off x="3838511" y="2749456"/>
            <a:ext cx="6930860" cy="1872435"/>
            <a:chOff x="1716577" y="472181"/>
            <a:chExt cx="9639995" cy="9825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A73D16-9D13-DA76-55CF-9F27F7D1CD8B}"/>
                </a:ext>
              </a:extLst>
            </p:cNvPr>
            <p:cNvSpPr/>
            <p:nvPr/>
          </p:nvSpPr>
          <p:spPr>
            <a:xfrm>
              <a:off x="1716577" y="472181"/>
              <a:ext cx="9639995" cy="982546"/>
            </a:xfrm>
            <a:prstGeom prst="roundRect">
              <a:avLst/>
            </a:prstGeom>
            <a:solidFill>
              <a:srgbClr val="F0F6F1"/>
            </a:solidFill>
            <a:ln w="38100">
              <a:solidFill>
                <a:srgbClr val="F0F6F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3FDF70-D71D-60C5-92F7-B7B337E15896}"/>
                </a:ext>
              </a:extLst>
            </p:cNvPr>
            <p:cNvSpPr txBox="1"/>
            <p:nvPr/>
          </p:nvSpPr>
          <p:spPr>
            <a:xfrm>
              <a:off x="1716577" y="547050"/>
              <a:ext cx="9639995" cy="823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</a:rPr>
                <a:t>Tên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gọi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Thăng</a:t>
              </a:r>
              <a:r>
                <a:rPr lang="en-US" sz="4800" b="1" dirty="0">
                  <a:latin typeface="Cambria" panose="02040503050406030204" pitchFamily="18" charset="0"/>
                </a:rPr>
                <a:t> Long </a:t>
              </a:r>
              <a:r>
                <a:rPr lang="en-US" sz="4800" b="1" dirty="0" err="1">
                  <a:latin typeface="Cambria" panose="02040503050406030204" pitchFamily="18" charset="0"/>
                </a:rPr>
                <a:t>có</a:t>
              </a:r>
              <a:endParaRPr lang="en-US" sz="4800" b="1" dirty="0">
                <a:latin typeface="Cambria" panose="02040503050406030204" pitchFamily="18" charset="0"/>
              </a:endParaRPr>
            </a:p>
            <a:p>
              <a:pPr algn="ctr"/>
              <a:r>
                <a:rPr lang="en-US" sz="4800" b="1" dirty="0">
                  <a:latin typeface="Cambria" panose="02040503050406030204" pitchFamily="18" charset="0"/>
                </a:rPr>
                <a:t> ý </a:t>
              </a:r>
              <a:r>
                <a:rPr lang="en-US" sz="4800" b="1" dirty="0" err="1">
                  <a:latin typeface="Cambria" panose="02040503050406030204" pitchFamily="18" charset="0"/>
                </a:rPr>
                <a:t>nghĩa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là</a:t>
              </a:r>
              <a:r>
                <a:rPr lang="en-US" sz="4800" b="1" dirty="0">
                  <a:latin typeface="Cambria" panose="02040503050406030204" pitchFamily="18" charset="0"/>
                </a:rPr>
                <a:t>: </a:t>
              </a:r>
              <a:r>
                <a:rPr lang="en-US" sz="4800" b="1" dirty="0" err="1">
                  <a:latin typeface="Cambria" panose="02040503050406030204" pitchFamily="18" charset="0"/>
                </a:rPr>
                <a:t>Rồng</a:t>
              </a:r>
              <a:r>
                <a:rPr lang="en-US" sz="4800" b="1" dirty="0">
                  <a:latin typeface="Cambria" panose="02040503050406030204" pitchFamily="18" charset="0"/>
                </a:rPr>
                <a:t> bay </a:t>
              </a:r>
              <a:r>
                <a:rPr lang="en-US" sz="4800" b="1" dirty="0" err="1">
                  <a:latin typeface="Cambria" panose="02040503050406030204" pitchFamily="18" charset="0"/>
                </a:rPr>
                <a:t>lên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BA4F1B2-BBBE-8B59-5A16-A63F38C97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41" y="503336"/>
            <a:ext cx="142049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6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4AF0BF-5B46-CF84-3DE7-5BF4A36E34A4}"/>
              </a:ext>
            </a:extLst>
          </p:cNvPr>
          <p:cNvGrpSpPr/>
          <p:nvPr/>
        </p:nvGrpSpPr>
        <p:grpSpPr>
          <a:xfrm>
            <a:off x="3888829" y="0"/>
            <a:ext cx="8146473" cy="6920344"/>
            <a:chOff x="3491349" y="1"/>
            <a:chExt cx="8146473" cy="6920344"/>
          </a:xfrm>
        </p:grpSpPr>
        <p:pic>
          <p:nvPicPr>
            <p:cNvPr id="2" name="图片 4">
              <a:extLst>
                <a:ext uri="{FF2B5EF4-FFF2-40B4-BE49-F238E27FC236}">
                  <a16:creationId xmlns:a16="http://schemas.microsoft.com/office/drawing/2014/main" id="{698A0DED-D9BC-2BCF-8D52-351319C3B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9" t="5589" r="9926" b="7941"/>
            <a:stretch/>
          </p:blipFill>
          <p:spPr>
            <a:xfrm rot="5400000">
              <a:off x="4104414" y="-613064"/>
              <a:ext cx="6920344" cy="81464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59F114-10E6-8888-E506-D1F555BAB05D}"/>
                </a:ext>
              </a:extLst>
            </p:cNvPr>
            <p:cNvSpPr txBox="1"/>
            <p:nvPr/>
          </p:nvSpPr>
          <p:spPr>
            <a:xfrm>
              <a:off x="4371113" y="1191299"/>
              <a:ext cx="6386945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mbria" panose="02040503050406030204" pitchFamily="18" charset="0"/>
                </a:rPr>
                <a:t>Sử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chép</a:t>
              </a:r>
              <a:r>
                <a:rPr lang="en-US" sz="4400" b="1" dirty="0">
                  <a:latin typeface="Cambria" panose="02040503050406030204" pitchFamily="18" charset="0"/>
                </a:rPr>
                <a:t>, </a:t>
              </a:r>
              <a:r>
                <a:rPr lang="en-US" sz="4400" b="1" dirty="0" err="1">
                  <a:latin typeface="Cambria" panose="02040503050406030204" pitchFamily="18" charset="0"/>
                </a:rPr>
                <a:t>khi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thuyền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vua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ra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đến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Đại</a:t>
              </a:r>
              <a:r>
                <a:rPr lang="en-US" sz="4400" b="1" dirty="0">
                  <a:latin typeface="Cambria" panose="02040503050406030204" pitchFamily="18" charset="0"/>
                </a:rPr>
                <a:t> La, </a:t>
              </a:r>
              <a:r>
                <a:rPr lang="en-US" sz="4400" b="1" dirty="0" err="1">
                  <a:latin typeface="Cambria" panose="02040503050406030204" pitchFamily="18" charset="0"/>
                </a:rPr>
                <a:t>tạm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đỗ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dưới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thân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thành</a:t>
              </a:r>
              <a:r>
                <a:rPr lang="en-US" sz="4400" b="1" dirty="0">
                  <a:latin typeface="Cambria" panose="02040503050406030204" pitchFamily="18" charset="0"/>
                </a:rPr>
                <a:t>, </a:t>
              </a:r>
              <a:r>
                <a:rPr lang="en-US" sz="4400" b="1" dirty="0" err="1">
                  <a:latin typeface="Cambria" panose="02040503050406030204" pitchFamily="18" charset="0"/>
                </a:rPr>
                <a:t>thấy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có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rồng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vàng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hiện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lên</a:t>
              </a:r>
              <a:r>
                <a:rPr lang="en-US" sz="4400" b="1" dirty="0">
                  <a:latin typeface="Cambria" panose="02040503050406030204" pitchFamily="18" charset="0"/>
                </a:rPr>
                <a:t>, </a:t>
              </a:r>
              <a:r>
                <a:rPr lang="en-US" sz="4400" b="1" dirty="0" err="1">
                  <a:latin typeface="Cambria" panose="02040503050406030204" pitchFamily="18" charset="0"/>
                </a:rPr>
                <a:t>nhân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đó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đổi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tên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là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thành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Thăng</a:t>
              </a:r>
              <a:r>
                <a:rPr lang="en-US" sz="4400" b="1" dirty="0">
                  <a:latin typeface="Cambria" panose="02040503050406030204" pitchFamily="18" charset="0"/>
                </a:rPr>
                <a:t> Long, </a:t>
              </a:r>
              <a:r>
                <a:rPr lang="en-US" sz="4400" b="1" dirty="0" err="1">
                  <a:latin typeface="Cambria" panose="02040503050406030204" pitchFamily="18" charset="0"/>
                </a:rPr>
                <a:t>nghĩa</a:t>
              </a:r>
              <a:r>
                <a:rPr lang="en-US" sz="4400" b="1" dirty="0"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latin typeface="Cambria" panose="02040503050406030204" pitchFamily="18" charset="0"/>
                </a:rPr>
                <a:t>là</a:t>
              </a:r>
              <a:r>
                <a:rPr lang="en-US" sz="4400" b="1" dirty="0">
                  <a:latin typeface="Cambria" panose="02040503050406030204" pitchFamily="18" charset="0"/>
                </a:rPr>
                <a:t> “</a:t>
              </a:r>
              <a:r>
                <a:rPr lang="en-US" sz="4400" b="1" dirty="0" err="1">
                  <a:latin typeface="Cambria" panose="02040503050406030204" pitchFamily="18" charset="0"/>
                </a:rPr>
                <a:t>Rồng</a:t>
              </a:r>
              <a:r>
                <a:rPr lang="en-US" sz="4400" b="1" dirty="0">
                  <a:latin typeface="Cambria" panose="02040503050406030204" pitchFamily="18" charset="0"/>
                </a:rPr>
                <a:t> bay </a:t>
              </a:r>
              <a:r>
                <a:rPr lang="en-US" sz="4400" b="1" dirty="0" err="1">
                  <a:latin typeface="Cambria" panose="02040503050406030204" pitchFamily="18" charset="0"/>
                </a:rPr>
                <a:t>lên</a:t>
              </a:r>
              <a:r>
                <a:rPr lang="en-US" sz="4400" b="1" dirty="0">
                  <a:latin typeface="Cambria" panose="02040503050406030204" pitchFamily="18" charset="0"/>
                </a:rPr>
                <a:t>”.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192FA32-A39B-12B4-EFDD-68CDBC559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7" y="1807588"/>
            <a:ext cx="406638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9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1BDD13-7EDE-08E0-3C44-053E66A7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79DD0-5224-D836-05CF-BB088989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>
            <a:off x="0" y="3253920"/>
            <a:ext cx="3124200" cy="3604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8746186" y="0"/>
            <a:ext cx="3445816" cy="3975100"/>
          </a:xfrm>
          <a:prstGeom prst="rect">
            <a:avLst/>
          </a:prstGeom>
        </p:spPr>
      </p:pic>
      <p:pic>
        <p:nvPicPr>
          <p:cNvPr id="2" name="图片 12">
            <a:extLst>
              <a:ext uri="{FF2B5EF4-FFF2-40B4-BE49-F238E27FC236}">
                <a16:creationId xmlns:a16="http://schemas.microsoft.com/office/drawing/2014/main" id="{9B58C922-DE31-3A26-84D7-63D1C81B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1" y="1515050"/>
            <a:ext cx="5605318" cy="347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815A2-1117-7F7F-7FD1-F18E54797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527" y="1515050"/>
            <a:ext cx="4828450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8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2">
            <a:extLst>
              <a:ext uri="{FF2B5EF4-FFF2-40B4-BE49-F238E27FC236}">
                <a16:creationId xmlns:a16="http://schemas.microsoft.com/office/drawing/2014/main" id="{718F0072-7F4E-F7E9-77F8-2D16A79C870F}"/>
              </a:ext>
            </a:extLst>
          </p:cNvPr>
          <p:cNvSpPr/>
          <p:nvPr/>
        </p:nvSpPr>
        <p:spPr>
          <a:xfrm>
            <a:off x="1090772" y="1792301"/>
            <a:ext cx="10010455" cy="1052018"/>
          </a:xfrm>
          <a:prstGeom prst="roundRect">
            <a:avLst>
              <a:gd name="adj" fmla="val 50000"/>
            </a:avLst>
          </a:prstGeom>
          <a:solidFill>
            <a:srgbClr val="C3E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Qua video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này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biết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được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những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tên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gọi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nào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của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Hà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Nội</a:t>
            </a: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  <a:endParaRPr kumimoji="0" lang="zh-CN" altLang="en-US" sz="3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0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E8D49-D655-D09C-EC4E-EC60B72D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518" y="875525"/>
            <a:ext cx="4950381" cy="16277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198637-DDBE-5FFD-2E3C-CF48143E1224}"/>
              </a:ext>
            </a:extLst>
          </p:cNvPr>
          <p:cNvGrpSpPr/>
          <p:nvPr/>
        </p:nvGrpSpPr>
        <p:grpSpPr>
          <a:xfrm>
            <a:off x="719049" y="2527828"/>
            <a:ext cx="8845081" cy="982546"/>
            <a:chOff x="1716577" y="472181"/>
            <a:chExt cx="9639995" cy="98254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0288AF-F63C-769D-B7E7-F29DC1770158}"/>
                </a:ext>
              </a:extLst>
            </p:cNvPr>
            <p:cNvSpPr/>
            <p:nvPr/>
          </p:nvSpPr>
          <p:spPr>
            <a:xfrm>
              <a:off x="1716577" y="472181"/>
              <a:ext cx="9639995" cy="982546"/>
            </a:xfrm>
            <a:prstGeom prst="roundRect">
              <a:avLst/>
            </a:prstGeom>
            <a:solidFill>
              <a:srgbClr val="F0F6F1"/>
            </a:solidFill>
            <a:ln w="38100">
              <a:solidFill>
                <a:srgbClr val="588E6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7E54E0-BA7A-944C-EA7E-07574DA359C5}"/>
                </a:ext>
              </a:extLst>
            </p:cNvPr>
            <p:cNvSpPr txBox="1"/>
            <p:nvPr/>
          </p:nvSpPr>
          <p:spPr>
            <a:xfrm>
              <a:off x="1716577" y="487436"/>
              <a:ext cx="9639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latin typeface="Cambria" panose="02040503050406030204" pitchFamily="18" charset="0"/>
                </a:rPr>
                <a:t>Chia </a:t>
              </a:r>
              <a:r>
                <a:rPr lang="en-US" sz="4800" b="1" dirty="0" err="1">
                  <a:latin typeface="Cambria" panose="02040503050406030204" pitchFamily="18" charset="0"/>
                </a:rPr>
                <a:t>sẻ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bài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học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với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người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thân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B36046-D2A1-BCCD-38EA-B4B0FAAB395F}"/>
              </a:ext>
            </a:extLst>
          </p:cNvPr>
          <p:cNvGrpSpPr/>
          <p:nvPr/>
        </p:nvGrpSpPr>
        <p:grpSpPr>
          <a:xfrm>
            <a:off x="3818518" y="3940617"/>
            <a:ext cx="5628206" cy="982546"/>
            <a:chOff x="1716577" y="472181"/>
            <a:chExt cx="9639995" cy="9825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2518E-87DA-CAF4-F8C3-F538760344F0}"/>
                </a:ext>
              </a:extLst>
            </p:cNvPr>
            <p:cNvSpPr/>
            <p:nvPr/>
          </p:nvSpPr>
          <p:spPr>
            <a:xfrm>
              <a:off x="1716577" y="472181"/>
              <a:ext cx="9639995" cy="982546"/>
            </a:xfrm>
            <a:prstGeom prst="roundRect">
              <a:avLst/>
            </a:prstGeom>
            <a:solidFill>
              <a:srgbClr val="F0F6F1"/>
            </a:solidFill>
            <a:ln w="38100">
              <a:solidFill>
                <a:srgbClr val="588E6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3A8191-3D20-BB8D-BFEA-9429DF10C5A7}"/>
                </a:ext>
              </a:extLst>
            </p:cNvPr>
            <p:cNvSpPr txBox="1"/>
            <p:nvPr/>
          </p:nvSpPr>
          <p:spPr>
            <a:xfrm>
              <a:off x="1716577" y="487436"/>
              <a:ext cx="96399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Cambria" panose="02040503050406030204" pitchFamily="18" charset="0"/>
                </a:rPr>
                <a:t>Chuẩn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bị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bài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mới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F10BF-ABBA-BE87-D362-EF954608F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51" y="2211417"/>
            <a:ext cx="2371349" cy="44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0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E079DD0-5224-D836-05CF-BB088989E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>
            <a:off x="0" y="2418825"/>
            <a:ext cx="3848100" cy="4439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8250781" y="0"/>
            <a:ext cx="3941221" cy="45466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FBC8EE-AB5D-4333-7BC9-F1133C12E15B}"/>
              </a:ext>
            </a:extLst>
          </p:cNvPr>
          <p:cNvSpPr/>
          <p:nvPr/>
        </p:nvSpPr>
        <p:spPr>
          <a:xfrm>
            <a:off x="940576" y="1380694"/>
            <a:ext cx="10255827" cy="4546600"/>
          </a:xfrm>
          <a:prstGeom prst="roundRect">
            <a:avLst>
              <a:gd name="adj" fmla="val 9188"/>
            </a:avLst>
          </a:prstGeom>
          <a:solidFill>
            <a:srgbClr val="C3E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b="1" i="1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* Năng lực đặc thù</a:t>
            </a:r>
            <a:r>
              <a:rPr lang="vi-VN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:</a:t>
            </a:r>
          </a:p>
          <a:p>
            <a:pPr lvl="0" algn="just">
              <a:defRPr/>
            </a:pPr>
            <a:r>
              <a:rPr lang="vi-VN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- Xác định được vị trí, địa l</a:t>
            </a:r>
            <a:r>
              <a:rPr lang="en-US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í</a:t>
            </a:r>
            <a:r>
              <a:rPr lang="vi-VN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 của Thăng Long – Hà Nội trên bản đồ hoặc lược đồ. Nêu được tên gọi khác của Thăng Long – Hà Nội</a:t>
            </a:r>
            <a:r>
              <a:rPr lang="en-US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.</a:t>
            </a:r>
            <a:endParaRPr lang="vi-VN" altLang="zh-CN" sz="3600" dirty="0">
              <a:solidFill>
                <a:schemeClr val="tx1"/>
              </a:solidFill>
              <a:latin typeface="Cambria" panose="02040503050406030204" pitchFamily="18" charset="0"/>
              <a:ea typeface="思源黑体 CN Normal" panose="020B0400000000000000" pitchFamily="34" charset="-122"/>
            </a:endParaRPr>
          </a:p>
          <a:p>
            <a:pPr lvl="0" algn="just">
              <a:defRPr/>
            </a:pPr>
            <a:r>
              <a:rPr lang="vi-VN" altLang="zh-CN" sz="3600" b="1" i="1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* Năng lực chung</a:t>
            </a:r>
            <a:r>
              <a:rPr lang="vi-VN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: giao tiếp, hợp tác, giải quyết vấn đề và sáng tạo, tự chủ tự học</a:t>
            </a:r>
            <a:r>
              <a:rPr lang="en-US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.</a:t>
            </a:r>
            <a:endParaRPr lang="vi-VN" altLang="zh-CN" sz="3600" dirty="0">
              <a:solidFill>
                <a:schemeClr val="tx1"/>
              </a:solidFill>
              <a:latin typeface="Cambria" panose="02040503050406030204" pitchFamily="18" charset="0"/>
              <a:ea typeface="思源黑体 CN Normal" panose="020B0400000000000000" pitchFamily="34" charset="-122"/>
            </a:endParaRPr>
          </a:p>
          <a:p>
            <a:pPr lvl="0" algn="just">
              <a:defRPr/>
            </a:pPr>
            <a:r>
              <a:rPr lang="vi-VN" altLang="zh-CN" sz="3600" b="1" i="1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* Phẩm chất</a:t>
            </a:r>
            <a:r>
              <a:rPr lang="vi-VN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: yêu nước, chăm chỉ, trách nhiệm</a:t>
            </a:r>
            <a:r>
              <a:rPr lang="en-US" altLang="zh-CN" sz="3600" dirty="0">
                <a:solidFill>
                  <a:schemeClr val="tx1"/>
                </a:solidFill>
                <a:latin typeface="Cambria" panose="02040503050406030204" pitchFamily="18" charset="0"/>
                <a:ea typeface="思源黑体 CN Normal" panose="020B0400000000000000" pitchFamily="34" charset="-122"/>
              </a:rPr>
              <a:t>.</a:t>
            </a:r>
            <a:endParaRPr lang="vi-VN" altLang="zh-CN" sz="3600" dirty="0">
              <a:solidFill>
                <a:schemeClr val="tx1"/>
              </a:solidFill>
              <a:latin typeface="Cambria" panose="02040503050406030204" pitchFamily="18" charset="0"/>
              <a:ea typeface="思源黑体 CN Normal" panose="020B04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7C8C5-6E34-708F-8648-FDF1EE73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043" y="305392"/>
            <a:ext cx="510889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1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1BDD13-7EDE-08E0-3C44-053E66A7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79DD0-5224-D836-05CF-BB088989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>
            <a:off x="0" y="3253920"/>
            <a:ext cx="3124200" cy="3604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8746186" y="0"/>
            <a:ext cx="3445816" cy="3975100"/>
          </a:xfrm>
          <a:prstGeom prst="rect">
            <a:avLst/>
          </a:prstGeom>
        </p:spPr>
      </p:pic>
      <p:pic>
        <p:nvPicPr>
          <p:cNvPr id="2" name="图片 12">
            <a:extLst>
              <a:ext uri="{FF2B5EF4-FFF2-40B4-BE49-F238E27FC236}">
                <a16:creationId xmlns:a16="http://schemas.microsoft.com/office/drawing/2014/main" id="{9B58C922-DE31-3A26-84D7-63D1C81B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90" y="4057285"/>
            <a:ext cx="4514110" cy="2800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9AB63-5EFB-7F90-F21D-472985449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50672"/>
            <a:ext cx="12192000" cy="34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2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F2299-9832-9FF2-6236-339409150C1F}"/>
              </a:ext>
            </a:extLst>
          </p:cNvPr>
          <p:cNvSpPr txBox="1"/>
          <p:nvPr/>
        </p:nvSpPr>
        <p:spPr>
          <a:xfrm>
            <a:off x="609600" y="486201"/>
            <a:ext cx="113792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309"/>
            <a:r>
              <a:rPr lang="en-US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 VỞ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9B3EE-E1CD-FE52-DDF4-E952B17B6D2F}"/>
              </a:ext>
            </a:extLst>
          </p:cNvPr>
          <p:cNvSpPr txBox="1"/>
          <p:nvPr/>
        </p:nvSpPr>
        <p:spPr>
          <a:xfrm>
            <a:off x="406400" y="1860873"/>
            <a:ext cx="1178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gọi</a:t>
            </a:r>
            <a:r>
              <a:rPr lang="en-US" sz="4000" dirty="0"/>
              <a:t> </a:t>
            </a:r>
            <a:r>
              <a:rPr lang="en-US" sz="4000" dirty="0" err="1"/>
              <a:t>Thăng</a:t>
            </a:r>
            <a:r>
              <a:rPr lang="en-US" sz="4000" dirty="0"/>
              <a:t> Long - Hà </a:t>
            </a:r>
            <a:r>
              <a:rPr lang="en-US" sz="4000" dirty="0" err="1"/>
              <a:t>Nội</a:t>
            </a:r>
            <a:r>
              <a:rPr lang="en-US" sz="4000" dirty="0"/>
              <a:t> qua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thời</a:t>
            </a:r>
            <a:r>
              <a:rPr lang="en-US" sz="4000" dirty="0"/>
              <a:t> </a:t>
            </a:r>
            <a:r>
              <a:rPr lang="en-US" sz="4000" dirty="0" err="1"/>
              <a:t>kỳ</a:t>
            </a:r>
            <a:r>
              <a:rPr lang="en-US" sz="4000" dirty="0"/>
              <a:t> </a:t>
            </a:r>
            <a:r>
              <a:rPr lang="en-US" sz="4000" dirty="0" err="1"/>
              <a:t>lịch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/>
              <a:t>: Đông</a:t>
            </a:r>
            <a:r>
              <a:rPr lang="en-US" sz="4000" dirty="0"/>
              <a:t> </a:t>
            </a:r>
            <a:r>
              <a:rPr lang="en-US" sz="4000" dirty="0" err="1"/>
              <a:t>Đô</a:t>
            </a:r>
            <a:r>
              <a:rPr lang="en-US" sz="4000" dirty="0"/>
              <a:t>, </a:t>
            </a:r>
            <a:r>
              <a:rPr lang="en-US" sz="4000" dirty="0" err="1"/>
              <a:t>Đông</a:t>
            </a:r>
            <a:r>
              <a:rPr lang="en-US" sz="4000" dirty="0"/>
              <a:t> Quan, </a:t>
            </a:r>
            <a:r>
              <a:rPr lang="en-US" sz="4000" dirty="0" err="1"/>
              <a:t>Đông</a:t>
            </a:r>
            <a:r>
              <a:rPr lang="en-US" sz="4000" dirty="0"/>
              <a:t> </a:t>
            </a:r>
            <a:r>
              <a:rPr lang="en-US" sz="4000" dirty="0" err="1"/>
              <a:t>Kinh</a:t>
            </a:r>
            <a:r>
              <a:rPr lang="en-US" sz="4000" dirty="0"/>
              <a:t>,… </a:t>
            </a:r>
            <a:r>
              <a:rPr lang="en-US" sz="4000" dirty="0" err="1"/>
              <a:t>Mỗi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gọi</a:t>
            </a:r>
            <a:r>
              <a:rPr lang="en-US" sz="4000" dirty="0"/>
              <a:t> </a:t>
            </a:r>
            <a:r>
              <a:rPr lang="en-US" sz="4000" dirty="0" err="1"/>
              <a:t>gắn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kiện</a:t>
            </a:r>
            <a:r>
              <a:rPr lang="en-US" sz="4000" dirty="0"/>
              <a:t> </a:t>
            </a:r>
            <a:r>
              <a:rPr lang="en-US" sz="4000" dirty="0" err="1"/>
              <a:t>lịch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cụ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94133-4C91-ED80-416B-3C0D1536EBCE}"/>
              </a:ext>
            </a:extLst>
          </p:cNvPr>
          <p:cNvSpPr txBox="1"/>
          <p:nvPr/>
        </p:nvSpPr>
        <p:spPr>
          <a:xfrm>
            <a:off x="609600" y="1152987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43309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Vị trí và tên gọi Thăng Long – Hà Nội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80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1BDD13-7EDE-08E0-3C44-053E66A7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79DD0-5224-D836-05CF-BB088989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>
            <a:off x="0" y="3253920"/>
            <a:ext cx="3124200" cy="3604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8746186" y="0"/>
            <a:ext cx="3445816" cy="3975100"/>
          </a:xfrm>
          <a:prstGeom prst="rect">
            <a:avLst/>
          </a:prstGeom>
        </p:spPr>
      </p:pic>
      <p:pic>
        <p:nvPicPr>
          <p:cNvPr id="2" name="图片 12">
            <a:extLst>
              <a:ext uri="{FF2B5EF4-FFF2-40B4-BE49-F238E27FC236}">
                <a16:creationId xmlns:a16="http://schemas.microsoft.com/office/drawing/2014/main" id="{9B58C922-DE31-3A26-84D7-63D1C81B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6" y="1515050"/>
            <a:ext cx="5605318" cy="347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DB764F-FF28-1F7E-C30B-102D8B3C2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499" y="1260295"/>
            <a:ext cx="5077791" cy="42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1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1BDD13-7EDE-08E0-3C44-053E66A7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79DD0-5224-D836-05CF-BB088989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>
            <a:off x="0" y="3253920"/>
            <a:ext cx="3124200" cy="3604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8746186" y="0"/>
            <a:ext cx="3445816" cy="3975100"/>
          </a:xfrm>
          <a:prstGeom prst="rect">
            <a:avLst/>
          </a:prstGeom>
        </p:spPr>
      </p:pic>
      <p:pic>
        <p:nvPicPr>
          <p:cNvPr id="2" name="图片 12">
            <a:extLst>
              <a:ext uri="{FF2B5EF4-FFF2-40B4-BE49-F238E27FC236}">
                <a16:creationId xmlns:a16="http://schemas.microsoft.com/office/drawing/2014/main" id="{9B58C922-DE31-3A26-84D7-63D1C81B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1424961"/>
            <a:ext cx="5895722" cy="3657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7558E-799B-291E-7D94-83F22AD63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257" y="1424961"/>
            <a:ext cx="485283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7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1BDD13-7EDE-08E0-3C44-053E66A7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79DD0-5224-D836-05CF-BB088989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6"/>
          <a:stretch/>
        </p:blipFill>
        <p:spPr>
          <a:xfrm>
            <a:off x="0" y="3253920"/>
            <a:ext cx="3124200" cy="3604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9B7D1A-6133-E96D-FCC4-861BB4B6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r="-1"/>
          <a:stretch/>
        </p:blipFill>
        <p:spPr>
          <a:xfrm>
            <a:off x="8746186" y="0"/>
            <a:ext cx="3445816" cy="3975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95C6BA-5D02-2C37-46F2-DB5A5FB17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987550"/>
            <a:ext cx="1173581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55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919EB4-EB17-8791-917C-7B9F55DC96CC}"/>
              </a:ext>
            </a:extLst>
          </p:cNvPr>
          <p:cNvSpPr txBox="1"/>
          <p:nvPr/>
        </p:nvSpPr>
        <p:spPr>
          <a:xfrm>
            <a:off x="1006714" y="1680571"/>
            <a:ext cx="4304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588E62"/>
                </a:solidFill>
                <a:latin typeface="Cambria" panose="02040503050406030204" pitchFamily="18" charset="0"/>
              </a:rPr>
              <a:t> Đọc thông tin và quan sát hình 2, em hãy xác định vị trí địa lí của Thăng Long - Hà Nội trên lược đồ.</a:t>
            </a:r>
            <a:endParaRPr lang="en-US" sz="4000" b="1" dirty="0">
              <a:solidFill>
                <a:srgbClr val="588E62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F7D0E-E031-3539-1551-33794C22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33" y="386831"/>
            <a:ext cx="5874227" cy="6350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49092-7A37-5340-B0B1-BB6B3778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9" y="454793"/>
            <a:ext cx="142049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3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04C41-6E78-CF48-6C5C-7E5D1754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95" y="123546"/>
            <a:ext cx="5795867" cy="6533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C72EE-379E-FB07-6598-7ACBFE2E3DD8}"/>
              </a:ext>
            </a:extLst>
          </p:cNvPr>
          <p:cNvSpPr txBox="1"/>
          <p:nvPr/>
        </p:nvSpPr>
        <p:spPr>
          <a:xfrm>
            <a:off x="477158" y="1018675"/>
            <a:ext cx="5074096" cy="707886"/>
          </a:xfrm>
          <a:prstGeom prst="rect">
            <a:avLst/>
          </a:prstGeom>
          <a:solidFill>
            <a:srgbClr val="588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Thông tin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lược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đồ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F271DA-3DE6-61BC-615D-599DADF82147}"/>
              </a:ext>
            </a:extLst>
          </p:cNvPr>
          <p:cNvSpPr/>
          <p:nvPr/>
        </p:nvSpPr>
        <p:spPr>
          <a:xfrm>
            <a:off x="477158" y="2059230"/>
            <a:ext cx="5503025" cy="4052811"/>
          </a:xfrm>
          <a:prstGeom prst="roundRect">
            <a:avLst/>
          </a:prstGeom>
          <a:solidFill>
            <a:srgbClr val="F0F6F1"/>
          </a:solidFill>
          <a:ln>
            <a:solidFill>
              <a:srgbClr val="588E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Lược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đồ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hành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chính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thành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phố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Hà </a:t>
            </a:r>
            <a:r>
              <a:rPr lang="en-US" sz="4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Nội</a:t>
            </a:r>
            <a:r>
              <a:rPr lang="en-US" sz="4000" b="1" i="1" dirty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Lược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vị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địa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lí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gian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phố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Hà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Nội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</a:rPr>
              <a:t>ngày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566666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CAAE6-FC2A-EF5E-4367-F68107D1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93" y="0"/>
            <a:ext cx="5868607" cy="6634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70BD91-252C-4EA1-55BF-2C0DE45AFAC5}"/>
              </a:ext>
            </a:extLst>
          </p:cNvPr>
          <p:cNvSpPr txBox="1"/>
          <p:nvPr/>
        </p:nvSpPr>
        <p:spPr>
          <a:xfrm>
            <a:off x="740099" y="941847"/>
            <a:ext cx="5053960" cy="1200329"/>
          </a:xfrm>
          <a:prstGeom prst="rect">
            <a:avLst/>
          </a:prstGeom>
          <a:solidFill>
            <a:srgbClr val="588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trí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Thăng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Long - Hà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A4454-961E-6364-8CDA-E145E9D3C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4" y="2759826"/>
            <a:ext cx="5423171" cy="3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D0476-42E3-DC9E-A224-714140F21579}"/>
              </a:ext>
            </a:extLst>
          </p:cNvPr>
          <p:cNvSpPr txBox="1"/>
          <p:nvPr/>
        </p:nvSpPr>
        <p:spPr>
          <a:xfrm>
            <a:off x="2129480" y="315554"/>
            <a:ext cx="7933037" cy="646331"/>
          </a:xfrm>
          <a:prstGeom prst="rect">
            <a:avLst/>
          </a:prstGeom>
          <a:solidFill>
            <a:srgbClr val="588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trí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Thăng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Long - Hà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89935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6974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Times New Roman</vt:lpstr>
      <vt:lpstr>Vogue-ExtraBold</vt:lpstr>
      <vt:lpstr>思源黑体 CN Normal</vt:lpstr>
      <vt:lpstr>标小智龙珠体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2023-12-02T07:49:25Z</dcterms:created>
  <dcterms:modified xsi:type="dcterms:W3CDTF">2023-12-02T07:51:23Z</dcterms:modified>
</cp:coreProperties>
</file>