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9BB63-4D27-40C2-B37C-C24E9C4E6F29}" type="datetimeFigureOut">
              <a:rPr lang="en-US" smtClean="0"/>
              <a:t>12/30/2023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FCB67-C234-4B0B-A5F7-2E8F5D151B44}" type="slidenum">
              <a:rPr lang="en-US" smtClean="0"/>
              <a:t>‹#›</a:t>
            </a:fld>
            <a:endParaRPr lang="en-US"/>
          </a:p>
        </p:txBody>
      </p:sp>
    </p:spTree>
    <p:extLst>
      <p:ext uri="{BB962C8B-B14F-4D97-AF65-F5344CB8AC3E}">
        <p14:creationId xmlns:p14="http://schemas.microsoft.com/office/powerpoint/2010/main" val="423457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mua</a:t>
            </a:r>
            <a:r>
              <a:rPr lang="en-US" baseline="0" dirty="0"/>
              <a:t> </a:t>
            </a:r>
            <a:r>
              <a:rPr lang="en-US" baseline="0" dirty="0" err="1"/>
              <a:t>được</a:t>
            </a:r>
            <a:r>
              <a:rPr lang="en-US" baseline="0" dirty="0"/>
              <a:t> </a:t>
            </a:r>
            <a:r>
              <a:rPr lang="en-US" baseline="0" dirty="0" err="1"/>
              <a:t>đồ</a:t>
            </a:r>
            <a:r>
              <a:rPr lang="en-US" baseline="0" dirty="0"/>
              <a:t> </a:t>
            </a:r>
            <a:r>
              <a:rPr lang="en-US" baseline="0" dirty="0" err="1"/>
              <a:t>ăn</a:t>
            </a:r>
            <a:r>
              <a:rPr lang="en-US" baseline="0" dirty="0"/>
              <a:t> </a:t>
            </a:r>
            <a:r>
              <a:rPr lang="en-US" baseline="0" dirty="0" err="1"/>
              <a:t>và</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cho</a:t>
            </a:r>
            <a:r>
              <a:rPr lang="en-US" baseline="0" dirty="0"/>
              <a:t> </a:t>
            </a:r>
            <a:r>
              <a:rPr lang="en-US" baseline="0" dirty="0" err="1"/>
              <a:t>chú</a:t>
            </a:r>
            <a:r>
              <a:rPr lang="en-US" baseline="0" dirty="0"/>
              <a:t> </a:t>
            </a:r>
            <a:r>
              <a:rPr lang="en-US" baseline="0" dirty="0" err="1"/>
              <a:t>mèo</a:t>
            </a:r>
            <a:r>
              <a:rPr lang="en-US" baseline="0" dirty="0"/>
              <a:t> con</a:t>
            </a: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9B5C53-FF78-489D-B473-4B63B8B7B0E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917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68C696-8E18-497C-80A7-E76D808EBDFA}"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2711182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68C696-8E18-497C-80A7-E76D808EBDFA}"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269165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68C696-8E18-497C-80A7-E76D808EBDFA}"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79249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58871084"/>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3360005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68C696-8E18-497C-80A7-E76D808EBDFA}"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360532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68C696-8E18-497C-80A7-E76D808EBDFA}"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450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68C696-8E18-497C-80A7-E76D808EBDFA}"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3394100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68C696-8E18-497C-80A7-E76D808EBDFA}" type="datetimeFigureOut">
              <a:rPr lang="en-US" smtClean="0"/>
              <a:t>12/30/2023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35110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68C696-8E18-497C-80A7-E76D808EBDFA}" type="datetimeFigureOut">
              <a:rPr lang="en-US" smtClean="0"/>
              <a:t>12/30/2023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274216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8C696-8E18-497C-80A7-E76D808EBDFA}" type="datetimeFigureOut">
              <a:rPr lang="en-US" smtClean="0"/>
              <a:t>12/30/2023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146267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68C696-8E18-497C-80A7-E76D808EBDFA}"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125786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68C696-8E18-497C-80A7-E76D808EBDFA}"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6F44-D382-49AB-85DE-468FCD3C726F}" type="slidenum">
              <a:rPr lang="en-US" smtClean="0"/>
              <a:t>‹#›</a:t>
            </a:fld>
            <a:endParaRPr lang="en-US"/>
          </a:p>
        </p:txBody>
      </p:sp>
    </p:spTree>
    <p:extLst>
      <p:ext uri="{BB962C8B-B14F-4D97-AF65-F5344CB8AC3E}">
        <p14:creationId xmlns:p14="http://schemas.microsoft.com/office/powerpoint/2010/main" val="6712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8C696-8E18-497C-80A7-E76D808EBDFA}" type="datetimeFigureOut">
              <a:rPr lang="en-US" smtClean="0"/>
              <a:t>12/30/2023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56F44-D382-49AB-85DE-468FCD3C726F}" type="slidenum">
              <a:rPr lang="en-US" smtClean="0"/>
              <a:t>‹#›</a:t>
            </a:fld>
            <a:endParaRPr lang="en-US"/>
          </a:p>
        </p:txBody>
      </p:sp>
    </p:spTree>
    <p:extLst>
      <p:ext uri="{BB962C8B-B14F-4D97-AF65-F5344CB8AC3E}">
        <p14:creationId xmlns:p14="http://schemas.microsoft.com/office/powerpoint/2010/main" val="2864837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svg"/><Relationship Id="rId18" Type="http://schemas.openxmlformats.org/officeDocument/2006/relationships/image" Target="../media/image11.png"/><Relationship Id="rId26" Type="http://schemas.openxmlformats.org/officeDocument/2006/relationships/image" Target="../media/image16.png"/><Relationship Id="rId3" Type="http://schemas.openxmlformats.org/officeDocument/2006/relationships/image" Target="../media/image7.sv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8.png"/><Relationship Id="rId17" Type="http://schemas.openxmlformats.org/officeDocument/2006/relationships/image" Target="../media/image21.svg"/><Relationship Id="rId25"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5.svg"/><Relationship Id="rId24" Type="http://schemas.openxmlformats.org/officeDocument/2006/relationships/image" Target="../media/image14.png"/><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23.sv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audio" Target="../media/audio4.wav"/><Relationship Id="rId18" Type="http://schemas.openxmlformats.org/officeDocument/2006/relationships/image" Target="../media/image37.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slide" Target="slide5.xml"/><Relationship Id="rId17" Type="http://schemas.openxmlformats.org/officeDocument/2006/relationships/image" Target="../media/image36.png"/><Relationship Id="rId2" Type="http://schemas.openxmlformats.org/officeDocument/2006/relationships/tags" Target="../tags/tag35.xml"/><Relationship Id="rId16" Type="http://schemas.openxmlformats.org/officeDocument/2006/relationships/audio" Target="../media/audio6.wav"/><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audio" Target="../media/audio5.wav"/><Relationship Id="rId5" Type="http://schemas.openxmlformats.org/officeDocument/2006/relationships/tags" Target="../tags/tag38.xml"/><Relationship Id="rId15" Type="http://schemas.openxmlformats.org/officeDocument/2006/relationships/image" Target="../media/image38.png"/><Relationship Id="rId10" Type="http://schemas.openxmlformats.org/officeDocument/2006/relationships/slideLayout" Target="../slideLayouts/slideLayout1.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42.pn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26" Type="http://schemas.openxmlformats.org/officeDocument/2006/relationships/image" Target="../media/image46.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45.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24" Type="http://schemas.openxmlformats.org/officeDocument/2006/relationships/image" Target="../media/image44.pn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62.sv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24" Type="http://schemas.openxmlformats.org/officeDocument/2006/relationships/image" Target="../media/image67.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47.pn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24" Type="http://schemas.openxmlformats.org/officeDocument/2006/relationships/image" Target="../media/image45.pn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67.sv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71.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24" Type="http://schemas.openxmlformats.org/officeDocument/2006/relationships/image" Target="../media/image49.pn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69.sv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71.sv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75.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51.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73.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17.svg"/><Relationship Id="rId15" Type="http://schemas.openxmlformats.org/officeDocument/2006/relationships/image" Target="../media/image11.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53.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52.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75.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55.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54.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75.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57.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56.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75.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59.pn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62.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61.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84.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61.pn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26" Type="http://schemas.openxmlformats.org/officeDocument/2006/relationships/image" Target="../media/image66.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91.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65.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89.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64.png"/><Relationship Id="rId27" Type="http://schemas.openxmlformats.org/officeDocument/2006/relationships/image" Target="../media/image93.sv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5" Type="http://schemas.openxmlformats.org/officeDocument/2006/relationships/image" Target="../media/image9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66.pn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95.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93.svg"/><Relationship Id="rId5" Type="http://schemas.openxmlformats.org/officeDocument/2006/relationships/image" Target="../media/image17.svg"/><Relationship Id="rId15" Type="http://schemas.openxmlformats.org/officeDocument/2006/relationships/image" Target="../media/image11.svg"/><Relationship Id="rId23" Type="http://schemas.openxmlformats.org/officeDocument/2006/relationships/image" Target="../media/image66.pn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5.png"/><Relationship Id="rId22"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svg"/><Relationship Id="rId24" Type="http://schemas.openxmlformats.org/officeDocument/2006/relationships/image" Target="../media/image93.svg"/><Relationship Id="rId5" Type="http://schemas.openxmlformats.org/officeDocument/2006/relationships/image" Target="../media/image13.svg"/><Relationship Id="rId15" Type="http://schemas.openxmlformats.org/officeDocument/2006/relationships/image" Target="../media/image11.svg"/><Relationship Id="rId23" Type="http://schemas.openxmlformats.org/officeDocument/2006/relationships/image" Target="../media/image66.png"/><Relationship Id="rId10" Type="http://schemas.openxmlformats.org/officeDocument/2006/relationships/image" Target="../media/image9.png"/><Relationship Id="rId19" Type="http://schemas.openxmlformats.org/officeDocument/2006/relationships/image" Target="../media/image25.sv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5.png"/><Relationship Id="rId22"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4.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24" Type="http://schemas.openxmlformats.org/officeDocument/2006/relationships/image" Target="../media/image93.svg"/><Relationship Id="rId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2.png"/><Relationship Id="rId22"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3.png"/><Relationship Id="rId3" Type="http://schemas.openxmlformats.org/officeDocument/2006/relationships/image" Target="../media/image17.svg"/><Relationship Id="rId21" Type="http://schemas.openxmlformats.org/officeDocument/2006/relationships/image" Target="../media/image21.png"/><Relationship Id="rId7" Type="http://schemas.openxmlformats.org/officeDocument/2006/relationships/image" Target="../media/image13.svg"/><Relationship Id="rId12" Type="http://schemas.openxmlformats.org/officeDocument/2006/relationships/image" Target="../media/image5.png"/><Relationship Id="rId17" Type="http://schemas.openxmlformats.org/officeDocument/2006/relationships/image" Target="../media/image25.svg"/><Relationship Id="rId2" Type="http://schemas.openxmlformats.org/officeDocument/2006/relationships/image" Target="../media/image8.png"/><Relationship Id="rId16" Type="http://schemas.openxmlformats.org/officeDocument/2006/relationships/image" Target="../media/image12.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svg"/><Relationship Id="rId5" Type="http://schemas.openxmlformats.org/officeDocument/2006/relationships/image" Target="../media/image19.svg"/><Relationship Id="rId15"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27.svg"/><Relationship Id="rId4" Type="http://schemas.openxmlformats.org/officeDocument/2006/relationships/image" Target="../media/image9.png"/><Relationship Id="rId9" Type="http://schemas.openxmlformats.org/officeDocument/2006/relationships/image" Target="../media/image15.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audio" Target="../media/audio1.wav"/><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tags" Target="../tags/tag2.xml"/><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audio" Target="../media/audio3.wav"/><Relationship Id="rId26" Type="http://schemas.openxmlformats.org/officeDocument/2006/relationships/slide" Target="slide12.xml"/><Relationship Id="rId3" Type="http://schemas.openxmlformats.org/officeDocument/2006/relationships/tags" Target="../tags/tag3.xml"/><Relationship Id="rId21" Type="http://schemas.openxmlformats.org/officeDocument/2006/relationships/image" Target="../media/image27.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 Target="slide6.xml"/><Relationship Id="rId25"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slide" Target="slide8.xml"/><Relationship Id="rId29" Type="http://schemas.openxmlformats.org/officeDocument/2006/relationships/image" Target="../media/image32.png"/><Relationship Id="rId1" Type="http://schemas.microsoft.com/office/2007/relationships/media" Target="../media/media1.mp3"/><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9.png"/><Relationship Id="rId32" Type="http://schemas.openxmlformats.org/officeDocument/2006/relationships/image" Target="../media/image35.png"/><Relationship Id="rId5" Type="http://schemas.openxmlformats.org/officeDocument/2006/relationships/tags" Target="../tags/tag5.xml"/><Relationship Id="rId15" Type="http://schemas.openxmlformats.org/officeDocument/2006/relationships/audio" Target="../media/audio2.wav"/><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tags" Target="../tags/tag10.xml"/><Relationship Id="rId19" Type="http://schemas.openxmlformats.org/officeDocument/2006/relationships/image" Target="../media/image26.png"/><Relationship Id="rId31" Type="http://schemas.openxmlformats.org/officeDocument/2006/relationships/image" Target="../media/image3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xml"/><Relationship Id="rId22" Type="http://schemas.openxmlformats.org/officeDocument/2006/relationships/slide" Target="slide10.xml"/><Relationship Id="rId27" Type="http://schemas.openxmlformats.org/officeDocument/2006/relationships/audio" Target="../media/audio4.wav"/><Relationship Id="rId30"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 Target="slide5.xml"/><Relationship Id="rId18" Type="http://schemas.openxmlformats.org/officeDocument/2006/relationships/audio" Target="../media/audio6.wav"/><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36.png"/><Relationship Id="rId17" Type="http://schemas.openxmlformats.org/officeDocument/2006/relationships/image" Target="../media/image38.png"/><Relationship Id="rId2" Type="http://schemas.openxmlformats.org/officeDocument/2006/relationships/tags" Target="../tags/tag15.xml"/><Relationship Id="rId16" Type="http://schemas.openxmlformats.org/officeDocument/2006/relationships/image" Target="../media/image37.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audio" Target="../media/audio5.wav"/><Relationship Id="rId5" Type="http://schemas.openxmlformats.org/officeDocument/2006/relationships/tags" Target="../tags/tag18.xml"/><Relationship Id="rId15" Type="http://schemas.openxmlformats.org/officeDocument/2006/relationships/image" Target="../media/image31.png"/><Relationship Id="rId10" Type="http://schemas.openxmlformats.org/officeDocument/2006/relationships/slideLayout" Target="../slideLayouts/slideLayout1.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audio" Target="../media/audio4.wav"/><Relationship Id="rId18" Type="http://schemas.openxmlformats.org/officeDocument/2006/relationships/image" Target="../media/image37.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slide" Target="slide5.xml"/><Relationship Id="rId17" Type="http://schemas.openxmlformats.org/officeDocument/2006/relationships/image" Target="../media/image36.png"/><Relationship Id="rId2" Type="http://schemas.openxmlformats.org/officeDocument/2006/relationships/tags" Target="../tags/tag25.xml"/><Relationship Id="rId16" Type="http://schemas.openxmlformats.org/officeDocument/2006/relationships/audio" Target="../media/audio6.wav"/><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audio" Target="../media/audio5.wav"/><Relationship Id="rId5" Type="http://schemas.openxmlformats.org/officeDocument/2006/relationships/tags" Target="../tags/tag28.xml"/><Relationship Id="rId15" Type="http://schemas.openxmlformats.org/officeDocument/2006/relationships/image" Target="../media/image38.png"/><Relationship Id="rId10" Type="http://schemas.openxmlformats.org/officeDocument/2006/relationships/slideLayout" Target="../slideLayouts/slideLayout1.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478" y="0"/>
            <a:ext cx="12749663" cy="6858000"/>
            <a:chOff x="0" y="0"/>
            <a:chExt cx="25499325" cy="13716000"/>
          </a:xfrm>
        </p:grpSpPr>
        <p:sp>
          <p:nvSpPr>
            <p:cNvPr id="3" name="Freeform 3"/>
            <p:cNvSpPr/>
            <p:nvPr/>
          </p:nvSpPr>
          <p:spPr>
            <a:xfrm>
              <a:off x="12624306" y="0"/>
              <a:ext cx="12875019" cy="13716000"/>
            </a:xfrm>
            <a:custGeom>
              <a:avLst/>
              <a:gdLst/>
              <a:ahLst/>
              <a:cxnLst/>
              <a:rect l="l" t="t" r="r" b="b"/>
              <a:pathLst>
                <a:path w="12875019" h="13716000">
                  <a:moveTo>
                    <a:pt x="0" y="0"/>
                  </a:moveTo>
                  <a:lnTo>
                    <a:pt x="12875019" y="0"/>
                  </a:lnTo>
                  <a:lnTo>
                    <a:pt x="12875019" y="13716000"/>
                  </a:lnTo>
                  <a:lnTo>
                    <a:pt x="0" y="13716000"/>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12875019" cy="13716000"/>
            </a:xfrm>
            <a:custGeom>
              <a:avLst/>
              <a:gdLst/>
              <a:ahLst/>
              <a:cxnLst/>
              <a:rect l="l" t="t" r="r" b="b"/>
              <a:pathLst>
                <a:path w="12875019" h="13716000">
                  <a:moveTo>
                    <a:pt x="0" y="0"/>
                  </a:moveTo>
                  <a:lnTo>
                    <a:pt x="12875019" y="0"/>
                  </a:lnTo>
                  <a:lnTo>
                    <a:pt x="12875019" y="13716000"/>
                  </a:lnTo>
                  <a:lnTo>
                    <a:pt x="0" y="13716000"/>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5" name="Freeform 5"/>
          <p:cNvSpPr/>
          <p:nvPr/>
        </p:nvSpPr>
        <p:spPr>
          <a:xfrm>
            <a:off x="1161047" y="890709"/>
            <a:ext cx="10209570" cy="4575132"/>
          </a:xfrm>
          <a:custGeom>
            <a:avLst/>
            <a:gdLst/>
            <a:ahLst/>
            <a:cxnLst/>
            <a:rect l="l" t="t" r="r" b="b"/>
            <a:pathLst>
              <a:path w="13557103" h="7727549">
                <a:moveTo>
                  <a:pt x="0" y="0"/>
                </a:moveTo>
                <a:lnTo>
                  <a:pt x="13557104" y="0"/>
                </a:lnTo>
                <a:lnTo>
                  <a:pt x="13557104" y="7727549"/>
                </a:lnTo>
                <a:lnTo>
                  <a:pt x="0" y="77275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73092" y="735798"/>
            <a:ext cx="2176669" cy="1278793"/>
          </a:xfrm>
          <a:custGeom>
            <a:avLst/>
            <a:gdLst/>
            <a:ahLst/>
            <a:cxnLst/>
            <a:rect l="l" t="t" r="r" b="b"/>
            <a:pathLst>
              <a:path w="3265003" h="1918189">
                <a:moveTo>
                  <a:pt x="0" y="0"/>
                </a:moveTo>
                <a:lnTo>
                  <a:pt x="3265003" y="0"/>
                </a:lnTo>
                <a:lnTo>
                  <a:pt x="3265003" y="1918189"/>
                </a:lnTo>
                <a:lnTo>
                  <a:pt x="0" y="19181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588113" y="4816999"/>
            <a:ext cx="1603887" cy="2041001"/>
          </a:xfrm>
          <a:custGeom>
            <a:avLst/>
            <a:gdLst/>
            <a:ahLst/>
            <a:cxnLst/>
            <a:rect l="l" t="t" r="r" b="b"/>
            <a:pathLst>
              <a:path w="2405830" h="3061502">
                <a:moveTo>
                  <a:pt x="0" y="0"/>
                </a:moveTo>
                <a:lnTo>
                  <a:pt x="2405830" y="0"/>
                </a:lnTo>
                <a:lnTo>
                  <a:pt x="2405830" y="3061502"/>
                </a:lnTo>
                <a:lnTo>
                  <a:pt x="0" y="306150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743958" y="5412069"/>
            <a:ext cx="1314155" cy="2026973"/>
          </a:xfrm>
          <a:custGeom>
            <a:avLst/>
            <a:gdLst/>
            <a:ahLst/>
            <a:cxnLst/>
            <a:rect l="l" t="t" r="r" b="b"/>
            <a:pathLst>
              <a:path w="1971232" h="3040460">
                <a:moveTo>
                  <a:pt x="0" y="0"/>
                </a:moveTo>
                <a:lnTo>
                  <a:pt x="1971231" y="0"/>
                </a:lnTo>
                <a:lnTo>
                  <a:pt x="1971231" y="3040460"/>
                </a:lnTo>
                <a:lnTo>
                  <a:pt x="0" y="304046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35736" y="4695842"/>
            <a:ext cx="1900809" cy="2743200"/>
          </a:xfrm>
          <a:custGeom>
            <a:avLst/>
            <a:gdLst/>
            <a:ahLst/>
            <a:cxnLst/>
            <a:rect l="l" t="t" r="r" b="b"/>
            <a:pathLst>
              <a:path w="2851214" h="4114800">
                <a:moveTo>
                  <a:pt x="0" y="0"/>
                </a:moveTo>
                <a:lnTo>
                  <a:pt x="2851214" y="0"/>
                </a:lnTo>
                <a:lnTo>
                  <a:pt x="2851214"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574541">
            <a:off x="1349731" y="5465538"/>
            <a:ext cx="1573629" cy="1920035"/>
          </a:xfrm>
          <a:custGeom>
            <a:avLst/>
            <a:gdLst/>
            <a:ahLst/>
            <a:cxnLst/>
            <a:rect l="l" t="t" r="r" b="b"/>
            <a:pathLst>
              <a:path w="2360443" h="2880052">
                <a:moveTo>
                  <a:pt x="0" y="0"/>
                </a:moveTo>
                <a:lnTo>
                  <a:pt x="2360442" y="0"/>
                </a:lnTo>
                <a:lnTo>
                  <a:pt x="2360442" y="2880052"/>
                </a:lnTo>
                <a:lnTo>
                  <a:pt x="0" y="288005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013048">
            <a:off x="8684686" y="47367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8738" y="3026177"/>
            <a:ext cx="575825" cy="607731"/>
          </a:xfrm>
          <a:custGeom>
            <a:avLst/>
            <a:gdLst/>
            <a:ahLst/>
            <a:cxnLst/>
            <a:rect l="l" t="t" r="r" b="b"/>
            <a:pathLst>
              <a:path w="863738" h="911597">
                <a:moveTo>
                  <a:pt x="0" y="0"/>
                </a:moveTo>
                <a:lnTo>
                  <a:pt x="863738" y="0"/>
                </a:lnTo>
                <a:lnTo>
                  <a:pt x="863738" y="911597"/>
                </a:lnTo>
                <a:lnTo>
                  <a:pt x="0" y="91159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3932153" y="5412069"/>
            <a:ext cx="605147" cy="555222"/>
          </a:xfrm>
          <a:custGeom>
            <a:avLst/>
            <a:gdLst/>
            <a:ahLst/>
            <a:cxnLst/>
            <a:rect l="l" t="t" r="r" b="b"/>
            <a:pathLst>
              <a:path w="907720" h="832833">
                <a:moveTo>
                  <a:pt x="0" y="0"/>
                </a:moveTo>
                <a:lnTo>
                  <a:pt x="907720" y="0"/>
                </a:lnTo>
                <a:lnTo>
                  <a:pt x="907720" y="832833"/>
                </a:lnTo>
                <a:lnTo>
                  <a:pt x="0" y="83283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9118382" y="4664848"/>
            <a:ext cx="574855" cy="583116"/>
          </a:xfrm>
          <a:custGeom>
            <a:avLst/>
            <a:gdLst/>
            <a:ahLst/>
            <a:cxnLst/>
            <a:rect l="l" t="t" r="r" b="b"/>
            <a:pathLst>
              <a:path w="862283" h="874674">
                <a:moveTo>
                  <a:pt x="0" y="0"/>
                </a:moveTo>
                <a:lnTo>
                  <a:pt x="862283" y="0"/>
                </a:lnTo>
                <a:lnTo>
                  <a:pt x="862283" y="874675"/>
                </a:lnTo>
                <a:lnTo>
                  <a:pt x="0" y="874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7557901" y="627141"/>
            <a:ext cx="464315" cy="426009"/>
          </a:xfrm>
          <a:custGeom>
            <a:avLst/>
            <a:gdLst/>
            <a:ahLst/>
            <a:cxnLst/>
            <a:rect l="l" t="t" r="r" b="b"/>
            <a:pathLst>
              <a:path w="696472" h="639013">
                <a:moveTo>
                  <a:pt x="0" y="0"/>
                </a:moveTo>
                <a:lnTo>
                  <a:pt x="696473" y="0"/>
                </a:lnTo>
                <a:lnTo>
                  <a:pt x="696473" y="639014"/>
                </a:lnTo>
                <a:lnTo>
                  <a:pt x="0" y="63901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pic>
        <p:nvPicPr>
          <p:cNvPr id="26" name="Picture 25">
            <a:extLst>
              <a:ext uri="{FF2B5EF4-FFF2-40B4-BE49-F238E27FC236}">
                <a16:creationId xmlns:a16="http://schemas.microsoft.com/office/drawing/2014/main" id="{E9193857-3C83-672E-4785-EFF55052A956}"/>
              </a:ext>
            </a:extLst>
          </p:cNvPr>
          <p:cNvPicPr>
            <a:picLocks noChangeAspect="1"/>
          </p:cNvPicPr>
          <p:nvPr/>
        </p:nvPicPr>
        <p:blipFill>
          <a:blip r:embed="rId24"/>
          <a:stretch>
            <a:fillRect/>
          </a:stretch>
        </p:blipFill>
        <p:spPr>
          <a:xfrm>
            <a:off x="4730171" y="1042895"/>
            <a:ext cx="3267739" cy="1072989"/>
          </a:xfrm>
          <a:prstGeom prst="rect">
            <a:avLst/>
          </a:prstGeom>
        </p:spPr>
      </p:pic>
      <p:pic>
        <p:nvPicPr>
          <p:cNvPr id="28" name="Picture 27">
            <a:extLst>
              <a:ext uri="{FF2B5EF4-FFF2-40B4-BE49-F238E27FC236}">
                <a16:creationId xmlns:a16="http://schemas.microsoft.com/office/drawing/2014/main" id="{DD67ACD6-8748-F99D-BC3B-C495DE9F1CB2}"/>
              </a:ext>
            </a:extLst>
          </p:cNvPr>
          <p:cNvPicPr>
            <a:picLocks noChangeAspect="1"/>
          </p:cNvPicPr>
          <p:nvPr/>
        </p:nvPicPr>
        <p:blipFill>
          <a:blip r:embed="rId25"/>
          <a:stretch>
            <a:fillRect/>
          </a:stretch>
        </p:blipFill>
        <p:spPr>
          <a:xfrm>
            <a:off x="1651125" y="3104089"/>
            <a:ext cx="9321592" cy="1432684"/>
          </a:xfrm>
          <a:prstGeom prst="rect">
            <a:avLst/>
          </a:prstGeom>
        </p:spPr>
      </p:pic>
      <p:pic>
        <p:nvPicPr>
          <p:cNvPr id="29" name="Picture 28">
            <a:extLst>
              <a:ext uri="{FF2B5EF4-FFF2-40B4-BE49-F238E27FC236}">
                <a16:creationId xmlns:a16="http://schemas.microsoft.com/office/drawing/2014/main" id="{32732C7C-9223-A05D-4776-58E03DF89D84}"/>
              </a:ext>
            </a:extLst>
          </p:cNvPr>
          <p:cNvPicPr>
            <a:picLocks noChangeAspect="1"/>
          </p:cNvPicPr>
          <p:nvPr/>
        </p:nvPicPr>
        <p:blipFill rotWithShape="1">
          <a:blip r:embed="rId26"/>
          <a:srcRect l="18349" t="-1" r="16936" b="42577"/>
          <a:stretch/>
        </p:blipFill>
        <p:spPr>
          <a:xfrm>
            <a:off x="3676851" y="2025255"/>
            <a:ext cx="5342021" cy="1277814"/>
          </a:xfrm>
          <a:prstGeom prst="rect">
            <a:avLst/>
          </a:prstGeom>
        </p:spPr>
      </p:pic>
      <p:pic>
        <p:nvPicPr>
          <p:cNvPr id="30" name="Picture 29">
            <a:extLst>
              <a:ext uri="{FF2B5EF4-FFF2-40B4-BE49-F238E27FC236}">
                <a16:creationId xmlns:a16="http://schemas.microsoft.com/office/drawing/2014/main" id="{79932FDB-5AAB-894E-37DB-242BADEF980A}"/>
              </a:ext>
            </a:extLst>
          </p:cNvPr>
          <p:cNvPicPr>
            <a:picLocks noChangeAspect="1"/>
          </p:cNvPicPr>
          <p:nvPr/>
        </p:nvPicPr>
        <p:blipFill>
          <a:blip r:embed="rId27"/>
          <a:stretch>
            <a:fillRect/>
          </a:stretch>
        </p:blipFill>
        <p:spPr>
          <a:xfrm>
            <a:off x="5360863" y="4536773"/>
            <a:ext cx="1902117" cy="859611"/>
          </a:xfrm>
          <a:prstGeom prst="rect">
            <a:avLst/>
          </a:prstGeom>
        </p:spPr>
      </p:pic>
      <p:pic>
        <p:nvPicPr>
          <p:cNvPr id="19" name="Picture 18">
            <a:extLst>
              <a:ext uri="{FF2B5EF4-FFF2-40B4-BE49-F238E27FC236}">
                <a16:creationId xmlns:a16="http://schemas.microsoft.com/office/drawing/2014/main" id="{A611D908-75BF-25A0-BC1F-E7954A0F8E5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7074" y="-42735"/>
            <a:ext cx="1157452" cy="1253405"/>
          </a:xfrm>
          <a:prstGeom prst="rect">
            <a:avLst/>
          </a:prstGeom>
        </p:spPr>
      </p:pic>
      <p:pic>
        <p:nvPicPr>
          <p:cNvPr id="20" name="Picture 19">
            <a:extLst>
              <a:ext uri="{FF2B5EF4-FFF2-40B4-BE49-F238E27FC236}">
                <a16:creationId xmlns:a16="http://schemas.microsoft.com/office/drawing/2014/main" id="{444CB907-EA08-7954-1463-6F6DC9B6B1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424319" y="5526999"/>
            <a:ext cx="1343361" cy="1385096"/>
          </a:xfrm>
          <a:prstGeom prst="rect">
            <a:avLst/>
          </a:prstGeom>
        </p:spPr>
      </p:pic>
      <p:sp>
        <p:nvSpPr>
          <p:cNvPr id="14" name="Rectangle 13">
            <a:extLst>
              <a:ext uri="{FF2B5EF4-FFF2-40B4-BE49-F238E27FC236}">
                <a16:creationId xmlns:a16="http://schemas.microsoft.com/office/drawing/2014/main" id="{886BF4F4-3528-7820-64F4-C161CDD3EA1E}"/>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16004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par>
                                <p:cTn id="14" presetID="53" presetClass="entr" presetSubtype="16"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
            <a:hlinkClick r:id="rId12" action="ppaction://hlinksldjump">
              <a:snd r:embed="rId13" name="Star.wav"/>
            </a:hlinkClick>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8122938" y="5474985"/>
            <a:ext cx="2966648" cy="1238764"/>
          </a:xfrm>
          <a:prstGeom prst="rect">
            <a:avLst/>
          </a:prstGeom>
        </p:spPr>
      </p:pic>
      <p:sp>
        <p:nvSpPr>
          <p:cNvPr id="15" name="-"/>
          <p:cNvSpPr txBox="1"/>
          <p:nvPr>
            <p:custDataLst>
              <p:tags r:id="rId3"/>
            </p:custDataLst>
          </p:nvPr>
        </p:nvSpPr>
        <p:spPr>
          <a:xfrm>
            <a:off x="8096759" y="569256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Xương</a:t>
            </a:r>
            <a:r>
              <a:rPr lang="en-US" sz="40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40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rồng</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cs typeface="Arial" panose="020B0604020202020204" pitchFamily="34" charset="0"/>
            </a:endParaRPr>
          </a:p>
        </p:txBody>
      </p:sp>
      <p:grpSp>
        <p:nvGrpSpPr>
          <p:cNvPr id="18" name="-"/>
          <p:cNvGrpSpPr/>
          <p:nvPr>
            <p:custDataLst>
              <p:tags r:id="rId4"/>
            </p:custDataLst>
          </p:nvPr>
        </p:nvGrpSpPr>
        <p:grpSpPr>
          <a:xfrm>
            <a:off x="1326701" y="5474985"/>
            <a:ext cx="3068500" cy="1238764"/>
            <a:chOff x="4580189" y="5476201"/>
            <a:chExt cx="3068500" cy="1238764"/>
          </a:xfrm>
        </p:grpSpPr>
        <p:pic>
          <p:nvPicPr>
            <p:cNvPr id="11"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6" name="Level Fail.wav"/>
              </a:hlinkClick>
            </p:cNvPr>
            <p:cNvSpPr txBox="1"/>
            <p:nvPr/>
          </p:nvSpPr>
          <p:spPr>
            <a:xfrm>
              <a:off x="4580189" y="568008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bàng</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grpSp>
        <p:nvGrpSpPr>
          <p:cNvPr id="22" name="-"/>
          <p:cNvGrpSpPr/>
          <p:nvPr>
            <p:custDataLst>
              <p:tags r:id="rId5"/>
            </p:custDataLst>
          </p:nvPr>
        </p:nvGrpSpPr>
        <p:grpSpPr>
          <a:xfrm>
            <a:off x="4679531" y="5474985"/>
            <a:ext cx="3019006" cy="1238764"/>
            <a:chOff x="4655862" y="5476201"/>
            <a:chExt cx="3019006" cy="1238764"/>
          </a:xfrm>
        </p:grpSpPr>
        <p:pic>
          <p:nvPicPr>
            <p:cNvPr id="23"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6" name="Level Fail.wav"/>
              </a:hlinkClick>
            </p:cNvPr>
            <p:cNvSpPr txBox="1"/>
            <p:nvPr/>
          </p:nvSpPr>
          <p:spPr>
            <a:xfrm>
              <a:off x="4655862" y="568008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hoa</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cúc</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pic>
        <p:nvPicPr>
          <p:cNvPr id="19" name="-"/>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27" name="-"/>
          <p:cNvSpPr txBox="1"/>
          <p:nvPr>
            <p:custDataLst>
              <p:tags r:id="rId7"/>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03</a:t>
            </a:r>
          </a:p>
        </p:txBody>
      </p:sp>
      <p:sp>
        <p:nvSpPr>
          <p:cNvPr id="28" name="-"/>
          <p:cNvSpPr txBox="1"/>
          <p:nvPr>
            <p:custDataLst>
              <p:tags r:id="rId8"/>
            </p:custDataLst>
          </p:nvPr>
        </p:nvSpPr>
        <p:spPr>
          <a:xfrm>
            <a:off x="4313989" y="1625033"/>
            <a:ext cx="422816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dưới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đây</a:t>
            </a:r>
            <a:r>
              <a:rPr lang="en-US" sz="4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prstClr val="white"/>
                </a:solidFill>
                <a:latin typeface="Cambria" panose="02040503050406030204" pitchFamily="18" charset="0"/>
                <a:ea typeface="Cambria" panose="02040503050406030204" pitchFamily="18" charset="0"/>
                <a:cs typeface="Arial" panose="020B0604020202020204" pitchFamily="34" charset="0"/>
              </a:rPr>
              <a:t>cần</a:t>
            </a:r>
            <a:r>
              <a:rPr lang="en-US" sz="4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prstClr val="white"/>
                </a:solidFill>
                <a:latin typeface="Cambria" panose="02040503050406030204" pitchFamily="18" charset="0"/>
                <a:ea typeface="Cambria" panose="02040503050406030204" pitchFamily="18" charset="0"/>
                <a:cs typeface="Arial" panose="020B0604020202020204" pitchFamily="34" charset="0"/>
              </a:rPr>
              <a:t>ít</a:t>
            </a:r>
            <a:r>
              <a:rPr lang="en-US" sz="4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4400" b="1" dirty="0">
                <a:solidFill>
                  <a:prstClr val="white"/>
                </a:solidFill>
                <a:latin typeface="Cambria" panose="02040503050406030204" pitchFamily="18" charset="0"/>
                <a:ea typeface="Cambria" panose="02040503050406030204" pitchFamily="18" charset="0"/>
                <a:cs typeface="Arial" panose="020B0604020202020204" pitchFamily="34" charset="0"/>
              </a:rPr>
              <a: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7979307" y="4700052"/>
            <a:ext cx="3384684" cy="802325"/>
          </a:xfrm>
          <a:prstGeom prst="rect">
            <a:avLst/>
          </a:prstGeom>
        </p:spPr>
      </p:pic>
    </p:spTree>
    <p:extLst>
      <p:ext uri="{BB962C8B-B14F-4D97-AF65-F5344CB8AC3E}">
        <p14:creationId xmlns:p14="http://schemas.microsoft.com/office/powerpoint/2010/main" val="526580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ntr" presetSubtype="16"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
            <a:hlinkClick r:id="" action="ppaction://hlinkshowjump?jump=previousslide">
              <a:snd r:embed="rId3" name="Bubble Burst.wav"/>
            </a:hlinkClick>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6141895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
            <a:hlinkClick r:id="rId3" action="ppaction://hlinksldjump"/>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07253" y="104173"/>
            <a:ext cx="866418" cy="833376"/>
          </a:xfrm>
          <a:prstGeom prst="rect">
            <a:avLst/>
          </a:prstGeom>
        </p:spPr>
      </p:pic>
      <p:pic>
        <p:nvPicPr>
          <p:cNvPr id="3" name="Picture 2">
            <a:extLst>
              <a:ext uri="{FF2B5EF4-FFF2-40B4-BE49-F238E27FC236}">
                <a16:creationId xmlns:a16="http://schemas.microsoft.com/office/drawing/2014/main" id="{DC4AC54E-FC8F-3C84-3973-4402F16E6E33}"/>
              </a:ext>
            </a:extLst>
          </p:cNvPr>
          <p:cNvPicPr>
            <a:picLocks noChangeAspect="1"/>
          </p:cNvPicPr>
          <p:nvPr/>
        </p:nvPicPr>
        <p:blipFill>
          <a:blip r:embed="rId5"/>
          <a:stretch>
            <a:fillRect/>
          </a:stretch>
        </p:blipFill>
        <p:spPr>
          <a:xfrm>
            <a:off x="1296314" y="462776"/>
            <a:ext cx="10313769" cy="4303188"/>
          </a:xfrm>
          <a:prstGeom prst="rect">
            <a:avLst/>
          </a:prstGeom>
        </p:spPr>
      </p:pic>
    </p:spTree>
    <p:extLst>
      <p:ext uri="{BB962C8B-B14F-4D97-AF65-F5344CB8AC3E}">
        <p14:creationId xmlns:p14="http://schemas.microsoft.com/office/powerpoint/2010/main" val="31674556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067274" y="3045332"/>
            <a:ext cx="4104166" cy="3262115"/>
          </a:xfrm>
          <a:custGeom>
            <a:avLst/>
            <a:gdLst/>
            <a:ahLst/>
            <a:cxnLst/>
            <a:rect l="l" t="t" r="r" b="b"/>
            <a:pathLst>
              <a:path w="6492195" h="4958414">
                <a:moveTo>
                  <a:pt x="0" y="0"/>
                </a:moveTo>
                <a:lnTo>
                  <a:pt x="6492195" y="0"/>
                </a:lnTo>
                <a:lnTo>
                  <a:pt x="6492195" y="4958414"/>
                </a:lnTo>
                <a:lnTo>
                  <a:pt x="0" y="4958414"/>
                </a:lnTo>
                <a:lnTo>
                  <a:pt x="0" y="0"/>
                </a:lnTo>
                <a:close/>
              </a:path>
            </a:pathLst>
          </a:custGeom>
          <a:blipFill>
            <a:blip r:embed="rId2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B26768E0-263C-E66E-D36C-8D4D90031255}"/>
              </a:ext>
            </a:extLst>
          </p:cNvPr>
          <p:cNvPicPr>
            <a:picLocks noChangeAspect="1"/>
          </p:cNvPicPr>
          <p:nvPr/>
        </p:nvPicPr>
        <p:blipFill>
          <a:blip r:embed="rId23"/>
          <a:stretch>
            <a:fillRect/>
          </a:stretch>
        </p:blipFill>
        <p:spPr>
          <a:xfrm>
            <a:off x="1927872" y="947626"/>
            <a:ext cx="8547333" cy="2328874"/>
          </a:xfrm>
          <a:prstGeom prst="rect">
            <a:avLst/>
          </a:prstGeom>
        </p:spPr>
      </p:pic>
      <p:sp>
        <p:nvSpPr>
          <p:cNvPr id="17" name="Rectangle 16">
            <a:extLst>
              <a:ext uri="{FF2B5EF4-FFF2-40B4-BE49-F238E27FC236}">
                <a16:creationId xmlns:a16="http://schemas.microsoft.com/office/drawing/2014/main" id="{74D637DD-1619-41E7-FCCF-FED1416EFC61}"/>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76996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909558" y="233651"/>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362269" y="1350455"/>
            <a:ext cx="521380" cy="627048"/>
          </a:xfrm>
          <a:custGeom>
            <a:avLst/>
            <a:gdLst/>
            <a:ahLst/>
            <a:cxnLst/>
            <a:rect l="l" t="t" r="r" b="b"/>
            <a:pathLst>
              <a:path w="1045373" h="1213786">
                <a:moveTo>
                  <a:pt x="0" y="0"/>
                </a:moveTo>
                <a:lnTo>
                  <a:pt x="1045374" y="0"/>
                </a:lnTo>
                <a:lnTo>
                  <a:pt x="1045374" y="1213786"/>
                </a:lnTo>
                <a:lnTo>
                  <a:pt x="0" y="121378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2534293" y="3270335"/>
            <a:ext cx="3094348" cy="1565825"/>
          </a:xfrm>
          <a:custGeom>
            <a:avLst/>
            <a:gdLst/>
            <a:ahLst/>
            <a:cxnLst/>
            <a:rect l="l" t="t" r="r" b="b"/>
            <a:pathLst>
              <a:path w="8255802" h="4832664">
                <a:moveTo>
                  <a:pt x="0" y="0"/>
                </a:moveTo>
                <a:lnTo>
                  <a:pt x="8255802" y="0"/>
                </a:lnTo>
                <a:lnTo>
                  <a:pt x="8255802" y="4832665"/>
                </a:lnTo>
                <a:lnTo>
                  <a:pt x="0" y="4832665"/>
                </a:lnTo>
                <a:lnTo>
                  <a:pt x="0" y="0"/>
                </a:lnTo>
                <a:close/>
              </a:path>
            </a:pathLst>
          </a:custGeom>
          <a:blipFill>
            <a:blip r:embed="rId24"/>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5788570" y="3279593"/>
            <a:ext cx="2644151" cy="1547308"/>
          </a:xfrm>
          <a:custGeom>
            <a:avLst/>
            <a:gdLst/>
            <a:ahLst/>
            <a:cxnLst/>
            <a:rect l="l" t="t" r="r" b="b"/>
            <a:pathLst>
              <a:path w="7054664" h="4775514">
                <a:moveTo>
                  <a:pt x="0" y="0"/>
                </a:moveTo>
                <a:lnTo>
                  <a:pt x="7054664" y="0"/>
                </a:lnTo>
                <a:lnTo>
                  <a:pt x="7054664" y="4775515"/>
                </a:lnTo>
                <a:lnTo>
                  <a:pt x="0" y="4775515"/>
                </a:lnTo>
                <a:lnTo>
                  <a:pt x="0" y="0"/>
                </a:lnTo>
                <a:close/>
              </a:path>
            </a:pathLst>
          </a:custGeom>
          <a:blipFill>
            <a:blip r:embed="rId25"/>
            <a:stretch>
              <a:fillRect r="-3296"/>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1976266" y="1437676"/>
            <a:ext cx="8774788" cy="1420132"/>
          </a:xfrm>
          <a:prstGeom prst="rect">
            <a:avLst/>
          </a:prstGeom>
        </p:spPr>
        <p:txBody>
          <a:bodyPr lIns="0" tIns="0" rIns="0" bIns="0" rtlCol="0" anchor="t">
            <a:spAutoFit/>
          </a:bodyPr>
          <a:lstStyle/>
          <a:p>
            <a:pPr algn="just" defTabSz="609630">
              <a:lnSpc>
                <a:spcPts val="3841"/>
              </a:lnSpc>
              <a:spcBef>
                <a:spcPct val="0"/>
              </a:spcBef>
            </a:pPr>
            <a:r>
              <a:rPr lang="en-US" sz="2743" dirty="0">
                <a:solidFill>
                  <a:srgbClr val="405269"/>
                </a:solidFill>
                <a:latin typeface="Cambria Bold"/>
              </a:rPr>
              <a:t>Quan </a:t>
            </a:r>
            <a:r>
              <a:rPr lang="en-US" sz="2743" dirty="0" err="1">
                <a:solidFill>
                  <a:srgbClr val="405269"/>
                </a:solidFill>
                <a:latin typeface="Cambria Bold"/>
              </a:rPr>
              <a:t>sát</a:t>
            </a:r>
            <a:r>
              <a:rPr lang="en-US" sz="2743" dirty="0">
                <a:solidFill>
                  <a:srgbClr val="405269"/>
                </a:solidFill>
                <a:latin typeface="Cambria Bold"/>
              </a:rPr>
              <a:t> </a:t>
            </a:r>
            <a:r>
              <a:rPr lang="en-US" sz="2743" dirty="0" err="1">
                <a:solidFill>
                  <a:srgbClr val="405269"/>
                </a:solidFill>
                <a:latin typeface="Cambria Bold"/>
              </a:rPr>
              <a:t>hình</a:t>
            </a:r>
            <a:r>
              <a:rPr lang="en-US" sz="2743" dirty="0">
                <a:solidFill>
                  <a:srgbClr val="405269"/>
                </a:solidFill>
                <a:latin typeface="Cambria Bold"/>
              </a:rPr>
              <a:t> 3 </a:t>
            </a:r>
            <a:r>
              <a:rPr lang="en-US" sz="2743" dirty="0" err="1">
                <a:solidFill>
                  <a:srgbClr val="405269"/>
                </a:solidFill>
                <a:latin typeface="Cambria Bold"/>
              </a:rPr>
              <a:t>và</a:t>
            </a:r>
            <a:r>
              <a:rPr lang="en-US" sz="2743" dirty="0">
                <a:solidFill>
                  <a:srgbClr val="405269"/>
                </a:solidFill>
                <a:latin typeface="Cambria Bold"/>
              </a:rPr>
              <a:t> </a:t>
            </a:r>
            <a:r>
              <a:rPr lang="en-US" sz="2743" dirty="0" err="1">
                <a:solidFill>
                  <a:srgbClr val="405269"/>
                </a:solidFill>
                <a:latin typeface="Cambria Bold"/>
              </a:rPr>
              <a:t>nêu</a:t>
            </a:r>
            <a:r>
              <a:rPr lang="en-US" sz="2743" dirty="0">
                <a:solidFill>
                  <a:srgbClr val="405269"/>
                </a:solidFill>
                <a:latin typeface="Cambria Bold"/>
              </a:rPr>
              <a:t> </a:t>
            </a:r>
            <a:r>
              <a:rPr lang="en-US" sz="2743" dirty="0" err="1">
                <a:solidFill>
                  <a:srgbClr val="405269"/>
                </a:solidFill>
                <a:latin typeface="Cambria Bold"/>
              </a:rPr>
              <a:t>các</a:t>
            </a:r>
            <a:r>
              <a:rPr lang="en-US" sz="2743" dirty="0">
                <a:solidFill>
                  <a:srgbClr val="405269"/>
                </a:solidFill>
                <a:latin typeface="Cambria Bold"/>
              </a:rPr>
              <a:t> </a:t>
            </a:r>
            <a:r>
              <a:rPr lang="en-US" sz="2743" dirty="0" err="1">
                <a:solidFill>
                  <a:srgbClr val="405269"/>
                </a:solidFill>
                <a:latin typeface="Cambria Bold"/>
              </a:rPr>
              <a:t>công</a:t>
            </a:r>
            <a:r>
              <a:rPr lang="en-US" sz="2743" dirty="0">
                <a:solidFill>
                  <a:srgbClr val="405269"/>
                </a:solidFill>
                <a:latin typeface="Cambria Bold"/>
              </a:rPr>
              <a:t> </a:t>
            </a:r>
            <a:r>
              <a:rPr lang="en-US" sz="2743" dirty="0" err="1">
                <a:solidFill>
                  <a:srgbClr val="405269"/>
                </a:solidFill>
                <a:latin typeface="Cambria Bold"/>
              </a:rPr>
              <a:t>việc</a:t>
            </a:r>
            <a:r>
              <a:rPr lang="en-US" sz="2743" dirty="0">
                <a:solidFill>
                  <a:srgbClr val="405269"/>
                </a:solidFill>
                <a:latin typeface="Cambria Bold"/>
              </a:rPr>
              <a:t> </a:t>
            </a:r>
            <a:r>
              <a:rPr lang="en-US" sz="2743" dirty="0" err="1">
                <a:solidFill>
                  <a:srgbClr val="405269"/>
                </a:solidFill>
                <a:latin typeface="Cambria Bold"/>
              </a:rPr>
              <a:t>chăm</a:t>
            </a:r>
            <a:r>
              <a:rPr lang="en-US" sz="2743" dirty="0">
                <a:solidFill>
                  <a:srgbClr val="405269"/>
                </a:solidFill>
                <a:latin typeface="Cambria Bold"/>
              </a:rPr>
              <a:t> </a:t>
            </a:r>
            <a:r>
              <a:rPr lang="en-US" sz="2743" dirty="0" err="1">
                <a:solidFill>
                  <a:srgbClr val="405269"/>
                </a:solidFill>
                <a:latin typeface="Cambria Bold"/>
              </a:rPr>
              <a:t>sóc</a:t>
            </a:r>
            <a:r>
              <a:rPr lang="en-US" sz="2743" dirty="0">
                <a:solidFill>
                  <a:srgbClr val="405269"/>
                </a:solidFill>
                <a:latin typeface="Cambria Bold"/>
              </a:rPr>
              <a:t> </a:t>
            </a:r>
            <a:r>
              <a:rPr lang="en-US" sz="2743" dirty="0" err="1">
                <a:solidFill>
                  <a:srgbClr val="405269"/>
                </a:solidFill>
                <a:latin typeface="Cambria Bold"/>
              </a:rPr>
              <a:t>vật</a:t>
            </a:r>
            <a:r>
              <a:rPr lang="en-US" sz="2743" dirty="0">
                <a:solidFill>
                  <a:srgbClr val="405269"/>
                </a:solidFill>
                <a:latin typeface="Cambria Bold"/>
              </a:rPr>
              <a:t> </a:t>
            </a:r>
            <a:r>
              <a:rPr lang="en-US" sz="2743" dirty="0" err="1">
                <a:solidFill>
                  <a:srgbClr val="405269"/>
                </a:solidFill>
                <a:latin typeface="Cambria Bold"/>
              </a:rPr>
              <a:t>nuôi</a:t>
            </a:r>
            <a:r>
              <a:rPr lang="en-US" sz="2743" dirty="0">
                <a:solidFill>
                  <a:srgbClr val="405269"/>
                </a:solidFill>
                <a:latin typeface="Cambria Bold"/>
              </a:rPr>
              <a:t> </a:t>
            </a:r>
            <a:r>
              <a:rPr lang="en-US" sz="2743" dirty="0" err="1">
                <a:solidFill>
                  <a:srgbClr val="405269"/>
                </a:solidFill>
                <a:latin typeface="Cambria Bold"/>
              </a:rPr>
              <a:t>trong</a:t>
            </a:r>
            <a:r>
              <a:rPr lang="en-US" sz="2743" dirty="0">
                <a:solidFill>
                  <a:srgbClr val="405269"/>
                </a:solidFill>
                <a:latin typeface="Cambria Bold"/>
              </a:rPr>
              <a:t> </a:t>
            </a:r>
            <a:r>
              <a:rPr lang="en-US" sz="2743" dirty="0" err="1">
                <a:solidFill>
                  <a:srgbClr val="405269"/>
                </a:solidFill>
                <a:latin typeface="Cambria Bold"/>
              </a:rPr>
              <a:t>hình</a:t>
            </a:r>
            <a:r>
              <a:rPr lang="en-US" sz="2743" dirty="0">
                <a:solidFill>
                  <a:srgbClr val="405269"/>
                </a:solidFill>
                <a:latin typeface="Cambria Bold"/>
              </a:rPr>
              <a:t>. </a:t>
            </a:r>
            <a:r>
              <a:rPr lang="en-US" sz="2743" dirty="0" err="1">
                <a:solidFill>
                  <a:srgbClr val="405269"/>
                </a:solidFill>
                <a:latin typeface="Cambria Bold"/>
              </a:rPr>
              <a:t>Giải</a:t>
            </a:r>
            <a:r>
              <a:rPr lang="en-US" sz="2743" dirty="0">
                <a:solidFill>
                  <a:srgbClr val="405269"/>
                </a:solidFill>
                <a:latin typeface="Cambria Bold"/>
              </a:rPr>
              <a:t> </a:t>
            </a:r>
            <a:r>
              <a:rPr lang="en-US" sz="2743" dirty="0" err="1">
                <a:solidFill>
                  <a:srgbClr val="405269"/>
                </a:solidFill>
                <a:latin typeface="Cambria Bold"/>
              </a:rPr>
              <a:t>thích</a:t>
            </a:r>
            <a:r>
              <a:rPr lang="en-US" sz="2743" dirty="0">
                <a:solidFill>
                  <a:srgbClr val="405269"/>
                </a:solidFill>
                <a:latin typeface="Cambria Bold"/>
              </a:rPr>
              <a:t> </a:t>
            </a:r>
            <a:r>
              <a:rPr lang="en-US" sz="2743" dirty="0" err="1">
                <a:solidFill>
                  <a:srgbClr val="405269"/>
                </a:solidFill>
                <a:latin typeface="Cambria Bold"/>
              </a:rPr>
              <a:t>vì</a:t>
            </a:r>
            <a:r>
              <a:rPr lang="en-US" sz="2743" dirty="0">
                <a:solidFill>
                  <a:srgbClr val="405269"/>
                </a:solidFill>
                <a:latin typeface="Cambria Bold"/>
              </a:rPr>
              <a:t> </a:t>
            </a:r>
            <a:r>
              <a:rPr lang="en-US" sz="2743" dirty="0" err="1">
                <a:solidFill>
                  <a:srgbClr val="405269"/>
                </a:solidFill>
                <a:latin typeface="Cambria Bold"/>
              </a:rPr>
              <a:t>sao</a:t>
            </a:r>
            <a:r>
              <a:rPr lang="en-US" sz="2743" dirty="0">
                <a:solidFill>
                  <a:srgbClr val="405269"/>
                </a:solidFill>
                <a:latin typeface="Cambria Bold"/>
              </a:rPr>
              <a:t> </a:t>
            </a:r>
            <a:r>
              <a:rPr lang="en-US" sz="2743" dirty="0" err="1">
                <a:solidFill>
                  <a:srgbClr val="405269"/>
                </a:solidFill>
                <a:latin typeface="Cambria Bold"/>
              </a:rPr>
              <a:t>cần</a:t>
            </a:r>
            <a:r>
              <a:rPr lang="en-US" sz="2743" dirty="0">
                <a:solidFill>
                  <a:srgbClr val="405269"/>
                </a:solidFill>
                <a:latin typeface="Cambria Bold"/>
              </a:rPr>
              <a:t> </a:t>
            </a:r>
            <a:r>
              <a:rPr lang="en-US" sz="2743" dirty="0" err="1">
                <a:solidFill>
                  <a:srgbClr val="405269"/>
                </a:solidFill>
                <a:latin typeface="Cambria Bold"/>
              </a:rPr>
              <a:t>thực</a:t>
            </a:r>
            <a:r>
              <a:rPr lang="en-US" sz="2743" dirty="0">
                <a:solidFill>
                  <a:srgbClr val="405269"/>
                </a:solidFill>
                <a:latin typeface="Cambria Bold"/>
              </a:rPr>
              <a:t> </a:t>
            </a:r>
            <a:r>
              <a:rPr lang="en-US" sz="2743" dirty="0" err="1">
                <a:solidFill>
                  <a:srgbClr val="405269"/>
                </a:solidFill>
                <a:latin typeface="Cambria Bold"/>
              </a:rPr>
              <a:t>hiện</a:t>
            </a:r>
            <a:r>
              <a:rPr lang="en-US" sz="2743" dirty="0">
                <a:solidFill>
                  <a:srgbClr val="405269"/>
                </a:solidFill>
                <a:latin typeface="Cambria Bold"/>
              </a:rPr>
              <a:t> </a:t>
            </a:r>
            <a:r>
              <a:rPr lang="en-US" sz="2743" dirty="0" err="1">
                <a:solidFill>
                  <a:srgbClr val="405269"/>
                </a:solidFill>
                <a:latin typeface="Cambria Bold"/>
              </a:rPr>
              <a:t>các</a:t>
            </a:r>
            <a:r>
              <a:rPr lang="en-US" sz="2743" dirty="0">
                <a:solidFill>
                  <a:srgbClr val="405269"/>
                </a:solidFill>
                <a:latin typeface="Cambria Bold"/>
              </a:rPr>
              <a:t> </a:t>
            </a:r>
            <a:r>
              <a:rPr lang="en-US" sz="2743" dirty="0" err="1">
                <a:solidFill>
                  <a:srgbClr val="405269"/>
                </a:solidFill>
                <a:latin typeface="Cambria Bold"/>
              </a:rPr>
              <a:t>công</a:t>
            </a:r>
            <a:r>
              <a:rPr lang="en-US" sz="2743" dirty="0">
                <a:solidFill>
                  <a:srgbClr val="405269"/>
                </a:solidFill>
                <a:latin typeface="Cambria Bold"/>
              </a:rPr>
              <a:t> </a:t>
            </a:r>
            <a:r>
              <a:rPr lang="en-US" sz="2743" dirty="0" err="1">
                <a:solidFill>
                  <a:srgbClr val="405269"/>
                </a:solidFill>
                <a:latin typeface="Cambria Bold"/>
              </a:rPr>
              <a:t>việc</a:t>
            </a:r>
            <a:r>
              <a:rPr lang="en-US" sz="2743" dirty="0">
                <a:solidFill>
                  <a:srgbClr val="405269"/>
                </a:solidFill>
                <a:latin typeface="Cambria Bold"/>
              </a:rPr>
              <a:t> </a:t>
            </a:r>
            <a:r>
              <a:rPr lang="en-US" sz="2743" dirty="0" err="1">
                <a:solidFill>
                  <a:srgbClr val="405269"/>
                </a:solidFill>
                <a:latin typeface="Cambria Bold"/>
              </a:rPr>
              <a:t>chăm</a:t>
            </a:r>
            <a:r>
              <a:rPr lang="en-US" sz="2743" dirty="0">
                <a:solidFill>
                  <a:srgbClr val="405269"/>
                </a:solidFill>
                <a:latin typeface="Cambria Bold"/>
              </a:rPr>
              <a:t> </a:t>
            </a:r>
            <a:r>
              <a:rPr lang="en-US" sz="2743" dirty="0" err="1">
                <a:solidFill>
                  <a:srgbClr val="405269"/>
                </a:solidFill>
                <a:latin typeface="Cambria Bold"/>
              </a:rPr>
              <a:t>sóc</a:t>
            </a:r>
            <a:r>
              <a:rPr lang="en-US" sz="2743" dirty="0">
                <a:solidFill>
                  <a:srgbClr val="405269"/>
                </a:solidFill>
                <a:latin typeface="Cambria Bold"/>
              </a:rPr>
              <a:t> </a:t>
            </a:r>
            <a:r>
              <a:rPr lang="en-US" sz="2743" dirty="0" err="1">
                <a:solidFill>
                  <a:srgbClr val="405269"/>
                </a:solidFill>
                <a:latin typeface="Cambria Bold"/>
              </a:rPr>
              <a:t>đó</a:t>
            </a:r>
            <a:r>
              <a:rPr lang="en-US" sz="2743" dirty="0">
                <a:solidFill>
                  <a:srgbClr val="405269"/>
                </a:solidFill>
                <a:latin typeface="Cambria Bold"/>
              </a:rPr>
              <a:t>.</a:t>
            </a:r>
          </a:p>
        </p:txBody>
      </p:sp>
      <p:pic>
        <p:nvPicPr>
          <p:cNvPr id="18" name="Picture 17">
            <a:extLst>
              <a:ext uri="{FF2B5EF4-FFF2-40B4-BE49-F238E27FC236}">
                <a16:creationId xmlns:a16="http://schemas.microsoft.com/office/drawing/2014/main" id="{56A12BE3-35F2-8945-867C-BE0DCD8C5A47}"/>
              </a:ext>
            </a:extLst>
          </p:cNvPr>
          <p:cNvPicPr>
            <a:picLocks noChangeAspect="1"/>
          </p:cNvPicPr>
          <p:nvPr/>
        </p:nvPicPr>
        <p:blipFill>
          <a:blip r:embed="rId26"/>
          <a:stretch>
            <a:fillRect/>
          </a:stretch>
        </p:blipFill>
        <p:spPr>
          <a:xfrm>
            <a:off x="2534292" y="279234"/>
            <a:ext cx="6834208" cy="1194920"/>
          </a:xfrm>
          <a:prstGeom prst="rect">
            <a:avLst/>
          </a:prstGeom>
        </p:spPr>
      </p:pic>
      <p:sp>
        <p:nvSpPr>
          <p:cNvPr id="20" name="Rectangle 19">
            <a:extLst>
              <a:ext uri="{FF2B5EF4-FFF2-40B4-BE49-F238E27FC236}">
                <a16:creationId xmlns:a16="http://schemas.microsoft.com/office/drawing/2014/main" id="{4ECE6540-746A-73C9-325E-52A892BCE264}"/>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417337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180832" y="497517"/>
            <a:ext cx="3759973" cy="4405949"/>
          </a:xfrm>
          <a:custGeom>
            <a:avLst/>
            <a:gdLst/>
            <a:ahLst/>
            <a:cxnLst/>
            <a:rect l="l" t="t" r="r" b="b"/>
            <a:pathLst>
              <a:path w="5639960" h="6608924">
                <a:moveTo>
                  <a:pt x="0" y="0"/>
                </a:moveTo>
                <a:lnTo>
                  <a:pt x="5639960" y="0"/>
                </a:lnTo>
                <a:lnTo>
                  <a:pt x="5639960" y="6608924"/>
                </a:lnTo>
                <a:lnTo>
                  <a:pt x="0" y="6608924"/>
                </a:lnTo>
                <a:lnTo>
                  <a:pt x="0" y="0"/>
                </a:lnTo>
                <a:close/>
              </a:path>
            </a:pathLst>
          </a:custGeom>
          <a:blipFill>
            <a:blip r:embed="rId22"/>
            <a:stretch>
              <a:fillRect r="-103482" b="-1648"/>
            </a:stretch>
          </a:blipFill>
        </p:spPr>
        <p:txBody>
          <a:bodyPr/>
          <a:lstStyle/>
          <a:p>
            <a:pPr defTabSz="609630"/>
            <a:endParaRPr lang="en-US" sz="1200">
              <a:solidFill>
                <a:prstClr val="black"/>
              </a:solidFill>
              <a:latin typeface="Calibri"/>
            </a:endParaRPr>
          </a:p>
        </p:txBody>
      </p:sp>
      <p:sp>
        <p:nvSpPr>
          <p:cNvPr id="16" name="Freeform 16"/>
          <p:cNvSpPr/>
          <p:nvPr/>
        </p:nvSpPr>
        <p:spPr>
          <a:xfrm>
            <a:off x="6562448" y="564529"/>
            <a:ext cx="3759973" cy="4405949"/>
          </a:xfrm>
          <a:custGeom>
            <a:avLst/>
            <a:gdLst/>
            <a:ahLst/>
            <a:cxnLst/>
            <a:rect l="l" t="t" r="r" b="b"/>
            <a:pathLst>
              <a:path w="5639960" h="6608924">
                <a:moveTo>
                  <a:pt x="0" y="0"/>
                </a:moveTo>
                <a:lnTo>
                  <a:pt x="5639960" y="0"/>
                </a:lnTo>
                <a:lnTo>
                  <a:pt x="5639960" y="6608924"/>
                </a:lnTo>
                <a:lnTo>
                  <a:pt x="0" y="6608924"/>
                </a:lnTo>
                <a:lnTo>
                  <a:pt x="0" y="0"/>
                </a:lnTo>
                <a:close/>
              </a:path>
            </a:pathLst>
          </a:custGeom>
          <a:blipFill>
            <a:blip r:embed="rId22"/>
            <a:stretch>
              <a:fillRect l="-102442" r="-1040" b="-1648"/>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2103235" y="4903466"/>
            <a:ext cx="3915168" cy="1765385"/>
            <a:chOff x="0" y="0"/>
            <a:chExt cx="7830336" cy="3530770"/>
          </a:xfrm>
        </p:grpSpPr>
        <p:sp>
          <p:nvSpPr>
            <p:cNvPr id="18" name="Freeform 18"/>
            <p:cNvSpPr/>
            <p:nvPr/>
          </p:nvSpPr>
          <p:spPr>
            <a:xfrm>
              <a:off x="0" y="0"/>
              <a:ext cx="7830336" cy="3530770"/>
            </a:xfrm>
            <a:custGeom>
              <a:avLst/>
              <a:gdLst/>
              <a:ahLst/>
              <a:cxnLst/>
              <a:rect l="l" t="t" r="r" b="b"/>
              <a:pathLst>
                <a:path w="7830336" h="3530770">
                  <a:moveTo>
                    <a:pt x="0" y="0"/>
                  </a:moveTo>
                  <a:lnTo>
                    <a:pt x="7830336" y="0"/>
                  </a:lnTo>
                  <a:lnTo>
                    <a:pt x="7830336" y="3530770"/>
                  </a:lnTo>
                  <a:lnTo>
                    <a:pt x="0" y="353077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606378" y="700150"/>
              <a:ext cx="6617584" cy="2077492"/>
            </a:xfrm>
            <a:prstGeom prst="rect">
              <a:avLst/>
            </a:prstGeom>
          </p:spPr>
          <p:txBody>
            <a:bodyPr lIns="0" tIns="0" rIns="0" bIns="0" rtlCol="0" anchor="t">
              <a:spAutoFit/>
            </a:bodyPr>
            <a:lstStyle/>
            <a:p>
              <a:pPr algn="just" defTabSz="609630">
                <a:lnSpc>
                  <a:spcPts val="2716"/>
                </a:lnSpc>
              </a:pPr>
              <a:r>
                <a:rPr lang="en-US" sz="2743" dirty="0">
                  <a:solidFill>
                    <a:srgbClr val="0C0E10"/>
                  </a:solidFill>
                  <a:latin typeface="Cambria Bold"/>
                </a:rPr>
                <a:t>Cho </a:t>
              </a:r>
              <a:r>
                <a:rPr lang="en-US" sz="2743" dirty="0" err="1">
                  <a:solidFill>
                    <a:srgbClr val="0C0E10"/>
                  </a:solidFill>
                  <a:latin typeface="Cambria Bold"/>
                </a:rPr>
                <a:t>vật</a:t>
              </a:r>
              <a:r>
                <a:rPr lang="en-US" sz="2743" dirty="0">
                  <a:solidFill>
                    <a:srgbClr val="0C0E10"/>
                  </a:solidFill>
                  <a:latin typeface="Cambria Bold"/>
                </a:rPr>
                <a:t> </a:t>
              </a:r>
              <a:r>
                <a:rPr lang="en-US" sz="2743" dirty="0" err="1">
                  <a:solidFill>
                    <a:srgbClr val="0C0E10"/>
                  </a:solidFill>
                  <a:latin typeface="Cambria Bold"/>
                </a:rPr>
                <a:t>nuôi</a:t>
              </a:r>
              <a:r>
                <a:rPr lang="en-US" sz="2743" dirty="0">
                  <a:solidFill>
                    <a:srgbClr val="0C0E10"/>
                  </a:solidFill>
                  <a:latin typeface="Cambria Bold"/>
                </a:rPr>
                <a:t> </a:t>
              </a:r>
              <a:r>
                <a:rPr lang="en-US" sz="2743" dirty="0" err="1">
                  <a:solidFill>
                    <a:srgbClr val="0C0E10"/>
                  </a:solidFill>
                  <a:latin typeface="Cambria Bold"/>
                </a:rPr>
                <a:t>ăn</a:t>
              </a:r>
              <a:r>
                <a:rPr lang="en-US" sz="2743" dirty="0">
                  <a:solidFill>
                    <a:srgbClr val="0C0E10"/>
                  </a:solidFill>
                  <a:latin typeface="Cambria Bold"/>
                </a:rPr>
                <a:t> </a:t>
              </a:r>
              <a:r>
                <a:rPr lang="en-US" sz="2743" dirty="0" err="1">
                  <a:solidFill>
                    <a:srgbClr val="0C0E10"/>
                  </a:solidFill>
                  <a:latin typeface="Cambria Bold"/>
                </a:rPr>
                <a:t>giúp</a:t>
              </a:r>
              <a:r>
                <a:rPr lang="en-US" sz="2743" dirty="0">
                  <a:solidFill>
                    <a:srgbClr val="0C0E10"/>
                  </a:solidFill>
                  <a:latin typeface="Cambria Bold"/>
                </a:rPr>
                <a:t> </a:t>
              </a:r>
              <a:r>
                <a:rPr lang="en-US" sz="2743" dirty="0" err="1">
                  <a:solidFill>
                    <a:srgbClr val="0C0E10"/>
                  </a:solidFill>
                  <a:latin typeface="Cambria Bold"/>
                </a:rPr>
                <a:t>cung</a:t>
              </a:r>
              <a:r>
                <a:rPr lang="en-US" sz="2743" dirty="0">
                  <a:solidFill>
                    <a:srgbClr val="0C0E10"/>
                  </a:solidFill>
                  <a:latin typeface="Cambria Bold"/>
                </a:rPr>
                <a:t> </a:t>
              </a:r>
              <a:r>
                <a:rPr lang="en-US" sz="2743" dirty="0" err="1">
                  <a:solidFill>
                    <a:srgbClr val="0C0E10"/>
                  </a:solidFill>
                  <a:latin typeface="Cambria Bold"/>
                </a:rPr>
                <a:t>cấp</a:t>
              </a:r>
              <a:r>
                <a:rPr lang="en-US" sz="2743" dirty="0">
                  <a:solidFill>
                    <a:srgbClr val="0C0E10"/>
                  </a:solidFill>
                  <a:latin typeface="Cambria Bold"/>
                </a:rPr>
                <a:t> </a:t>
              </a:r>
              <a:r>
                <a:rPr lang="en-US" sz="2743" dirty="0" err="1">
                  <a:solidFill>
                    <a:srgbClr val="0C0E10"/>
                  </a:solidFill>
                  <a:latin typeface="Cambria Bold"/>
                </a:rPr>
                <a:t>dinh</a:t>
              </a:r>
              <a:r>
                <a:rPr lang="en-US" sz="2743" dirty="0">
                  <a:solidFill>
                    <a:srgbClr val="0C0E10"/>
                  </a:solidFill>
                  <a:latin typeface="Cambria Bold"/>
                </a:rPr>
                <a:t> </a:t>
              </a:r>
              <a:r>
                <a:rPr lang="en-US" sz="2743" dirty="0" err="1">
                  <a:solidFill>
                    <a:srgbClr val="0C0E10"/>
                  </a:solidFill>
                  <a:latin typeface="Cambria Bold"/>
                </a:rPr>
                <a:t>dưỡng</a:t>
              </a:r>
              <a:r>
                <a:rPr lang="en-US" sz="2743" dirty="0">
                  <a:solidFill>
                    <a:srgbClr val="0C0E10"/>
                  </a:solidFill>
                  <a:latin typeface="Cambria Bold"/>
                </a:rPr>
                <a:t> </a:t>
              </a:r>
              <a:r>
                <a:rPr lang="en-US" sz="2743" dirty="0" err="1">
                  <a:solidFill>
                    <a:srgbClr val="0C0E10"/>
                  </a:solidFill>
                  <a:latin typeface="Cambria Bold"/>
                </a:rPr>
                <a:t>cho</a:t>
              </a:r>
              <a:r>
                <a:rPr lang="en-US" sz="2743" dirty="0">
                  <a:solidFill>
                    <a:srgbClr val="0C0E10"/>
                  </a:solidFill>
                  <a:latin typeface="Cambria Bold"/>
                </a:rPr>
                <a:t> </a:t>
              </a:r>
              <a:r>
                <a:rPr lang="en-US" sz="2743" dirty="0" err="1">
                  <a:solidFill>
                    <a:srgbClr val="0C0E10"/>
                  </a:solidFill>
                  <a:latin typeface="Cambria Bold"/>
                </a:rPr>
                <a:t>vật</a:t>
              </a:r>
              <a:r>
                <a:rPr lang="en-US" sz="2743" dirty="0">
                  <a:solidFill>
                    <a:srgbClr val="0C0E10"/>
                  </a:solidFill>
                  <a:latin typeface="Cambria Bold"/>
                </a:rPr>
                <a:t> </a:t>
              </a:r>
              <a:r>
                <a:rPr lang="en-US" sz="2743" dirty="0" err="1">
                  <a:solidFill>
                    <a:srgbClr val="0C0E10"/>
                  </a:solidFill>
                  <a:latin typeface="Cambria Bold"/>
                </a:rPr>
                <a:t>nuôi</a:t>
              </a:r>
              <a:endParaRPr lang="en-US" sz="2743" dirty="0">
                <a:solidFill>
                  <a:srgbClr val="0C0E10"/>
                </a:solidFill>
                <a:latin typeface="Cambria Bold"/>
              </a:endParaRPr>
            </a:p>
          </p:txBody>
        </p:sp>
      </p:grpSp>
      <p:grpSp>
        <p:nvGrpSpPr>
          <p:cNvPr id="20" name="Group 20"/>
          <p:cNvGrpSpPr/>
          <p:nvPr/>
        </p:nvGrpSpPr>
        <p:grpSpPr>
          <a:xfrm>
            <a:off x="6576821" y="4917164"/>
            <a:ext cx="4267467" cy="2108285"/>
            <a:chOff x="0" y="0"/>
            <a:chExt cx="8534934" cy="4216570"/>
          </a:xfrm>
        </p:grpSpPr>
        <p:sp>
          <p:nvSpPr>
            <p:cNvPr id="21" name="Freeform 21"/>
            <p:cNvSpPr/>
            <p:nvPr/>
          </p:nvSpPr>
          <p:spPr>
            <a:xfrm>
              <a:off x="0" y="0"/>
              <a:ext cx="8534934" cy="4216570"/>
            </a:xfrm>
            <a:custGeom>
              <a:avLst/>
              <a:gdLst/>
              <a:ahLst/>
              <a:cxnLst/>
              <a:rect l="l" t="t" r="r" b="b"/>
              <a:pathLst>
                <a:path w="8534934" h="4216570">
                  <a:moveTo>
                    <a:pt x="0" y="0"/>
                  </a:moveTo>
                  <a:lnTo>
                    <a:pt x="8534934" y="0"/>
                  </a:lnTo>
                  <a:lnTo>
                    <a:pt x="8534934" y="4216570"/>
                  </a:lnTo>
                  <a:lnTo>
                    <a:pt x="0" y="4216570"/>
                  </a:lnTo>
                  <a:lnTo>
                    <a:pt x="0" y="0"/>
                  </a:lnTo>
                  <a:close/>
                </a:path>
              </a:pathLst>
            </a:custGeom>
            <a:blipFill>
              <a:blip r:embed="rId23">
                <a:extLst>
                  <a:ext uri="{96DAC541-7B7A-43D3-8B79-37D633B846F1}">
                    <asvg:svgBlip xmlns="" xmlns:asvg="http://schemas.microsoft.com/office/drawing/2016/SVG/main" r:embed="rId24"/>
                  </a:ext>
                </a:extLst>
              </a:blip>
              <a:stretch>
                <a:fillRect l="-4782" r="-4782"/>
              </a:stretch>
            </a:blipFill>
          </p:spPr>
          <p:txBody>
            <a:bodyPr/>
            <a:lstStyle/>
            <a:p>
              <a:pPr defTabSz="609630"/>
              <a:endParaRPr lang="en-US" sz="1200">
                <a:solidFill>
                  <a:prstClr val="black"/>
                </a:solidFill>
                <a:latin typeface="Calibri"/>
              </a:endParaRPr>
            </a:p>
          </p:txBody>
        </p:sp>
        <p:sp>
          <p:nvSpPr>
            <p:cNvPr id="22" name="TextBox 22"/>
            <p:cNvSpPr txBox="1"/>
            <p:nvPr/>
          </p:nvSpPr>
          <p:spPr>
            <a:xfrm>
              <a:off x="660940" y="700150"/>
              <a:ext cx="7213054" cy="2769990"/>
            </a:xfrm>
            <a:prstGeom prst="rect">
              <a:avLst/>
            </a:prstGeom>
          </p:spPr>
          <p:txBody>
            <a:bodyPr lIns="0" tIns="0" rIns="0" bIns="0" rtlCol="0" anchor="t">
              <a:spAutoFit/>
            </a:bodyPr>
            <a:lstStyle/>
            <a:p>
              <a:pPr algn="just" defTabSz="609630">
                <a:lnSpc>
                  <a:spcPts val="2716"/>
                </a:lnSpc>
              </a:pPr>
              <a:r>
                <a:rPr lang="en-US" sz="2743" dirty="0" err="1">
                  <a:solidFill>
                    <a:srgbClr val="0C0E10"/>
                  </a:solidFill>
                  <a:latin typeface="Cambria Bold"/>
                </a:rPr>
                <a:t>Vệ</a:t>
              </a:r>
              <a:r>
                <a:rPr lang="en-US" sz="2743" dirty="0">
                  <a:solidFill>
                    <a:srgbClr val="0C0E10"/>
                  </a:solidFill>
                  <a:latin typeface="Cambria Bold"/>
                </a:rPr>
                <a:t> </a:t>
              </a:r>
              <a:r>
                <a:rPr lang="en-US" sz="2743" dirty="0" err="1">
                  <a:solidFill>
                    <a:srgbClr val="0C0E10"/>
                  </a:solidFill>
                  <a:latin typeface="Cambria Bold"/>
                </a:rPr>
                <a:t>sinh</a:t>
              </a:r>
              <a:r>
                <a:rPr lang="en-US" sz="2743" dirty="0">
                  <a:solidFill>
                    <a:srgbClr val="0C0E10"/>
                  </a:solidFill>
                  <a:latin typeface="Cambria Bold"/>
                </a:rPr>
                <a:t> </a:t>
              </a:r>
              <a:r>
                <a:rPr lang="en-US" sz="2743" dirty="0" err="1" smtClean="0">
                  <a:solidFill>
                    <a:srgbClr val="0C0E10"/>
                  </a:solidFill>
                  <a:latin typeface="Cambria Bold"/>
                </a:rPr>
                <a:t>chuồng</a:t>
              </a:r>
              <a:r>
                <a:rPr lang="en-US" sz="2743" dirty="0" smtClean="0">
                  <a:solidFill>
                    <a:srgbClr val="0C0E10"/>
                  </a:solidFill>
                  <a:latin typeface="Cambria Bold"/>
                </a:rPr>
                <a:t> </a:t>
              </a:r>
              <a:r>
                <a:rPr lang="en-US" sz="2743" dirty="0" err="1">
                  <a:solidFill>
                    <a:srgbClr val="0C0E10"/>
                  </a:solidFill>
                  <a:latin typeface="Cambria Bold"/>
                </a:rPr>
                <a:t>trại</a:t>
              </a:r>
              <a:r>
                <a:rPr lang="en-US" sz="2743" dirty="0">
                  <a:solidFill>
                    <a:srgbClr val="0C0E10"/>
                  </a:solidFill>
                  <a:latin typeface="Cambria Bold"/>
                </a:rPr>
                <a:t> </a:t>
              </a:r>
              <a:r>
                <a:rPr lang="en-US" sz="2743" dirty="0" err="1">
                  <a:solidFill>
                    <a:srgbClr val="0C0E10"/>
                  </a:solidFill>
                  <a:latin typeface="Cambria Bold"/>
                </a:rPr>
                <a:t>để</a:t>
              </a:r>
              <a:r>
                <a:rPr lang="en-US" sz="2743" dirty="0">
                  <a:solidFill>
                    <a:srgbClr val="0C0E10"/>
                  </a:solidFill>
                  <a:latin typeface="Cambria Bold"/>
                </a:rPr>
                <a:t> </a:t>
              </a:r>
              <a:r>
                <a:rPr lang="en-US" sz="2743" dirty="0" err="1">
                  <a:solidFill>
                    <a:srgbClr val="0C0E10"/>
                  </a:solidFill>
                  <a:latin typeface="Cambria Bold"/>
                </a:rPr>
                <a:t>hạn</a:t>
              </a:r>
              <a:r>
                <a:rPr lang="en-US" sz="2743" dirty="0">
                  <a:solidFill>
                    <a:srgbClr val="0C0E10"/>
                  </a:solidFill>
                  <a:latin typeface="Cambria Bold"/>
                </a:rPr>
                <a:t> </a:t>
              </a:r>
              <a:r>
                <a:rPr lang="en-US" sz="2743" dirty="0" err="1">
                  <a:solidFill>
                    <a:srgbClr val="0C0E10"/>
                  </a:solidFill>
                  <a:latin typeface="Cambria Bold"/>
                </a:rPr>
                <a:t>chế</a:t>
              </a:r>
              <a:r>
                <a:rPr lang="en-US" sz="2743" dirty="0">
                  <a:solidFill>
                    <a:srgbClr val="0C0E10"/>
                  </a:solidFill>
                  <a:latin typeface="Cambria Bold"/>
                </a:rPr>
                <a:t> </a:t>
              </a:r>
              <a:r>
                <a:rPr lang="en-US" sz="2743" dirty="0" err="1">
                  <a:solidFill>
                    <a:srgbClr val="0C0E10"/>
                  </a:solidFill>
                  <a:latin typeface="Cambria Bold"/>
                </a:rPr>
                <a:t>bệnh</a:t>
              </a:r>
              <a:r>
                <a:rPr lang="en-US" sz="2743" dirty="0">
                  <a:solidFill>
                    <a:srgbClr val="0C0E10"/>
                  </a:solidFill>
                  <a:latin typeface="Cambria Bold"/>
                </a:rPr>
                <a:t> </a:t>
              </a:r>
              <a:r>
                <a:rPr lang="en-US" sz="2743" dirty="0" err="1">
                  <a:solidFill>
                    <a:srgbClr val="0C0E10"/>
                  </a:solidFill>
                  <a:latin typeface="Cambria Bold"/>
                </a:rPr>
                <a:t>tật</a:t>
              </a:r>
              <a:r>
                <a:rPr lang="en-US" sz="2743" dirty="0">
                  <a:solidFill>
                    <a:srgbClr val="0C0E10"/>
                  </a:solidFill>
                  <a:latin typeface="Cambria Bold"/>
                </a:rPr>
                <a:t>, </a:t>
              </a:r>
              <a:r>
                <a:rPr lang="en-US" sz="2743" dirty="0" err="1">
                  <a:solidFill>
                    <a:srgbClr val="0C0E10"/>
                  </a:solidFill>
                  <a:latin typeface="Cambria Bold"/>
                </a:rPr>
                <a:t>tăng</a:t>
              </a:r>
              <a:r>
                <a:rPr lang="en-US" sz="2743" dirty="0">
                  <a:solidFill>
                    <a:srgbClr val="0C0E10"/>
                  </a:solidFill>
                  <a:latin typeface="Cambria Bold"/>
                </a:rPr>
                <a:t> </a:t>
              </a:r>
              <a:r>
                <a:rPr lang="en-US" sz="2743" dirty="0" err="1">
                  <a:solidFill>
                    <a:srgbClr val="0C0E10"/>
                  </a:solidFill>
                  <a:latin typeface="Cambria Bold"/>
                </a:rPr>
                <a:t>cường</a:t>
              </a:r>
              <a:r>
                <a:rPr lang="en-US" sz="2743" dirty="0">
                  <a:solidFill>
                    <a:srgbClr val="0C0E10"/>
                  </a:solidFill>
                  <a:latin typeface="Cambria Bold"/>
                </a:rPr>
                <a:t> </a:t>
              </a:r>
              <a:r>
                <a:rPr lang="en-US" sz="2743" dirty="0" err="1">
                  <a:solidFill>
                    <a:srgbClr val="0C0E10"/>
                  </a:solidFill>
                  <a:latin typeface="Cambria Bold"/>
                </a:rPr>
                <a:t>sức</a:t>
              </a:r>
              <a:r>
                <a:rPr lang="en-US" sz="2743" dirty="0">
                  <a:solidFill>
                    <a:srgbClr val="0C0E10"/>
                  </a:solidFill>
                  <a:latin typeface="Cambria Bold"/>
                </a:rPr>
                <a:t> </a:t>
              </a:r>
              <a:r>
                <a:rPr lang="en-US" sz="2743" dirty="0" err="1">
                  <a:solidFill>
                    <a:srgbClr val="0C0E10"/>
                  </a:solidFill>
                  <a:latin typeface="Cambria Bold"/>
                </a:rPr>
                <a:t>khoẻ</a:t>
              </a:r>
              <a:r>
                <a:rPr lang="en-US" sz="2743" dirty="0">
                  <a:solidFill>
                    <a:srgbClr val="0C0E10"/>
                  </a:solidFill>
                  <a:latin typeface="Cambria Bold"/>
                </a:rPr>
                <a:t> </a:t>
              </a:r>
              <a:r>
                <a:rPr lang="en-US" sz="2743" dirty="0" err="1">
                  <a:solidFill>
                    <a:srgbClr val="0C0E10"/>
                  </a:solidFill>
                  <a:latin typeface="Cambria Bold"/>
                </a:rPr>
                <a:t>cho</a:t>
              </a:r>
              <a:r>
                <a:rPr lang="en-US" sz="2743" dirty="0">
                  <a:solidFill>
                    <a:srgbClr val="0C0E10"/>
                  </a:solidFill>
                  <a:latin typeface="Cambria Bold"/>
                </a:rPr>
                <a:t> </a:t>
              </a:r>
              <a:r>
                <a:rPr lang="en-US" sz="2743" dirty="0" err="1">
                  <a:solidFill>
                    <a:srgbClr val="0C0E10"/>
                  </a:solidFill>
                  <a:latin typeface="Cambria Bold"/>
                </a:rPr>
                <a:t>vật</a:t>
              </a:r>
              <a:r>
                <a:rPr lang="en-US" sz="2743" dirty="0">
                  <a:solidFill>
                    <a:srgbClr val="0C0E10"/>
                  </a:solidFill>
                  <a:latin typeface="Cambria Bold"/>
                </a:rPr>
                <a:t> </a:t>
              </a:r>
              <a:r>
                <a:rPr lang="en-US" sz="2743" dirty="0" err="1">
                  <a:solidFill>
                    <a:srgbClr val="0C0E10"/>
                  </a:solidFill>
                  <a:latin typeface="Cambria Bold"/>
                </a:rPr>
                <a:t>nuôi</a:t>
              </a:r>
              <a:endParaRPr lang="en-US" sz="2743" dirty="0">
                <a:solidFill>
                  <a:srgbClr val="0C0E10"/>
                </a:solidFill>
                <a:latin typeface="Cambria Bold"/>
              </a:endParaRPr>
            </a:p>
          </p:txBody>
        </p:sp>
      </p:grpSp>
      <p:sp>
        <p:nvSpPr>
          <p:cNvPr id="23" name="Rectangle 22">
            <a:extLst>
              <a:ext uri="{FF2B5EF4-FFF2-40B4-BE49-F238E27FC236}">
                <a16:creationId xmlns:a16="http://schemas.microsoft.com/office/drawing/2014/main" id="{F108E9D0-8B2C-8E13-405D-7CB005CE5784}"/>
              </a:ext>
            </a:extLst>
          </p:cNvPr>
          <p:cNvSpPr/>
          <p:nvPr/>
        </p:nvSpPr>
        <p:spPr>
          <a:xfrm>
            <a:off x="11625513" y="10633"/>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16494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4460" y="260160"/>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15" name="Group 15"/>
          <p:cNvGrpSpPr/>
          <p:nvPr/>
        </p:nvGrpSpPr>
        <p:grpSpPr>
          <a:xfrm>
            <a:off x="1551710" y="4903466"/>
            <a:ext cx="4466693" cy="1600485"/>
            <a:chOff x="0" y="0"/>
            <a:chExt cx="7830336" cy="3200970"/>
          </a:xfrm>
        </p:grpSpPr>
        <p:sp>
          <p:nvSpPr>
            <p:cNvPr id="16" name="Freeform 16"/>
            <p:cNvSpPr/>
            <p:nvPr/>
          </p:nvSpPr>
          <p:spPr>
            <a:xfrm>
              <a:off x="0" y="0"/>
              <a:ext cx="7830336" cy="3200970"/>
            </a:xfrm>
            <a:custGeom>
              <a:avLst/>
              <a:gdLst/>
              <a:ahLst/>
              <a:cxnLst/>
              <a:rect l="l" t="t" r="r" b="b"/>
              <a:pathLst>
                <a:path w="7830336" h="3530770">
                  <a:moveTo>
                    <a:pt x="0" y="0"/>
                  </a:moveTo>
                  <a:lnTo>
                    <a:pt x="7830336" y="0"/>
                  </a:lnTo>
                  <a:lnTo>
                    <a:pt x="7830336" y="3530770"/>
                  </a:lnTo>
                  <a:lnTo>
                    <a:pt x="0" y="353077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606378" y="700150"/>
              <a:ext cx="6617584" cy="2077492"/>
            </a:xfrm>
            <a:prstGeom prst="rect">
              <a:avLst/>
            </a:prstGeom>
          </p:spPr>
          <p:txBody>
            <a:bodyPr lIns="0" tIns="0" rIns="0" bIns="0" rtlCol="0" anchor="t">
              <a:spAutoFit/>
            </a:bodyPr>
            <a:lstStyle/>
            <a:p>
              <a:pPr algn="just" defTabSz="609630">
                <a:lnSpc>
                  <a:spcPts val="2716"/>
                </a:lnSpc>
              </a:pPr>
              <a:r>
                <a:rPr lang="en-US" sz="2743" dirty="0">
                  <a:solidFill>
                    <a:srgbClr val="0C0E10"/>
                  </a:solidFill>
                  <a:latin typeface="Cambria Bold"/>
                </a:rPr>
                <a:t>Gia </a:t>
              </a:r>
              <a:r>
                <a:rPr lang="en-US" sz="2743" dirty="0" err="1">
                  <a:solidFill>
                    <a:srgbClr val="0C0E10"/>
                  </a:solidFill>
                  <a:latin typeface="Cambria Bold"/>
                </a:rPr>
                <a:t>cố</a:t>
              </a:r>
              <a:r>
                <a:rPr lang="en-US" sz="2743" dirty="0">
                  <a:solidFill>
                    <a:srgbClr val="0C0E10"/>
                  </a:solidFill>
                  <a:latin typeface="Cambria Bold"/>
                </a:rPr>
                <a:t>, </a:t>
              </a:r>
              <a:r>
                <a:rPr lang="en-US" sz="2743" dirty="0" err="1">
                  <a:solidFill>
                    <a:srgbClr val="0C0E10"/>
                  </a:solidFill>
                  <a:latin typeface="Cambria Bold"/>
                </a:rPr>
                <a:t>che</a:t>
              </a:r>
              <a:r>
                <a:rPr lang="en-US" sz="2743" dirty="0">
                  <a:solidFill>
                    <a:srgbClr val="0C0E10"/>
                  </a:solidFill>
                  <a:latin typeface="Cambria Bold"/>
                </a:rPr>
                <a:t> </a:t>
              </a:r>
              <a:r>
                <a:rPr lang="en-US" sz="2743" dirty="0" err="1">
                  <a:solidFill>
                    <a:srgbClr val="0C0E10"/>
                  </a:solidFill>
                  <a:latin typeface="Cambria Bold"/>
                </a:rPr>
                <a:t>chắn</a:t>
              </a:r>
              <a:r>
                <a:rPr lang="en-US" sz="2743" dirty="0">
                  <a:solidFill>
                    <a:srgbClr val="0C0E10"/>
                  </a:solidFill>
                  <a:latin typeface="Cambria Bold"/>
                </a:rPr>
                <a:t> </a:t>
              </a:r>
              <a:r>
                <a:rPr lang="en-US" sz="2743" dirty="0" err="1">
                  <a:solidFill>
                    <a:srgbClr val="0C0E10"/>
                  </a:solidFill>
                  <a:latin typeface="Cambria Bold"/>
                </a:rPr>
                <a:t>chuồng</a:t>
              </a:r>
              <a:r>
                <a:rPr lang="en-US" sz="2743" dirty="0">
                  <a:solidFill>
                    <a:srgbClr val="0C0E10"/>
                  </a:solidFill>
                  <a:latin typeface="Cambria Bold"/>
                </a:rPr>
                <a:t> </a:t>
              </a:r>
              <a:r>
                <a:rPr lang="en-US" sz="2743" dirty="0" err="1">
                  <a:solidFill>
                    <a:srgbClr val="0C0E10"/>
                  </a:solidFill>
                  <a:latin typeface="Cambria Bold"/>
                </a:rPr>
                <a:t>trại</a:t>
              </a:r>
              <a:r>
                <a:rPr lang="en-US" sz="2743" dirty="0">
                  <a:solidFill>
                    <a:srgbClr val="0C0E10"/>
                  </a:solidFill>
                  <a:latin typeface="Cambria Bold"/>
                </a:rPr>
                <a:t> </a:t>
              </a:r>
              <a:r>
                <a:rPr lang="en-US" sz="2743" dirty="0" err="1">
                  <a:solidFill>
                    <a:srgbClr val="0C0E10"/>
                  </a:solidFill>
                  <a:latin typeface="Cambria Bold"/>
                </a:rPr>
                <a:t>để</a:t>
              </a:r>
              <a:r>
                <a:rPr lang="en-US" sz="2743" dirty="0">
                  <a:solidFill>
                    <a:srgbClr val="0C0E10"/>
                  </a:solidFill>
                  <a:latin typeface="Cambria Bold"/>
                </a:rPr>
                <a:t> </a:t>
              </a:r>
              <a:r>
                <a:rPr lang="en-US" sz="2743" dirty="0" err="1">
                  <a:solidFill>
                    <a:srgbClr val="0C0E10"/>
                  </a:solidFill>
                  <a:latin typeface="Cambria Bold"/>
                </a:rPr>
                <a:t>giữ</a:t>
              </a:r>
              <a:r>
                <a:rPr lang="en-US" sz="2743" dirty="0">
                  <a:solidFill>
                    <a:srgbClr val="0C0E10"/>
                  </a:solidFill>
                  <a:latin typeface="Cambria Bold"/>
                </a:rPr>
                <a:t> </a:t>
              </a:r>
              <a:r>
                <a:rPr lang="en-US" sz="2743" dirty="0" err="1">
                  <a:solidFill>
                    <a:srgbClr val="0C0E10"/>
                  </a:solidFill>
                  <a:latin typeface="Cambria Bold"/>
                </a:rPr>
                <a:t>ấm</a:t>
              </a:r>
              <a:r>
                <a:rPr lang="en-US" sz="2743" dirty="0">
                  <a:solidFill>
                    <a:srgbClr val="0C0E10"/>
                  </a:solidFill>
                  <a:latin typeface="Cambria Bold"/>
                </a:rPr>
                <a:t> </a:t>
              </a:r>
              <a:r>
                <a:rPr lang="en-US" sz="2743" dirty="0" err="1">
                  <a:solidFill>
                    <a:srgbClr val="0C0E10"/>
                  </a:solidFill>
                  <a:latin typeface="Cambria Bold"/>
                </a:rPr>
                <a:t>cho</a:t>
              </a:r>
              <a:r>
                <a:rPr lang="en-US" sz="2743" dirty="0">
                  <a:solidFill>
                    <a:srgbClr val="0C0E10"/>
                  </a:solidFill>
                  <a:latin typeface="Cambria Bold"/>
                </a:rPr>
                <a:t> </a:t>
              </a:r>
              <a:r>
                <a:rPr lang="en-US" sz="2743" dirty="0" err="1">
                  <a:solidFill>
                    <a:srgbClr val="0C0E10"/>
                  </a:solidFill>
                  <a:latin typeface="Cambria Bold"/>
                </a:rPr>
                <a:t>vật</a:t>
              </a:r>
              <a:r>
                <a:rPr lang="en-US" sz="2743" dirty="0">
                  <a:solidFill>
                    <a:srgbClr val="0C0E10"/>
                  </a:solidFill>
                  <a:latin typeface="Cambria Bold"/>
                </a:rPr>
                <a:t> </a:t>
              </a:r>
              <a:r>
                <a:rPr lang="en-US" sz="2743" dirty="0" err="1">
                  <a:solidFill>
                    <a:srgbClr val="0C0E10"/>
                  </a:solidFill>
                  <a:latin typeface="Cambria Bold"/>
                </a:rPr>
                <a:t>nuôi</a:t>
              </a:r>
              <a:endParaRPr lang="en-US" sz="2743" dirty="0">
                <a:solidFill>
                  <a:srgbClr val="0C0E10"/>
                </a:solidFill>
                <a:latin typeface="Cambria Bold"/>
              </a:endParaRPr>
            </a:p>
          </p:txBody>
        </p:sp>
      </p:grpSp>
      <p:grpSp>
        <p:nvGrpSpPr>
          <p:cNvPr id="18" name="Group 18"/>
          <p:cNvGrpSpPr/>
          <p:nvPr/>
        </p:nvGrpSpPr>
        <p:grpSpPr>
          <a:xfrm>
            <a:off x="6576821" y="4917164"/>
            <a:ext cx="4267467" cy="1422485"/>
            <a:chOff x="0" y="0"/>
            <a:chExt cx="8534934" cy="2844970"/>
          </a:xfrm>
        </p:grpSpPr>
        <p:sp>
          <p:nvSpPr>
            <p:cNvPr id="19" name="Freeform 19"/>
            <p:cNvSpPr/>
            <p:nvPr/>
          </p:nvSpPr>
          <p:spPr>
            <a:xfrm>
              <a:off x="0" y="0"/>
              <a:ext cx="8534934" cy="2844970"/>
            </a:xfrm>
            <a:custGeom>
              <a:avLst/>
              <a:gdLst/>
              <a:ahLst/>
              <a:cxnLst/>
              <a:rect l="l" t="t" r="r" b="b"/>
              <a:pathLst>
                <a:path w="8534934" h="2844970">
                  <a:moveTo>
                    <a:pt x="0" y="0"/>
                  </a:moveTo>
                  <a:lnTo>
                    <a:pt x="8534934" y="0"/>
                  </a:lnTo>
                  <a:lnTo>
                    <a:pt x="8534934" y="2844970"/>
                  </a:lnTo>
                  <a:lnTo>
                    <a:pt x="0" y="2844970"/>
                  </a:lnTo>
                  <a:lnTo>
                    <a:pt x="0" y="0"/>
                  </a:lnTo>
                  <a:close/>
                </a:path>
              </a:pathLst>
            </a:custGeom>
            <a:blipFill>
              <a:blip r:embed="rId22">
                <a:extLst>
                  <a:ext uri="{96DAC541-7B7A-43D3-8B79-37D633B846F1}">
                    <asvg:svgBlip xmlns="" xmlns:asvg="http://schemas.microsoft.com/office/drawing/2016/SVG/main" r:embed="rId23"/>
                  </a:ext>
                </a:extLst>
              </a:blip>
              <a:stretch>
                <a:fillRect t="-17636" b="-17636"/>
              </a:stretch>
            </a:blipFill>
          </p:spPr>
          <p:txBody>
            <a:bodyPr/>
            <a:lstStyle/>
            <a:p>
              <a:pPr defTabSz="609630"/>
              <a:endParaRPr lang="en-US" sz="1200">
                <a:solidFill>
                  <a:prstClr val="black"/>
                </a:solidFill>
                <a:latin typeface="Calibri"/>
              </a:endParaRPr>
            </a:p>
          </p:txBody>
        </p:sp>
        <p:sp>
          <p:nvSpPr>
            <p:cNvPr id="20" name="TextBox 20"/>
            <p:cNvSpPr txBox="1"/>
            <p:nvPr/>
          </p:nvSpPr>
          <p:spPr>
            <a:xfrm>
              <a:off x="660940" y="700150"/>
              <a:ext cx="7213054" cy="1384994"/>
            </a:xfrm>
            <a:prstGeom prst="rect">
              <a:avLst/>
            </a:prstGeom>
          </p:spPr>
          <p:txBody>
            <a:bodyPr lIns="0" tIns="0" rIns="0" bIns="0" rtlCol="0" anchor="t">
              <a:spAutoFit/>
            </a:bodyPr>
            <a:lstStyle/>
            <a:p>
              <a:pPr algn="just" defTabSz="609630">
                <a:lnSpc>
                  <a:spcPts val="2716"/>
                </a:lnSpc>
              </a:pPr>
              <a:r>
                <a:rPr lang="en-US" sz="2743" dirty="0" err="1">
                  <a:solidFill>
                    <a:srgbClr val="0C0E10"/>
                  </a:solidFill>
                  <a:latin typeface="Cambria Bold"/>
                </a:rPr>
                <a:t>Thắp</a:t>
              </a:r>
              <a:r>
                <a:rPr lang="en-US" sz="2743" dirty="0">
                  <a:solidFill>
                    <a:srgbClr val="0C0E10"/>
                  </a:solidFill>
                  <a:latin typeface="Cambria Bold"/>
                </a:rPr>
                <a:t> </a:t>
              </a:r>
              <a:r>
                <a:rPr lang="en-US" sz="2743" dirty="0" err="1">
                  <a:solidFill>
                    <a:srgbClr val="0C0E10"/>
                  </a:solidFill>
                  <a:latin typeface="Cambria Bold"/>
                </a:rPr>
                <a:t>đèn</a:t>
              </a:r>
              <a:r>
                <a:rPr lang="en-US" sz="2743" dirty="0">
                  <a:solidFill>
                    <a:srgbClr val="0C0E10"/>
                  </a:solidFill>
                  <a:latin typeface="Cambria Bold"/>
                </a:rPr>
                <a:t> </a:t>
              </a:r>
              <a:r>
                <a:rPr lang="en-US" sz="2743" dirty="0" err="1">
                  <a:solidFill>
                    <a:srgbClr val="0C0E10"/>
                  </a:solidFill>
                  <a:latin typeface="Cambria Bold"/>
                </a:rPr>
                <a:t>sưởi</a:t>
              </a:r>
              <a:r>
                <a:rPr lang="en-US" sz="2743" dirty="0">
                  <a:solidFill>
                    <a:srgbClr val="0C0E10"/>
                  </a:solidFill>
                  <a:latin typeface="Cambria Bold"/>
                </a:rPr>
                <a:t> </a:t>
              </a:r>
              <a:r>
                <a:rPr lang="en-US" sz="2743" dirty="0" err="1">
                  <a:solidFill>
                    <a:srgbClr val="0C0E10"/>
                  </a:solidFill>
                  <a:latin typeface="Cambria Bold"/>
                </a:rPr>
                <a:t>ấm</a:t>
              </a:r>
              <a:r>
                <a:rPr lang="en-US" sz="2743" dirty="0">
                  <a:solidFill>
                    <a:srgbClr val="0C0E10"/>
                  </a:solidFill>
                  <a:latin typeface="Cambria Bold"/>
                </a:rPr>
                <a:t> </a:t>
              </a:r>
              <a:r>
                <a:rPr lang="en-US" sz="2743" dirty="0" err="1">
                  <a:solidFill>
                    <a:srgbClr val="0C0E10"/>
                  </a:solidFill>
                  <a:latin typeface="Cambria Bold"/>
                </a:rPr>
                <a:t>cho</a:t>
              </a:r>
              <a:r>
                <a:rPr lang="en-US" sz="2743" dirty="0">
                  <a:solidFill>
                    <a:srgbClr val="0C0E10"/>
                  </a:solidFill>
                  <a:latin typeface="Cambria Bold"/>
                </a:rPr>
                <a:t> </a:t>
              </a:r>
              <a:r>
                <a:rPr lang="en-US" sz="2743" dirty="0" err="1">
                  <a:solidFill>
                    <a:srgbClr val="0C0E10"/>
                  </a:solidFill>
                  <a:latin typeface="Cambria Bold"/>
                </a:rPr>
                <a:t>vật</a:t>
              </a:r>
              <a:r>
                <a:rPr lang="en-US" sz="2743" dirty="0">
                  <a:solidFill>
                    <a:srgbClr val="0C0E10"/>
                  </a:solidFill>
                  <a:latin typeface="Cambria Bold"/>
                </a:rPr>
                <a:t> </a:t>
              </a:r>
              <a:r>
                <a:rPr lang="en-US" sz="2743" dirty="0" err="1">
                  <a:solidFill>
                    <a:srgbClr val="0C0E10"/>
                  </a:solidFill>
                  <a:latin typeface="Cambria Bold"/>
                </a:rPr>
                <a:t>nuôi</a:t>
              </a:r>
              <a:endParaRPr lang="en-US" sz="2743" dirty="0">
                <a:solidFill>
                  <a:srgbClr val="0C0E10"/>
                </a:solidFill>
                <a:latin typeface="Cambria Bold"/>
              </a:endParaRPr>
            </a:p>
          </p:txBody>
        </p:sp>
      </p:grpSp>
      <p:sp>
        <p:nvSpPr>
          <p:cNvPr id="21" name="Freeform 21"/>
          <p:cNvSpPr/>
          <p:nvPr/>
        </p:nvSpPr>
        <p:spPr>
          <a:xfrm>
            <a:off x="2103235" y="171475"/>
            <a:ext cx="3671128" cy="4745689"/>
          </a:xfrm>
          <a:custGeom>
            <a:avLst/>
            <a:gdLst/>
            <a:ahLst/>
            <a:cxnLst/>
            <a:rect l="l" t="t" r="r" b="b"/>
            <a:pathLst>
              <a:path w="5506692" h="7118534">
                <a:moveTo>
                  <a:pt x="0" y="0"/>
                </a:moveTo>
                <a:lnTo>
                  <a:pt x="5506692" y="0"/>
                </a:lnTo>
                <a:lnTo>
                  <a:pt x="5506692" y="7118534"/>
                </a:lnTo>
                <a:lnTo>
                  <a:pt x="0" y="7118534"/>
                </a:lnTo>
                <a:lnTo>
                  <a:pt x="0" y="0"/>
                </a:lnTo>
                <a:close/>
              </a:path>
            </a:pathLst>
          </a:custGeom>
          <a:blipFill>
            <a:blip r:embed="rId24"/>
            <a:stretch>
              <a:fillRect t="-999" r="-101202" b="-999"/>
            </a:stretch>
          </a:blipFill>
        </p:spPr>
        <p:txBody>
          <a:bodyPr/>
          <a:lstStyle/>
          <a:p>
            <a:pPr defTabSz="609630"/>
            <a:endParaRPr lang="en-US" sz="1200">
              <a:solidFill>
                <a:prstClr val="black"/>
              </a:solidFill>
              <a:latin typeface="Calibri"/>
            </a:endParaRPr>
          </a:p>
        </p:txBody>
      </p:sp>
      <p:sp>
        <p:nvSpPr>
          <p:cNvPr id="22" name="Freeform 22"/>
          <p:cNvSpPr/>
          <p:nvPr/>
        </p:nvSpPr>
        <p:spPr>
          <a:xfrm>
            <a:off x="6576821" y="171475"/>
            <a:ext cx="3671128" cy="4745689"/>
          </a:xfrm>
          <a:custGeom>
            <a:avLst/>
            <a:gdLst/>
            <a:ahLst/>
            <a:cxnLst/>
            <a:rect l="l" t="t" r="r" b="b"/>
            <a:pathLst>
              <a:path w="5506692" h="7118534">
                <a:moveTo>
                  <a:pt x="0" y="0"/>
                </a:moveTo>
                <a:lnTo>
                  <a:pt x="5506692" y="0"/>
                </a:lnTo>
                <a:lnTo>
                  <a:pt x="5506692" y="7118534"/>
                </a:lnTo>
                <a:lnTo>
                  <a:pt x="0" y="7118534"/>
                </a:lnTo>
                <a:lnTo>
                  <a:pt x="0" y="0"/>
                </a:lnTo>
                <a:close/>
              </a:path>
            </a:pathLst>
          </a:custGeom>
          <a:blipFill>
            <a:blip r:embed="rId24"/>
            <a:stretch>
              <a:fillRect l="-100443" t="-9" r="-759" b="-1988"/>
            </a:stretch>
          </a:blipFill>
        </p:spPr>
        <p:txBody>
          <a:bodyPr/>
          <a:lstStyle/>
          <a:p>
            <a:pPr defTabSz="609630"/>
            <a:endParaRPr lang="en-US" sz="1200">
              <a:solidFill>
                <a:prstClr val="black"/>
              </a:solidFill>
              <a:latin typeface="Calibri"/>
            </a:endParaRPr>
          </a:p>
        </p:txBody>
      </p:sp>
      <p:sp>
        <p:nvSpPr>
          <p:cNvPr id="23" name="Rectangle 22">
            <a:extLst>
              <a:ext uri="{FF2B5EF4-FFF2-40B4-BE49-F238E27FC236}">
                <a16:creationId xmlns:a16="http://schemas.microsoft.com/office/drawing/2014/main" id="{4AE57673-3D92-F0AD-71A7-46F45E693195}"/>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104263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271258" y="954575"/>
            <a:ext cx="511306" cy="798915"/>
          </a:xfrm>
          <a:custGeom>
            <a:avLst/>
            <a:gdLst/>
            <a:ahLst/>
            <a:cxnLst/>
            <a:rect l="l" t="t" r="r" b="b"/>
            <a:pathLst>
              <a:path w="766959" h="1198373">
                <a:moveTo>
                  <a:pt x="0" y="0"/>
                </a:moveTo>
                <a:lnTo>
                  <a:pt x="766959" y="0"/>
                </a:lnTo>
                <a:lnTo>
                  <a:pt x="766959" y="1198374"/>
                </a:lnTo>
                <a:lnTo>
                  <a:pt x="0" y="119837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dirty="0">
              <a:solidFill>
                <a:prstClr val="black"/>
              </a:solidFill>
              <a:latin typeface="Calibri"/>
            </a:endParaRPr>
          </a:p>
        </p:txBody>
      </p:sp>
      <p:sp>
        <p:nvSpPr>
          <p:cNvPr id="17" name="TextBox 17"/>
          <p:cNvSpPr txBox="1"/>
          <p:nvPr/>
        </p:nvSpPr>
        <p:spPr>
          <a:xfrm>
            <a:off x="1750411" y="896826"/>
            <a:ext cx="8724795" cy="1420132"/>
          </a:xfrm>
          <a:prstGeom prst="rect">
            <a:avLst/>
          </a:prstGeom>
        </p:spPr>
        <p:txBody>
          <a:bodyPr lIns="0" tIns="0" rIns="0" bIns="0" rtlCol="0" anchor="t">
            <a:spAutoFit/>
          </a:bodyPr>
          <a:lstStyle/>
          <a:p>
            <a:pPr algn="ctr" defTabSz="609630">
              <a:lnSpc>
                <a:spcPts val="3841"/>
              </a:lnSpc>
              <a:spcBef>
                <a:spcPct val="0"/>
              </a:spcBef>
            </a:pPr>
            <a:r>
              <a:rPr lang="en-US" sz="2743" dirty="0" err="1">
                <a:solidFill>
                  <a:srgbClr val="BE3E19"/>
                </a:solidFill>
                <a:latin typeface="Cambria Bold"/>
              </a:rPr>
              <a:t>Kể</a:t>
            </a:r>
            <a:r>
              <a:rPr lang="en-US" sz="2743" dirty="0">
                <a:solidFill>
                  <a:srgbClr val="BE3E19"/>
                </a:solidFill>
                <a:latin typeface="Cambria Bold"/>
              </a:rPr>
              <a:t> </a:t>
            </a:r>
            <a:r>
              <a:rPr lang="en-US" sz="2743" dirty="0" err="1">
                <a:solidFill>
                  <a:srgbClr val="BE3E19"/>
                </a:solidFill>
                <a:latin typeface="Cambria Bold"/>
              </a:rPr>
              <a:t>tên</a:t>
            </a:r>
            <a:r>
              <a:rPr lang="en-US" sz="2743" dirty="0">
                <a:solidFill>
                  <a:srgbClr val="BE3E19"/>
                </a:solidFill>
                <a:latin typeface="Cambria Bold"/>
              </a:rPr>
              <a:t> </a:t>
            </a:r>
            <a:r>
              <a:rPr lang="en-US" sz="2743" dirty="0" err="1">
                <a:solidFill>
                  <a:srgbClr val="BE3E19"/>
                </a:solidFill>
                <a:latin typeface="Cambria Bold"/>
              </a:rPr>
              <a:t>các</a:t>
            </a:r>
            <a:r>
              <a:rPr lang="en-US" sz="2743" dirty="0">
                <a:solidFill>
                  <a:srgbClr val="BE3E19"/>
                </a:solidFill>
                <a:latin typeface="Cambria Bold"/>
              </a:rPr>
              <a:t> </a:t>
            </a:r>
            <a:r>
              <a:rPr lang="en-US" sz="2743" dirty="0" err="1">
                <a:solidFill>
                  <a:srgbClr val="BE3E19"/>
                </a:solidFill>
                <a:latin typeface="Cambria Bold"/>
              </a:rPr>
              <a:t>công</a:t>
            </a:r>
            <a:r>
              <a:rPr lang="en-US" sz="2743" dirty="0">
                <a:solidFill>
                  <a:srgbClr val="BE3E19"/>
                </a:solidFill>
                <a:latin typeface="Cambria Bold"/>
              </a:rPr>
              <a:t> </a:t>
            </a:r>
            <a:r>
              <a:rPr lang="en-US" sz="2743" dirty="0" err="1">
                <a:solidFill>
                  <a:srgbClr val="BE3E19"/>
                </a:solidFill>
                <a:latin typeface="Cambria Bold"/>
              </a:rPr>
              <a:t>việc</a:t>
            </a:r>
            <a:r>
              <a:rPr lang="en-US" sz="2743" dirty="0">
                <a:solidFill>
                  <a:srgbClr val="BE3E19"/>
                </a:solidFill>
                <a:latin typeface="Cambria Bold"/>
              </a:rPr>
              <a:t> </a:t>
            </a:r>
            <a:r>
              <a:rPr lang="en-US" sz="2743" dirty="0" err="1">
                <a:solidFill>
                  <a:srgbClr val="BE3E19"/>
                </a:solidFill>
                <a:latin typeface="Cambria Bold"/>
              </a:rPr>
              <a:t>chăm</a:t>
            </a:r>
            <a:r>
              <a:rPr lang="en-US" sz="2743" dirty="0">
                <a:solidFill>
                  <a:srgbClr val="BE3E19"/>
                </a:solidFill>
                <a:latin typeface="Cambria Bold"/>
              </a:rPr>
              <a:t> </a:t>
            </a:r>
            <a:r>
              <a:rPr lang="en-US" sz="2743" dirty="0" err="1">
                <a:solidFill>
                  <a:srgbClr val="BE3E19"/>
                </a:solidFill>
                <a:latin typeface="Cambria Bold"/>
              </a:rPr>
              <a:t>sóc</a:t>
            </a:r>
            <a:r>
              <a:rPr lang="en-US" sz="2743" dirty="0">
                <a:solidFill>
                  <a:srgbClr val="BE3E19"/>
                </a:solidFill>
                <a:latin typeface="Cambria Bold"/>
              </a:rPr>
              <a:t> </a:t>
            </a:r>
            <a:r>
              <a:rPr lang="en-US" sz="2743" dirty="0" err="1">
                <a:solidFill>
                  <a:srgbClr val="BE3E19"/>
                </a:solidFill>
                <a:latin typeface="Cambria Bold"/>
              </a:rPr>
              <a:t>một</a:t>
            </a:r>
            <a:r>
              <a:rPr lang="en-US" sz="2743" dirty="0">
                <a:solidFill>
                  <a:srgbClr val="BE3E19"/>
                </a:solidFill>
                <a:latin typeface="Cambria Bold"/>
              </a:rPr>
              <a:t> </a:t>
            </a:r>
            <a:r>
              <a:rPr lang="en-US" sz="2743" dirty="0" err="1">
                <a:solidFill>
                  <a:srgbClr val="BE3E19"/>
                </a:solidFill>
                <a:latin typeface="Cambria Bold"/>
              </a:rPr>
              <a:t>vật</a:t>
            </a:r>
            <a:r>
              <a:rPr lang="en-US" sz="2743" dirty="0">
                <a:solidFill>
                  <a:srgbClr val="BE3E19"/>
                </a:solidFill>
                <a:latin typeface="Cambria Bold"/>
              </a:rPr>
              <a:t> </a:t>
            </a:r>
            <a:r>
              <a:rPr lang="en-US" sz="2743" dirty="0" err="1">
                <a:solidFill>
                  <a:srgbClr val="BE3E19"/>
                </a:solidFill>
                <a:latin typeface="Cambria Bold"/>
              </a:rPr>
              <a:t>nuôi</a:t>
            </a:r>
            <a:r>
              <a:rPr lang="en-US" sz="2743" dirty="0">
                <a:solidFill>
                  <a:srgbClr val="BE3E19"/>
                </a:solidFill>
                <a:latin typeface="Cambria Bold"/>
              </a:rPr>
              <a:t> </a:t>
            </a:r>
            <a:r>
              <a:rPr lang="en-US" sz="2743" dirty="0" err="1">
                <a:solidFill>
                  <a:srgbClr val="BE3E19"/>
                </a:solidFill>
                <a:latin typeface="Cambria Bold"/>
              </a:rPr>
              <a:t>của</a:t>
            </a:r>
            <a:r>
              <a:rPr lang="en-US" sz="2743" dirty="0">
                <a:solidFill>
                  <a:srgbClr val="BE3E19"/>
                </a:solidFill>
                <a:latin typeface="Cambria Bold"/>
              </a:rPr>
              <a:t> </a:t>
            </a:r>
            <a:r>
              <a:rPr lang="en-US" sz="2743" dirty="0" err="1">
                <a:solidFill>
                  <a:srgbClr val="BE3E19"/>
                </a:solidFill>
                <a:latin typeface="Cambria Bold"/>
              </a:rPr>
              <a:t>gia</a:t>
            </a:r>
            <a:r>
              <a:rPr lang="en-US" sz="2743" dirty="0">
                <a:solidFill>
                  <a:srgbClr val="BE3E19"/>
                </a:solidFill>
                <a:latin typeface="Cambria Bold"/>
              </a:rPr>
              <a:t> </a:t>
            </a:r>
            <a:r>
              <a:rPr lang="en-US" sz="2743" dirty="0" err="1">
                <a:solidFill>
                  <a:srgbClr val="BE3E19"/>
                </a:solidFill>
                <a:latin typeface="Cambria Bold"/>
              </a:rPr>
              <a:t>đình</a:t>
            </a:r>
            <a:r>
              <a:rPr lang="en-US" sz="2743" dirty="0">
                <a:solidFill>
                  <a:srgbClr val="BE3E19"/>
                </a:solidFill>
                <a:latin typeface="Cambria Bold"/>
              </a:rPr>
              <a:t> </a:t>
            </a:r>
            <a:r>
              <a:rPr lang="en-US" sz="2743" dirty="0" err="1">
                <a:solidFill>
                  <a:srgbClr val="BE3E19"/>
                </a:solidFill>
                <a:latin typeface="Cambria Bold"/>
              </a:rPr>
              <a:t>em</a:t>
            </a:r>
            <a:r>
              <a:rPr lang="en-US" sz="2743" dirty="0">
                <a:solidFill>
                  <a:srgbClr val="BE3E19"/>
                </a:solidFill>
                <a:latin typeface="Cambria Bold"/>
              </a:rPr>
              <a:t> </a:t>
            </a:r>
            <a:r>
              <a:rPr lang="en-US" sz="2743" dirty="0" err="1">
                <a:solidFill>
                  <a:srgbClr val="BE3E19"/>
                </a:solidFill>
                <a:latin typeface="Cambria Bold"/>
              </a:rPr>
              <a:t>hoặc</a:t>
            </a:r>
            <a:r>
              <a:rPr lang="en-US" sz="2743" dirty="0">
                <a:solidFill>
                  <a:srgbClr val="BE3E19"/>
                </a:solidFill>
                <a:latin typeface="Cambria Bold"/>
              </a:rPr>
              <a:t> </a:t>
            </a:r>
            <a:r>
              <a:rPr lang="en-US" sz="2743" dirty="0" err="1">
                <a:solidFill>
                  <a:srgbClr val="BE3E19"/>
                </a:solidFill>
                <a:latin typeface="Cambria Bold"/>
              </a:rPr>
              <a:t>người</a:t>
            </a:r>
            <a:r>
              <a:rPr lang="en-US" sz="2743" dirty="0">
                <a:solidFill>
                  <a:srgbClr val="BE3E19"/>
                </a:solidFill>
                <a:latin typeface="Cambria Bold"/>
              </a:rPr>
              <a:t> </a:t>
            </a:r>
            <a:r>
              <a:rPr lang="en-US" sz="2743" dirty="0" err="1">
                <a:solidFill>
                  <a:srgbClr val="BE3E19"/>
                </a:solidFill>
                <a:latin typeface="Cambria Bold"/>
              </a:rPr>
              <a:t>thân</a:t>
            </a:r>
            <a:r>
              <a:rPr lang="en-US" sz="2743" dirty="0">
                <a:solidFill>
                  <a:srgbClr val="BE3E19"/>
                </a:solidFill>
                <a:latin typeface="Cambria Bold"/>
              </a:rPr>
              <a:t>. </a:t>
            </a:r>
            <a:r>
              <a:rPr lang="en-US" sz="2743" dirty="0" err="1">
                <a:solidFill>
                  <a:srgbClr val="BE3E19"/>
                </a:solidFill>
                <a:latin typeface="Cambria Bold"/>
              </a:rPr>
              <a:t>Công</a:t>
            </a:r>
            <a:r>
              <a:rPr lang="en-US" sz="2743" dirty="0">
                <a:solidFill>
                  <a:srgbClr val="BE3E19"/>
                </a:solidFill>
                <a:latin typeface="Cambria Bold"/>
              </a:rPr>
              <a:t> </a:t>
            </a:r>
            <a:r>
              <a:rPr lang="en-US" sz="2743" dirty="0" err="1">
                <a:solidFill>
                  <a:srgbClr val="BE3E19"/>
                </a:solidFill>
                <a:latin typeface="Cambria Bold"/>
              </a:rPr>
              <a:t>việc</a:t>
            </a:r>
            <a:r>
              <a:rPr lang="en-US" sz="2743" dirty="0">
                <a:solidFill>
                  <a:srgbClr val="BE3E19"/>
                </a:solidFill>
                <a:latin typeface="Cambria Bold"/>
              </a:rPr>
              <a:t> </a:t>
            </a:r>
            <a:r>
              <a:rPr lang="en-US" sz="2743" dirty="0" err="1">
                <a:solidFill>
                  <a:srgbClr val="BE3E19"/>
                </a:solidFill>
                <a:latin typeface="Cambria Bold"/>
              </a:rPr>
              <a:t>chăm</a:t>
            </a:r>
            <a:r>
              <a:rPr lang="en-US" sz="2743" dirty="0">
                <a:solidFill>
                  <a:srgbClr val="BE3E19"/>
                </a:solidFill>
                <a:latin typeface="Cambria Bold"/>
              </a:rPr>
              <a:t> </a:t>
            </a:r>
            <a:r>
              <a:rPr lang="en-US" sz="2743" dirty="0" err="1">
                <a:solidFill>
                  <a:srgbClr val="BE3E19"/>
                </a:solidFill>
                <a:latin typeface="Cambria Bold"/>
              </a:rPr>
              <a:t>sóc</a:t>
            </a:r>
            <a:r>
              <a:rPr lang="en-US" sz="2743" dirty="0">
                <a:solidFill>
                  <a:srgbClr val="BE3E19"/>
                </a:solidFill>
                <a:latin typeface="Cambria Bold"/>
              </a:rPr>
              <a:t> </a:t>
            </a:r>
            <a:r>
              <a:rPr lang="en-US" sz="2743" dirty="0" err="1">
                <a:solidFill>
                  <a:srgbClr val="BE3E19"/>
                </a:solidFill>
                <a:latin typeface="Cambria Bold"/>
              </a:rPr>
              <a:t>đó</a:t>
            </a:r>
            <a:r>
              <a:rPr lang="en-US" sz="2743" dirty="0">
                <a:solidFill>
                  <a:srgbClr val="BE3E19"/>
                </a:solidFill>
                <a:latin typeface="Cambria Bold"/>
              </a:rPr>
              <a:t> </a:t>
            </a:r>
            <a:r>
              <a:rPr lang="en-US" sz="2743" dirty="0" err="1">
                <a:solidFill>
                  <a:srgbClr val="BE3E19"/>
                </a:solidFill>
                <a:latin typeface="Cambria Bold"/>
              </a:rPr>
              <a:t>đáp</a:t>
            </a:r>
            <a:r>
              <a:rPr lang="en-US" sz="2743" dirty="0">
                <a:solidFill>
                  <a:srgbClr val="BE3E19"/>
                </a:solidFill>
                <a:latin typeface="Cambria Bold"/>
              </a:rPr>
              <a:t> </a:t>
            </a:r>
            <a:r>
              <a:rPr lang="en-US" sz="2743" dirty="0" err="1">
                <a:solidFill>
                  <a:srgbClr val="BE3E19"/>
                </a:solidFill>
                <a:latin typeface="Cambria Bold"/>
              </a:rPr>
              <a:t>ứng</a:t>
            </a:r>
            <a:r>
              <a:rPr lang="en-US" sz="2743" dirty="0">
                <a:solidFill>
                  <a:srgbClr val="BE3E19"/>
                </a:solidFill>
                <a:latin typeface="Cambria Bold"/>
              </a:rPr>
              <a:t> </a:t>
            </a:r>
            <a:r>
              <a:rPr lang="en-US" sz="2743" dirty="0" err="1">
                <a:solidFill>
                  <a:srgbClr val="BE3E19"/>
                </a:solidFill>
                <a:latin typeface="Cambria Bold"/>
              </a:rPr>
              <a:t>nhu</a:t>
            </a:r>
            <a:r>
              <a:rPr lang="en-US" sz="2743" dirty="0">
                <a:solidFill>
                  <a:srgbClr val="BE3E19"/>
                </a:solidFill>
                <a:latin typeface="Cambria Bold"/>
              </a:rPr>
              <a:t> </a:t>
            </a:r>
            <a:r>
              <a:rPr lang="en-US" sz="2743" dirty="0" err="1">
                <a:solidFill>
                  <a:srgbClr val="BE3E19"/>
                </a:solidFill>
                <a:latin typeface="Cambria Bold"/>
              </a:rPr>
              <a:t>cầu</a:t>
            </a:r>
            <a:r>
              <a:rPr lang="en-US" sz="2743" dirty="0">
                <a:solidFill>
                  <a:srgbClr val="BE3E19"/>
                </a:solidFill>
                <a:latin typeface="Cambria Bold"/>
              </a:rPr>
              <a:t> </a:t>
            </a:r>
            <a:r>
              <a:rPr lang="en-US" sz="2743" dirty="0" err="1">
                <a:solidFill>
                  <a:srgbClr val="BE3E19"/>
                </a:solidFill>
                <a:latin typeface="Cambria Bold"/>
              </a:rPr>
              <a:t>sống</a:t>
            </a:r>
            <a:r>
              <a:rPr lang="en-US" sz="2743" dirty="0">
                <a:solidFill>
                  <a:srgbClr val="BE3E19"/>
                </a:solidFill>
                <a:latin typeface="Cambria Bold"/>
              </a:rPr>
              <a:t> </a:t>
            </a:r>
            <a:r>
              <a:rPr lang="en-US" sz="2743" dirty="0" err="1">
                <a:solidFill>
                  <a:srgbClr val="BE3E19"/>
                </a:solidFill>
                <a:latin typeface="Cambria Bold"/>
              </a:rPr>
              <a:t>nào</a:t>
            </a:r>
            <a:r>
              <a:rPr lang="en-US" sz="2743" dirty="0">
                <a:solidFill>
                  <a:srgbClr val="BE3E19"/>
                </a:solidFill>
                <a:latin typeface="Cambria Bold"/>
              </a:rPr>
              <a:t> </a:t>
            </a:r>
            <a:r>
              <a:rPr lang="en-US" sz="2743" dirty="0" err="1">
                <a:solidFill>
                  <a:srgbClr val="BE3E19"/>
                </a:solidFill>
                <a:latin typeface="Cambria Bold"/>
              </a:rPr>
              <a:t>của</a:t>
            </a:r>
            <a:r>
              <a:rPr lang="en-US" sz="2743" dirty="0">
                <a:solidFill>
                  <a:srgbClr val="BE3E19"/>
                </a:solidFill>
                <a:latin typeface="Cambria Bold"/>
              </a:rPr>
              <a:t> con </a:t>
            </a:r>
            <a:r>
              <a:rPr lang="en-US" sz="2743" dirty="0" err="1">
                <a:solidFill>
                  <a:srgbClr val="BE3E19"/>
                </a:solidFill>
                <a:latin typeface="Cambria Bold"/>
              </a:rPr>
              <a:t>vật</a:t>
            </a:r>
            <a:r>
              <a:rPr lang="en-US" sz="2743" dirty="0">
                <a:solidFill>
                  <a:srgbClr val="BE3E19"/>
                </a:solidFill>
                <a:latin typeface="Cambria Bold"/>
              </a:rPr>
              <a:t>?</a:t>
            </a:r>
          </a:p>
        </p:txBody>
      </p:sp>
      <p:grpSp>
        <p:nvGrpSpPr>
          <p:cNvPr id="20" name="Group 19">
            <a:extLst>
              <a:ext uri="{FF2B5EF4-FFF2-40B4-BE49-F238E27FC236}">
                <a16:creationId xmlns:a16="http://schemas.microsoft.com/office/drawing/2014/main" id="{2CBDD091-2EA3-D45A-986F-3AB004D73793}"/>
              </a:ext>
            </a:extLst>
          </p:cNvPr>
          <p:cNvGrpSpPr/>
          <p:nvPr/>
        </p:nvGrpSpPr>
        <p:grpSpPr>
          <a:xfrm>
            <a:off x="1883656" y="2499389"/>
            <a:ext cx="8135481" cy="657258"/>
            <a:chOff x="1883656" y="2499389"/>
            <a:chExt cx="8135481" cy="657258"/>
          </a:xfrm>
        </p:grpSpPr>
        <p:sp>
          <p:nvSpPr>
            <p:cNvPr id="16" name="Freeform 16"/>
            <p:cNvSpPr/>
            <p:nvPr/>
          </p:nvSpPr>
          <p:spPr>
            <a:xfrm>
              <a:off x="2252262" y="2499389"/>
              <a:ext cx="7384983" cy="657258"/>
            </a:xfrm>
            <a:custGeom>
              <a:avLst/>
              <a:gdLst/>
              <a:ahLst/>
              <a:cxnLst/>
              <a:rect l="l" t="t" r="r" b="b"/>
              <a:pathLst>
                <a:path w="7520759" h="1598161">
                  <a:moveTo>
                    <a:pt x="0" y="0"/>
                  </a:moveTo>
                  <a:lnTo>
                    <a:pt x="7520759" y="0"/>
                  </a:lnTo>
                  <a:lnTo>
                    <a:pt x="7520759" y="1598161"/>
                  </a:lnTo>
                  <a:lnTo>
                    <a:pt x="0" y="159816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1883656" y="2540570"/>
              <a:ext cx="8135481" cy="503984"/>
            </a:xfrm>
            <a:prstGeom prst="rect">
              <a:avLst/>
            </a:prstGeom>
          </p:spPr>
          <p:txBody>
            <a:bodyPr lIns="0" tIns="0" rIns="0" bIns="0" rtlCol="0" anchor="t">
              <a:spAutoFit/>
            </a:bodyPr>
            <a:lstStyle/>
            <a:p>
              <a:pPr algn="ctr" defTabSz="609630">
                <a:lnSpc>
                  <a:spcPts val="4340"/>
                </a:lnSpc>
                <a:spcBef>
                  <a:spcPct val="0"/>
                </a:spcBef>
              </a:pPr>
              <a:r>
                <a:rPr lang="en-US" sz="3099" dirty="0" err="1">
                  <a:solidFill>
                    <a:srgbClr val="002060"/>
                  </a:solidFill>
                  <a:latin typeface="Cambria Bold"/>
                </a:rPr>
                <a:t>Một</a:t>
              </a:r>
              <a:r>
                <a:rPr lang="en-US" sz="3099" dirty="0">
                  <a:solidFill>
                    <a:srgbClr val="002060"/>
                  </a:solidFill>
                  <a:latin typeface="Cambria Bold"/>
                </a:rPr>
                <a:t> </a:t>
              </a:r>
              <a:r>
                <a:rPr lang="en-US" sz="3099" dirty="0" err="1">
                  <a:solidFill>
                    <a:srgbClr val="002060"/>
                  </a:solidFill>
                  <a:latin typeface="Cambria Bold"/>
                </a:rPr>
                <a:t>số</a:t>
              </a:r>
              <a:r>
                <a:rPr lang="en-US" sz="3099" dirty="0">
                  <a:solidFill>
                    <a:srgbClr val="002060"/>
                  </a:solidFill>
                  <a:latin typeface="Cambria Bold"/>
                </a:rPr>
                <a:t> </a:t>
              </a:r>
              <a:r>
                <a:rPr lang="en-US" sz="3099" dirty="0" err="1">
                  <a:solidFill>
                    <a:srgbClr val="002060"/>
                  </a:solidFill>
                  <a:latin typeface="Cambria Bold"/>
                </a:rPr>
                <a:t>công</a:t>
              </a:r>
              <a:r>
                <a:rPr lang="en-US" sz="3099" dirty="0">
                  <a:solidFill>
                    <a:srgbClr val="002060"/>
                  </a:solidFill>
                  <a:latin typeface="Cambria Bold"/>
                </a:rPr>
                <a:t> </a:t>
              </a:r>
              <a:r>
                <a:rPr lang="en-US" sz="3099" dirty="0" err="1">
                  <a:solidFill>
                    <a:srgbClr val="002060"/>
                  </a:solidFill>
                  <a:latin typeface="Cambria Bold"/>
                </a:rPr>
                <a:t>việc</a:t>
              </a:r>
              <a:r>
                <a:rPr lang="en-US" sz="3099" dirty="0">
                  <a:solidFill>
                    <a:srgbClr val="002060"/>
                  </a:solidFill>
                  <a:latin typeface="Cambria Bold"/>
                </a:rPr>
                <a:t> </a:t>
              </a:r>
              <a:r>
                <a:rPr lang="en-US" sz="3099" dirty="0" err="1">
                  <a:solidFill>
                    <a:srgbClr val="002060"/>
                  </a:solidFill>
                  <a:latin typeface="Cambria Bold"/>
                </a:rPr>
                <a:t>chăm</a:t>
              </a:r>
              <a:r>
                <a:rPr lang="en-US" sz="3099" dirty="0">
                  <a:solidFill>
                    <a:srgbClr val="002060"/>
                  </a:solidFill>
                  <a:latin typeface="Cambria Bold"/>
                </a:rPr>
                <a:t> </a:t>
              </a:r>
              <a:r>
                <a:rPr lang="en-US" sz="3099" dirty="0" err="1">
                  <a:solidFill>
                    <a:srgbClr val="002060"/>
                  </a:solidFill>
                  <a:latin typeface="Cambria Bold"/>
                </a:rPr>
                <a:t>sóc</a:t>
              </a:r>
              <a:r>
                <a:rPr lang="en-US" sz="3099" dirty="0">
                  <a:solidFill>
                    <a:srgbClr val="002060"/>
                  </a:solidFill>
                  <a:latin typeface="Cambria Bold"/>
                </a:rPr>
                <a:t> </a:t>
              </a:r>
              <a:r>
                <a:rPr lang="en-US" sz="3099" dirty="0" err="1">
                  <a:solidFill>
                    <a:srgbClr val="002060"/>
                  </a:solidFill>
                  <a:latin typeface="Cambria Bold"/>
                </a:rPr>
                <a:t>một</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endParaRPr lang="en-US" sz="3099" dirty="0">
                <a:solidFill>
                  <a:srgbClr val="002060"/>
                </a:solidFill>
                <a:latin typeface="Cambria Bold"/>
              </a:endParaRPr>
            </a:p>
          </p:txBody>
        </p:sp>
      </p:grpSp>
      <p:sp>
        <p:nvSpPr>
          <p:cNvPr id="19" name="TextBox 19"/>
          <p:cNvSpPr txBox="1"/>
          <p:nvPr/>
        </p:nvSpPr>
        <p:spPr>
          <a:xfrm>
            <a:off x="1279351" y="3539837"/>
            <a:ext cx="9579919" cy="2205732"/>
          </a:xfrm>
          <a:prstGeom prst="rect">
            <a:avLst/>
          </a:prstGeom>
        </p:spPr>
        <p:txBody>
          <a:bodyPr lIns="0" tIns="0" rIns="0" bIns="0" rtlCol="0" anchor="t">
            <a:spAutoFit/>
          </a:bodyPr>
          <a:lstStyle/>
          <a:p>
            <a:pPr algn="just" defTabSz="609630">
              <a:lnSpc>
                <a:spcPts val="4340"/>
              </a:lnSpc>
            </a:pPr>
            <a:r>
              <a:rPr lang="en-US" sz="3099" dirty="0">
                <a:solidFill>
                  <a:srgbClr val="002060"/>
                </a:solidFill>
                <a:latin typeface="Cambria Bold"/>
              </a:rPr>
              <a:t>- </a:t>
            </a:r>
            <a:r>
              <a:rPr lang="en-US" sz="3099" dirty="0" err="1">
                <a:solidFill>
                  <a:srgbClr val="002060"/>
                </a:solidFill>
                <a:latin typeface="Cambria Bold"/>
              </a:rPr>
              <a:t>Chuẩn</a:t>
            </a:r>
            <a:r>
              <a:rPr lang="en-US" sz="3099" dirty="0">
                <a:solidFill>
                  <a:srgbClr val="002060"/>
                </a:solidFill>
                <a:latin typeface="Cambria Bold"/>
              </a:rPr>
              <a:t> </a:t>
            </a:r>
            <a:r>
              <a:rPr lang="en-US" sz="3099" dirty="0" err="1">
                <a:solidFill>
                  <a:srgbClr val="002060"/>
                </a:solidFill>
                <a:latin typeface="Cambria Bold"/>
              </a:rPr>
              <a:t>bị</a:t>
            </a:r>
            <a:r>
              <a:rPr lang="en-US" sz="3099" dirty="0">
                <a:solidFill>
                  <a:srgbClr val="002060"/>
                </a:solidFill>
                <a:latin typeface="Cambria Bold"/>
              </a:rPr>
              <a:t> </a:t>
            </a:r>
            <a:r>
              <a:rPr lang="en-US" sz="3099" dirty="0" err="1">
                <a:solidFill>
                  <a:srgbClr val="002060"/>
                </a:solidFill>
                <a:latin typeface="Cambria Bold"/>
              </a:rPr>
              <a:t>chuồng</a:t>
            </a:r>
            <a:r>
              <a:rPr lang="en-US" sz="3099" dirty="0">
                <a:solidFill>
                  <a:srgbClr val="002060"/>
                </a:solidFill>
                <a:latin typeface="Cambria Bold"/>
              </a:rPr>
              <a:t> </a:t>
            </a:r>
            <a:r>
              <a:rPr lang="en-US" sz="3099" dirty="0" err="1">
                <a:solidFill>
                  <a:srgbClr val="002060"/>
                </a:solidFill>
                <a:latin typeface="Cambria Bold"/>
              </a:rPr>
              <a:t>trại</a:t>
            </a:r>
            <a:r>
              <a:rPr lang="en-US" sz="3099" dirty="0">
                <a:solidFill>
                  <a:srgbClr val="002060"/>
                </a:solidFill>
                <a:latin typeface="Cambria Bold"/>
              </a:rPr>
              <a:t> </a:t>
            </a:r>
            <a:r>
              <a:rPr lang="en-US" sz="3099" dirty="0" err="1">
                <a:solidFill>
                  <a:srgbClr val="002060"/>
                </a:solidFill>
                <a:latin typeface="Cambria Bold"/>
              </a:rPr>
              <a:t>một</a:t>
            </a:r>
            <a:r>
              <a:rPr lang="en-US" sz="3099" dirty="0">
                <a:solidFill>
                  <a:srgbClr val="002060"/>
                </a:solidFill>
                <a:latin typeface="Cambria Bold"/>
              </a:rPr>
              <a:t> </a:t>
            </a:r>
            <a:r>
              <a:rPr lang="en-US" sz="3099" dirty="0" err="1">
                <a:solidFill>
                  <a:srgbClr val="002060"/>
                </a:solidFill>
                <a:latin typeface="Cambria Bold"/>
              </a:rPr>
              <a:t>cách</a:t>
            </a:r>
            <a:r>
              <a:rPr lang="en-US" sz="3099" dirty="0">
                <a:solidFill>
                  <a:srgbClr val="002060"/>
                </a:solidFill>
                <a:latin typeface="Cambria Bold"/>
              </a:rPr>
              <a:t> </a:t>
            </a:r>
            <a:r>
              <a:rPr lang="en-US" sz="3099" dirty="0" err="1">
                <a:solidFill>
                  <a:srgbClr val="002060"/>
                </a:solidFill>
                <a:latin typeface="Cambria Bold"/>
              </a:rPr>
              <a:t>tốt</a:t>
            </a:r>
            <a:r>
              <a:rPr lang="en-US" sz="3099" dirty="0">
                <a:solidFill>
                  <a:srgbClr val="002060"/>
                </a:solidFill>
                <a:latin typeface="Cambria Bold"/>
              </a:rPr>
              <a:t> </a:t>
            </a:r>
            <a:r>
              <a:rPr lang="en-US" sz="3099" dirty="0" err="1">
                <a:solidFill>
                  <a:srgbClr val="002060"/>
                </a:solidFill>
                <a:latin typeface="Cambria Bold"/>
              </a:rPr>
              <a:t>nhất</a:t>
            </a:r>
            <a:r>
              <a:rPr lang="en-US" sz="3099" dirty="0">
                <a:solidFill>
                  <a:srgbClr val="002060"/>
                </a:solidFill>
                <a:latin typeface="Cambria Bold"/>
              </a:rPr>
              <a:t> (</a:t>
            </a:r>
            <a:r>
              <a:rPr lang="en-US" sz="3099" dirty="0" err="1">
                <a:solidFill>
                  <a:srgbClr val="002060"/>
                </a:solidFill>
                <a:latin typeface="Cambria Bold"/>
              </a:rPr>
              <a:t>đủ</a:t>
            </a:r>
            <a:r>
              <a:rPr lang="en-US" sz="3099" dirty="0">
                <a:solidFill>
                  <a:srgbClr val="002060"/>
                </a:solidFill>
                <a:latin typeface="Cambria Bold"/>
              </a:rPr>
              <a:t> </a:t>
            </a:r>
            <a:r>
              <a:rPr lang="en-US" sz="3099" dirty="0" err="1">
                <a:solidFill>
                  <a:srgbClr val="002060"/>
                </a:solidFill>
                <a:latin typeface="Cambria Bold"/>
              </a:rPr>
              <a:t>mát</a:t>
            </a:r>
            <a:r>
              <a:rPr lang="en-US" sz="3099" dirty="0">
                <a:solidFill>
                  <a:srgbClr val="002060"/>
                </a:solidFill>
                <a:latin typeface="Cambria Bold"/>
              </a:rPr>
              <a:t>, </a:t>
            </a:r>
            <a:r>
              <a:rPr lang="en-US" sz="3099" dirty="0" err="1">
                <a:solidFill>
                  <a:srgbClr val="002060"/>
                </a:solidFill>
                <a:latin typeface="Cambria Bold"/>
              </a:rPr>
              <a:t>đủ</a:t>
            </a:r>
            <a:r>
              <a:rPr lang="en-US" sz="3099" dirty="0">
                <a:solidFill>
                  <a:srgbClr val="002060"/>
                </a:solidFill>
                <a:latin typeface="Cambria Bold"/>
              </a:rPr>
              <a:t> </a:t>
            </a:r>
            <a:r>
              <a:rPr lang="en-US" sz="3099" dirty="0" err="1">
                <a:solidFill>
                  <a:srgbClr val="002060"/>
                </a:solidFill>
                <a:latin typeface="Cambria Bold"/>
              </a:rPr>
              <a:t>ấm</a:t>
            </a:r>
            <a:r>
              <a:rPr lang="en-US" sz="3099" dirty="0">
                <a:solidFill>
                  <a:srgbClr val="002060"/>
                </a:solidFill>
                <a:latin typeface="Cambria Bold"/>
              </a:rPr>
              <a:t>, </a:t>
            </a:r>
            <a:r>
              <a:rPr lang="en-US" sz="3099" dirty="0" err="1">
                <a:solidFill>
                  <a:srgbClr val="002060"/>
                </a:solidFill>
                <a:latin typeface="Cambria Bold"/>
              </a:rPr>
              <a:t>đủ</a:t>
            </a:r>
            <a:r>
              <a:rPr lang="en-US" sz="3099" dirty="0">
                <a:solidFill>
                  <a:srgbClr val="002060"/>
                </a:solidFill>
                <a:latin typeface="Cambria Bold"/>
              </a:rPr>
              <a:t> </a:t>
            </a:r>
            <a:r>
              <a:rPr lang="en-US" sz="3099" dirty="0" err="1">
                <a:solidFill>
                  <a:srgbClr val="002060"/>
                </a:solidFill>
                <a:latin typeface="Cambria Bold"/>
              </a:rPr>
              <a:t>ánh</a:t>
            </a:r>
            <a:r>
              <a:rPr lang="en-US" sz="3099" dirty="0">
                <a:solidFill>
                  <a:srgbClr val="002060"/>
                </a:solidFill>
                <a:latin typeface="Cambria Bold"/>
              </a:rPr>
              <a:t> </a:t>
            </a:r>
            <a:r>
              <a:rPr lang="en-US" sz="3099" dirty="0" err="1">
                <a:solidFill>
                  <a:srgbClr val="002060"/>
                </a:solidFill>
                <a:latin typeface="Cambria Bold"/>
              </a:rPr>
              <a:t>sáng</a:t>
            </a:r>
            <a:r>
              <a:rPr lang="en-US" sz="3099" dirty="0">
                <a:solidFill>
                  <a:srgbClr val="002060"/>
                </a:solidFill>
                <a:latin typeface="Cambria Bold"/>
              </a:rPr>
              <a:t>, </a:t>
            </a:r>
            <a:r>
              <a:rPr lang="en-US" sz="3099" dirty="0" err="1">
                <a:solidFill>
                  <a:srgbClr val="002060"/>
                </a:solidFill>
                <a:latin typeface="Cambria Bold"/>
              </a:rPr>
              <a:t>thoáng</a:t>
            </a:r>
            <a:r>
              <a:rPr lang="en-US" sz="3099" dirty="0">
                <a:solidFill>
                  <a:srgbClr val="002060"/>
                </a:solidFill>
                <a:latin typeface="Cambria Bold"/>
              </a:rPr>
              <a:t> </a:t>
            </a:r>
            <a:r>
              <a:rPr lang="en-US" sz="3099" dirty="0" err="1">
                <a:solidFill>
                  <a:srgbClr val="002060"/>
                </a:solidFill>
                <a:latin typeface="Cambria Bold"/>
              </a:rPr>
              <a:t>khí</a:t>
            </a:r>
            <a:r>
              <a:rPr lang="en-US" sz="3099" dirty="0">
                <a:solidFill>
                  <a:srgbClr val="002060"/>
                </a:solidFill>
                <a:latin typeface="Cambria Bold"/>
              </a:rPr>
              <a:t> …)</a:t>
            </a:r>
          </a:p>
          <a:p>
            <a:pPr algn="just" defTabSz="609630">
              <a:lnSpc>
                <a:spcPts val="4340"/>
              </a:lnSpc>
              <a:spcBef>
                <a:spcPct val="0"/>
              </a:spcBef>
            </a:pP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mẹ</a:t>
            </a:r>
            <a:r>
              <a:rPr lang="en-US" sz="3099" dirty="0">
                <a:solidFill>
                  <a:srgbClr val="002060"/>
                </a:solidFill>
                <a:latin typeface="Cambria Bold"/>
              </a:rPr>
              <a:t> </a:t>
            </a:r>
            <a:r>
              <a:rPr lang="en-US" sz="3099" dirty="0" err="1">
                <a:solidFill>
                  <a:srgbClr val="002060"/>
                </a:solidFill>
                <a:latin typeface="Cambria Bold"/>
              </a:rPr>
              <a:t>tốt</a:t>
            </a:r>
            <a:r>
              <a:rPr lang="en-US" sz="3099" dirty="0">
                <a:solidFill>
                  <a:srgbClr val="002060"/>
                </a:solidFill>
                <a:latin typeface="Cambria Bold"/>
              </a:rPr>
              <a:t> </a:t>
            </a:r>
            <a:r>
              <a:rPr lang="en-US" sz="3099" dirty="0" err="1">
                <a:solidFill>
                  <a:srgbClr val="002060"/>
                </a:solidFill>
                <a:latin typeface="Cambria Bold"/>
              </a:rPr>
              <a:t>để</a:t>
            </a:r>
            <a:r>
              <a:rPr lang="en-US" sz="3099" dirty="0">
                <a:solidFill>
                  <a:srgbClr val="002060"/>
                </a:solidFill>
                <a:latin typeface="Cambria Bold"/>
              </a:rPr>
              <a:t> </a:t>
            </a:r>
            <a:r>
              <a:rPr lang="en-US" sz="3099" dirty="0" err="1">
                <a:solidFill>
                  <a:srgbClr val="002060"/>
                </a:solidFill>
                <a:latin typeface="Cambria Bold"/>
              </a:rPr>
              <a:t>có</a:t>
            </a:r>
            <a:r>
              <a:rPr lang="en-US" sz="3099" dirty="0">
                <a:solidFill>
                  <a:srgbClr val="002060"/>
                </a:solidFill>
                <a:latin typeface="Cambria Bold"/>
              </a:rPr>
              <a:t> </a:t>
            </a:r>
            <a:r>
              <a:rPr lang="en-US" sz="3099" dirty="0" err="1">
                <a:solidFill>
                  <a:srgbClr val="002060"/>
                </a:solidFill>
                <a:latin typeface="Cambria Bold"/>
              </a:rPr>
              <a:t>nhiều</a:t>
            </a:r>
            <a:r>
              <a:rPr lang="en-US" sz="3099" dirty="0">
                <a:solidFill>
                  <a:srgbClr val="002060"/>
                </a:solidFill>
                <a:latin typeface="Cambria Bold"/>
              </a:rPr>
              <a:t> </a:t>
            </a:r>
            <a:r>
              <a:rPr lang="en-US" sz="3099" dirty="0" err="1">
                <a:solidFill>
                  <a:srgbClr val="002060"/>
                </a:solidFill>
                <a:latin typeface="Cambria Bold"/>
              </a:rPr>
              <a:t>sữa</a:t>
            </a:r>
            <a:r>
              <a:rPr lang="en-US" sz="3099" dirty="0">
                <a:solidFill>
                  <a:srgbClr val="002060"/>
                </a:solidFill>
                <a:latin typeface="Cambria Bold"/>
              </a:rPr>
              <a:t> </a:t>
            </a:r>
            <a:r>
              <a:rPr lang="en-US" sz="3099" dirty="0" err="1">
                <a:solidFill>
                  <a:srgbClr val="002060"/>
                </a:solidFill>
                <a:latin typeface="Cambria Bold"/>
              </a:rPr>
              <a:t>chất</a:t>
            </a:r>
            <a:r>
              <a:rPr lang="en-US" sz="3099" dirty="0">
                <a:solidFill>
                  <a:srgbClr val="002060"/>
                </a:solidFill>
                <a:latin typeface="Cambria Bold"/>
              </a:rPr>
              <a:t> </a:t>
            </a:r>
            <a:r>
              <a:rPr lang="en-US" sz="3099" dirty="0" err="1">
                <a:solidFill>
                  <a:srgbClr val="002060"/>
                </a:solidFill>
                <a:latin typeface="Cambria Bold"/>
              </a:rPr>
              <a:t>lượng</a:t>
            </a:r>
            <a:r>
              <a:rPr lang="en-US" sz="3099" dirty="0">
                <a:solidFill>
                  <a:srgbClr val="002060"/>
                </a:solidFill>
                <a:latin typeface="Cambria Bold"/>
              </a:rPr>
              <a:t> </a:t>
            </a:r>
            <a:r>
              <a:rPr lang="en-US" sz="3099" dirty="0" err="1">
                <a:solidFill>
                  <a:srgbClr val="002060"/>
                </a:solidFill>
                <a:latin typeface="Cambria Bold"/>
              </a:rPr>
              <a:t>tốt</a:t>
            </a:r>
            <a:r>
              <a:rPr lang="en-US" sz="3099" dirty="0">
                <a:solidFill>
                  <a:srgbClr val="002060"/>
                </a:solidFill>
                <a:latin typeface="Cambria Bold"/>
              </a:rPr>
              <a:t> </a:t>
            </a:r>
            <a:r>
              <a:rPr lang="en-US" sz="3099" dirty="0" err="1">
                <a:solidFill>
                  <a:srgbClr val="002060"/>
                </a:solidFill>
                <a:latin typeface="Cambria Bold"/>
              </a:rPr>
              <a:t>cho</a:t>
            </a:r>
            <a:r>
              <a:rPr lang="en-US" sz="3099" dirty="0">
                <a:solidFill>
                  <a:srgbClr val="002060"/>
                </a:solidFill>
                <a:latin typeface="Cambria Bold"/>
              </a:rPr>
              <a:t> </a:t>
            </a:r>
            <a:r>
              <a:rPr lang="en-US" sz="3099" dirty="0" err="1">
                <a:solidFill>
                  <a:srgbClr val="002060"/>
                </a:solidFill>
                <a:latin typeface="Cambria Bold"/>
              </a:rPr>
              <a:t>đàn</a:t>
            </a:r>
            <a:r>
              <a:rPr lang="en-US" sz="3099" dirty="0">
                <a:solidFill>
                  <a:srgbClr val="002060"/>
                </a:solidFill>
                <a:latin typeface="Cambria Bold"/>
              </a:rPr>
              <a:t> con.</a:t>
            </a:r>
          </a:p>
        </p:txBody>
      </p:sp>
      <p:sp>
        <p:nvSpPr>
          <p:cNvPr id="21" name="Rectangle 20">
            <a:extLst>
              <a:ext uri="{FF2B5EF4-FFF2-40B4-BE49-F238E27FC236}">
                <a16:creationId xmlns:a16="http://schemas.microsoft.com/office/drawing/2014/main" id="{833171DE-ADDE-E399-E3B2-C530855B9772}"/>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063911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2067" y="154392"/>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197390ED-BC77-6216-000E-4FE944A441A8}"/>
              </a:ext>
            </a:extLst>
          </p:cNvPr>
          <p:cNvGrpSpPr/>
          <p:nvPr/>
        </p:nvGrpSpPr>
        <p:grpSpPr>
          <a:xfrm>
            <a:off x="2028260" y="834579"/>
            <a:ext cx="8135481" cy="633367"/>
            <a:chOff x="2028260" y="834579"/>
            <a:chExt cx="8135481" cy="633367"/>
          </a:xfrm>
        </p:grpSpPr>
        <p:sp>
          <p:nvSpPr>
            <p:cNvPr id="15" name="Freeform 15"/>
            <p:cNvSpPr/>
            <p:nvPr/>
          </p:nvSpPr>
          <p:spPr>
            <a:xfrm>
              <a:off x="2280265" y="834579"/>
              <a:ext cx="7631470" cy="633367"/>
            </a:xfrm>
            <a:custGeom>
              <a:avLst/>
              <a:gdLst/>
              <a:ahLst/>
              <a:cxnLst/>
              <a:rect l="l" t="t" r="r" b="b"/>
              <a:pathLst>
                <a:path w="7520759" h="1598161">
                  <a:moveTo>
                    <a:pt x="0" y="0"/>
                  </a:moveTo>
                  <a:lnTo>
                    <a:pt x="7520759" y="0"/>
                  </a:lnTo>
                  <a:lnTo>
                    <a:pt x="7520759" y="1598161"/>
                  </a:lnTo>
                  <a:lnTo>
                    <a:pt x="0" y="159816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2028260" y="850915"/>
              <a:ext cx="8135481" cy="503984"/>
            </a:xfrm>
            <a:prstGeom prst="rect">
              <a:avLst/>
            </a:prstGeom>
          </p:spPr>
          <p:txBody>
            <a:bodyPr lIns="0" tIns="0" rIns="0" bIns="0" rtlCol="0" anchor="t">
              <a:spAutoFit/>
            </a:bodyPr>
            <a:lstStyle/>
            <a:p>
              <a:pPr algn="ctr" defTabSz="609630">
                <a:lnSpc>
                  <a:spcPts val="4340"/>
                </a:lnSpc>
                <a:spcBef>
                  <a:spcPct val="0"/>
                </a:spcBef>
              </a:pPr>
              <a:r>
                <a:rPr lang="en-US" sz="3099" dirty="0" err="1">
                  <a:solidFill>
                    <a:srgbClr val="FF0000"/>
                  </a:solidFill>
                  <a:latin typeface="Cambria Bold"/>
                </a:rPr>
                <a:t>Một</a:t>
              </a:r>
              <a:r>
                <a:rPr lang="en-US" sz="3099" dirty="0">
                  <a:solidFill>
                    <a:srgbClr val="FF0000"/>
                  </a:solidFill>
                  <a:latin typeface="Cambria Bold"/>
                </a:rPr>
                <a:t> </a:t>
              </a:r>
              <a:r>
                <a:rPr lang="en-US" sz="3099" dirty="0" err="1">
                  <a:solidFill>
                    <a:srgbClr val="FF0000"/>
                  </a:solidFill>
                  <a:latin typeface="Cambria Bold"/>
                </a:rPr>
                <a:t>số</a:t>
              </a:r>
              <a:r>
                <a:rPr lang="en-US" sz="3099" dirty="0">
                  <a:solidFill>
                    <a:srgbClr val="FF0000"/>
                  </a:solidFill>
                  <a:latin typeface="Cambria Bold"/>
                </a:rPr>
                <a:t> </a:t>
              </a:r>
              <a:r>
                <a:rPr lang="en-US" sz="3099" dirty="0" err="1">
                  <a:solidFill>
                    <a:srgbClr val="FF0000"/>
                  </a:solidFill>
                  <a:latin typeface="Cambria Bold"/>
                </a:rPr>
                <a:t>công</a:t>
              </a:r>
              <a:r>
                <a:rPr lang="en-US" sz="3099" dirty="0">
                  <a:solidFill>
                    <a:srgbClr val="FF0000"/>
                  </a:solidFill>
                  <a:latin typeface="Cambria Bold"/>
                </a:rPr>
                <a:t> </a:t>
              </a:r>
              <a:r>
                <a:rPr lang="en-US" sz="3099" dirty="0" err="1">
                  <a:solidFill>
                    <a:srgbClr val="FF0000"/>
                  </a:solidFill>
                  <a:latin typeface="Cambria Bold"/>
                </a:rPr>
                <a:t>việc</a:t>
              </a:r>
              <a:r>
                <a:rPr lang="en-US" sz="3099" dirty="0">
                  <a:solidFill>
                    <a:srgbClr val="FF0000"/>
                  </a:solidFill>
                  <a:latin typeface="Cambria Bold"/>
                </a:rPr>
                <a:t> </a:t>
              </a:r>
              <a:r>
                <a:rPr lang="en-US" sz="3099" dirty="0" err="1">
                  <a:solidFill>
                    <a:srgbClr val="FF0000"/>
                  </a:solidFill>
                  <a:latin typeface="Cambria Bold"/>
                </a:rPr>
                <a:t>chăm</a:t>
              </a:r>
              <a:r>
                <a:rPr lang="en-US" sz="3099" dirty="0">
                  <a:solidFill>
                    <a:srgbClr val="FF0000"/>
                  </a:solidFill>
                  <a:latin typeface="Cambria Bold"/>
                </a:rPr>
                <a:t> </a:t>
              </a:r>
              <a:r>
                <a:rPr lang="en-US" sz="3099" dirty="0" err="1">
                  <a:solidFill>
                    <a:srgbClr val="FF0000"/>
                  </a:solidFill>
                  <a:latin typeface="Cambria Bold"/>
                </a:rPr>
                <a:t>sóc</a:t>
              </a:r>
              <a:r>
                <a:rPr lang="en-US" sz="3099" dirty="0">
                  <a:solidFill>
                    <a:srgbClr val="FF0000"/>
                  </a:solidFill>
                  <a:latin typeface="Cambria Bold"/>
                </a:rPr>
                <a:t> </a:t>
              </a:r>
              <a:r>
                <a:rPr lang="en-US" sz="3099" dirty="0" err="1">
                  <a:solidFill>
                    <a:srgbClr val="FF0000"/>
                  </a:solidFill>
                  <a:latin typeface="Cambria Bold"/>
                </a:rPr>
                <a:t>một</a:t>
              </a:r>
              <a:r>
                <a:rPr lang="en-US" sz="3099" dirty="0">
                  <a:solidFill>
                    <a:srgbClr val="FF0000"/>
                  </a:solidFill>
                  <a:latin typeface="Cambria Bold"/>
                </a:rPr>
                <a:t> </a:t>
              </a:r>
              <a:r>
                <a:rPr lang="en-US" sz="3099" dirty="0" err="1">
                  <a:solidFill>
                    <a:srgbClr val="FF0000"/>
                  </a:solidFill>
                  <a:latin typeface="Cambria Bold"/>
                </a:rPr>
                <a:t>vật</a:t>
              </a:r>
              <a:r>
                <a:rPr lang="en-US" sz="3099" dirty="0">
                  <a:solidFill>
                    <a:srgbClr val="FF0000"/>
                  </a:solidFill>
                  <a:latin typeface="Cambria Bold"/>
                </a:rPr>
                <a:t> </a:t>
              </a:r>
              <a:r>
                <a:rPr lang="en-US" sz="3099" dirty="0" err="1">
                  <a:solidFill>
                    <a:srgbClr val="FF0000"/>
                  </a:solidFill>
                  <a:latin typeface="Cambria Bold"/>
                </a:rPr>
                <a:t>nuôi</a:t>
              </a:r>
              <a:endParaRPr lang="en-US" sz="3099" dirty="0">
                <a:solidFill>
                  <a:srgbClr val="FF0000"/>
                </a:solidFill>
                <a:latin typeface="Cambria Bold"/>
              </a:endParaRPr>
            </a:p>
          </p:txBody>
        </p:sp>
      </p:grpSp>
      <p:sp>
        <p:nvSpPr>
          <p:cNvPr id="17" name="TextBox 17"/>
          <p:cNvSpPr txBox="1"/>
          <p:nvPr/>
        </p:nvSpPr>
        <p:spPr>
          <a:xfrm>
            <a:off x="1210610" y="1677222"/>
            <a:ext cx="9966061" cy="4411464"/>
          </a:xfrm>
          <a:prstGeom prst="rect">
            <a:avLst/>
          </a:prstGeom>
        </p:spPr>
        <p:txBody>
          <a:bodyPr lIns="0" tIns="0" rIns="0" bIns="0" rtlCol="0" anchor="t">
            <a:spAutoFit/>
          </a:bodyPr>
          <a:lstStyle/>
          <a:p>
            <a:pPr defTabSz="609630">
              <a:lnSpc>
                <a:spcPts val="4340"/>
              </a:lnSpc>
            </a:pPr>
            <a:r>
              <a:rPr lang="en-US" sz="3099" dirty="0">
                <a:solidFill>
                  <a:srgbClr val="002060"/>
                </a:solidFill>
                <a:latin typeface="Cambria Bold"/>
              </a:rPr>
              <a:t>- </a:t>
            </a:r>
            <a:r>
              <a:rPr lang="en-US" sz="3099" dirty="0" err="1">
                <a:solidFill>
                  <a:srgbClr val="002060"/>
                </a:solidFill>
                <a:latin typeface="Cambria Bold"/>
              </a:rPr>
              <a:t>Tiêm</a:t>
            </a:r>
            <a:r>
              <a:rPr lang="en-US" sz="3099" dirty="0">
                <a:solidFill>
                  <a:srgbClr val="002060"/>
                </a:solidFill>
                <a:latin typeface="Cambria Bold"/>
              </a:rPr>
              <a:t> </a:t>
            </a:r>
            <a:r>
              <a:rPr lang="en-US" sz="3099" dirty="0" err="1">
                <a:solidFill>
                  <a:srgbClr val="002060"/>
                </a:solidFill>
                <a:latin typeface="Cambria Bold"/>
              </a:rPr>
              <a:t>thuốc</a:t>
            </a:r>
            <a:r>
              <a:rPr lang="en-US" sz="3099" dirty="0">
                <a:solidFill>
                  <a:srgbClr val="002060"/>
                </a:solidFill>
                <a:latin typeface="Cambria Bold"/>
              </a:rPr>
              <a:t> </a:t>
            </a:r>
            <a:r>
              <a:rPr lang="en-US" sz="3099" dirty="0" err="1">
                <a:solidFill>
                  <a:srgbClr val="002060"/>
                </a:solidFill>
                <a:latin typeface="Cambria Bold"/>
              </a:rPr>
              <a:t>phòng</a:t>
            </a:r>
            <a:r>
              <a:rPr lang="en-US" sz="3099" dirty="0">
                <a:solidFill>
                  <a:srgbClr val="002060"/>
                </a:solidFill>
                <a:latin typeface="Cambria Bold"/>
              </a:rPr>
              <a:t> </a:t>
            </a:r>
            <a:r>
              <a:rPr lang="en-US" sz="3099" dirty="0" err="1">
                <a:solidFill>
                  <a:srgbClr val="002060"/>
                </a:solidFill>
                <a:latin typeface="Cambria Bold"/>
              </a:rPr>
              <a:t>các</a:t>
            </a:r>
            <a:r>
              <a:rPr lang="en-US" sz="3099" dirty="0">
                <a:solidFill>
                  <a:srgbClr val="002060"/>
                </a:solidFill>
                <a:latin typeface="Cambria Bold"/>
              </a:rPr>
              <a:t> </a:t>
            </a:r>
            <a:r>
              <a:rPr lang="en-US" sz="3099" dirty="0" err="1">
                <a:solidFill>
                  <a:srgbClr val="002060"/>
                </a:solidFill>
                <a:latin typeface="Cambria Bold"/>
              </a:rPr>
              <a:t>bệnh</a:t>
            </a:r>
            <a:r>
              <a:rPr lang="en-US" sz="3099" dirty="0">
                <a:solidFill>
                  <a:srgbClr val="002060"/>
                </a:solidFill>
                <a:latin typeface="Cambria Bold"/>
              </a:rPr>
              <a:t> </a:t>
            </a:r>
            <a:r>
              <a:rPr lang="en-US" sz="3099" dirty="0" err="1">
                <a:solidFill>
                  <a:srgbClr val="002060"/>
                </a:solidFill>
                <a:latin typeface="Cambria Bold"/>
              </a:rPr>
              <a:t>theo</a:t>
            </a:r>
            <a:r>
              <a:rPr lang="en-US" sz="3099" dirty="0">
                <a:solidFill>
                  <a:srgbClr val="002060"/>
                </a:solidFill>
                <a:latin typeface="Cambria Bold"/>
              </a:rPr>
              <a:t> </a:t>
            </a:r>
            <a:r>
              <a:rPr lang="en-US" sz="3099" dirty="0" err="1">
                <a:solidFill>
                  <a:srgbClr val="002060"/>
                </a:solidFill>
                <a:latin typeface="Cambria Bold"/>
              </a:rPr>
              <a:t>đúng</a:t>
            </a:r>
            <a:r>
              <a:rPr lang="en-US" sz="3099" dirty="0">
                <a:solidFill>
                  <a:srgbClr val="002060"/>
                </a:solidFill>
                <a:latin typeface="Cambria Bold"/>
              </a:rPr>
              <a:t> </a:t>
            </a:r>
            <a:r>
              <a:rPr lang="en-US" sz="3099" dirty="0" err="1">
                <a:solidFill>
                  <a:srgbClr val="002060"/>
                </a:solidFill>
                <a:latin typeface="Cambria Bold"/>
              </a:rPr>
              <a:t>từng</a:t>
            </a:r>
            <a:r>
              <a:rPr lang="en-US" sz="3099" dirty="0">
                <a:solidFill>
                  <a:srgbClr val="002060"/>
                </a:solidFill>
                <a:latin typeface="Cambria Bold"/>
              </a:rPr>
              <a:t> </a:t>
            </a:r>
            <a:r>
              <a:rPr lang="en-US" sz="3099" dirty="0" err="1">
                <a:solidFill>
                  <a:srgbClr val="002060"/>
                </a:solidFill>
                <a:latin typeface="Cambria Bold"/>
              </a:rPr>
              <a:t>giai</a:t>
            </a:r>
            <a:r>
              <a:rPr lang="en-US" sz="3099" dirty="0">
                <a:solidFill>
                  <a:srgbClr val="002060"/>
                </a:solidFill>
                <a:latin typeface="Cambria Bold"/>
              </a:rPr>
              <a:t> </a:t>
            </a:r>
            <a:r>
              <a:rPr lang="en-US" sz="3099" dirty="0" err="1">
                <a:solidFill>
                  <a:srgbClr val="002060"/>
                </a:solidFill>
                <a:latin typeface="Cambria Bold"/>
              </a:rPr>
              <a:t>đoạn</a:t>
            </a:r>
            <a:r>
              <a:rPr lang="en-US" sz="3099" dirty="0">
                <a:solidFill>
                  <a:srgbClr val="002060"/>
                </a:solidFill>
                <a:latin typeface="Cambria Bold"/>
              </a:rPr>
              <a:t> </a:t>
            </a:r>
            <a:r>
              <a:rPr lang="en-US" sz="3099" dirty="0" err="1">
                <a:solidFill>
                  <a:srgbClr val="002060"/>
                </a:solidFill>
                <a:latin typeface="Cambria Bold"/>
              </a:rPr>
              <a:t>để</a:t>
            </a:r>
            <a:r>
              <a:rPr lang="en-US" sz="3099" dirty="0">
                <a:solidFill>
                  <a:srgbClr val="002060"/>
                </a:solidFill>
                <a:latin typeface="Cambria Bold"/>
              </a:rPr>
              <a:t> </a:t>
            </a:r>
            <a:r>
              <a:rPr lang="en-US" sz="3099" dirty="0" err="1">
                <a:solidFill>
                  <a:srgbClr val="002060"/>
                </a:solidFill>
                <a:latin typeface="Cambria Bold"/>
              </a:rPr>
              <a:t>phòng</a:t>
            </a:r>
            <a:r>
              <a:rPr lang="en-US" sz="3099" dirty="0">
                <a:solidFill>
                  <a:srgbClr val="002060"/>
                </a:solidFill>
                <a:latin typeface="Cambria Bold"/>
              </a:rPr>
              <a:t> </a:t>
            </a:r>
            <a:r>
              <a:rPr lang="en-US" sz="3099" dirty="0" err="1">
                <a:solidFill>
                  <a:srgbClr val="002060"/>
                </a:solidFill>
                <a:latin typeface="Cambria Bold"/>
              </a:rPr>
              <a:t>bệnh</a:t>
            </a:r>
            <a:r>
              <a:rPr lang="en-US" sz="3099" dirty="0">
                <a:solidFill>
                  <a:srgbClr val="002060"/>
                </a:solidFill>
                <a:latin typeface="Cambria Bold"/>
              </a:rPr>
              <a:t> </a:t>
            </a:r>
            <a:r>
              <a:rPr lang="en-US" sz="3099" dirty="0" err="1">
                <a:solidFill>
                  <a:srgbClr val="002060"/>
                </a:solidFill>
                <a:latin typeface="Cambria Bold"/>
              </a:rPr>
              <a:t>cho</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a:t>
            </a:r>
          </a:p>
          <a:p>
            <a:pPr defTabSz="609630">
              <a:lnSpc>
                <a:spcPts val="4340"/>
              </a:lnSpc>
            </a:pPr>
            <a:r>
              <a:rPr lang="en-US" sz="3099" dirty="0">
                <a:solidFill>
                  <a:srgbClr val="002060"/>
                </a:solidFill>
                <a:latin typeface="Cambria Bold"/>
              </a:rPr>
              <a:t>- </a:t>
            </a:r>
            <a:r>
              <a:rPr lang="en-US" sz="3099" dirty="0" err="1">
                <a:solidFill>
                  <a:srgbClr val="002060"/>
                </a:solidFill>
                <a:latin typeface="Cambria Bold"/>
              </a:rPr>
              <a:t>Giữ</a:t>
            </a:r>
            <a:r>
              <a:rPr lang="en-US" sz="3099" dirty="0">
                <a:solidFill>
                  <a:srgbClr val="002060"/>
                </a:solidFill>
                <a:latin typeface="Cambria Bold"/>
              </a:rPr>
              <a:t> </a:t>
            </a:r>
            <a:r>
              <a:rPr lang="en-US" sz="3099" dirty="0" err="1">
                <a:solidFill>
                  <a:srgbClr val="002060"/>
                </a:solidFill>
                <a:latin typeface="Cambria Bold"/>
              </a:rPr>
              <a:t>ấm</a:t>
            </a:r>
            <a:r>
              <a:rPr lang="en-US" sz="3099" dirty="0">
                <a:solidFill>
                  <a:srgbClr val="002060"/>
                </a:solidFill>
                <a:latin typeface="Cambria Bold"/>
              </a:rPr>
              <a:t> </a:t>
            </a:r>
            <a:r>
              <a:rPr lang="en-US" sz="3099" dirty="0" err="1">
                <a:solidFill>
                  <a:srgbClr val="002060"/>
                </a:solidFill>
                <a:latin typeface="Cambria Bold"/>
              </a:rPr>
              <a:t>cho</a:t>
            </a:r>
            <a:r>
              <a:rPr lang="en-US" sz="3099" dirty="0">
                <a:solidFill>
                  <a:srgbClr val="002060"/>
                </a:solidFill>
                <a:latin typeface="Cambria Bold"/>
              </a:rPr>
              <a:t> </a:t>
            </a:r>
            <a:r>
              <a:rPr lang="en-US" sz="3099" dirty="0" err="1">
                <a:solidFill>
                  <a:srgbClr val="002060"/>
                </a:solidFill>
                <a:latin typeface="Cambria Bold"/>
              </a:rPr>
              <a:t>cơ</a:t>
            </a:r>
            <a:r>
              <a:rPr lang="en-US" sz="3099" dirty="0">
                <a:solidFill>
                  <a:srgbClr val="002060"/>
                </a:solidFill>
                <a:latin typeface="Cambria Bold"/>
              </a:rPr>
              <a:t> </a:t>
            </a:r>
            <a:r>
              <a:rPr lang="en-US" sz="3099" dirty="0" err="1">
                <a:solidFill>
                  <a:srgbClr val="002060"/>
                </a:solidFill>
                <a:latin typeface="Cambria Bold"/>
              </a:rPr>
              <a:t>thể</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vào</a:t>
            </a:r>
            <a:r>
              <a:rPr lang="en-US" sz="3099" dirty="0">
                <a:solidFill>
                  <a:srgbClr val="002060"/>
                </a:solidFill>
                <a:latin typeface="Cambria Bold"/>
              </a:rPr>
              <a:t> </a:t>
            </a:r>
            <a:r>
              <a:rPr lang="en-US" sz="3099" dirty="0" err="1">
                <a:solidFill>
                  <a:srgbClr val="002060"/>
                </a:solidFill>
                <a:latin typeface="Cambria Bold"/>
              </a:rPr>
              <a:t>mùa</a:t>
            </a:r>
            <a:r>
              <a:rPr lang="en-US" sz="3099" dirty="0">
                <a:solidFill>
                  <a:srgbClr val="002060"/>
                </a:solidFill>
                <a:latin typeface="Cambria Bold"/>
              </a:rPr>
              <a:t> </a:t>
            </a:r>
            <a:r>
              <a:rPr lang="en-US" sz="3099" dirty="0" err="1">
                <a:solidFill>
                  <a:srgbClr val="002060"/>
                </a:solidFill>
                <a:latin typeface="Cambria Bold"/>
              </a:rPr>
              <a:t>đông</a:t>
            </a:r>
            <a:r>
              <a:rPr lang="en-US" sz="3099" dirty="0">
                <a:solidFill>
                  <a:srgbClr val="002060"/>
                </a:solidFill>
                <a:latin typeface="Cambria Bold"/>
              </a:rPr>
              <a:t>.</a:t>
            </a:r>
          </a:p>
          <a:p>
            <a:pPr defTabSz="609630">
              <a:lnSpc>
                <a:spcPts val="4340"/>
              </a:lnSpc>
            </a:pPr>
            <a:r>
              <a:rPr lang="en-US" sz="3099" dirty="0">
                <a:solidFill>
                  <a:srgbClr val="002060"/>
                </a:solidFill>
                <a:latin typeface="Cambria Bold"/>
              </a:rPr>
              <a:t>- Cho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vận</a:t>
            </a:r>
            <a:r>
              <a:rPr lang="en-US" sz="3099" dirty="0">
                <a:solidFill>
                  <a:srgbClr val="002060"/>
                </a:solidFill>
                <a:latin typeface="Cambria Bold"/>
              </a:rPr>
              <a:t> </a:t>
            </a:r>
            <a:r>
              <a:rPr lang="en-US" sz="3099" dirty="0" err="1">
                <a:solidFill>
                  <a:srgbClr val="002060"/>
                </a:solidFill>
                <a:latin typeface="Cambria Bold"/>
              </a:rPr>
              <a:t>động</a:t>
            </a:r>
            <a:r>
              <a:rPr lang="en-US" sz="3099" dirty="0">
                <a:solidFill>
                  <a:srgbClr val="002060"/>
                </a:solidFill>
                <a:latin typeface="Cambria Bold"/>
              </a:rPr>
              <a:t> </a:t>
            </a:r>
            <a:r>
              <a:rPr lang="en-US" sz="3099" dirty="0" err="1">
                <a:solidFill>
                  <a:srgbClr val="002060"/>
                </a:solidFill>
                <a:latin typeface="Cambria Bold"/>
              </a:rPr>
              <a:t>và</a:t>
            </a:r>
            <a:r>
              <a:rPr lang="en-US" sz="3099" dirty="0">
                <a:solidFill>
                  <a:srgbClr val="002060"/>
                </a:solidFill>
                <a:latin typeface="Cambria Bold"/>
              </a:rPr>
              <a:t> </a:t>
            </a:r>
            <a:r>
              <a:rPr lang="en-US" sz="3099" dirty="0" err="1">
                <a:solidFill>
                  <a:srgbClr val="002060"/>
                </a:solidFill>
                <a:latin typeface="Cambria Bold"/>
              </a:rPr>
              <a:t>tiếp</a:t>
            </a:r>
            <a:r>
              <a:rPr lang="en-US" sz="3099" dirty="0">
                <a:solidFill>
                  <a:srgbClr val="002060"/>
                </a:solidFill>
                <a:latin typeface="Cambria Bold"/>
              </a:rPr>
              <a:t> </a:t>
            </a:r>
            <a:r>
              <a:rPr lang="en-US" sz="3099" dirty="0" err="1">
                <a:solidFill>
                  <a:srgbClr val="002060"/>
                </a:solidFill>
                <a:latin typeface="Cambria Bold"/>
              </a:rPr>
              <a:t>xúc</a:t>
            </a:r>
            <a:r>
              <a:rPr lang="en-US" sz="3099" dirty="0">
                <a:solidFill>
                  <a:srgbClr val="002060"/>
                </a:solidFill>
                <a:latin typeface="Cambria Bold"/>
              </a:rPr>
              <a:t> </a:t>
            </a:r>
            <a:r>
              <a:rPr lang="en-US" sz="3099" dirty="0" err="1">
                <a:solidFill>
                  <a:srgbClr val="002060"/>
                </a:solidFill>
                <a:latin typeface="Cambria Bold"/>
              </a:rPr>
              <a:t>với</a:t>
            </a:r>
            <a:r>
              <a:rPr lang="en-US" sz="3099" dirty="0">
                <a:solidFill>
                  <a:srgbClr val="002060"/>
                </a:solidFill>
                <a:latin typeface="Cambria Bold"/>
              </a:rPr>
              <a:t> </a:t>
            </a:r>
            <a:r>
              <a:rPr lang="en-US" sz="3099" dirty="0" err="1">
                <a:solidFill>
                  <a:srgbClr val="002060"/>
                </a:solidFill>
                <a:latin typeface="Cambria Bold"/>
              </a:rPr>
              <a:t>nhiều</a:t>
            </a:r>
            <a:r>
              <a:rPr lang="en-US" sz="3099" dirty="0">
                <a:solidFill>
                  <a:srgbClr val="002060"/>
                </a:solidFill>
                <a:latin typeface="Cambria Bold"/>
              </a:rPr>
              <a:t> </a:t>
            </a:r>
            <a:r>
              <a:rPr lang="en-US" sz="3099" dirty="0" err="1">
                <a:solidFill>
                  <a:srgbClr val="002060"/>
                </a:solidFill>
                <a:latin typeface="Cambria Bold"/>
              </a:rPr>
              <a:t>ánh</a:t>
            </a:r>
            <a:r>
              <a:rPr lang="en-US" sz="3099" dirty="0">
                <a:solidFill>
                  <a:srgbClr val="002060"/>
                </a:solidFill>
                <a:latin typeface="Cambria Bold"/>
              </a:rPr>
              <a:t> </a:t>
            </a:r>
            <a:r>
              <a:rPr lang="en-US" sz="3099" dirty="0" err="1">
                <a:solidFill>
                  <a:srgbClr val="002060"/>
                </a:solidFill>
                <a:latin typeface="Cambria Bold"/>
              </a:rPr>
              <a:t>sáng</a:t>
            </a:r>
            <a:r>
              <a:rPr lang="en-US" sz="3099" dirty="0">
                <a:solidFill>
                  <a:srgbClr val="002060"/>
                </a:solidFill>
                <a:latin typeface="Cambria Bold"/>
              </a:rPr>
              <a:t> </a:t>
            </a:r>
            <a:r>
              <a:rPr lang="en-US" sz="3099" dirty="0" err="1">
                <a:solidFill>
                  <a:srgbClr val="002060"/>
                </a:solidFill>
                <a:latin typeface="Cambria Bold"/>
              </a:rPr>
              <a:t>để</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được</a:t>
            </a:r>
            <a:r>
              <a:rPr lang="en-US" sz="3099" dirty="0">
                <a:solidFill>
                  <a:srgbClr val="002060"/>
                </a:solidFill>
                <a:latin typeface="Cambria Bold"/>
              </a:rPr>
              <a:t> </a:t>
            </a:r>
            <a:r>
              <a:rPr lang="en-US" sz="3099" dirty="0" err="1">
                <a:solidFill>
                  <a:srgbClr val="002060"/>
                </a:solidFill>
                <a:latin typeface="Cambria Bold"/>
              </a:rPr>
              <a:t>khỏe</a:t>
            </a:r>
            <a:r>
              <a:rPr lang="en-US" sz="3099" dirty="0">
                <a:solidFill>
                  <a:srgbClr val="002060"/>
                </a:solidFill>
                <a:latin typeface="Cambria Bold"/>
              </a:rPr>
              <a:t> </a:t>
            </a:r>
            <a:r>
              <a:rPr lang="en-US" sz="3099" dirty="0" err="1">
                <a:solidFill>
                  <a:srgbClr val="002060"/>
                </a:solidFill>
                <a:latin typeface="Cambria Bold"/>
              </a:rPr>
              <a:t>mạnh</a:t>
            </a:r>
            <a:r>
              <a:rPr lang="en-US" sz="3099" dirty="0">
                <a:solidFill>
                  <a:srgbClr val="002060"/>
                </a:solidFill>
                <a:latin typeface="Cambria Bold"/>
              </a:rPr>
              <a:t>.</a:t>
            </a:r>
          </a:p>
          <a:p>
            <a:pPr algn="just" defTabSz="609630">
              <a:lnSpc>
                <a:spcPts val="4340"/>
              </a:lnSpc>
              <a:spcBef>
                <a:spcPct val="0"/>
              </a:spcBef>
            </a:pPr>
            <a:r>
              <a:rPr lang="en-US" sz="3099" dirty="0">
                <a:solidFill>
                  <a:srgbClr val="002060"/>
                </a:solidFill>
                <a:latin typeface="Cambria Bold"/>
              </a:rPr>
              <a:t>- </a:t>
            </a:r>
            <a:r>
              <a:rPr lang="en-US" sz="3099" dirty="0" err="1">
                <a:solidFill>
                  <a:srgbClr val="002060"/>
                </a:solidFill>
                <a:latin typeface="Cambria Bold"/>
              </a:rPr>
              <a:t>Thức</a:t>
            </a:r>
            <a:r>
              <a:rPr lang="en-US" sz="3099" dirty="0">
                <a:solidFill>
                  <a:srgbClr val="002060"/>
                </a:solidFill>
                <a:latin typeface="Cambria Bold"/>
              </a:rPr>
              <a:t> </a:t>
            </a:r>
            <a:r>
              <a:rPr lang="en-US" sz="3099" dirty="0" err="1">
                <a:solidFill>
                  <a:srgbClr val="002060"/>
                </a:solidFill>
                <a:latin typeface="Cambria Bold"/>
              </a:rPr>
              <a:t>ăn</a:t>
            </a:r>
            <a:r>
              <a:rPr lang="en-US" sz="3099" dirty="0">
                <a:solidFill>
                  <a:srgbClr val="002060"/>
                </a:solidFill>
                <a:latin typeface="Cambria Bold"/>
              </a:rPr>
              <a:t> </a:t>
            </a:r>
            <a:r>
              <a:rPr lang="en-US" sz="3099" dirty="0" err="1">
                <a:solidFill>
                  <a:srgbClr val="002060"/>
                </a:solidFill>
                <a:latin typeface="Cambria Bold"/>
              </a:rPr>
              <a:t>phải</a:t>
            </a:r>
            <a:r>
              <a:rPr lang="en-US" sz="3099" dirty="0">
                <a:solidFill>
                  <a:srgbClr val="002060"/>
                </a:solidFill>
                <a:latin typeface="Cambria Bold"/>
              </a:rPr>
              <a:t> </a:t>
            </a:r>
            <a:r>
              <a:rPr lang="en-US" sz="3099" dirty="0" err="1">
                <a:solidFill>
                  <a:srgbClr val="002060"/>
                </a:solidFill>
                <a:latin typeface="Cambria Bold"/>
              </a:rPr>
              <a:t>có</a:t>
            </a:r>
            <a:r>
              <a:rPr lang="en-US" sz="3099" dirty="0">
                <a:solidFill>
                  <a:srgbClr val="002060"/>
                </a:solidFill>
                <a:latin typeface="Cambria Bold"/>
              </a:rPr>
              <a:t> </a:t>
            </a:r>
            <a:r>
              <a:rPr lang="en-US" sz="3099" dirty="0" err="1">
                <a:solidFill>
                  <a:srgbClr val="002060"/>
                </a:solidFill>
                <a:latin typeface="Cambria Bold"/>
              </a:rPr>
              <a:t>đủ</a:t>
            </a:r>
            <a:r>
              <a:rPr lang="en-US" sz="3099" dirty="0">
                <a:solidFill>
                  <a:srgbClr val="002060"/>
                </a:solidFill>
                <a:latin typeface="Cambria Bold"/>
              </a:rPr>
              <a:t> </a:t>
            </a:r>
            <a:r>
              <a:rPr lang="en-US" sz="3099" dirty="0" err="1">
                <a:solidFill>
                  <a:srgbClr val="002060"/>
                </a:solidFill>
                <a:latin typeface="Cambria Bold"/>
              </a:rPr>
              <a:t>năng</a:t>
            </a:r>
            <a:r>
              <a:rPr lang="en-US" sz="3099" dirty="0">
                <a:solidFill>
                  <a:srgbClr val="002060"/>
                </a:solidFill>
                <a:latin typeface="Cambria Bold"/>
              </a:rPr>
              <a:t> </a:t>
            </a:r>
            <a:r>
              <a:rPr lang="en-US" sz="3099" dirty="0" err="1">
                <a:solidFill>
                  <a:srgbClr val="002060"/>
                </a:solidFill>
                <a:latin typeface="Cambria Bold"/>
              </a:rPr>
              <a:t>lượng</a:t>
            </a:r>
            <a:r>
              <a:rPr lang="en-US" sz="3099" dirty="0">
                <a:solidFill>
                  <a:srgbClr val="002060"/>
                </a:solidFill>
                <a:latin typeface="Cambria Bold"/>
              </a:rPr>
              <a:t>, protein, </a:t>
            </a:r>
            <a:r>
              <a:rPr lang="en-US" sz="3099" dirty="0" err="1">
                <a:solidFill>
                  <a:srgbClr val="002060"/>
                </a:solidFill>
                <a:latin typeface="Cambria Bold"/>
              </a:rPr>
              <a:t>chất</a:t>
            </a:r>
            <a:r>
              <a:rPr lang="en-US" sz="3099" dirty="0">
                <a:solidFill>
                  <a:srgbClr val="002060"/>
                </a:solidFill>
                <a:latin typeface="Cambria Bold"/>
              </a:rPr>
              <a:t> </a:t>
            </a:r>
            <a:r>
              <a:rPr lang="en-US" sz="3099" dirty="0" err="1">
                <a:solidFill>
                  <a:srgbClr val="002060"/>
                </a:solidFill>
                <a:latin typeface="Cambria Bold"/>
              </a:rPr>
              <a:t>khoáng</a:t>
            </a:r>
            <a:r>
              <a:rPr lang="en-US" sz="3099" dirty="0">
                <a:solidFill>
                  <a:srgbClr val="002060"/>
                </a:solidFill>
                <a:latin typeface="Cambria Bold"/>
              </a:rPr>
              <a:t> </a:t>
            </a:r>
            <a:r>
              <a:rPr lang="en-US" sz="3099" dirty="0" err="1">
                <a:solidFill>
                  <a:srgbClr val="002060"/>
                </a:solidFill>
                <a:latin typeface="Cambria Bold"/>
              </a:rPr>
              <a:t>và</a:t>
            </a:r>
            <a:r>
              <a:rPr lang="en-US" sz="3099" dirty="0">
                <a:solidFill>
                  <a:srgbClr val="002060"/>
                </a:solidFill>
                <a:latin typeface="Cambria Bold"/>
              </a:rPr>
              <a:t> vitamin, </a:t>
            </a:r>
            <a:r>
              <a:rPr lang="en-US" sz="3099" dirty="0" err="1">
                <a:solidFill>
                  <a:srgbClr val="002060"/>
                </a:solidFill>
                <a:latin typeface="Cambria Bold"/>
              </a:rPr>
              <a:t>thường</a:t>
            </a:r>
            <a:r>
              <a:rPr lang="en-US" sz="3099" dirty="0">
                <a:solidFill>
                  <a:srgbClr val="002060"/>
                </a:solidFill>
                <a:latin typeface="Cambria Bold"/>
              </a:rPr>
              <a:t> </a:t>
            </a:r>
            <a:r>
              <a:rPr lang="en-US" sz="3099" dirty="0" err="1">
                <a:solidFill>
                  <a:srgbClr val="002060"/>
                </a:solidFill>
                <a:latin typeface="Cambria Bold"/>
              </a:rPr>
              <a:t>xuyên</a:t>
            </a:r>
            <a:r>
              <a:rPr lang="en-US" sz="3099" dirty="0">
                <a:solidFill>
                  <a:srgbClr val="002060"/>
                </a:solidFill>
                <a:latin typeface="Cambria Bold"/>
              </a:rPr>
              <a:t> </a:t>
            </a:r>
            <a:r>
              <a:rPr lang="en-US" sz="3099" dirty="0" err="1">
                <a:solidFill>
                  <a:srgbClr val="002060"/>
                </a:solidFill>
                <a:latin typeface="Cambria Bold"/>
              </a:rPr>
              <a:t>bổ</a:t>
            </a:r>
            <a:r>
              <a:rPr lang="en-US" sz="3099" dirty="0">
                <a:solidFill>
                  <a:srgbClr val="002060"/>
                </a:solidFill>
                <a:latin typeface="Cambria Bold"/>
              </a:rPr>
              <a:t> sung </a:t>
            </a:r>
            <a:r>
              <a:rPr lang="en-US" sz="3099" dirty="0" err="1">
                <a:solidFill>
                  <a:srgbClr val="002060"/>
                </a:solidFill>
                <a:latin typeface="Cambria Bold"/>
              </a:rPr>
              <a:t>các</a:t>
            </a:r>
            <a:r>
              <a:rPr lang="en-US" sz="3099" dirty="0">
                <a:solidFill>
                  <a:srgbClr val="002060"/>
                </a:solidFill>
                <a:latin typeface="Cambria Bold"/>
              </a:rPr>
              <a:t> </a:t>
            </a:r>
            <a:r>
              <a:rPr lang="en-US" sz="3099" dirty="0" err="1">
                <a:solidFill>
                  <a:srgbClr val="002060"/>
                </a:solidFill>
                <a:latin typeface="Cambria Bold"/>
              </a:rPr>
              <a:t>loại</a:t>
            </a:r>
            <a:r>
              <a:rPr lang="en-US" sz="3099" dirty="0">
                <a:solidFill>
                  <a:srgbClr val="002060"/>
                </a:solidFill>
                <a:latin typeface="Cambria Bold"/>
              </a:rPr>
              <a:t> </a:t>
            </a:r>
            <a:r>
              <a:rPr lang="en-US" sz="3099" dirty="0" err="1">
                <a:solidFill>
                  <a:srgbClr val="002060"/>
                </a:solidFill>
                <a:latin typeface="Cambria Bold"/>
              </a:rPr>
              <a:t>thức</a:t>
            </a:r>
            <a:r>
              <a:rPr lang="en-US" sz="3099" dirty="0">
                <a:solidFill>
                  <a:srgbClr val="002060"/>
                </a:solidFill>
                <a:latin typeface="Cambria Bold"/>
              </a:rPr>
              <a:t> </a:t>
            </a:r>
            <a:r>
              <a:rPr lang="en-US" sz="3099" dirty="0" err="1">
                <a:solidFill>
                  <a:srgbClr val="002060"/>
                </a:solidFill>
                <a:latin typeface="Cambria Bold"/>
              </a:rPr>
              <a:t>ăn</a:t>
            </a:r>
            <a:r>
              <a:rPr lang="en-US" sz="3099" dirty="0">
                <a:solidFill>
                  <a:srgbClr val="002060"/>
                </a:solidFill>
                <a:latin typeface="Cambria Bold"/>
              </a:rPr>
              <a:t> </a:t>
            </a:r>
            <a:r>
              <a:rPr lang="en-US" sz="3099" dirty="0" err="1">
                <a:solidFill>
                  <a:srgbClr val="002060"/>
                </a:solidFill>
                <a:latin typeface="Cambria Bold"/>
              </a:rPr>
              <a:t>để</a:t>
            </a:r>
            <a:r>
              <a:rPr lang="en-US" sz="3099" dirty="0">
                <a:solidFill>
                  <a:srgbClr val="002060"/>
                </a:solidFill>
                <a:latin typeface="Cambria Bold"/>
              </a:rPr>
              <a:t> </a:t>
            </a:r>
            <a:r>
              <a:rPr lang="en-US" sz="3099" dirty="0" err="1">
                <a:solidFill>
                  <a:srgbClr val="002060"/>
                </a:solidFill>
                <a:latin typeface="Cambria Bold"/>
              </a:rPr>
              <a:t>đảm</a:t>
            </a:r>
            <a:r>
              <a:rPr lang="en-US" sz="3099" dirty="0">
                <a:solidFill>
                  <a:srgbClr val="002060"/>
                </a:solidFill>
                <a:latin typeface="Cambria Bold"/>
              </a:rPr>
              <a:t> </a:t>
            </a:r>
            <a:r>
              <a:rPr lang="en-US" sz="3099" dirty="0" err="1">
                <a:solidFill>
                  <a:srgbClr val="002060"/>
                </a:solidFill>
                <a:latin typeface="Cambria Bold"/>
              </a:rPr>
              <a:t>bảo</a:t>
            </a:r>
            <a:r>
              <a:rPr lang="en-US" sz="3099" dirty="0">
                <a:solidFill>
                  <a:srgbClr val="002060"/>
                </a:solidFill>
                <a:latin typeface="Cambria Bold"/>
              </a:rPr>
              <a:t> </a:t>
            </a:r>
            <a:r>
              <a:rPr lang="en-US" sz="3099" dirty="0" err="1">
                <a:solidFill>
                  <a:srgbClr val="002060"/>
                </a:solidFill>
                <a:latin typeface="Cambria Bold"/>
              </a:rPr>
              <a:t>vật</a:t>
            </a:r>
            <a:r>
              <a:rPr lang="en-US" sz="3099" dirty="0">
                <a:solidFill>
                  <a:srgbClr val="002060"/>
                </a:solidFill>
                <a:latin typeface="Cambria Bold"/>
              </a:rPr>
              <a:t> </a:t>
            </a:r>
            <a:r>
              <a:rPr lang="en-US" sz="3099" dirty="0" err="1">
                <a:solidFill>
                  <a:srgbClr val="002060"/>
                </a:solidFill>
                <a:latin typeface="Cambria Bold"/>
              </a:rPr>
              <a:t>nuôi</a:t>
            </a:r>
            <a:r>
              <a:rPr lang="en-US" sz="3099" dirty="0">
                <a:solidFill>
                  <a:srgbClr val="002060"/>
                </a:solidFill>
                <a:latin typeface="Cambria Bold"/>
              </a:rPr>
              <a:t> </a:t>
            </a:r>
            <a:r>
              <a:rPr lang="en-US" sz="3099" dirty="0" err="1">
                <a:solidFill>
                  <a:srgbClr val="002060"/>
                </a:solidFill>
                <a:latin typeface="Cambria Bold"/>
              </a:rPr>
              <a:t>được</a:t>
            </a:r>
            <a:r>
              <a:rPr lang="en-US" sz="3099" dirty="0">
                <a:solidFill>
                  <a:srgbClr val="002060"/>
                </a:solidFill>
                <a:latin typeface="Cambria Bold"/>
              </a:rPr>
              <a:t> </a:t>
            </a:r>
            <a:r>
              <a:rPr lang="en-US" sz="3099" dirty="0" err="1">
                <a:solidFill>
                  <a:srgbClr val="002060"/>
                </a:solidFill>
                <a:latin typeface="Cambria Bold"/>
              </a:rPr>
              <a:t>đủ</a:t>
            </a:r>
            <a:r>
              <a:rPr lang="en-US" sz="3099" dirty="0">
                <a:solidFill>
                  <a:srgbClr val="002060"/>
                </a:solidFill>
                <a:latin typeface="Cambria Bold"/>
              </a:rPr>
              <a:t> </a:t>
            </a:r>
            <a:r>
              <a:rPr lang="en-US" sz="3099" dirty="0" err="1">
                <a:solidFill>
                  <a:srgbClr val="002060"/>
                </a:solidFill>
                <a:latin typeface="Cambria Bold"/>
              </a:rPr>
              <a:t>chất</a:t>
            </a:r>
            <a:r>
              <a:rPr lang="en-US" sz="3099" dirty="0">
                <a:solidFill>
                  <a:srgbClr val="002060"/>
                </a:solidFill>
                <a:latin typeface="Cambria Bold"/>
              </a:rPr>
              <a:t>.</a:t>
            </a:r>
          </a:p>
        </p:txBody>
      </p:sp>
      <p:sp>
        <p:nvSpPr>
          <p:cNvPr id="19" name="Rectangle 18">
            <a:extLst>
              <a:ext uri="{FF2B5EF4-FFF2-40B4-BE49-F238E27FC236}">
                <a16:creationId xmlns:a16="http://schemas.microsoft.com/office/drawing/2014/main" id="{5BE6851E-6C5C-1AAB-10E3-29B9E1F6FE6A}"/>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373866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425921" y="848242"/>
            <a:ext cx="719574" cy="940061"/>
          </a:xfrm>
          <a:custGeom>
            <a:avLst/>
            <a:gdLst/>
            <a:ahLst/>
            <a:cxnLst/>
            <a:rect l="l" t="t" r="r" b="b"/>
            <a:pathLst>
              <a:path w="1079361" h="1410091">
                <a:moveTo>
                  <a:pt x="0" y="0"/>
                </a:moveTo>
                <a:lnTo>
                  <a:pt x="1079361" y="0"/>
                </a:lnTo>
                <a:lnTo>
                  <a:pt x="1079361" y="1410091"/>
                </a:lnTo>
                <a:lnTo>
                  <a:pt x="0" y="141009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2145495" y="896826"/>
            <a:ext cx="8329711" cy="1420132"/>
          </a:xfrm>
          <a:prstGeom prst="rect">
            <a:avLst/>
          </a:prstGeom>
        </p:spPr>
        <p:txBody>
          <a:bodyPr lIns="0" tIns="0" rIns="0" bIns="0" rtlCol="0" anchor="t">
            <a:spAutoFit/>
          </a:bodyPr>
          <a:lstStyle/>
          <a:p>
            <a:pPr algn="ctr" defTabSz="609630">
              <a:lnSpc>
                <a:spcPts val="3841"/>
              </a:lnSpc>
              <a:spcBef>
                <a:spcPct val="0"/>
              </a:spcBef>
            </a:pPr>
            <a:r>
              <a:rPr lang="en-US" sz="2743" dirty="0" err="1">
                <a:solidFill>
                  <a:srgbClr val="BE3E19"/>
                </a:solidFill>
                <a:latin typeface="Cambria Bold"/>
              </a:rPr>
              <a:t>Thảo</a:t>
            </a:r>
            <a:r>
              <a:rPr lang="en-US" sz="2743" dirty="0">
                <a:solidFill>
                  <a:srgbClr val="BE3E19"/>
                </a:solidFill>
                <a:latin typeface="Cambria Bold"/>
              </a:rPr>
              <a:t> </a:t>
            </a:r>
            <a:r>
              <a:rPr lang="en-US" sz="2743" dirty="0" err="1">
                <a:solidFill>
                  <a:srgbClr val="BE3E19"/>
                </a:solidFill>
                <a:latin typeface="Cambria Bold"/>
              </a:rPr>
              <a:t>luận</a:t>
            </a:r>
            <a:r>
              <a:rPr lang="en-US" sz="2743" dirty="0">
                <a:solidFill>
                  <a:srgbClr val="BE3E19"/>
                </a:solidFill>
                <a:latin typeface="Cambria Bold"/>
              </a:rPr>
              <a:t> </a:t>
            </a:r>
            <a:r>
              <a:rPr lang="en-US" sz="2743" dirty="0" err="1">
                <a:solidFill>
                  <a:srgbClr val="BE3E19"/>
                </a:solidFill>
                <a:latin typeface="Cambria Bold"/>
              </a:rPr>
              <a:t>nhu</a:t>
            </a:r>
            <a:r>
              <a:rPr lang="en-US" sz="2743" dirty="0">
                <a:solidFill>
                  <a:srgbClr val="BE3E19"/>
                </a:solidFill>
                <a:latin typeface="Cambria Bold"/>
              </a:rPr>
              <a:t> </a:t>
            </a:r>
            <a:r>
              <a:rPr lang="en-US" sz="2743" dirty="0" err="1">
                <a:solidFill>
                  <a:srgbClr val="BE3E19"/>
                </a:solidFill>
                <a:latin typeface="Cambria Bold"/>
              </a:rPr>
              <a:t>cầu</a:t>
            </a:r>
            <a:r>
              <a:rPr lang="en-US" sz="2743" dirty="0">
                <a:solidFill>
                  <a:srgbClr val="BE3E19"/>
                </a:solidFill>
                <a:latin typeface="Cambria Bold"/>
              </a:rPr>
              <a:t> </a:t>
            </a:r>
            <a:r>
              <a:rPr lang="en-US" sz="2743" dirty="0" err="1">
                <a:solidFill>
                  <a:srgbClr val="BE3E19"/>
                </a:solidFill>
                <a:latin typeface="Cambria Bold"/>
              </a:rPr>
              <a:t>sống</a:t>
            </a:r>
            <a:r>
              <a:rPr lang="en-US" sz="2743" dirty="0">
                <a:solidFill>
                  <a:srgbClr val="BE3E19"/>
                </a:solidFill>
                <a:latin typeface="Cambria Bold"/>
              </a:rPr>
              <a:t> </a:t>
            </a:r>
            <a:r>
              <a:rPr lang="en-US" sz="2743" dirty="0" err="1">
                <a:solidFill>
                  <a:srgbClr val="BE3E19"/>
                </a:solidFill>
                <a:latin typeface="Cambria Bold"/>
              </a:rPr>
              <a:t>của</a:t>
            </a:r>
            <a:r>
              <a:rPr lang="en-US" sz="2743" dirty="0">
                <a:solidFill>
                  <a:srgbClr val="BE3E19"/>
                </a:solidFill>
                <a:latin typeface="Cambria Bold"/>
              </a:rPr>
              <a:t> </a:t>
            </a:r>
            <a:r>
              <a:rPr lang="en-US" sz="2743" dirty="0" err="1">
                <a:solidFill>
                  <a:srgbClr val="BE3E19"/>
                </a:solidFill>
                <a:latin typeface="Cambria Bold"/>
              </a:rPr>
              <a:t>vật</a:t>
            </a:r>
            <a:r>
              <a:rPr lang="en-US" sz="2743" dirty="0">
                <a:solidFill>
                  <a:srgbClr val="BE3E19"/>
                </a:solidFill>
                <a:latin typeface="Cambria Bold"/>
              </a:rPr>
              <a:t> </a:t>
            </a:r>
            <a:r>
              <a:rPr lang="en-US" sz="2743" dirty="0" err="1">
                <a:solidFill>
                  <a:srgbClr val="BE3E19"/>
                </a:solidFill>
                <a:latin typeface="Cambria Bold"/>
              </a:rPr>
              <a:t>nuôi</a:t>
            </a:r>
            <a:r>
              <a:rPr lang="en-US" sz="2743" dirty="0">
                <a:solidFill>
                  <a:srgbClr val="BE3E19"/>
                </a:solidFill>
                <a:latin typeface="Cambria Bold"/>
              </a:rPr>
              <a:t> </a:t>
            </a:r>
            <a:r>
              <a:rPr lang="en-US" sz="2743" dirty="0" err="1">
                <a:solidFill>
                  <a:srgbClr val="BE3E19"/>
                </a:solidFill>
                <a:latin typeface="Cambria Bold"/>
              </a:rPr>
              <a:t>và</a:t>
            </a:r>
            <a:r>
              <a:rPr lang="en-US" sz="2743" dirty="0">
                <a:solidFill>
                  <a:srgbClr val="BE3E19"/>
                </a:solidFill>
                <a:latin typeface="Cambria Bold"/>
              </a:rPr>
              <a:t> </a:t>
            </a:r>
            <a:r>
              <a:rPr lang="en-US" sz="2743" dirty="0" err="1">
                <a:solidFill>
                  <a:srgbClr val="BE3E19"/>
                </a:solidFill>
                <a:latin typeface="Cambria Bold"/>
              </a:rPr>
              <a:t>đề</a:t>
            </a:r>
            <a:r>
              <a:rPr lang="en-US" sz="2743" dirty="0">
                <a:solidFill>
                  <a:srgbClr val="BE3E19"/>
                </a:solidFill>
                <a:latin typeface="Cambria Bold"/>
              </a:rPr>
              <a:t> </a:t>
            </a:r>
            <a:r>
              <a:rPr lang="en-US" sz="2743" dirty="0" err="1">
                <a:solidFill>
                  <a:srgbClr val="BE3E19"/>
                </a:solidFill>
                <a:latin typeface="Cambria Bold"/>
              </a:rPr>
              <a:t>xuất</a:t>
            </a:r>
            <a:r>
              <a:rPr lang="en-US" sz="2743" dirty="0">
                <a:solidFill>
                  <a:srgbClr val="BE3E19"/>
                </a:solidFill>
                <a:latin typeface="Cambria Bold"/>
              </a:rPr>
              <a:t> </a:t>
            </a:r>
            <a:r>
              <a:rPr lang="en-US" sz="2743" dirty="0" err="1">
                <a:solidFill>
                  <a:srgbClr val="BE3E19"/>
                </a:solidFill>
                <a:latin typeface="Cambria Bold"/>
              </a:rPr>
              <a:t>các</a:t>
            </a:r>
            <a:r>
              <a:rPr lang="en-US" sz="2743" dirty="0">
                <a:solidFill>
                  <a:srgbClr val="BE3E19"/>
                </a:solidFill>
                <a:latin typeface="Cambria Bold"/>
              </a:rPr>
              <a:t> </a:t>
            </a:r>
            <a:r>
              <a:rPr lang="en-US" sz="2743" dirty="0" err="1">
                <a:solidFill>
                  <a:srgbClr val="BE3E19"/>
                </a:solidFill>
                <a:latin typeface="Cambria Bold"/>
              </a:rPr>
              <a:t>công</a:t>
            </a:r>
            <a:r>
              <a:rPr lang="en-US" sz="2743" dirty="0">
                <a:solidFill>
                  <a:srgbClr val="BE3E19"/>
                </a:solidFill>
                <a:latin typeface="Cambria Bold"/>
              </a:rPr>
              <a:t> </a:t>
            </a:r>
            <a:r>
              <a:rPr lang="en-US" sz="2743" dirty="0" err="1">
                <a:solidFill>
                  <a:srgbClr val="BE3E19"/>
                </a:solidFill>
                <a:latin typeface="Cambria Bold"/>
              </a:rPr>
              <a:t>việc</a:t>
            </a:r>
            <a:r>
              <a:rPr lang="en-US" sz="2743" dirty="0">
                <a:solidFill>
                  <a:srgbClr val="BE3E19"/>
                </a:solidFill>
                <a:latin typeface="Cambria Bold"/>
              </a:rPr>
              <a:t> </a:t>
            </a:r>
            <a:r>
              <a:rPr lang="en-US" sz="2743" dirty="0" err="1">
                <a:solidFill>
                  <a:srgbClr val="BE3E19"/>
                </a:solidFill>
                <a:latin typeface="Cambria Bold"/>
              </a:rPr>
              <a:t>cần</a:t>
            </a:r>
            <a:r>
              <a:rPr lang="en-US" sz="2743" dirty="0">
                <a:solidFill>
                  <a:srgbClr val="BE3E19"/>
                </a:solidFill>
                <a:latin typeface="Cambria Bold"/>
              </a:rPr>
              <a:t> </a:t>
            </a:r>
            <a:r>
              <a:rPr lang="en-US" sz="2743" dirty="0" err="1">
                <a:solidFill>
                  <a:srgbClr val="BE3E19"/>
                </a:solidFill>
                <a:latin typeface="Cambria Bold"/>
              </a:rPr>
              <a:t>làm</a:t>
            </a:r>
            <a:r>
              <a:rPr lang="en-US" sz="2743" dirty="0">
                <a:solidFill>
                  <a:srgbClr val="BE3E19"/>
                </a:solidFill>
                <a:latin typeface="Cambria Bold"/>
              </a:rPr>
              <a:t> </a:t>
            </a:r>
            <a:r>
              <a:rPr lang="en-US" sz="2743" dirty="0" err="1">
                <a:solidFill>
                  <a:srgbClr val="BE3E19"/>
                </a:solidFill>
                <a:latin typeface="Cambria Bold"/>
              </a:rPr>
              <a:t>để</a:t>
            </a:r>
            <a:r>
              <a:rPr lang="en-US" sz="2743" dirty="0">
                <a:solidFill>
                  <a:srgbClr val="BE3E19"/>
                </a:solidFill>
                <a:latin typeface="Cambria Bold"/>
              </a:rPr>
              <a:t> </a:t>
            </a:r>
            <a:r>
              <a:rPr lang="en-US" sz="2743" dirty="0" err="1">
                <a:solidFill>
                  <a:srgbClr val="BE3E19"/>
                </a:solidFill>
                <a:latin typeface="Cambria Bold"/>
              </a:rPr>
              <a:t>chăm</a:t>
            </a:r>
            <a:r>
              <a:rPr lang="en-US" sz="2743" dirty="0">
                <a:solidFill>
                  <a:srgbClr val="BE3E19"/>
                </a:solidFill>
                <a:latin typeface="Cambria Bold"/>
              </a:rPr>
              <a:t> </a:t>
            </a:r>
            <a:r>
              <a:rPr lang="en-US" sz="2743" dirty="0" err="1">
                <a:solidFill>
                  <a:srgbClr val="BE3E19"/>
                </a:solidFill>
                <a:latin typeface="Cambria Bold"/>
              </a:rPr>
              <a:t>sóc</a:t>
            </a:r>
            <a:r>
              <a:rPr lang="en-US" sz="2743" dirty="0">
                <a:solidFill>
                  <a:srgbClr val="BE3E19"/>
                </a:solidFill>
                <a:latin typeface="Cambria Bold"/>
              </a:rPr>
              <a:t> </a:t>
            </a:r>
            <a:r>
              <a:rPr lang="en-US" sz="2743" dirty="0" err="1">
                <a:solidFill>
                  <a:srgbClr val="BE3E19"/>
                </a:solidFill>
                <a:latin typeface="Cambria Bold"/>
              </a:rPr>
              <a:t>vật</a:t>
            </a:r>
            <a:r>
              <a:rPr lang="en-US" sz="2743" dirty="0">
                <a:solidFill>
                  <a:srgbClr val="BE3E19"/>
                </a:solidFill>
                <a:latin typeface="Cambria Bold"/>
              </a:rPr>
              <a:t> </a:t>
            </a:r>
            <a:r>
              <a:rPr lang="en-US" sz="2743" dirty="0" err="1">
                <a:solidFill>
                  <a:srgbClr val="BE3E19"/>
                </a:solidFill>
                <a:latin typeface="Cambria Bold"/>
              </a:rPr>
              <a:t>nuôi</a:t>
            </a:r>
            <a:r>
              <a:rPr lang="en-US" sz="2743" dirty="0">
                <a:solidFill>
                  <a:srgbClr val="BE3E19"/>
                </a:solidFill>
                <a:latin typeface="Cambria Bold"/>
              </a:rPr>
              <a:t> </a:t>
            </a:r>
            <a:r>
              <a:rPr lang="en-US" sz="2743" dirty="0" err="1">
                <a:solidFill>
                  <a:srgbClr val="BE3E19"/>
                </a:solidFill>
                <a:latin typeface="Cambria Bold"/>
              </a:rPr>
              <a:t>đó</a:t>
            </a:r>
            <a:r>
              <a:rPr lang="en-US" sz="2743" dirty="0">
                <a:solidFill>
                  <a:srgbClr val="BE3E19"/>
                </a:solidFill>
                <a:latin typeface="Cambria Bold"/>
              </a:rPr>
              <a:t> </a:t>
            </a:r>
            <a:r>
              <a:rPr lang="en-US" sz="2743" dirty="0" err="1">
                <a:solidFill>
                  <a:srgbClr val="BE3E19"/>
                </a:solidFill>
                <a:latin typeface="Cambria Bold"/>
              </a:rPr>
              <a:t>trong</a:t>
            </a:r>
            <a:r>
              <a:rPr lang="en-US" sz="2743" dirty="0">
                <a:solidFill>
                  <a:srgbClr val="BE3E19"/>
                </a:solidFill>
                <a:latin typeface="Cambria Bold"/>
              </a:rPr>
              <a:t> </a:t>
            </a:r>
            <a:r>
              <a:rPr lang="en-US" sz="2743" dirty="0" err="1">
                <a:solidFill>
                  <a:srgbClr val="BE3E19"/>
                </a:solidFill>
                <a:latin typeface="Cambria Bold"/>
              </a:rPr>
              <a:t>các</a:t>
            </a:r>
            <a:r>
              <a:rPr lang="en-US" sz="2743" dirty="0">
                <a:solidFill>
                  <a:srgbClr val="BE3E19"/>
                </a:solidFill>
                <a:latin typeface="Cambria Bold"/>
              </a:rPr>
              <a:t> </a:t>
            </a:r>
            <a:r>
              <a:rPr lang="en-US" sz="2743" dirty="0" err="1">
                <a:solidFill>
                  <a:srgbClr val="BE3E19"/>
                </a:solidFill>
                <a:latin typeface="Cambria Bold"/>
              </a:rPr>
              <a:t>trường</a:t>
            </a:r>
            <a:r>
              <a:rPr lang="en-US" sz="2743" dirty="0">
                <a:solidFill>
                  <a:srgbClr val="BE3E19"/>
                </a:solidFill>
                <a:latin typeface="Cambria Bold"/>
              </a:rPr>
              <a:t> </a:t>
            </a:r>
            <a:r>
              <a:rPr lang="en-US" sz="2743" dirty="0" err="1">
                <a:solidFill>
                  <a:srgbClr val="BE3E19"/>
                </a:solidFill>
                <a:latin typeface="Cambria Bold"/>
              </a:rPr>
              <a:t>hợp</a:t>
            </a:r>
            <a:r>
              <a:rPr lang="en-US" sz="2743" dirty="0">
                <a:solidFill>
                  <a:srgbClr val="BE3E19"/>
                </a:solidFill>
                <a:latin typeface="Cambria Bold"/>
              </a:rPr>
              <a:t> </a:t>
            </a:r>
            <a:r>
              <a:rPr lang="en-US" sz="2743" dirty="0" err="1">
                <a:solidFill>
                  <a:srgbClr val="BE3E19"/>
                </a:solidFill>
                <a:latin typeface="Cambria Bold"/>
              </a:rPr>
              <a:t>sau</a:t>
            </a:r>
            <a:r>
              <a:rPr lang="en-US" sz="2743" dirty="0">
                <a:solidFill>
                  <a:srgbClr val="BE3E19"/>
                </a:solidFill>
                <a:latin typeface="Cambria Bold"/>
              </a:rPr>
              <a:t>:</a:t>
            </a:r>
          </a:p>
        </p:txBody>
      </p:sp>
      <p:grpSp>
        <p:nvGrpSpPr>
          <p:cNvPr id="29" name="Group 28">
            <a:extLst>
              <a:ext uri="{FF2B5EF4-FFF2-40B4-BE49-F238E27FC236}">
                <a16:creationId xmlns:a16="http://schemas.microsoft.com/office/drawing/2014/main" id="{F3F32AD5-EA4E-8C57-E9CD-D313528D38C1}"/>
              </a:ext>
            </a:extLst>
          </p:cNvPr>
          <p:cNvGrpSpPr/>
          <p:nvPr/>
        </p:nvGrpSpPr>
        <p:grpSpPr>
          <a:xfrm>
            <a:off x="1425921" y="2704093"/>
            <a:ext cx="4527008" cy="1566008"/>
            <a:chOff x="1425921" y="2704093"/>
            <a:chExt cx="4527008" cy="1566008"/>
          </a:xfrm>
        </p:grpSpPr>
        <p:sp>
          <p:nvSpPr>
            <p:cNvPr id="16" name="Freeform 16"/>
            <p:cNvSpPr/>
            <p:nvPr/>
          </p:nvSpPr>
          <p:spPr>
            <a:xfrm>
              <a:off x="1425921" y="2704093"/>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grpSp>
          <p:nvGrpSpPr>
            <p:cNvPr id="26" name="Group 25">
              <a:extLst>
                <a:ext uri="{FF2B5EF4-FFF2-40B4-BE49-F238E27FC236}">
                  <a16:creationId xmlns:a16="http://schemas.microsoft.com/office/drawing/2014/main" id="{20163E22-F84F-F16F-436F-FC466FAF715E}"/>
                </a:ext>
              </a:extLst>
            </p:cNvPr>
            <p:cNvGrpSpPr/>
            <p:nvPr/>
          </p:nvGrpSpPr>
          <p:grpSpPr>
            <a:xfrm>
              <a:off x="1527521" y="2805693"/>
              <a:ext cx="4425408" cy="1464408"/>
              <a:chOff x="1527521" y="2805693"/>
              <a:chExt cx="4425408" cy="1464408"/>
            </a:xfrm>
          </p:grpSpPr>
          <p:sp>
            <p:nvSpPr>
              <p:cNvPr id="20" name="Freeform 20"/>
              <p:cNvSpPr/>
              <p:nvPr/>
            </p:nvSpPr>
            <p:spPr>
              <a:xfrm>
                <a:off x="1527521" y="2805693"/>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3" name="TextBox 23"/>
              <p:cNvSpPr txBox="1"/>
              <p:nvPr/>
            </p:nvSpPr>
            <p:spPr>
              <a:xfrm>
                <a:off x="1527521" y="2808516"/>
                <a:ext cx="3787844" cy="1176925"/>
              </a:xfrm>
              <a:prstGeom prst="rect">
                <a:avLst/>
              </a:prstGeom>
            </p:spPr>
            <p:txBody>
              <a:bodyPr lIns="0" tIns="0" rIns="0" bIns="0" rtlCol="0" anchor="t">
                <a:spAutoFit/>
              </a:bodyPr>
              <a:lstStyle/>
              <a:p>
                <a:pPr algn="ctr" defTabSz="609630">
                  <a:lnSpc>
                    <a:spcPts val="4786"/>
                  </a:lnSpc>
                  <a:spcBef>
                    <a:spcPct val="0"/>
                  </a:spcBef>
                </a:pPr>
                <a:r>
                  <a:rPr lang="en-US" sz="3418" dirty="0">
                    <a:solidFill>
                      <a:srgbClr val="000000"/>
                    </a:solidFill>
                    <a:latin typeface="Cambria Bold"/>
                  </a:rPr>
                  <a:t>Khi </a:t>
                </a:r>
                <a:r>
                  <a:rPr lang="en-US" sz="3418" dirty="0" err="1">
                    <a:solidFill>
                      <a:srgbClr val="000000"/>
                    </a:solidFill>
                    <a:latin typeface="Cambria Bold"/>
                  </a:rPr>
                  <a:t>vật</a:t>
                </a:r>
                <a:r>
                  <a:rPr lang="en-US" sz="3418" dirty="0">
                    <a:solidFill>
                      <a:srgbClr val="000000"/>
                    </a:solidFill>
                    <a:latin typeface="Cambria Bold"/>
                  </a:rPr>
                  <a:t> </a:t>
                </a:r>
                <a:r>
                  <a:rPr lang="en-US" sz="3418" dirty="0" err="1">
                    <a:solidFill>
                      <a:srgbClr val="000000"/>
                    </a:solidFill>
                    <a:latin typeface="Cambria Bold"/>
                  </a:rPr>
                  <a:t>nuôi</a:t>
                </a:r>
                <a:r>
                  <a:rPr lang="en-US" sz="3418" dirty="0">
                    <a:solidFill>
                      <a:srgbClr val="000000"/>
                    </a:solidFill>
                    <a:latin typeface="Cambria Bold"/>
                  </a:rPr>
                  <a:t> </a:t>
                </a:r>
                <a:r>
                  <a:rPr lang="en-US" sz="3418" dirty="0" err="1">
                    <a:solidFill>
                      <a:srgbClr val="000000"/>
                    </a:solidFill>
                    <a:latin typeface="Cambria Bold"/>
                  </a:rPr>
                  <a:t>đói</a:t>
                </a:r>
                <a:r>
                  <a:rPr lang="en-US" sz="3418" dirty="0">
                    <a:solidFill>
                      <a:srgbClr val="000000"/>
                    </a:solidFill>
                    <a:latin typeface="Cambria Bold"/>
                  </a:rPr>
                  <a:t> hay </a:t>
                </a:r>
                <a:r>
                  <a:rPr lang="en-US" sz="3418" dirty="0" err="1">
                    <a:solidFill>
                      <a:srgbClr val="000000"/>
                    </a:solidFill>
                    <a:latin typeface="Cambria Bold"/>
                  </a:rPr>
                  <a:t>khát</a:t>
                </a:r>
                <a:endParaRPr lang="en-US" sz="3418" dirty="0">
                  <a:solidFill>
                    <a:srgbClr val="000000"/>
                  </a:solidFill>
                  <a:latin typeface="Cambria Bold"/>
                </a:endParaRPr>
              </a:p>
            </p:txBody>
          </p:sp>
        </p:grpSp>
      </p:grpSp>
      <p:grpSp>
        <p:nvGrpSpPr>
          <p:cNvPr id="27" name="Group 26">
            <a:extLst>
              <a:ext uri="{FF2B5EF4-FFF2-40B4-BE49-F238E27FC236}">
                <a16:creationId xmlns:a16="http://schemas.microsoft.com/office/drawing/2014/main" id="{96DE2CE8-8025-4088-B628-90EDDE62F611}"/>
              </a:ext>
            </a:extLst>
          </p:cNvPr>
          <p:cNvGrpSpPr/>
          <p:nvPr/>
        </p:nvGrpSpPr>
        <p:grpSpPr>
          <a:xfrm>
            <a:off x="6477207" y="2704093"/>
            <a:ext cx="4527008" cy="1566008"/>
            <a:chOff x="6477207" y="2704093"/>
            <a:chExt cx="4527008" cy="1566008"/>
          </a:xfrm>
        </p:grpSpPr>
        <p:sp>
          <p:nvSpPr>
            <p:cNvPr id="18" name="Freeform 18"/>
            <p:cNvSpPr/>
            <p:nvPr/>
          </p:nvSpPr>
          <p:spPr>
            <a:xfrm>
              <a:off x="6477207" y="2704093"/>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578807" y="2805693"/>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6897589" y="2808516"/>
              <a:ext cx="3318112" cy="1176925"/>
            </a:xfrm>
            <a:prstGeom prst="rect">
              <a:avLst/>
            </a:prstGeom>
          </p:spPr>
          <p:txBody>
            <a:bodyPr lIns="0" tIns="0" rIns="0" bIns="0" rtlCol="0" anchor="t">
              <a:spAutoFit/>
            </a:bodyPr>
            <a:lstStyle/>
            <a:p>
              <a:pPr algn="ctr" defTabSz="609630">
                <a:lnSpc>
                  <a:spcPts val="4786"/>
                </a:lnSpc>
                <a:spcBef>
                  <a:spcPct val="0"/>
                </a:spcBef>
              </a:pPr>
              <a:r>
                <a:rPr lang="en-US" sz="3418" dirty="0">
                  <a:solidFill>
                    <a:srgbClr val="000000"/>
                  </a:solidFill>
                  <a:latin typeface="Cambria Bold"/>
                </a:rPr>
                <a:t>Khi </a:t>
              </a:r>
              <a:r>
                <a:rPr lang="en-US" sz="3418" dirty="0" err="1">
                  <a:solidFill>
                    <a:srgbClr val="000000"/>
                  </a:solidFill>
                  <a:latin typeface="Cambria Bold"/>
                </a:rPr>
                <a:t>thời</a:t>
              </a:r>
              <a:r>
                <a:rPr lang="en-US" sz="3418" dirty="0">
                  <a:solidFill>
                    <a:srgbClr val="000000"/>
                  </a:solidFill>
                  <a:latin typeface="Cambria Bold"/>
                </a:rPr>
                <a:t> </a:t>
              </a:r>
              <a:r>
                <a:rPr lang="en-US" sz="3418" dirty="0" err="1">
                  <a:solidFill>
                    <a:srgbClr val="000000"/>
                  </a:solidFill>
                  <a:latin typeface="Cambria Bold"/>
                </a:rPr>
                <a:t>tiết</a:t>
              </a:r>
              <a:r>
                <a:rPr lang="en-US" sz="3418" dirty="0">
                  <a:solidFill>
                    <a:srgbClr val="000000"/>
                  </a:solidFill>
                  <a:latin typeface="Cambria Bold"/>
                </a:rPr>
                <a:t> </a:t>
              </a:r>
              <a:r>
                <a:rPr lang="en-US" sz="3418" dirty="0" err="1">
                  <a:solidFill>
                    <a:srgbClr val="000000"/>
                  </a:solidFill>
                  <a:latin typeface="Cambria Bold"/>
                </a:rPr>
                <a:t>nắng</a:t>
              </a:r>
              <a:r>
                <a:rPr lang="en-US" sz="3418" dirty="0">
                  <a:solidFill>
                    <a:srgbClr val="000000"/>
                  </a:solidFill>
                  <a:latin typeface="Cambria Bold"/>
                </a:rPr>
                <a:t> </a:t>
              </a:r>
              <a:r>
                <a:rPr lang="en-US" sz="3418" dirty="0" err="1">
                  <a:solidFill>
                    <a:srgbClr val="000000"/>
                  </a:solidFill>
                  <a:latin typeface="Cambria Bold"/>
                </a:rPr>
                <a:t>nóng</a:t>
              </a:r>
              <a:endParaRPr lang="en-US" sz="3418" dirty="0">
                <a:solidFill>
                  <a:srgbClr val="000000"/>
                </a:solidFill>
                <a:latin typeface="Cambria Bold"/>
              </a:endParaRPr>
            </a:p>
          </p:txBody>
        </p:sp>
      </p:grpSp>
      <p:grpSp>
        <p:nvGrpSpPr>
          <p:cNvPr id="28" name="Group 27">
            <a:extLst>
              <a:ext uri="{FF2B5EF4-FFF2-40B4-BE49-F238E27FC236}">
                <a16:creationId xmlns:a16="http://schemas.microsoft.com/office/drawing/2014/main" id="{468EF8AF-AB9E-73F5-6DFF-A35F5C45C2A2}"/>
              </a:ext>
            </a:extLst>
          </p:cNvPr>
          <p:cNvGrpSpPr/>
          <p:nvPr/>
        </p:nvGrpSpPr>
        <p:grpSpPr>
          <a:xfrm>
            <a:off x="3986473" y="4506899"/>
            <a:ext cx="4527008" cy="1566008"/>
            <a:chOff x="3986473" y="4506899"/>
            <a:chExt cx="4527008" cy="1566008"/>
          </a:xfrm>
        </p:grpSpPr>
        <p:sp>
          <p:nvSpPr>
            <p:cNvPr id="19" name="Freeform 19"/>
            <p:cNvSpPr/>
            <p:nvPr/>
          </p:nvSpPr>
          <p:spPr>
            <a:xfrm>
              <a:off x="3986473" y="4506899"/>
              <a:ext cx="4425408" cy="1464408"/>
            </a:xfrm>
            <a:custGeom>
              <a:avLst/>
              <a:gdLst/>
              <a:ahLst/>
              <a:cxnLst/>
              <a:rect l="l" t="t" r="r" b="b"/>
              <a:pathLst>
                <a:path w="6638112" h="2196612">
                  <a:moveTo>
                    <a:pt x="0" y="0"/>
                  </a:moveTo>
                  <a:lnTo>
                    <a:pt x="6638112" y="0"/>
                  </a:lnTo>
                  <a:lnTo>
                    <a:pt x="6638112" y="2196611"/>
                  </a:lnTo>
                  <a:lnTo>
                    <a:pt x="0" y="219661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4088073" y="4608499"/>
              <a:ext cx="4425408" cy="1464408"/>
            </a:xfrm>
            <a:custGeom>
              <a:avLst/>
              <a:gdLst/>
              <a:ahLst/>
              <a:cxnLst/>
              <a:rect l="l" t="t" r="r" b="b"/>
              <a:pathLst>
                <a:path w="6638112" h="2196612">
                  <a:moveTo>
                    <a:pt x="0" y="0"/>
                  </a:moveTo>
                  <a:lnTo>
                    <a:pt x="6638112" y="0"/>
                  </a:lnTo>
                  <a:lnTo>
                    <a:pt x="6638112" y="2196611"/>
                  </a:lnTo>
                  <a:lnTo>
                    <a:pt x="0" y="219661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5" name="TextBox 25"/>
            <p:cNvSpPr txBox="1"/>
            <p:nvPr/>
          </p:nvSpPr>
          <p:spPr>
            <a:xfrm>
              <a:off x="4583285" y="4581251"/>
              <a:ext cx="3153705" cy="1176925"/>
            </a:xfrm>
            <a:prstGeom prst="rect">
              <a:avLst/>
            </a:prstGeom>
          </p:spPr>
          <p:txBody>
            <a:bodyPr lIns="0" tIns="0" rIns="0" bIns="0" rtlCol="0" anchor="t">
              <a:spAutoFit/>
            </a:bodyPr>
            <a:lstStyle/>
            <a:p>
              <a:pPr algn="ctr" defTabSz="609630">
                <a:lnSpc>
                  <a:spcPts val="4786"/>
                </a:lnSpc>
                <a:spcBef>
                  <a:spcPct val="0"/>
                </a:spcBef>
              </a:pPr>
              <a:r>
                <a:rPr lang="en-US" sz="3418" dirty="0" err="1">
                  <a:solidFill>
                    <a:srgbClr val="000000"/>
                  </a:solidFill>
                  <a:latin typeface="Cambria Bold"/>
                </a:rPr>
                <a:t>Khi</a:t>
              </a:r>
              <a:r>
                <a:rPr lang="en-US" sz="3418" dirty="0">
                  <a:solidFill>
                    <a:srgbClr val="000000"/>
                  </a:solidFill>
                  <a:latin typeface="Cambria Bold"/>
                </a:rPr>
                <a:t> </a:t>
              </a:r>
              <a:r>
                <a:rPr lang="en-US" sz="3418" dirty="0" err="1">
                  <a:solidFill>
                    <a:srgbClr val="000000"/>
                  </a:solidFill>
                  <a:latin typeface="Cambria Bold"/>
                </a:rPr>
                <a:t>thời</a:t>
              </a:r>
              <a:r>
                <a:rPr lang="en-US" sz="3418" dirty="0">
                  <a:solidFill>
                    <a:srgbClr val="000000"/>
                  </a:solidFill>
                  <a:latin typeface="Cambria Bold"/>
                </a:rPr>
                <a:t> </a:t>
              </a:r>
              <a:r>
                <a:rPr lang="en-US" sz="3418" dirty="0" err="1">
                  <a:solidFill>
                    <a:srgbClr val="000000"/>
                  </a:solidFill>
                  <a:latin typeface="Cambria Bold"/>
                </a:rPr>
                <a:t>tiết</a:t>
              </a:r>
              <a:r>
                <a:rPr lang="en-US" sz="3418" dirty="0">
                  <a:solidFill>
                    <a:srgbClr val="000000"/>
                  </a:solidFill>
                  <a:latin typeface="Cambria Bold"/>
                </a:rPr>
                <a:t> </a:t>
              </a:r>
              <a:r>
                <a:rPr lang="en-US" sz="3418" dirty="0" err="1">
                  <a:solidFill>
                    <a:srgbClr val="000000"/>
                  </a:solidFill>
                  <a:latin typeface="Cambria Bold"/>
                </a:rPr>
                <a:t>lạnh</a:t>
              </a:r>
              <a:r>
                <a:rPr lang="en-US" sz="3418" dirty="0">
                  <a:solidFill>
                    <a:srgbClr val="000000"/>
                  </a:solidFill>
                  <a:latin typeface="Cambria Bold"/>
                </a:rPr>
                <a:t> </a:t>
              </a:r>
              <a:r>
                <a:rPr lang="en-US" sz="3418" dirty="0" err="1">
                  <a:solidFill>
                    <a:srgbClr val="000000"/>
                  </a:solidFill>
                  <a:latin typeface="Cambria Bold"/>
                </a:rPr>
                <a:t>giá</a:t>
              </a:r>
              <a:endParaRPr lang="en-US" sz="3418" dirty="0">
                <a:solidFill>
                  <a:srgbClr val="000000"/>
                </a:solidFill>
                <a:latin typeface="Cambria Bold"/>
              </a:endParaRPr>
            </a:p>
          </p:txBody>
        </p:sp>
      </p:grpSp>
      <p:sp>
        <p:nvSpPr>
          <p:cNvPr id="30" name="Rectangle 29">
            <a:extLst>
              <a:ext uri="{FF2B5EF4-FFF2-40B4-BE49-F238E27FC236}">
                <a16:creationId xmlns:a16="http://schemas.microsoft.com/office/drawing/2014/main" id="{89733DE0-40C6-5BD2-BD90-54E573BD02F0}"/>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21958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53" presetClass="entr" presetSubtype="16"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53"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0C501B3-5AF5-03CF-6448-7CDD63F46A21}"/>
              </a:ext>
            </a:extLst>
          </p:cNvPr>
          <p:cNvSpPr txBox="1"/>
          <p:nvPr/>
        </p:nvSpPr>
        <p:spPr>
          <a:xfrm>
            <a:off x="1224539" y="1340973"/>
            <a:ext cx="9842666" cy="4468916"/>
          </a:xfrm>
          <a:prstGeom prst="rect">
            <a:avLst/>
          </a:prstGeom>
          <a:noFill/>
        </p:spPr>
        <p:txBody>
          <a:bodyPr wrap="square">
            <a:spAutoFit/>
          </a:bodyPr>
          <a:lstStyle/>
          <a:p>
            <a:pPr marL="0" marR="0" algn="just">
              <a:lnSpc>
                <a:spcPct val="115000"/>
              </a:lnSpc>
              <a:spcBef>
                <a:spcPts val="0"/>
              </a:spcBef>
              <a:spcAft>
                <a:spcPts val="0"/>
              </a:spcAft>
            </a:pP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Năng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đặc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thù</a:t>
            </a:r>
            <a:r>
              <a:rPr lang="en-US" sz="3600" b="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xuất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cụ</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chăm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sóc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trồng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vật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nuôi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giải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tại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sao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phải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công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phù</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chăm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sóc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trồng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hoặc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vật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nuôi</a:t>
            </a:r>
            <a:r>
              <a:rPr lang="en-US" sz="3600" b="1" dirty="0">
                <a:effectLst/>
                <a:latin typeface="Cambria" panose="02040503050406030204" pitchFamily="18" charset="0"/>
                <a:ea typeface="Cambria" panose="02040503050406030204" pitchFamily="18" charset="0"/>
              </a:rPr>
              <a:t> ở </a:t>
            </a:r>
            <a:r>
              <a:rPr lang="en-US" sz="3600" b="1" dirty="0" err="1">
                <a:effectLst/>
                <a:latin typeface="Cambria" panose="02040503050406030204" pitchFamily="18" charset="0"/>
                <a:ea typeface="Cambria" panose="02040503050406030204" pitchFamily="18" charset="0"/>
              </a:rPr>
              <a:t>nhà</a:t>
            </a:r>
            <a:r>
              <a:rPr lang="en-US" sz="3600" b="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a:p>
            <a:pPr algn="just"/>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Năng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năng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duy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giải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quyết</a:t>
            </a:r>
            <a:r>
              <a:rPr lang="en-US" sz="3600" b="1" dirty="0">
                <a:effectLst/>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886566E-BFDE-C8F0-DAFA-F676EA6F8996}"/>
              </a:ext>
            </a:extLst>
          </p:cNvPr>
          <p:cNvPicPr>
            <a:picLocks noChangeAspect="1"/>
          </p:cNvPicPr>
          <p:nvPr/>
        </p:nvPicPr>
        <p:blipFill>
          <a:blip r:embed="rId22"/>
          <a:stretch>
            <a:fillRect/>
          </a:stretch>
        </p:blipFill>
        <p:spPr>
          <a:xfrm>
            <a:off x="4060819" y="562706"/>
            <a:ext cx="4584589" cy="1072989"/>
          </a:xfrm>
          <a:prstGeom prst="rect">
            <a:avLst/>
          </a:prstGeom>
        </p:spPr>
      </p:pic>
      <p:sp>
        <p:nvSpPr>
          <p:cNvPr id="15" name="Rectangle 14">
            <a:extLst>
              <a:ext uri="{FF2B5EF4-FFF2-40B4-BE49-F238E27FC236}">
                <a16:creationId xmlns:a16="http://schemas.microsoft.com/office/drawing/2014/main" id="{1BCBC32A-7220-4B1A-76EA-6106F0E582B0}"/>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41570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181066" y="5318902"/>
            <a:ext cx="10021537" cy="549381"/>
          </a:xfrm>
          <a:prstGeom prst="rect">
            <a:avLst/>
          </a:prstGeom>
        </p:spPr>
        <p:txBody>
          <a:bodyPr lIns="0" tIns="0" rIns="0" bIns="0" rtlCol="0" anchor="t">
            <a:spAutoFit/>
          </a:bodyPr>
          <a:lstStyle/>
          <a:p>
            <a:pPr algn="ctr" defTabSz="609630">
              <a:lnSpc>
                <a:spcPts val="4674"/>
              </a:lnSpc>
              <a:spcBef>
                <a:spcPct val="0"/>
              </a:spcBef>
            </a:pPr>
            <a:r>
              <a:rPr lang="en-US" sz="3338" dirty="0">
                <a:solidFill>
                  <a:srgbClr val="000000"/>
                </a:solidFill>
                <a:latin typeface="Cambria Bold"/>
              </a:rPr>
              <a:t>Cung </a:t>
            </a:r>
            <a:r>
              <a:rPr lang="en-US" sz="3338" dirty="0" err="1">
                <a:solidFill>
                  <a:srgbClr val="000000"/>
                </a:solidFill>
                <a:latin typeface="Cambria Bold"/>
              </a:rPr>
              <a:t>cấp</a:t>
            </a:r>
            <a:r>
              <a:rPr lang="en-US" sz="3338" dirty="0">
                <a:solidFill>
                  <a:srgbClr val="000000"/>
                </a:solidFill>
                <a:latin typeface="Cambria Bold"/>
              </a:rPr>
              <a:t> </a:t>
            </a:r>
            <a:r>
              <a:rPr lang="en-US" sz="3338" dirty="0" err="1">
                <a:solidFill>
                  <a:srgbClr val="000000"/>
                </a:solidFill>
                <a:latin typeface="Cambria Bold"/>
              </a:rPr>
              <a:t>đầy</a:t>
            </a:r>
            <a:r>
              <a:rPr lang="en-US" sz="3338" dirty="0">
                <a:solidFill>
                  <a:srgbClr val="000000"/>
                </a:solidFill>
                <a:latin typeface="Cambria Bold"/>
              </a:rPr>
              <a:t> </a:t>
            </a:r>
            <a:r>
              <a:rPr lang="en-US" sz="3338" dirty="0" err="1">
                <a:solidFill>
                  <a:srgbClr val="000000"/>
                </a:solidFill>
                <a:latin typeface="Cambria Bold"/>
              </a:rPr>
              <a:t>đủ</a:t>
            </a:r>
            <a:r>
              <a:rPr lang="en-US" sz="3338" dirty="0">
                <a:solidFill>
                  <a:srgbClr val="000000"/>
                </a:solidFill>
                <a:latin typeface="Cambria Bold"/>
              </a:rPr>
              <a:t> </a:t>
            </a:r>
            <a:r>
              <a:rPr lang="en-US" sz="3338" dirty="0" err="1">
                <a:solidFill>
                  <a:srgbClr val="000000"/>
                </a:solidFill>
                <a:latin typeface="Cambria Bold"/>
              </a:rPr>
              <a:t>thức</a:t>
            </a:r>
            <a:r>
              <a:rPr lang="en-US" sz="3338" dirty="0">
                <a:solidFill>
                  <a:srgbClr val="000000"/>
                </a:solidFill>
                <a:latin typeface="Cambria Bold"/>
              </a:rPr>
              <a:t> </a:t>
            </a:r>
            <a:r>
              <a:rPr lang="en-US" sz="3338" dirty="0" err="1">
                <a:solidFill>
                  <a:srgbClr val="000000"/>
                </a:solidFill>
                <a:latin typeface="Cambria Bold"/>
              </a:rPr>
              <a:t>ăn</a:t>
            </a:r>
            <a:r>
              <a:rPr lang="en-US" sz="3338" dirty="0">
                <a:solidFill>
                  <a:srgbClr val="000000"/>
                </a:solidFill>
                <a:latin typeface="Cambria Bold"/>
              </a:rPr>
              <a:t> </a:t>
            </a:r>
            <a:r>
              <a:rPr lang="en-US" sz="3338" dirty="0" err="1">
                <a:solidFill>
                  <a:srgbClr val="000000"/>
                </a:solidFill>
                <a:latin typeface="Cambria Bold"/>
              </a:rPr>
              <a:t>và</a:t>
            </a:r>
            <a:r>
              <a:rPr lang="en-US" sz="3338" dirty="0">
                <a:solidFill>
                  <a:srgbClr val="000000"/>
                </a:solidFill>
                <a:latin typeface="Cambria Bold"/>
              </a:rPr>
              <a:t> </a:t>
            </a:r>
            <a:r>
              <a:rPr lang="en-US" sz="3338" dirty="0" err="1">
                <a:solidFill>
                  <a:srgbClr val="000000"/>
                </a:solidFill>
                <a:latin typeface="Cambria Bold"/>
              </a:rPr>
              <a:t>nước</a:t>
            </a:r>
            <a:r>
              <a:rPr lang="en-US" sz="3338" dirty="0">
                <a:solidFill>
                  <a:srgbClr val="000000"/>
                </a:solidFill>
                <a:latin typeface="Cambria Bold"/>
              </a:rPr>
              <a:t> </a:t>
            </a:r>
            <a:r>
              <a:rPr lang="en-US" sz="3338" dirty="0" err="1">
                <a:solidFill>
                  <a:srgbClr val="000000"/>
                </a:solidFill>
                <a:latin typeface="Cambria Bold"/>
              </a:rPr>
              <a:t>uống</a:t>
            </a:r>
            <a:r>
              <a:rPr lang="en-US" sz="3338" dirty="0">
                <a:solidFill>
                  <a:srgbClr val="000000"/>
                </a:solidFill>
                <a:latin typeface="Cambria Bold"/>
              </a:rPr>
              <a:t> </a:t>
            </a:r>
            <a:r>
              <a:rPr lang="en-US" sz="3338" dirty="0" err="1">
                <a:solidFill>
                  <a:srgbClr val="000000"/>
                </a:solidFill>
                <a:latin typeface="Cambria Bold"/>
              </a:rPr>
              <a:t>cho</a:t>
            </a:r>
            <a:r>
              <a:rPr lang="en-US" sz="3338" dirty="0">
                <a:solidFill>
                  <a:srgbClr val="000000"/>
                </a:solidFill>
                <a:latin typeface="Cambria Bold"/>
              </a:rPr>
              <a:t> </a:t>
            </a:r>
            <a:r>
              <a:rPr lang="en-US" sz="3338" dirty="0" err="1">
                <a:solidFill>
                  <a:srgbClr val="000000"/>
                </a:solidFill>
                <a:latin typeface="Cambria Bold"/>
              </a:rPr>
              <a:t>vật</a:t>
            </a:r>
            <a:r>
              <a:rPr lang="en-US" sz="3338" dirty="0">
                <a:solidFill>
                  <a:srgbClr val="000000"/>
                </a:solidFill>
                <a:latin typeface="Cambria Bold"/>
              </a:rPr>
              <a:t> </a:t>
            </a:r>
            <a:r>
              <a:rPr lang="en-US" sz="3338" dirty="0" err="1">
                <a:solidFill>
                  <a:srgbClr val="000000"/>
                </a:solidFill>
                <a:latin typeface="Cambria Bold"/>
              </a:rPr>
              <a:t>nuôi</a:t>
            </a:r>
            <a:r>
              <a:rPr lang="en-US" sz="3338" dirty="0">
                <a:solidFill>
                  <a:srgbClr val="000000"/>
                </a:solidFill>
                <a:latin typeface="Cambria Bold"/>
              </a:rPr>
              <a:t>.</a:t>
            </a:r>
          </a:p>
        </p:txBody>
      </p:sp>
      <p:grpSp>
        <p:nvGrpSpPr>
          <p:cNvPr id="18" name="Group 17">
            <a:extLst>
              <a:ext uri="{FF2B5EF4-FFF2-40B4-BE49-F238E27FC236}">
                <a16:creationId xmlns:a16="http://schemas.microsoft.com/office/drawing/2014/main" id="{054BB1DD-1C16-B2EE-89F4-3B0AEE564CB9}"/>
              </a:ext>
            </a:extLst>
          </p:cNvPr>
          <p:cNvGrpSpPr/>
          <p:nvPr/>
        </p:nvGrpSpPr>
        <p:grpSpPr>
          <a:xfrm>
            <a:off x="43286" y="145133"/>
            <a:ext cx="3814825" cy="1169351"/>
            <a:chOff x="1104267" y="685800"/>
            <a:chExt cx="4425408" cy="1464408"/>
          </a:xfrm>
        </p:grpSpPr>
        <p:sp>
          <p:nvSpPr>
            <p:cNvPr id="15" name="Freeform 15"/>
            <p:cNvSpPr/>
            <p:nvPr/>
          </p:nvSpPr>
          <p:spPr>
            <a:xfrm>
              <a:off x="1104267" y="685800"/>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277140" y="704460"/>
              <a:ext cx="3340788" cy="1226411"/>
            </a:xfrm>
            <a:prstGeom prst="rect">
              <a:avLst/>
            </a:prstGeom>
          </p:spPr>
          <p:txBody>
            <a:bodyPr wrap="square" lIns="0" tIns="0" rIns="0" bIns="0" rtlCol="0" anchor="t">
              <a:spAutoFit/>
            </a:bodyPr>
            <a:lstStyle/>
            <a:p>
              <a:pPr algn="ctr" defTabSz="609630">
                <a:lnSpc>
                  <a:spcPts val="4014"/>
                </a:lnSpc>
              </a:pPr>
              <a:r>
                <a:rPr lang="en-US" sz="2800" dirty="0">
                  <a:solidFill>
                    <a:srgbClr val="000000"/>
                  </a:solidFill>
                  <a:latin typeface="Cambria Bold"/>
                </a:rPr>
                <a:t>Khi </a:t>
              </a:r>
              <a:r>
                <a:rPr lang="en-US" sz="2800" dirty="0" err="1">
                  <a:solidFill>
                    <a:srgbClr val="000000"/>
                  </a:solidFill>
                  <a:latin typeface="Cambria Bold"/>
                </a:rPr>
                <a:t>vật</a:t>
              </a:r>
              <a:r>
                <a:rPr lang="en-US" sz="2800" dirty="0">
                  <a:solidFill>
                    <a:srgbClr val="000000"/>
                  </a:solidFill>
                  <a:latin typeface="Cambria Bold"/>
                </a:rPr>
                <a:t> </a:t>
              </a:r>
              <a:r>
                <a:rPr lang="en-US" sz="2800" dirty="0" err="1">
                  <a:solidFill>
                    <a:srgbClr val="000000"/>
                  </a:solidFill>
                  <a:latin typeface="Cambria Bold"/>
                </a:rPr>
                <a:t>nuôi</a:t>
              </a:r>
              <a:r>
                <a:rPr lang="en-US" sz="2800" dirty="0">
                  <a:solidFill>
                    <a:srgbClr val="000000"/>
                  </a:solidFill>
                  <a:latin typeface="Cambria Bold"/>
                </a:rPr>
                <a:t> </a:t>
              </a:r>
              <a:r>
                <a:rPr lang="en-US" sz="2800" dirty="0" err="1">
                  <a:solidFill>
                    <a:srgbClr val="000000"/>
                  </a:solidFill>
                  <a:latin typeface="Cambria Bold"/>
                </a:rPr>
                <a:t>đói</a:t>
              </a:r>
              <a:r>
                <a:rPr lang="en-US" sz="2800" dirty="0">
                  <a:solidFill>
                    <a:srgbClr val="000000"/>
                  </a:solidFill>
                  <a:latin typeface="Cambria Bold"/>
                </a:rPr>
                <a:t> hay </a:t>
              </a:r>
              <a:r>
                <a:rPr lang="en-US" sz="2800" dirty="0" err="1">
                  <a:solidFill>
                    <a:srgbClr val="000000"/>
                  </a:solidFill>
                  <a:latin typeface="Cambria Bold"/>
                </a:rPr>
                <a:t>khát</a:t>
              </a:r>
              <a:endParaRPr lang="en-US" sz="2800" dirty="0">
                <a:solidFill>
                  <a:srgbClr val="000000"/>
                </a:solidFill>
                <a:latin typeface="Cambria Bold"/>
              </a:endParaRPr>
            </a:p>
          </p:txBody>
        </p:sp>
      </p:grpSp>
      <p:pic>
        <p:nvPicPr>
          <p:cNvPr id="20" name="Picture 19">
            <a:extLst>
              <a:ext uri="{FF2B5EF4-FFF2-40B4-BE49-F238E27FC236}">
                <a16:creationId xmlns:a16="http://schemas.microsoft.com/office/drawing/2014/main" id="{88EA040A-53F3-8541-D6CC-494FF846103B}"/>
              </a:ext>
            </a:extLst>
          </p:cNvPr>
          <p:cNvPicPr>
            <a:picLocks noChangeAspect="1"/>
          </p:cNvPicPr>
          <p:nvPr/>
        </p:nvPicPr>
        <p:blipFill>
          <a:blip r:embed="rId24"/>
          <a:stretch>
            <a:fillRect/>
          </a:stretch>
        </p:blipFill>
        <p:spPr>
          <a:xfrm>
            <a:off x="5145862" y="1417508"/>
            <a:ext cx="5600700" cy="3724275"/>
          </a:xfrm>
          <a:prstGeom prst="rect">
            <a:avLst/>
          </a:prstGeom>
        </p:spPr>
      </p:pic>
      <p:pic>
        <p:nvPicPr>
          <p:cNvPr id="21" name="Picture 20">
            <a:extLst>
              <a:ext uri="{FF2B5EF4-FFF2-40B4-BE49-F238E27FC236}">
                <a16:creationId xmlns:a16="http://schemas.microsoft.com/office/drawing/2014/main" id="{EBB69B2C-0681-C714-5150-AE6A51C47E0F}"/>
              </a:ext>
            </a:extLst>
          </p:cNvPr>
          <p:cNvPicPr>
            <a:picLocks noChangeAspect="1"/>
          </p:cNvPicPr>
          <p:nvPr/>
        </p:nvPicPr>
        <p:blipFill rotWithShape="1">
          <a:blip r:embed="rId25"/>
          <a:srcRect t="17433" r="4738"/>
          <a:stretch/>
        </p:blipFill>
        <p:spPr>
          <a:xfrm>
            <a:off x="796408" y="1428028"/>
            <a:ext cx="4274771" cy="3705123"/>
          </a:xfrm>
          <a:prstGeom prst="rect">
            <a:avLst/>
          </a:prstGeom>
        </p:spPr>
      </p:pic>
      <p:sp>
        <p:nvSpPr>
          <p:cNvPr id="19" name="Rectangle 18">
            <a:extLst>
              <a:ext uri="{FF2B5EF4-FFF2-40B4-BE49-F238E27FC236}">
                <a16:creationId xmlns:a16="http://schemas.microsoft.com/office/drawing/2014/main" id="{3605A0AD-F442-B610-506D-1CD8774517E0}"/>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197502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F22D8D88-5699-B81E-6020-813BA48DAE05}"/>
              </a:ext>
            </a:extLst>
          </p:cNvPr>
          <p:cNvGrpSpPr/>
          <p:nvPr/>
        </p:nvGrpSpPr>
        <p:grpSpPr>
          <a:xfrm>
            <a:off x="610970" y="331317"/>
            <a:ext cx="2956552" cy="1291703"/>
            <a:chOff x="1104267" y="685800"/>
            <a:chExt cx="4425408" cy="1464408"/>
          </a:xfrm>
        </p:grpSpPr>
        <p:sp>
          <p:nvSpPr>
            <p:cNvPr id="15" name="Freeform 15"/>
            <p:cNvSpPr/>
            <p:nvPr/>
          </p:nvSpPr>
          <p:spPr>
            <a:xfrm>
              <a:off x="1104267" y="685800"/>
              <a:ext cx="4425408" cy="1464408"/>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050">
                <a:solidFill>
                  <a:prstClr val="black"/>
                </a:solidFill>
                <a:latin typeface="Calibri"/>
              </a:endParaRPr>
            </a:p>
          </p:txBody>
        </p:sp>
        <p:sp>
          <p:nvSpPr>
            <p:cNvPr id="16" name="TextBox 16"/>
            <p:cNvSpPr txBox="1"/>
            <p:nvPr/>
          </p:nvSpPr>
          <p:spPr>
            <a:xfrm>
              <a:off x="1279350" y="795402"/>
              <a:ext cx="3787844" cy="1025922"/>
            </a:xfrm>
            <a:prstGeom prst="rect">
              <a:avLst/>
            </a:prstGeom>
          </p:spPr>
          <p:txBody>
            <a:bodyPr lIns="0" tIns="0" rIns="0" bIns="0" rtlCol="0" anchor="t">
              <a:spAutoFit/>
            </a:bodyPr>
            <a:lstStyle/>
            <a:p>
              <a:pPr algn="ctr" defTabSz="609630">
                <a:lnSpc>
                  <a:spcPts val="4014"/>
                </a:lnSpc>
              </a:pPr>
              <a:r>
                <a:rPr lang="en-US" sz="3200" dirty="0">
                  <a:solidFill>
                    <a:srgbClr val="000000"/>
                  </a:solidFill>
                  <a:latin typeface="Cambria Bold"/>
                </a:rPr>
                <a:t>Khi </a:t>
              </a:r>
              <a:r>
                <a:rPr lang="en-US" sz="3200" dirty="0" err="1">
                  <a:solidFill>
                    <a:srgbClr val="000000"/>
                  </a:solidFill>
                  <a:latin typeface="Cambria Bold"/>
                </a:rPr>
                <a:t>thời</a:t>
              </a:r>
              <a:r>
                <a:rPr lang="en-US" sz="3200" dirty="0">
                  <a:solidFill>
                    <a:srgbClr val="000000"/>
                  </a:solidFill>
                  <a:latin typeface="Cambria Bold"/>
                </a:rPr>
                <a:t> </a:t>
              </a:r>
              <a:r>
                <a:rPr lang="en-US" sz="3200" dirty="0" err="1">
                  <a:solidFill>
                    <a:srgbClr val="000000"/>
                  </a:solidFill>
                  <a:latin typeface="Cambria Bold"/>
                </a:rPr>
                <a:t>tiết</a:t>
              </a:r>
              <a:r>
                <a:rPr lang="en-US" sz="3200" dirty="0">
                  <a:solidFill>
                    <a:srgbClr val="000000"/>
                  </a:solidFill>
                  <a:latin typeface="Cambria Bold"/>
                </a:rPr>
                <a:t> </a:t>
              </a:r>
              <a:r>
                <a:rPr lang="en-US" sz="3200" dirty="0" err="1">
                  <a:solidFill>
                    <a:srgbClr val="000000"/>
                  </a:solidFill>
                  <a:latin typeface="Cambria Bold"/>
                </a:rPr>
                <a:t>nắng</a:t>
              </a:r>
              <a:r>
                <a:rPr lang="en-US" sz="3200" dirty="0">
                  <a:solidFill>
                    <a:srgbClr val="000000"/>
                  </a:solidFill>
                  <a:latin typeface="Cambria Bold"/>
                </a:rPr>
                <a:t> </a:t>
              </a:r>
              <a:r>
                <a:rPr lang="en-US" sz="3200" dirty="0" err="1">
                  <a:solidFill>
                    <a:srgbClr val="000000"/>
                  </a:solidFill>
                  <a:latin typeface="Cambria Bold"/>
                </a:rPr>
                <a:t>nóng</a:t>
              </a:r>
              <a:endParaRPr lang="en-US" sz="3200" dirty="0">
                <a:solidFill>
                  <a:srgbClr val="000000"/>
                </a:solidFill>
                <a:latin typeface="Cambria Bold"/>
              </a:endParaRPr>
            </a:p>
          </p:txBody>
        </p:sp>
      </p:grpSp>
      <p:sp>
        <p:nvSpPr>
          <p:cNvPr id="17" name="TextBox 17"/>
          <p:cNvSpPr txBox="1"/>
          <p:nvPr/>
        </p:nvSpPr>
        <p:spPr>
          <a:xfrm>
            <a:off x="1193833" y="5012648"/>
            <a:ext cx="9804334" cy="1152110"/>
          </a:xfrm>
          <a:prstGeom prst="rect">
            <a:avLst/>
          </a:prstGeom>
        </p:spPr>
        <p:txBody>
          <a:bodyPr lIns="0" tIns="0" rIns="0" bIns="0" rtlCol="0" anchor="t">
            <a:spAutoFit/>
          </a:bodyPr>
          <a:lstStyle/>
          <a:p>
            <a:pPr algn="ctr" defTabSz="609630">
              <a:lnSpc>
                <a:spcPts val="4674"/>
              </a:lnSpc>
              <a:spcBef>
                <a:spcPct val="0"/>
              </a:spcBef>
            </a:pPr>
            <a:r>
              <a:rPr lang="en-US" sz="3338" dirty="0" err="1">
                <a:solidFill>
                  <a:srgbClr val="000000"/>
                </a:solidFill>
                <a:latin typeface="Cambria Bold"/>
              </a:rPr>
              <a:t>Cần</a:t>
            </a:r>
            <a:r>
              <a:rPr lang="en-US" sz="3338" dirty="0">
                <a:solidFill>
                  <a:srgbClr val="000000"/>
                </a:solidFill>
                <a:latin typeface="Cambria Bold"/>
              </a:rPr>
              <a:t> </a:t>
            </a:r>
            <a:r>
              <a:rPr lang="en-US" sz="3338" dirty="0" err="1">
                <a:solidFill>
                  <a:srgbClr val="000000"/>
                </a:solidFill>
                <a:latin typeface="Cambria Bold"/>
              </a:rPr>
              <a:t>nhanh</a:t>
            </a:r>
            <a:r>
              <a:rPr lang="en-US" sz="3338" dirty="0">
                <a:solidFill>
                  <a:srgbClr val="000000"/>
                </a:solidFill>
                <a:latin typeface="Cambria Bold"/>
              </a:rPr>
              <a:t> </a:t>
            </a:r>
            <a:r>
              <a:rPr lang="en-US" sz="3338" dirty="0" err="1">
                <a:solidFill>
                  <a:srgbClr val="000000"/>
                </a:solidFill>
                <a:latin typeface="Cambria Bold"/>
              </a:rPr>
              <a:t>chóng</a:t>
            </a:r>
            <a:r>
              <a:rPr lang="en-US" sz="3338" dirty="0">
                <a:solidFill>
                  <a:srgbClr val="000000"/>
                </a:solidFill>
                <a:latin typeface="Cambria Bold"/>
              </a:rPr>
              <a:t> </a:t>
            </a:r>
            <a:r>
              <a:rPr lang="en-US" sz="3338" dirty="0" err="1">
                <a:solidFill>
                  <a:srgbClr val="000000"/>
                </a:solidFill>
                <a:latin typeface="Cambria Bold"/>
              </a:rPr>
              <a:t>đưa</a:t>
            </a:r>
            <a:r>
              <a:rPr lang="en-US" sz="3338" dirty="0">
                <a:solidFill>
                  <a:srgbClr val="000000"/>
                </a:solidFill>
                <a:latin typeface="Cambria Bold"/>
              </a:rPr>
              <a:t> </a:t>
            </a:r>
            <a:r>
              <a:rPr lang="en-US" sz="3338" dirty="0" err="1">
                <a:solidFill>
                  <a:srgbClr val="000000"/>
                </a:solidFill>
                <a:latin typeface="Cambria Bold"/>
              </a:rPr>
              <a:t>vật</a:t>
            </a:r>
            <a:r>
              <a:rPr lang="en-US" sz="3338" dirty="0">
                <a:solidFill>
                  <a:srgbClr val="000000"/>
                </a:solidFill>
                <a:latin typeface="Cambria Bold"/>
              </a:rPr>
              <a:t> </a:t>
            </a:r>
            <a:r>
              <a:rPr lang="en-US" sz="3338" dirty="0" err="1">
                <a:solidFill>
                  <a:srgbClr val="000000"/>
                </a:solidFill>
                <a:latin typeface="Cambria Bold"/>
              </a:rPr>
              <a:t>nuôi</a:t>
            </a:r>
            <a:r>
              <a:rPr lang="en-US" sz="3338" dirty="0">
                <a:solidFill>
                  <a:srgbClr val="000000"/>
                </a:solidFill>
                <a:latin typeface="Cambria Bold"/>
              </a:rPr>
              <a:t> </a:t>
            </a:r>
            <a:r>
              <a:rPr lang="en-US" sz="3338" dirty="0" err="1">
                <a:solidFill>
                  <a:srgbClr val="000000"/>
                </a:solidFill>
                <a:latin typeface="Cambria Bold"/>
              </a:rPr>
              <a:t>vào</a:t>
            </a:r>
            <a:r>
              <a:rPr lang="en-US" sz="3338" dirty="0">
                <a:solidFill>
                  <a:srgbClr val="000000"/>
                </a:solidFill>
                <a:latin typeface="Cambria Bold"/>
              </a:rPr>
              <a:t> </a:t>
            </a:r>
            <a:r>
              <a:rPr lang="en-US" sz="3338" dirty="0" err="1">
                <a:solidFill>
                  <a:srgbClr val="000000"/>
                </a:solidFill>
                <a:latin typeface="Cambria Bold"/>
              </a:rPr>
              <a:t>chỗ</a:t>
            </a:r>
            <a:r>
              <a:rPr lang="en-US" sz="3338" dirty="0">
                <a:solidFill>
                  <a:srgbClr val="000000"/>
                </a:solidFill>
                <a:latin typeface="Cambria Bold"/>
              </a:rPr>
              <a:t> </a:t>
            </a:r>
            <a:r>
              <a:rPr lang="en-US" sz="3338" dirty="0" err="1">
                <a:solidFill>
                  <a:srgbClr val="000000"/>
                </a:solidFill>
                <a:latin typeface="Cambria Bold"/>
              </a:rPr>
              <a:t>mát</a:t>
            </a:r>
            <a:r>
              <a:rPr lang="en-US" sz="3338" dirty="0">
                <a:solidFill>
                  <a:srgbClr val="000000"/>
                </a:solidFill>
                <a:latin typeface="Cambria Bold"/>
              </a:rPr>
              <a:t>, </a:t>
            </a:r>
            <a:r>
              <a:rPr lang="en-US" sz="3338" dirty="0" err="1">
                <a:solidFill>
                  <a:srgbClr val="000000"/>
                </a:solidFill>
                <a:latin typeface="Cambria Bold"/>
              </a:rPr>
              <a:t>cung</a:t>
            </a:r>
            <a:r>
              <a:rPr lang="en-US" sz="3338" dirty="0">
                <a:solidFill>
                  <a:srgbClr val="000000"/>
                </a:solidFill>
                <a:latin typeface="Cambria Bold"/>
              </a:rPr>
              <a:t> </a:t>
            </a:r>
            <a:r>
              <a:rPr lang="en-US" sz="3338" dirty="0" err="1">
                <a:solidFill>
                  <a:srgbClr val="000000"/>
                </a:solidFill>
                <a:latin typeface="Cambria Bold"/>
              </a:rPr>
              <a:t>cấp</a:t>
            </a:r>
            <a:r>
              <a:rPr lang="en-US" sz="3338" dirty="0">
                <a:solidFill>
                  <a:srgbClr val="000000"/>
                </a:solidFill>
                <a:latin typeface="Cambria Bold"/>
              </a:rPr>
              <a:t> </a:t>
            </a:r>
            <a:r>
              <a:rPr lang="en-US" sz="3338" dirty="0" err="1">
                <a:solidFill>
                  <a:srgbClr val="000000"/>
                </a:solidFill>
                <a:latin typeface="Cambria Bold"/>
              </a:rPr>
              <a:t>đủ</a:t>
            </a:r>
            <a:r>
              <a:rPr lang="en-US" sz="3338" dirty="0">
                <a:solidFill>
                  <a:srgbClr val="000000"/>
                </a:solidFill>
                <a:latin typeface="Cambria Bold"/>
              </a:rPr>
              <a:t> </a:t>
            </a:r>
            <a:r>
              <a:rPr lang="en-US" sz="3338" dirty="0" err="1">
                <a:solidFill>
                  <a:srgbClr val="000000"/>
                </a:solidFill>
                <a:latin typeface="Cambria Bold"/>
              </a:rPr>
              <a:t>nước</a:t>
            </a:r>
            <a:r>
              <a:rPr lang="en-US" sz="3338" dirty="0">
                <a:solidFill>
                  <a:srgbClr val="000000"/>
                </a:solidFill>
                <a:latin typeface="Cambria Bold"/>
              </a:rPr>
              <a:t> </a:t>
            </a:r>
            <a:r>
              <a:rPr lang="en-US" sz="3338" dirty="0" err="1">
                <a:solidFill>
                  <a:srgbClr val="000000"/>
                </a:solidFill>
                <a:latin typeface="Cambria Bold"/>
              </a:rPr>
              <a:t>cho</a:t>
            </a:r>
            <a:r>
              <a:rPr lang="en-US" sz="3338" dirty="0">
                <a:solidFill>
                  <a:srgbClr val="000000"/>
                </a:solidFill>
                <a:latin typeface="Cambria Bold"/>
              </a:rPr>
              <a:t> </a:t>
            </a:r>
            <a:r>
              <a:rPr lang="en-US" sz="3338" dirty="0" err="1">
                <a:solidFill>
                  <a:srgbClr val="000000"/>
                </a:solidFill>
                <a:latin typeface="Cambria Bold"/>
              </a:rPr>
              <a:t>vật</a:t>
            </a:r>
            <a:r>
              <a:rPr lang="en-US" sz="3338" dirty="0">
                <a:solidFill>
                  <a:srgbClr val="000000"/>
                </a:solidFill>
                <a:latin typeface="Cambria Bold"/>
              </a:rPr>
              <a:t> </a:t>
            </a:r>
            <a:r>
              <a:rPr lang="en-US" sz="3338" dirty="0" err="1">
                <a:solidFill>
                  <a:srgbClr val="000000"/>
                </a:solidFill>
                <a:latin typeface="Cambria Bold"/>
              </a:rPr>
              <a:t>nuôi</a:t>
            </a:r>
            <a:r>
              <a:rPr lang="en-US" sz="3338" dirty="0">
                <a:solidFill>
                  <a:srgbClr val="000000"/>
                </a:solidFill>
                <a:latin typeface="Cambria Bold"/>
              </a:rPr>
              <a:t>.</a:t>
            </a:r>
          </a:p>
        </p:txBody>
      </p:sp>
      <p:pic>
        <p:nvPicPr>
          <p:cNvPr id="19" name="Picture 18">
            <a:extLst>
              <a:ext uri="{FF2B5EF4-FFF2-40B4-BE49-F238E27FC236}">
                <a16:creationId xmlns:a16="http://schemas.microsoft.com/office/drawing/2014/main" id="{275B912E-380B-CE0C-CB0A-C335DD0C602D}"/>
              </a:ext>
            </a:extLst>
          </p:cNvPr>
          <p:cNvPicPr>
            <a:picLocks noChangeAspect="1"/>
          </p:cNvPicPr>
          <p:nvPr/>
        </p:nvPicPr>
        <p:blipFill>
          <a:blip r:embed="rId24"/>
          <a:stretch>
            <a:fillRect/>
          </a:stretch>
        </p:blipFill>
        <p:spPr>
          <a:xfrm>
            <a:off x="5473068" y="1639450"/>
            <a:ext cx="5326519" cy="3407155"/>
          </a:xfrm>
          <a:prstGeom prst="rect">
            <a:avLst/>
          </a:prstGeom>
        </p:spPr>
      </p:pic>
      <p:pic>
        <p:nvPicPr>
          <p:cNvPr id="20" name="Picture 19">
            <a:extLst>
              <a:ext uri="{FF2B5EF4-FFF2-40B4-BE49-F238E27FC236}">
                <a16:creationId xmlns:a16="http://schemas.microsoft.com/office/drawing/2014/main" id="{A45798FD-8A45-3332-89D8-4102DE14432F}"/>
              </a:ext>
            </a:extLst>
          </p:cNvPr>
          <p:cNvPicPr>
            <a:picLocks noChangeAspect="1"/>
          </p:cNvPicPr>
          <p:nvPr/>
        </p:nvPicPr>
        <p:blipFill rotWithShape="1">
          <a:blip r:embed="rId25"/>
          <a:srcRect l="22508"/>
          <a:stretch/>
        </p:blipFill>
        <p:spPr>
          <a:xfrm>
            <a:off x="1445323" y="1639450"/>
            <a:ext cx="3929155" cy="3369534"/>
          </a:xfrm>
          <a:prstGeom prst="rect">
            <a:avLst/>
          </a:prstGeom>
        </p:spPr>
      </p:pic>
      <p:sp>
        <p:nvSpPr>
          <p:cNvPr id="21" name="Rectangle 20">
            <a:extLst>
              <a:ext uri="{FF2B5EF4-FFF2-40B4-BE49-F238E27FC236}">
                <a16:creationId xmlns:a16="http://schemas.microsoft.com/office/drawing/2014/main" id="{0239286D-B5E7-D004-065B-602AF0A1FA78}"/>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84699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2534" y="0"/>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19" name="Group 18">
            <a:extLst>
              <a:ext uri="{FF2B5EF4-FFF2-40B4-BE49-F238E27FC236}">
                <a16:creationId xmlns:a16="http://schemas.microsoft.com/office/drawing/2014/main" id="{9E890251-AEC3-E64A-62B0-BC7B056E00AB}"/>
              </a:ext>
            </a:extLst>
          </p:cNvPr>
          <p:cNvGrpSpPr/>
          <p:nvPr/>
        </p:nvGrpSpPr>
        <p:grpSpPr>
          <a:xfrm>
            <a:off x="359308" y="260123"/>
            <a:ext cx="2781469" cy="1362897"/>
            <a:chOff x="1191808" y="685800"/>
            <a:chExt cx="2781469" cy="1362897"/>
          </a:xfrm>
        </p:grpSpPr>
        <p:sp>
          <p:nvSpPr>
            <p:cNvPr id="15" name="Freeform 15"/>
            <p:cNvSpPr/>
            <p:nvPr/>
          </p:nvSpPr>
          <p:spPr>
            <a:xfrm>
              <a:off x="1279350" y="685800"/>
              <a:ext cx="2606386" cy="1362897"/>
            </a:xfrm>
            <a:custGeom>
              <a:avLst/>
              <a:gdLst/>
              <a:ahLst/>
              <a:cxnLst/>
              <a:rect l="l" t="t" r="r" b="b"/>
              <a:pathLst>
                <a:path w="6638112" h="2196612">
                  <a:moveTo>
                    <a:pt x="0" y="0"/>
                  </a:moveTo>
                  <a:lnTo>
                    <a:pt x="6638112" y="0"/>
                  </a:lnTo>
                  <a:lnTo>
                    <a:pt x="6638112" y="2196612"/>
                  </a:lnTo>
                  <a:lnTo>
                    <a:pt x="0" y="219661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191808" y="804932"/>
              <a:ext cx="2781469" cy="991041"/>
            </a:xfrm>
            <a:prstGeom prst="rect">
              <a:avLst/>
            </a:prstGeom>
          </p:spPr>
          <p:txBody>
            <a:bodyPr wrap="square" lIns="0" tIns="0" rIns="0" bIns="0" rtlCol="0" anchor="t">
              <a:spAutoFit/>
            </a:bodyPr>
            <a:lstStyle/>
            <a:p>
              <a:pPr algn="ctr" defTabSz="609630">
                <a:lnSpc>
                  <a:spcPts val="4014"/>
                </a:lnSpc>
              </a:pPr>
              <a:r>
                <a:rPr lang="en-US" sz="3200" dirty="0">
                  <a:solidFill>
                    <a:srgbClr val="000000"/>
                  </a:solidFill>
                  <a:latin typeface="Cambria Bold"/>
                </a:rPr>
                <a:t>Khi </a:t>
              </a:r>
              <a:r>
                <a:rPr lang="en-US" sz="3200" dirty="0" err="1">
                  <a:solidFill>
                    <a:srgbClr val="000000"/>
                  </a:solidFill>
                  <a:latin typeface="Cambria Bold"/>
                </a:rPr>
                <a:t>thời</a:t>
              </a:r>
              <a:r>
                <a:rPr lang="en-US" sz="3200" dirty="0">
                  <a:solidFill>
                    <a:srgbClr val="000000"/>
                  </a:solidFill>
                  <a:latin typeface="Cambria Bold"/>
                </a:rPr>
                <a:t> </a:t>
              </a:r>
              <a:r>
                <a:rPr lang="en-US" sz="3200" dirty="0" err="1">
                  <a:solidFill>
                    <a:srgbClr val="000000"/>
                  </a:solidFill>
                  <a:latin typeface="Cambria Bold"/>
                </a:rPr>
                <a:t>tiết</a:t>
              </a:r>
              <a:r>
                <a:rPr lang="en-US" sz="3200" dirty="0">
                  <a:solidFill>
                    <a:srgbClr val="000000"/>
                  </a:solidFill>
                  <a:latin typeface="Cambria Bold"/>
                </a:rPr>
                <a:t> </a:t>
              </a:r>
              <a:r>
                <a:rPr lang="en-US" sz="3200" dirty="0" err="1">
                  <a:solidFill>
                    <a:srgbClr val="000000"/>
                  </a:solidFill>
                  <a:latin typeface="Cambria Bold"/>
                </a:rPr>
                <a:t>lạnh</a:t>
              </a:r>
              <a:r>
                <a:rPr lang="en-US" sz="3200" dirty="0">
                  <a:solidFill>
                    <a:srgbClr val="000000"/>
                  </a:solidFill>
                  <a:latin typeface="Cambria Bold"/>
                </a:rPr>
                <a:t> </a:t>
              </a:r>
              <a:r>
                <a:rPr lang="en-US" sz="3200" dirty="0" err="1">
                  <a:solidFill>
                    <a:srgbClr val="000000"/>
                  </a:solidFill>
                  <a:latin typeface="Cambria Bold"/>
                </a:rPr>
                <a:t>giá</a:t>
              </a:r>
              <a:endParaRPr lang="en-US" sz="3200" dirty="0">
                <a:solidFill>
                  <a:srgbClr val="000000"/>
                </a:solidFill>
                <a:latin typeface="Cambria Bold"/>
              </a:endParaRPr>
            </a:p>
          </p:txBody>
        </p:sp>
      </p:grpSp>
      <p:sp>
        <p:nvSpPr>
          <p:cNvPr id="17" name="TextBox 17"/>
          <p:cNvSpPr txBox="1"/>
          <p:nvPr/>
        </p:nvSpPr>
        <p:spPr>
          <a:xfrm>
            <a:off x="1445323" y="5373222"/>
            <a:ext cx="9886818" cy="561372"/>
          </a:xfrm>
          <a:prstGeom prst="rect">
            <a:avLst/>
          </a:prstGeom>
        </p:spPr>
        <p:txBody>
          <a:bodyPr lIns="0" tIns="0" rIns="0" bIns="0" rtlCol="0" anchor="t">
            <a:spAutoFit/>
          </a:bodyPr>
          <a:lstStyle/>
          <a:p>
            <a:pPr algn="ctr" defTabSz="609630">
              <a:lnSpc>
                <a:spcPts val="4786"/>
              </a:lnSpc>
              <a:spcBef>
                <a:spcPct val="0"/>
              </a:spcBef>
            </a:pPr>
            <a:r>
              <a:rPr lang="en-US" sz="3418" dirty="0" err="1">
                <a:solidFill>
                  <a:srgbClr val="000000"/>
                </a:solidFill>
                <a:latin typeface="Cambria Bold"/>
              </a:rPr>
              <a:t>Cần</a:t>
            </a:r>
            <a:r>
              <a:rPr lang="en-US" sz="3418" dirty="0">
                <a:solidFill>
                  <a:srgbClr val="000000"/>
                </a:solidFill>
                <a:latin typeface="Cambria Bold"/>
              </a:rPr>
              <a:t> </a:t>
            </a:r>
            <a:r>
              <a:rPr lang="en-US" sz="3418" dirty="0" err="1">
                <a:solidFill>
                  <a:srgbClr val="000000"/>
                </a:solidFill>
                <a:latin typeface="Cambria Bold"/>
              </a:rPr>
              <a:t>che</a:t>
            </a:r>
            <a:r>
              <a:rPr lang="en-US" sz="3418" dirty="0">
                <a:solidFill>
                  <a:srgbClr val="000000"/>
                </a:solidFill>
                <a:latin typeface="Cambria Bold"/>
              </a:rPr>
              <a:t> </a:t>
            </a:r>
            <a:r>
              <a:rPr lang="en-US" sz="3418" dirty="0" err="1">
                <a:solidFill>
                  <a:srgbClr val="000000"/>
                </a:solidFill>
                <a:latin typeface="Cambria Bold"/>
              </a:rPr>
              <a:t>chắn</a:t>
            </a:r>
            <a:r>
              <a:rPr lang="en-US" sz="3418" dirty="0">
                <a:solidFill>
                  <a:srgbClr val="000000"/>
                </a:solidFill>
                <a:latin typeface="Cambria Bold"/>
              </a:rPr>
              <a:t> </a:t>
            </a:r>
            <a:r>
              <a:rPr lang="en-US" sz="3418" dirty="0" err="1">
                <a:solidFill>
                  <a:srgbClr val="000000"/>
                </a:solidFill>
                <a:latin typeface="Cambria Bold"/>
              </a:rPr>
              <a:t>chuồng</a:t>
            </a:r>
            <a:r>
              <a:rPr lang="en-US" sz="3418" dirty="0">
                <a:solidFill>
                  <a:srgbClr val="000000"/>
                </a:solidFill>
                <a:latin typeface="Cambria Bold"/>
              </a:rPr>
              <a:t> </a:t>
            </a:r>
            <a:r>
              <a:rPr lang="en-US" sz="3418" dirty="0" err="1">
                <a:solidFill>
                  <a:srgbClr val="000000"/>
                </a:solidFill>
                <a:latin typeface="Cambria Bold"/>
              </a:rPr>
              <a:t>trại</a:t>
            </a:r>
            <a:r>
              <a:rPr lang="en-US" sz="3418" dirty="0">
                <a:solidFill>
                  <a:srgbClr val="000000"/>
                </a:solidFill>
                <a:latin typeface="Cambria Bold"/>
              </a:rPr>
              <a:t> </a:t>
            </a:r>
            <a:r>
              <a:rPr lang="en-US" sz="3418" dirty="0" err="1">
                <a:solidFill>
                  <a:srgbClr val="000000"/>
                </a:solidFill>
                <a:latin typeface="Cambria Bold"/>
              </a:rPr>
              <a:t>và</a:t>
            </a:r>
            <a:r>
              <a:rPr lang="en-US" sz="3418" dirty="0">
                <a:solidFill>
                  <a:srgbClr val="000000"/>
                </a:solidFill>
                <a:latin typeface="Cambria Bold"/>
              </a:rPr>
              <a:t> </a:t>
            </a:r>
            <a:r>
              <a:rPr lang="en-US" sz="3418" dirty="0" err="1">
                <a:solidFill>
                  <a:srgbClr val="000000"/>
                </a:solidFill>
                <a:latin typeface="Cambria Bold"/>
              </a:rPr>
              <a:t>sưởi</a:t>
            </a:r>
            <a:r>
              <a:rPr lang="en-US" sz="3418" dirty="0">
                <a:solidFill>
                  <a:srgbClr val="000000"/>
                </a:solidFill>
                <a:latin typeface="Cambria Bold"/>
              </a:rPr>
              <a:t> </a:t>
            </a:r>
            <a:r>
              <a:rPr lang="en-US" sz="3418" dirty="0" err="1">
                <a:solidFill>
                  <a:srgbClr val="000000"/>
                </a:solidFill>
                <a:latin typeface="Cambria Bold"/>
              </a:rPr>
              <a:t>ấm</a:t>
            </a:r>
            <a:r>
              <a:rPr lang="en-US" sz="3418" dirty="0">
                <a:solidFill>
                  <a:srgbClr val="000000"/>
                </a:solidFill>
                <a:latin typeface="Cambria Bold"/>
              </a:rPr>
              <a:t> </a:t>
            </a:r>
            <a:r>
              <a:rPr lang="en-US" sz="3418" dirty="0" err="1">
                <a:solidFill>
                  <a:srgbClr val="000000"/>
                </a:solidFill>
                <a:latin typeface="Cambria Bold"/>
              </a:rPr>
              <a:t>cho</a:t>
            </a:r>
            <a:r>
              <a:rPr lang="en-US" sz="3418" dirty="0">
                <a:solidFill>
                  <a:srgbClr val="000000"/>
                </a:solidFill>
                <a:latin typeface="Cambria Bold"/>
              </a:rPr>
              <a:t> </a:t>
            </a:r>
            <a:r>
              <a:rPr lang="en-US" sz="3418" dirty="0" err="1">
                <a:solidFill>
                  <a:srgbClr val="000000"/>
                </a:solidFill>
                <a:latin typeface="Cambria Bold"/>
              </a:rPr>
              <a:t>vật</a:t>
            </a:r>
            <a:r>
              <a:rPr lang="en-US" sz="3418" dirty="0">
                <a:solidFill>
                  <a:srgbClr val="000000"/>
                </a:solidFill>
                <a:latin typeface="Cambria Bold"/>
              </a:rPr>
              <a:t> </a:t>
            </a:r>
            <a:r>
              <a:rPr lang="en-US" sz="3418" dirty="0" err="1">
                <a:solidFill>
                  <a:srgbClr val="000000"/>
                </a:solidFill>
                <a:latin typeface="Cambria Bold"/>
              </a:rPr>
              <a:t>nuôi</a:t>
            </a:r>
            <a:r>
              <a:rPr lang="en-US" sz="3418" dirty="0">
                <a:solidFill>
                  <a:srgbClr val="000000"/>
                </a:solidFill>
                <a:latin typeface="Cambria Bold"/>
              </a:rPr>
              <a:t>.</a:t>
            </a:r>
          </a:p>
        </p:txBody>
      </p:sp>
      <p:pic>
        <p:nvPicPr>
          <p:cNvPr id="18" name="Picture 17">
            <a:extLst>
              <a:ext uri="{FF2B5EF4-FFF2-40B4-BE49-F238E27FC236}">
                <a16:creationId xmlns:a16="http://schemas.microsoft.com/office/drawing/2014/main" id="{2EC42403-5D51-4C56-672D-36B296591F1B}"/>
              </a:ext>
            </a:extLst>
          </p:cNvPr>
          <p:cNvPicPr>
            <a:picLocks noChangeAspect="1"/>
          </p:cNvPicPr>
          <p:nvPr/>
        </p:nvPicPr>
        <p:blipFill>
          <a:blip r:embed="rId24"/>
          <a:stretch>
            <a:fillRect/>
          </a:stretch>
        </p:blipFill>
        <p:spPr>
          <a:xfrm>
            <a:off x="5628793" y="1707352"/>
            <a:ext cx="5791108" cy="3532576"/>
          </a:xfrm>
          <a:prstGeom prst="rect">
            <a:avLst/>
          </a:prstGeom>
        </p:spPr>
      </p:pic>
      <p:pic>
        <p:nvPicPr>
          <p:cNvPr id="21" name="Picture 20">
            <a:extLst>
              <a:ext uri="{FF2B5EF4-FFF2-40B4-BE49-F238E27FC236}">
                <a16:creationId xmlns:a16="http://schemas.microsoft.com/office/drawing/2014/main" id="{EAC867B4-1B92-E32E-6276-C9635F324D14}"/>
              </a:ext>
            </a:extLst>
          </p:cNvPr>
          <p:cNvPicPr>
            <a:picLocks noChangeAspect="1"/>
          </p:cNvPicPr>
          <p:nvPr/>
        </p:nvPicPr>
        <p:blipFill>
          <a:blip r:embed="rId25"/>
          <a:stretch>
            <a:fillRect/>
          </a:stretch>
        </p:blipFill>
        <p:spPr>
          <a:xfrm>
            <a:off x="806398" y="1726912"/>
            <a:ext cx="4710101" cy="3532576"/>
          </a:xfrm>
          <a:prstGeom prst="rect">
            <a:avLst/>
          </a:prstGeom>
        </p:spPr>
      </p:pic>
      <p:sp>
        <p:nvSpPr>
          <p:cNvPr id="20" name="Rectangle 19">
            <a:extLst>
              <a:ext uri="{FF2B5EF4-FFF2-40B4-BE49-F238E27FC236}">
                <a16:creationId xmlns:a16="http://schemas.microsoft.com/office/drawing/2014/main" id="{3DDF605A-5B23-69D6-EFE1-B5595CDB237E}"/>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694916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060" y="766008"/>
            <a:ext cx="11101137" cy="501675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Phải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cung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cấp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đủ</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thức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ăn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vật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nuôi</a:t>
            </a:r>
            <a:r>
              <a:rPr lang="en-US" sz="3200" b="1" dirty="0" smtClean="0">
                <a:solidFill>
                  <a:srgbClr val="002060"/>
                </a:solidFill>
                <a:latin typeface="Cambria" panose="02040503050406030204" pitchFamily="18" charset="0"/>
                <a:ea typeface="Cambria" panose="02040503050406030204" pitchFamily="18" charset="0"/>
              </a:rPr>
              <a:t>. T</a:t>
            </a:r>
            <a:r>
              <a:rPr lang="vi-VN" sz="3200" b="1" dirty="0" smtClean="0">
                <a:solidFill>
                  <a:srgbClr val="002060"/>
                </a:solidFill>
                <a:latin typeface="Cambria" panose="02040503050406030204" pitchFamily="18" charset="0"/>
                <a:ea typeface="Cambria" panose="02040503050406030204" pitchFamily="18" charset="0"/>
              </a:rPr>
              <a:t>hức </a:t>
            </a:r>
            <a:r>
              <a:rPr lang="vi-VN" sz="3200" b="1" dirty="0">
                <a:solidFill>
                  <a:srgbClr val="002060"/>
                </a:solidFill>
                <a:latin typeface="Cambria" panose="02040503050406030204" pitchFamily="18" charset="0"/>
                <a:ea typeface="Cambria" panose="02040503050406030204" pitchFamily="18" charset="0"/>
              </a:rPr>
              <a:t>ăn phải có đủ năng lượng, protein, chất khoáng và vitamin, thường xuyên bổ sung các loại thức ăn để đảm bảo vật nuôi được đủ chất.</a:t>
            </a:r>
          </a:p>
          <a:p>
            <a:pPr algn="just"/>
            <a:r>
              <a:rPr lang="vi-VN" sz="3200" b="1" dirty="0">
                <a:solidFill>
                  <a:srgbClr val="002060"/>
                </a:solidFill>
                <a:latin typeface="Cambria" panose="02040503050406030204" pitchFamily="18" charset="0"/>
                <a:ea typeface="Cambria" panose="02040503050406030204" pitchFamily="18" charset="0"/>
              </a:rPr>
              <a:t>- Với thời tiết nắng nóng cần nhanh chóng đưa gia súc vào chỗ mát: cho ngay con vật nghỉ ngơi ở khu vực có nhiều bóng cây mát, tách riêng từng con ra ở vị trí riêng</a:t>
            </a:r>
          </a:p>
          <a:p>
            <a:pPr algn="just"/>
            <a:r>
              <a:rPr lang="vi-VN" sz="3200" b="1" dirty="0">
                <a:solidFill>
                  <a:srgbClr val="002060"/>
                </a:solidFill>
                <a:latin typeface="Cambria" panose="02040503050406030204" pitchFamily="18" charset="0"/>
                <a:ea typeface="Cambria" panose="02040503050406030204" pitchFamily="18" charset="0"/>
              </a:rPr>
              <a:t>- Với thời tiết lạnh giá cần che chắn chuồng trại và sưởi ấm cho gia súc đặc biệt là gia súc non. Mặc áo chống rét cho trâu bò nhất là trâu bò già và bê nghé.</a:t>
            </a:r>
          </a:p>
        </p:txBody>
      </p:sp>
    </p:spTree>
    <p:extLst>
      <p:ext uri="{BB962C8B-B14F-4D97-AF65-F5344CB8AC3E}">
        <p14:creationId xmlns:p14="http://schemas.microsoft.com/office/powerpoint/2010/main" val="122894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5"/>
            <a:ext cx="10503208" cy="3160484"/>
            <a:chOff x="169315" y="528866"/>
            <a:chExt cx="14793873" cy="10732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07320"/>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95105"/>
            </a:xfrm>
            <a:prstGeom prst="rect">
              <a:avLst/>
            </a:prstGeom>
            <a:noFill/>
          </p:spPr>
          <p:txBody>
            <a:bodyPr wrap="square">
              <a:spAutoFit/>
            </a:bodyPr>
            <a:lstStyle/>
            <a:p>
              <a:pPr algn="just"/>
              <a:r>
                <a:rPr lang="nl-NL" sz="4400" b="1" dirty="0" smtClean="0">
                  <a:solidFill>
                    <a:srgbClr val="009999"/>
                  </a:solidFill>
                  <a:latin typeface="Cambria" panose="02040503050406030204" pitchFamily="18" charset="0"/>
                  <a:ea typeface="Cambria" panose="02040503050406030204" pitchFamily="18" charset="0"/>
                </a:rPr>
                <a:t>    </a:t>
              </a:r>
              <a:r>
                <a:rPr lang="nl-NL" sz="4400" b="1" dirty="0" smtClean="0">
                  <a:solidFill>
                    <a:srgbClr val="002060"/>
                  </a:solidFill>
                  <a:latin typeface="Cambria" panose="02040503050406030204" pitchFamily="18" charset="0"/>
                  <a:ea typeface="Cambria" panose="02040503050406030204" pitchFamily="18" charset="0"/>
                </a:rPr>
                <a:t>Phải chăm sóc vật nuôi đúng cách, cung cấp đủ thức ăn và đảm bảo chuồng trại để vật nuôi sống và phát triển khỏe mạnh.</a:t>
              </a:r>
              <a:endParaRPr lang="en-US" sz="8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77631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067274" y="3045332"/>
            <a:ext cx="4104166" cy="3262115"/>
          </a:xfrm>
          <a:custGeom>
            <a:avLst/>
            <a:gdLst/>
            <a:ahLst/>
            <a:cxnLst/>
            <a:rect l="l" t="t" r="r" b="b"/>
            <a:pathLst>
              <a:path w="6492195" h="4958414">
                <a:moveTo>
                  <a:pt x="0" y="0"/>
                </a:moveTo>
                <a:lnTo>
                  <a:pt x="6492195" y="0"/>
                </a:lnTo>
                <a:lnTo>
                  <a:pt x="6492195" y="4958414"/>
                </a:lnTo>
                <a:lnTo>
                  <a:pt x="0" y="4958414"/>
                </a:lnTo>
                <a:lnTo>
                  <a:pt x="0" y="0"/>
                </a:lnTo>
                <a:close/>
              </a:path>
            </a:pathLst>
          </a:custGeom>
          <a:blipFill>
            <a:blip r:embed="rId2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27BDDD7E-73FF-AF8A-8571-F504ADA60E72}"/>
              </a:ext>
            </a:extLst>
          </p:cNvPr>
          <p:cNvPicPr>
            <a:picLocks noChangeAspect="1"/>
          </p:cNvPicPr>
          <p:nvPr/>
        </p:nvPicPr>
        <p:blipFill>
          <a:blip r:embed="rId23"/>
          <a:stretch>
            <a:fillRect/>
          </a:stretch>
        </p:blipFill>
        <p:spPr>
          <a:xfrm>
            <a:off x="1834526" y="685800"/>
            <a:ext cx="8522947" cy="2444708"/>
          </a:xfrm>
          <a:prstGeom prst="rect">
            <a:avLst/>
          </a:prstGeom>
        </p:spPr>
      </p:pic>
      <p:sp>
        <p:nvSpPr>
          <p:cNvPr id="17" name="Rectangle 16">
            <a:extLst>
              <a:ext uri="{FF2B5EF4-FFF2-40B4-BE49-F238E27FC236}">
                <a16:creationId xmlns:a16="http://schemas.microsoft.com/office/drawing/2014/main" id="{DFAAFD05-D7F5-4E81-01A1-67331A0A75A3}"/>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270334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757202" y="1516799"/>
            <a:ext cx="688121" cy="688121"/>
          </a:xfrm>
          <a:custGeom>
            <a:avLst/>
            <a:gdLst/>
            <a:ahLst/>
            <a:cxnLst/>
            <a:rect l="l" t="t" r="r" b="b"/>
            <a:pathLst>
              <a:path w="1032182" h="1032182">
                <a:moveTo>
                  <a:pt x="0" y="0"/>
                </a:moveTo>
                <a:lnTo>
                  <a:pt x="1032182" y="0"/>
                </a:lnTo>
                <a:lnTo>
                  <a:pt x="1032182" y="1032182"/>
                </a:lnTo>
                <a:lnTo>
                  <a:pt x="0" y="103218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643478" y="3079900"/>
            <a:ext cx="8287318" cy="3044309"/>
          </a:xfrm>
          <a:custGeom>
            <a:avLst/>
            <a:gdLst/>
            <a:ahLst/>
            <a:cxnLst/>
            <a:rect l="l" t="t" r="r" b="b"/>
            <a:pathLst>
              <a:path w="11179019" h="4326159">
                <a:moveTo>
                  <a:pt x="0" y="0"/>
                </a:moveTo>
                <a:lnTo>
                  <a:pt x="11179018" y="0"/>
                </a:lnTo>
                <a:lnTo>
                  <a:pt x="11179018" y="4326159"/>
                </a:lnTo>
                <a:lnTo>
                  <a:pt x="0" y="4326159"/>
                </a:lnTo>
                <a:lnTo>
                  <a:pt x="0" y="0"/>
                </a:lnTo>
                <a:close/>
              </a:path>
            </a:pathLst>
          </a:custGeom>
          <a:blipFill>
            <a:blip r:embed="rId24"/>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1643477" y="1486099"/>
            <a:ext cx="9559126" cy="1615827"/>
          </a:xfrm>
          <a:prstGeom prst="rect">
            <a:avLst/>
          </a:prstGeom>
        </p:spPr>
        <p:txBody>
          <a:bodyPr lIns="0" tIns="0" rIns="0" bIns="0" rtlCol="0" anchor="t">
            <a:spAutoFit/>
          </a:bodyPr>
          <a:lstStyle/>
          <a:p>
            <a:pPr algn="just" defTabSz="609630">
              <a:lnSpc>
                <a:spcPts val="4241"/>
              </a:lnSpc>
              <a:spcBef>
                <a:spcPct val="0"/>
              </a:spcBef>
            </a:pPr>
            <a:r>
              <a:rPr lang="en-US" sz="3029" dirty="0" err="1">
                <a:solidFill>
                  <a:srgbClr val="002060"/>
                </a:solidFill>
                <a:latin typeface="Cambria Bold"/>
              </a:rPr>
              <a:t>Xây</a:t>
            </a:r>
            <a:r>
              <a:rPr lang="en-US" sz="3029" dirty="0">
                <a:solidFill>
                  <a:srgbClr val="002060"/>
                </a:solidFill>
                <a:latin typeface="Cambria Bold"/>
              </a:rPr>
              <a:t> </a:t>
            </a:r>
            <a:r>
              <a:rPr lang="en-US" sz="3029" dirty="0" err="1">
                <a:solidFill>
                  <a:srgbClr val="002060"/>
                </a:solidFill>
                <a:latin typeface="Cambria Bold"/>
              </a:rPr>
              <a:t>dựng</a:t>
            </a:r>
            <a:r>
              <a:rPr lang="en-US" sz="3029" dirty="0">
                <a:solidFill>
                  <a:srgbClr val="002060"/>
                </a:solidFill>
                <a:latin typeface="Cambria Bold"/>
              </a:rPr>
              <a:t> </a:t>
            </a:r>
            <a:r>
              <a:rPr lang="en-US" sz="3029" dirty="0" err="1">
                <a:solidFill>
                  <a:srgbClr val="002060"/>
                </a:solidFill>
                <a:latin typeface="Cambria Bold"/>
              </a:rPr>
              <a:t>kế</a:t>
            </a:r>
            <a:r>
              <a:rPr lang="en-US" sz="3029" dirty="0">
                <a:solidFill>
                  <a:srgbClr val="002060"/>
                </a:solidFill>
                <a:latin typeface="Cambria Bold"/>
              </a:rPr>
              <a:t> </a:t>
            </a:r>
            <a:r>
              <a:rPr lang="en-US" sz="3029" dirty="0" err="1">
                <a:solidFill>
                  <a:srgbClr val="002060"/>
                </a:solidFill>
                <a:latin typeface="Cambria Bold"/>
              </a:rPr>
              <a:t>hoạch</a:t>
            </a:r>
            <a:r>
              <a:rPr lang="en-US" sz="3029" dirty="0">
                <a:solidFill>
                  <a:srgbClr val="002060"/>
                </a:solidFill>
                <a:latin typeface="Cambria Bold"/>
              </a:rPr>
              <a:t> </a:t>
            </a:r>
            <a:r>
              <a:rPr lang="en-US" sz="3029" dirty="0" err="1">
                <a:solidFill>
                  <a:srgbClr val="002060"/>
                </a:solidFill>
                <a:latin typeface="Cambria Bold"/>
              </a:rPr>
              <a:t>chăm</a:t>
            </a:r>
            <a:r>
              <a:rPr lang="en-US" sz="3029" dirty="0">
                <a:solidFill>
                  <a:srgbClr val="002060"/>
                </a:solidFill>
                <a:latin typeface="Cambria Bold"/>
              </a:rPr>
              <a:t> </a:t>
            </a:r>
            <a:r>
              <a:rPr lang="en-US" sz="3029" dirty="0" err="1">
                <a:solidFill>
                  <a:srgbClr val="002060"/>
                </a:solidFill>
                <a:latin typeface="Cambria Bold"/>
              </a:rPr>
              <a:t>sóc</a:t>
            </a:r>
            <a:r>
              <a:rPr lang="en-US" sz="3029" dirty="0">
                <a:solidFill>
                  <a:srgbClr val="002060"/>
                </a:solidFill>
                <a:latin typeface="Cambria Bold"/>
              </a:rPr>
              <a:t> </a:t>
            </a:r>
            <a:r>
              <a:rPr lang="en-US" sz="3029" dirty="0" err="1">
                <a:solidFill>
                  <a:srgbClr val="002060"/>
                </a:solidFill>
                <a:latin typeface="Cambria Bold"/>
              </a:rPr>
              <a:t>cây</a:t>
            </a:r>
            <a:r>
              <a:rPr lang="en-US" sz="3029" dirty="0">
                <a:solidFill>
                  <a:srgbClr val="002060"/>
                </a:solidFill>
                <a:latin typeface="Cambria Bold"/>
              </a:rPr>
              <a:t> </a:t>
            </a:r>
            <a:r>
              <a:rPr lang="en-US" sz="3029" dirty="0" err="1">
                <a:solidFill>
                  <a:srgbClr val="002060"/>
                </a:solidFill>
                <a:latin typeface="Cambria Bold"/>
              </a:rPr>
              <a:t>trồng</a:t>
            </a:r>
            <a:r>
              <a:rPr lang="en-US" sz="3029" dirty="0">
                <a:solidFill>
                  <a:srgbClr val="002060"/>
                </a:solidFill>
                <a:latin typeface="Cambria Bold"/>
              </a:rPr>
              <a:t> </a:t>
            </a:r>
            <a:r>
              <a:rPr lang="en-US" sz="3029" dirty="0" err="1">
                <a:solidFill>
                  <a:srgbClr val="002060"/>
                </a:solidFill>
                <a:latin typeface="Cambria Bold"/>
              </a:rPr>
              <a:t>hoặc</a:t>
            </a:r>
            <a:r>
              <a:rPr lang="en-US" sz="3029" dirty="0">
                <a:solidFill>
                  <a:srgbClr val="002060"/>
                </a:solidFill>
                <a:latin typeface="Cambria Bold"/>
              </a:rPr>
              <a:t> </a:t>
            </a:r>
            <a:r>
              <a:rPr lang="en-US" sz="3029" dirty="0" err="1">
                <a:solidFill>
                  <a:srgbClr val="002060"/>
                </a:solidFill>
                <a:latin typeface="Cambria Bold"/>
              </a:rPr>
              <a:t>vật</a:t>
            </a:r>
            <a:r>
              <a:rPr lang="en-US" sz="3029" dirty="0">
                <a:solidFill>
                  <a:srgbClr val="002060"/>
                </a:solidFill>
                <a:latin typeface="Cambria Bold"/>
              </a:rPr>
              <a:t> </a:t>
            </a:r>
            <a:r>
              <a:rPr lang="en-US" sz="3029" dirty="0" err="1">
                <a:solidFill>
                  <a:srgbClr val="002060"/>
                </a:solidFill>
                <a:latin typeface="Cambria Bold"/>
              </a:rPr>
              <a:t>nuôi</a:t>
            </a:r>
            <a:r>
              <a:rPr lang="en-US" sz="3029" dirty="0">
                <a:solidFill>
                  <a:srgbClr val="002060"/>
                </a:solidFill>
                <a:latin typeface="Cambria Bold"/>
              </a:rPr>
              <a:t>.</a:t>
            </a:r>
          </a:p>
          <a:p>
            <a:pPr algn="just" defTabSz="609630">
              <a:lnSpc>
                <a:spcPts val="4241"/>
              </a:lnSpc>
              <a:spcBef>
                <a:spcPct val="0"/>
              </a:spcBef>
            </a:pPr>
            <a:r>
              <a:rPr lang="en-US" sz="3029" dirty="0">
                <a:solidFill>
                  <a:srgbClr val="002060"/>
                </a:solidFill>
                <a:latin typeface="Cambria Bold"/>
              </a:rPr>
              <a:t>- </a:t>
            </a:r>
            <a:r>
              <a:rPr lang="en-US" sz="3029" dirty="0" err="1">
                <a:solidFill>
                  <a:srgbClr val="002060"/>
                </a:solidFill>
                <a:latin typeface="Cambria Bold"/>
              </a:rPr>
              <a:t>Thảo</a:t>
            </a:r>
            <a:r>
              <a:rPr lang="en-US" sz="3029" dirty="0">
                <a:solidFill>
                  <a:srgbClr val="002060"/>
                </a:solidFill>
                <a:latin typeface="Cambria Bold"/>
              </a:rPr>
              <a:t> </a:t>
            </a:r>
            <a:r>
              <a:rPr lang="en-US" sz="3029" dirty="0" err="1">
                <a:solidFill>
                  <a:srgbClr val="002060"/>
                </a:solidFill>
                <a:latin typeface="Cambria Bold"/>
              </a:rPr>
              <a:t>luận</a:t>
            </a:r>
            <a:r>
              <a:rPr lang="en-US" sz="3029" dirty="0">
                <a:solidFill>
                  <a:srgbClr val="002060"/>
                </a:solidFill>
                <a:latin typeface="Cambria Bold"/>
              </a:rPr>
              <a:t> </a:t>
            </a:r>
            <a:r>
              <a:rPr lang="en-US" sz="3029" dirty="0" err="1">
                <a:solidFill>
                  <a:srgbClr val="002060"/>
                </a:solidFill>
                <a:latin typeface="Cambria Bold"/>
              </a:rPr>
              <a:t>xây</a:t>
            </a:r>
            <a:r>
              <a:rPr lang="en-US" sz="3029" dirty="0">
                <a:solidFill>
                  <a:srgbClr val="002060"/>
                </a:solidFill>
                <a:latin typeface="Cambria Bold"/>
              </a:rPr>
              <a:t> </a:t>
            </a:r>
            <a:r>
              <a:rPr lang="en-US" sz="3029" dirty="0" err="1">
                <a:solidFill>
                  <a:srgbClr val="002060"/>
                </a:solidFill>
                <a:latin typeface="Cambria Bold"/>
              </a:rPr>
              <a:t>dựng</a:t>
            </a:r>
            <a:r>
              <a:rPr lang="en-US" sz="3029" dirty="0">
                <a:solidFill>
                  <a:srgbClr val="002060"/>
                </a:solidFill>
                <a:latin typeface="Cambria Bold"/>
              </a:rPr>
              <a:t> </a:t>
            </a:r>
            <a:r>
              <a:rPr lang="en-US" sz="3029" dirty="0" err="1">
                <a:solidFill>
                  <a:srgbClr val="002060"/>
                </a:solidFill>
                <a:latin typeface="Cambria Bold"/>
              </a:rPr>
              <a:t>kế</a:t>
            </a:r>
            <a:r>
              <a:rPr lang="en-US" sz="3029" dirty="0">
                <a:solidFill>
                  <a:srgbClr val="002060"/>
                </a:solidFill>
                <a:latin typeface="Cambria Bold"/>
              </a:rPr>
              <a:t> </a:t>
            </a:r>
            <a:r>
              <a:rPr lang="en-US" sz="3029" dirty="0" err="1">
                <a:solidFill>
                  <a:srgbClr val="002060"/>
                </a:solidFill>
                <a:latin typeface="Cambria Bold"/>
              </a:rPr>
              <a:t>hoạch</a:t>
            </a:r>
            <a:r>
              <a:rPr lang="en-US" sz="3029" dirty="0">
                <a:solidFill>
                  <a:srgbClr val="002060"/>
                </a:solidFill>
                <a:latin typeface="Cambria Bold"/>
              </a:rPr>
              <a:t> </a:t>
            </a:r>
            <a:r>
              <a:rPr lang="en-US" sz="3029" dirty="0" err="1">
                <a:solidFill>
                  <a:srgbClr val="002060"/>
                </a:solidFill>
                <a:latin typeface="Cambria Bold"/>
              </a:rPr>
              <a:t>chăm</a:t>
            </a:r>
            <a:r>
              <a:rPr lang="en-US" sz="3029" dirty="0">
                <a:solidFill>
                  <a:srgbClr val="002060"/>
                </a:solidFill>
                <a:latin typeface="Cambria Bold"/>
              </a:rPr>
              <a:t> </a:t>
            </a:r>
            <a:r>
              <a:rPr lang="en-US" sz="3029" dirty="0" err="1">
                <a:solidFill>
                  <a:srgbClr val="002060"/>
                </a:solidFill>
                <a:latin typeface="Cambria Bold"/>
              </a:rPr>
              <a:t>sóc</a:t>
            </a:r>
            <a:r>
              <a:rPr lang="en-US" sz="3029" dirty="0">
                <a:solidFill>
                  <a:srgbClr val="002060"/>
                </a:solidFill>
                <a:latin typeface="Cambria Bold"/>
              </a:rPr>
              <a:t> </a:t>
            </a:r>
            <a:r>
              <a:rPr lang="en-US" sz="3029" dirty="0" err="1">
                <a:solidFill>
                  <a:srgbClr val="002060"/>
                </a:solidFill>
                <a:latin typeface="Cambria Bold"/>
              </a:rPr>
              <a:t>cây</a:t>
            </a:r>
            <a:r>
              <a:rPr lang="en-US" sz="3029" dirty="0">
                <a:solidFill>
                  <a:srgbClr val="002060"/>
                </a:solidFill>
                <a:latin typeface="Cambria Bold"/>
              </a:rPr>
              <a:t> </a:t>
            </a:r>
            <a:r>
              <a:rPr lang="en-US" sz="3029" dirty="0" err="1">
                <a:solidFill>
                  <a:srgbClr val="002060"/>
                </a:solidFill>
                <a:latin typeface="Cambria Bold"/>
              </a:rPr>
              <a:t>trồng</a:t>
            </a:r>
            <a:r>
              <a:rPr lang="en-US" sz="3029" dirty="0">
                <a:solidFill>
                  <a:srgbClr val="002060"/>
                </a:solidFill>
                <a:latin typeface="Cambria Bold"/>
              </a:rPr>
              <a:t> </a:t>
            </a:r>
            <a:r>
              <a:rPr lang="en-US" sz="3029" dirty="0" err="1">
                <a:solidFill>
                  <a:srgbClr val="002060"/>
                </a:solidFill>
                <a:latin typeface="Cambria Bold"/>
              </a:rPr>
              <a:t>hoặc</a:t>
            </a:r>
            <a:r>
              <a:rPr lang="en-US" sz="3029" dirty="0">
                <a:solidFill>
                  <a:srgbClr val="002060"/>
                </a:solidFill>
                <a:latin typeface="Cambria Bold"/>
              </a:rPr>
              <a:t> </a:t>
            </a:r>
            <a:r>
              <a:rPr lang="en-US" sz="3029" dirty="0" err="1">
                <a:solidFill>
                  <a:srgbClr val="002060"/>
                </a:solidFill>
                <a:latin typeface="Cambria Bold"/>
              </a:rPr>
              <a:t>vật</a:t>
            </a:r>
            <a:r>
              <a:rPr lang="en-US" sz="3029" dirty="0">
                <a:solidFill>
                  <a:srgbClr val="002060"/>
                </a:solidFill>
                <a:latin typeface="Cambria Bold"/>
              </a:rPr>
              <a:t> </a:t>
            </a:r>
            <a:r>
              <a:rPr lang="en-US" sz="3029" dirty="0" err="1">
                <a:solidFill>
                  <a:srgbClr val="002060"/>
                </a:solidFill>
                <a:latin typeface="Cambria Bold"/>
              </a:rPr>
              <a:t>nuôi</a:t>
            </a:r>
            <a:r>
              <a:rPr lang="en-US" sz="3029" dirty="0">
                <a:solidFill>
                  <a:srgbClr val="002060"/>
                </a:solidFill>
                <a:latin typeface="Cambria Bold"/>
              </a:rPr>
              <a:t> ở </a:t>
            </a:r>
            <a:r>
              <a:rPr lang="en-US" sz="3029" dirty="0" err="1">
                <a:solidFill>
                  <a:srgbClr val="002060"/>
                </a:solidFill>
                <a:latin typeface="Cambria Bold"/>
              </a:rPr>
              <a:t>nhà</a:t>
            </a:r>
            <a:r>
              <a:rPr lang="en-US" sz="3029" dirty="0">
                <a:solidFill>
                  <a:srgbClr val="002060"/>
                </a:solidFill>
                <a:latin typeface="Cambria Bold"/>
              </a:rPr>
              <a:t> </a:t>
            </a:r>
            <a:r>
              <a:rPr lang="en-US" sz="3029" dirty="0" err="1">
                <a:solidFill>
                  <a:srgbClr val="002060"/>
                </a:solidFill>
                <a:latin typeface="Cambria Bold"/>
              </a:rPr>
              <a:t>theo</a:t>
            </a:r>
            <a:r>
              <a:rPr lang="en-US" sz="3029" dirty="0">
                <a:solidFill>
                  <a:srgbClr val="002060"/>
                </a:solidFill>
                <a:latin typeface="Cambria Bold"/>
              </a:rPr>
              <a:t> </a:t>
            </a:r>
            <a:r>
              <a:rPr lang="en-US" sz="3029" dirty="0" err="1">
                <a:solidFill>
                  <a:srgbClr val="002060"/>
                </a:solidFill>
                <a:latin typeface="Cambria Bold"/>
              </a:rPr>
              <a:t>gợi</a:t>
            </a:r>
            <a:r>
              <a:rPr lang="en-US" sz="3029" dirty="0">
                <a:solidFill>
                  <a:srgbClr val="002060"/>
                </a:solidFill>
                <a:latin typeface="Cambria Bold"/>
              </a:rPr>
              <a:t> ý </a:t>
            </a:r>
            <a:r>
              <a:rPr lang="en-US" sz="3029" dirty="0" err="1">
                <a:solidFill>
                  <a:srgbClr val="002060"/>
                </a:solidFill>
                <a:latin typeface="Cambria Bold"/>
              </a:rPr>
              <a:t>sau</a:t>
            </a:r>
            <a:r>
              <a:rPr lang="en-US" sz="3029" dirty="0">
                <a:solidFill>
                  <a:srgbClr val="002060"/>
                </a:solidFill>
                <a:latin typeface="Cambria Bold"/>
              </a:rPr>
              <a:t>:</a:t>
            </a:r>
          </a:p>
        </p:txBody>
      </p:sp>
      <p:pic>
        <p:nvPicPr>
          <p:cNvPr id="19" name="Picture 18">
            <a:extLst>
              <a:ext uri="{FF2B5EF4-FFF2-40B4-BE49-F238E27FC236}">
                <a16:creationId xmlns:a16="http://schemas.microsoft.com/office/drawing/2014/main" id="{EE571451-1456-446C-2054-0ADAE8F160FC}"/>
              </a:ext>
            </a:extLst>
          </p:cNvPr>
          <p:cNvPicPr>
            <a:picLocks noChangeAspect="1"/>
          </p:cNvPicPr>
          <p:nvPr/>
        </p:nvPicPr>
        <p:blipFill>
          <a:blip r:embed="rId25"/>
          <a:stretch>
            <a:fillRect/>
          </a:stretch>
        </p:blipFill>
        <p:spPr>
          <a:xfrm>
            <a:off x="480250" y="638993"/>
            <a:ext cx="11315157" cy="1213209"/>
          </a:xfrm>
          <a:prstGeom prst="rect">
            <a:avLst/>
          </a:prstGeom>
        </p:spPr>
      </p:pic>
      <p:sp>
        <p:nvSpPr>
          <p:cNvPr id="17" name="Rectangle 16">
            <a:extLst>
              <a:ext uri="{FF2B5EF4-FFF2-40B4-BE49-F238E27FC236}">
                <a16:creationId xmlns:a16="http://schemas.microsoft.com/office/drawing/2014/main" id="{4BDD9B16-F0F1-4208-98D8-450B17FE3C37}"/>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79805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0E4C0363-3771-885C-D066-0E5B4016F2E4}"/>
              </a:ext>
            </a:extLst>
          </p:cNvPr>
          <p:cNvPicPr>
            <a:picLocks noChangeAspect="1"/>
          </p:cNvPicPr>
          <p:nvPr/>
        </p:nvPicPr>
        <p:blipFill rotWithShape="1">
          <a:blip r:embed="rId22"/>
          <a:srcRect l="8829" r="7100" b="33204"/>
          <a:stretch/>
        </p:blipFill>
        <p:spPr>
          <a:xfrm>
            <a:off x="2697480" y="556619"/>
            <a:ext cx="6939765" cy="1425277"/>
          </a:xfrm>
          <a:prstGeom prst="rect">
            <a:avLst/>
          </a:prstGeom>
        </p:spPr>
      </p:pic>
      <p:sp>
        <p:nvSpPr>
          <p:cNvPr id="19" name="Freeform 16">
            <a:extLst>
              <a:ext uri="{FF2B5EF4-FFF2-40B4-BE49-F238E27FC236}">
                <a16:creationId xmlns:a16="http://schemas.microsoft.com/office/drawing/2014/main" id="{3AC253EA-E87A-4C75-9D3F-1897A38CB750}"/>
              </a:ext>
            </a:extLst>
          </p:cNvPr>
          <p:cNvSpPr/>
          <p:nvPr/>
        </p:nvSpPr>
        <p:spPr>
          <a:xfrm>
            <a:off x="1492111" y="2281371"/>
            <a:ext cx="9629945" cy="3537517"/>
          </a:xfrm>
          <a:custGeom>
            <a:avLst/>
            <a:gdLst/>
            <a:ahLst/>
            <a:cxnLst/>
            <a:rect l="l" t="t" r="r" b="b"/>
            <a:pathLst>
              <a:path w="11179019" h="4326159">
                <a:moveTo>
                  <a:pt x="0" y="0"/>
                </a:moveTo>
                <a:lnTo>
                  <a:pt x="11179018" y="0"/>
                </a:lnTo>
                <a:lnTo>
                  <a:pt x="11179018" y="4326159"/>
                </a:lnTo>
                <a:lnTo>
                  <a:pt x="0" y="4326159"/>
                </a:lnTo>
                <a:lnTo>
                  <a:pt x="0" y="0"/>
                </a:lnTo>
                <a:close/>
              </a:path>
            </a:pathLst>
          </a:custGeom>
          <a:blipFill>
            <a:blip r:embed="rId23"/>
            <a:stretch>
              <a:fillRect/>
            </a:stretch>
          </a:blipFill>
        </p:spPr>
        <p:txBody>
          <a:bodyPr/>
          <a:lstStyle/>
          <a:p>
            <a:pPr defTabSz="609630"/>
            <a:endParaRPr lang="en-US" sz="1200">
              <a:solidFill>
                <a:prstClr val="black"/>
              </a:solidFill>
              <a:latin typeface="Calibri"/>
            </a:endParaRPr>
          </a:p>
        </p:txBody>
      </p:sp>
      <p:sp>
        <p:nvSpPr>
          <p:cNvPr id="20" name="TextBox 18">
            <a:extLst>
              <a:ext uri="{FF2B5EF4-FFF2-40B4-BE49-F238E27FC236}">
                <a16:creationId xmlns:a16="http://schemas.microsoft.com/office/drawing/2014/main" id="{38C5CDF7-BC3C-F042-C850-8E7E131A3B2F}"/>
              </a:ext>
            </a:extLst>
          </p:cNvPr>
          <p:cNvSpPr txBox="1"/>
          <p:nvPr/>
        </p:nvSpPr>
        <p:spPr>
          <a:xfrm>
            <a:off x="2697480" y="1765150"/>
            <a:ext cx="9559126" cy="492314"/>
          </a:xfrm>
          <a:prstGeom prst="rect">
            <a:avLst/>
          </a:prstGeom>
        </p:spPr>
        <p:txBody>
          <a:bodyPr lIns="0" tIns="0" rIns="0" bIns="0" rtlCol="0" anchor="t">
            <a:spAutoFit/>
          </a:bodyPr>
          <a:lstStyle/>
          <a:p>
            <a:pPr algn="just" defTabSz="609630">
              <a:lnSpc>
                <a:spcPts val="4241"/>
              </a:lnSpc>
              <a:spcBef>
                <a:spcPct val="0"/>
              </a:spcBef>
            </a:pPr>
            <a:r>
              <a:rPr lang="en-US" sz="3029" dirty="0" err="1">
                <a:solidFill>
                  <a:srgbClr val="405269"/>
                </a:solidFill>
                <a:latin typeface="Cambria Bold"/>
              </a:rPr>
              <a:t>Các</a:t>
            </a:r>
            <a:r>
              <a:rPr lang="en-US" sz="3029" dirty="0">
                <a:solidFill>
                  <a:srgbClr val="405269"/>
                </a:solidFill>
                <a:latin typeface="Cambria Bold"/>
              </a:rPr>
              <a:t> </a:t>
            </a:r>
            <a:r>
              <a:rPr lang="en-US" sz="3029" dirty="0" err="1">
                <a:solidFill>
                  <a:srgbClr val="405269"/>
                </a:solidFill>
                <a:latin typeface="Cambria Bold"/>
              </a:rPr>
              <a:t>nhóm</a:t>
            </a:r>
            <a:r>
              <a:rPr lang="en-US" sz="3029" dirty="0">
                <a:solidFill>
                  <a:srgbClr val="405269"/>
                </a:solidFill>
                <a:latin typeface="Cambria Bold"/>
              </a:rPr>
              <a:t> </a:t>
            </a:r>
            <a:r>
              <a:rPr lang="en-US" sz="3029" dirty="0" err="1">
                <a:solidFill>
                  <a:srgbClr val="405269"/>
                </a:solidFill>
                <a:latin typeface="Cambria Bold"/>
              </a:rPr>
              <a:t>lên</a:t>
            </a:r>
            <a:r>
              <a:rPr lang="en-US" sz="3029" dirty="0">
                <a:solidFill>
                  <a:srgbClr val="405269"/>
                </a:solidFill>
                <a:latin typeface="Cambria Bold"/>
              </a:rPr>
              <a:t> chia </a:t>
            </a:r>
            <a:r>
              <a:rPr lang="en-US" sz="3029" dirty="0" err="1">
                <a:solidFill>
                  <a:srgbClr val="405269"/>
                </a:solidFill>
                <a:latin typeface="Cambria Bold"/>
              </a:rPr>
              <a:t>sẻ</a:t>
            </a:r>
            <a:r>
              <a:rPr lang="en-US" sz="3029" dirty="0">
                <a:solidFill>
                  <a:srgbClr val="405269"/>
                </a:solidFill>
                <a:latin typeface="Cambria Bold"/>
              </a:rPr>
              <a:t> </a:t>
            </a:r>
            <a:r>
              <a:rPr lang="en-US" sz="3029" dirty="0" err="1">
                <a:solidFill>
                  <a:srgbClr val="405269"/>
                </a:solidFill>
                <a:latin typeface="Cambria Bold"/>
              </a:rPr>
              <a:t>kế</a:t>
            </a:r>
            <a:r>
              <a:rPr lang="en-US" sz="3029" dirty="0">
                <a:solidFill>
                  <a:srgbClr val="405269"/>
                </a:solidFill>
                <a:latin typeface="Cambria Bold"/>
              </a:rPr>
              <a:t> </a:t>
            </a:r>
            <a:r>
              <a:rPr lang="en-US" sz="3029" dirty="0" err="1">
                <a:solidFill>
                  <a:srgbClr val="405269"/>
                </a:solidFill>
                <a:latin typeface="Cambria Bold"/>
              </a:rPr>
              <a:t>hoạch</a:t>
            </a:r>
            <a:r>
              <a:rPr lang="en-US" sz="3029" dirty="0">
                <a:solidFill>
                  <a:srgbClr val="405269"/>
                </a:solidFill>
                <a:latin typeface="Cambria Bold"/>
              </a:rPr>
              <a:t> </a:t>
            </a:r>
            <a:r>
              <a:rPr lang="en-US" sz="3029" dirty="0" err="1">
                <a:solidFill>
                  <a:srgbClr val="405269"/>
                </a:solidFill>
                <a:latin typeface="Cambria Bold"/>
              </a:rPr>
              <a:t>của</a:t>
            </a:r>
            <a:r>
              <a:rPr lang="en-US" sz="3029" dirty="0">
                <a:solidFill>
                  <a:srgbClr val="405269"/>
                </a:solidFill>
                <a:latin typeface="Cambria Bold"/>
              </a:rPr>
              <a:t> </a:t>
            </a:r>
            <a:r>
              <a:rPr lang="en-US" sz="3029" dirty="0" err="1">
                <a:solidFill>
                  <a:srgbClr val="405269"/>
                </a:solidFill>
                <a:latin typeface="Cambria Bold"/>
              </a:rPr>
              <a:t>mình</a:t>
            </a:r>
            <a:endParaRPr lang="en-US" sz="3029" dirty="0">
              <a:solidFill>
                <a:srgbClr val="405269"/>
              </a:solidFill>
              <a:latin typeface="Cambria Bold"/>
            </a:endParaRPr>
          </a:p>
        </p:txBody>
      </p:sp>
      <p:sp>
        <p:nvSpPr>
          <p:cNvPr id="15" name="Rectangle 14">
            <a:extLst>
              <a:ext uri="{FF2B5EF4-FFF2-40B4-BE49-F238E27FC236}">
                <a16:creationId xmlns:a16="http://schemas.microsoft.com/office/drawing/2014/main" id="{83EE3BB4-7930-16F0-6BA1-F9A098DF5440}"/>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5601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430467" y="2896848"/>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06815" y="1187588"/>
            <a:ext cx="953998" cy="953998"/>
          </a:xfrm>
          <a:custGeom>
            <a:avLst/>
            <a:gdLst/>
            <a:ahLst/>
            <a:cxnLst/>
            <a:rect l="l" t="t" r="r" b="b"/>
            <a:pathLst>
              <a:path w="1231227" h="1231227">
                <a:moveTo>
                  <a:pt x="0" y="0"/>
                </a:moveTo>
                <a:lnTo>
                  <a:pt x="1231227" y="0"/>
                </a:lnTo>
                <a:lnTo>
                  <a:pt x="1231227" y="1231227"/>
                </a:lnTo>
                <a:lnTo>
                  <a:pt x="0" y="1231227"/>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2946386" y="1382177"/>
            <a:ext cx="7803386" cy="492314"/>
          </a:xfrm>
          <a:prstGeom prst="rect">
            <a:avLst/>
          </a:prstGeom>
        </p:spPr>
        <p:txBody>
          <a:bodyPr wrap="square" lIns="0" tIns="0" rIns="0" bIns="0" rtlCol="0" anchor="t">
            <a:spAutoFit/>
          </a:bodyPr>
          <a:lstStyle/>
          <a:p>
            <a:pPr marL="0" marR="0" lvl="0" indent="0" algn="just" defTabSz="609630" rtl="0" eaLnBrk="1" fontAlgn="auto" latinLnBrk="0" hangingPunct="1">
              <a:lnSpc>
                <a:spcPts val="4241"/>
              </a:lnSpc>
              <a:spcBef>
                <a:spcPct val="0"/>
              </a:spcBef>
              <a:spcAft>
                <a:spcPts val="0"/>
              </a:spcAft>
              <a:buClrTx/>
              <a:buSzTx/>
              <a:buFontTx/>
              <a:buNone/>
              <a:tabLst/>
              <a:defRPr/>
            </a:pP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Thực</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hiện</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các</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việc</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làm</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theo</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kế</a:t>
            </a:r>
            <a:r>
              <a:rPr kumimoji="0" lang="en-US" sz="3029" b="1" i="0" u="none" strike="noStrike" kern="1200" cap="none" spc="0" normalizeH="0" baseline="0" noProof="0" dirty="0">
                <a:ln>
                  <a:noFill/>
                </a:ln>
                <a:solidFill>
                  <a:srgbClr val="405269"/>
                </a:solidFill>
                <a:effectLst/>
                <a:uLnTx/>
                <a:uFillTx/>
                <a:latin typeface="Cambria Bold"/>
                <a:ea typeface="+mn-ea"/>
                <a:cs typeface="+mn-cs"/>
              </a:rPr>
              <a:t> </a:t>
            </a:r>
            <a:r>
              <a:rPr kumimoji="0" lang="en-US" sz="3029" b="1" i="0" u="none" strike="noStrike" kern="1200" cap="none" spc="0" normalizeH="0" baseline="0" noProof="0" dirty="0" err="1">
                <a:ln>
                  <a:noFill/>
                </a:ln>
                <a:solidFill>
                  <a:srgbClr val="405269"/>
                </a:solidFill>
                <a:effectLst/>
                <a:uLnTx/>
                <a:uFillTx/>
                <a:latin typeface="Cambria Bold"/>
                <a:ea typeface="+mn-ea"/>
                <a:cs typeface="+mn-cs"/>
              </a:rPr>
              <a:t>hoạch</a:t>
            </a:r>
            <a:endParaRPr kumimoji="0" lang="en-US" sz="3029" b="1" i="0" u="none" strike="noStrike" kern="1200" cap="none" spc="0" normalizeH="0" baseline="0" noProof="0" dirty="0">
              <a:ln>
                <a:noFill/>
              </a:ln>
              <a:solidFill>
                <a:srgbClr val="405269"/>
              </a:solidFill>
              <a:effectLst/>
              <a:uLnTx/>
              <a:uFillTx/>
              <a:latin typeface="Cambria Bold"/>
              <a:ea typeface="+mn-ea"/>
              <a:cs typeface="+mn-cs"/>
            </a:endParaRPr>
          </a:p>
        </p:txBody>
      </p:sp>
      <p:sp>
        <p:nvSpPr>
          <p:cNvPr id="17" name="Freeform 15">
            <a:extLst>
              <a:ext uri="{FF2B5EF4-FFF2-40B4-BE49-F238E27FC236}">
                <a16:creationId xmlns:a16="http://schemas.microsoft.com/office/drawing/2014/main" id="{5E950A6D-D7FC-073B-B06B-707BCBA15213}"/>
              </a:ext>
            </a:extLst>
          </p:cNvPr>
          <p:cNvSpPr/>
          <p:nvPr/>
        </p:nvSpPr>
        <p:spPr>
          <a:xfrm>
            <a:off x="1737401" y="2549637"/>
            <a:ext cx="953998" cy="953998"/>
          </a:xfrm>
          <a:custGeom>
            <a:avLst/>
            <a:gdLst/>
            <a:ahLst/>
            <a:cxnLst/>
            <a:rect l="l" t="t" r="r" b="b"/>
            <a:pathLst>
              <a:path w="1519824" h="1519824">
                <a:moveTo>
                  <a:pt x="0" y="0"/>
                </a:moveTo>
                <a:lnTo>
                  <a:pt x="1519825" y="0"/>
                </a:lnTo>
                <a:lnTo>
                  <a:pt x="1519825" y="1519825"/>
                </a:lnTo>
                <a:lnTo>
                  <a:pt x="0" y="1519825"/>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6">
            <a:extLst>
              <a:ext uri="{FF2B5EF4-FFF2-40B4-BE49-F238E27FC236}">
                <a16:creationId xmlns:a16="http://schemas.microsoft.com/office/drawing/2014/main" id="{A8B1E628-4D80-5016-37EB-59F77E258DB0}"/>
              </a:ext>
            </a:extLst>
          </p:cNvPr>
          <p:cNvSpPr txBox="1"/>
          <p:nvPr/>
        </p:nvSpPr>
        <p:spPr>
          <a:xfrm>
            <a:off x="2606653" y="2642234"/>
            <a:ext cx="8482851" cy="1103444"/>
          </a:xfrm>
          <a:prstGeom prst="rect">
            <a:avLst/>
          </a:prstGeom>
        </p:spPr>
        <p:txBody>
          <a:bodyPr lIns="0" tIns="0" rIns="0" bIns="0" rtlCol="0" anchor="t">
            <a:spAutoFit/>
          </a:bodyPr>
          <a:lstStyle/>
          <a:p>
            <a:pPr marL="0" marR="0" lvl="0" indent="0" algn="ctr" defTabSz="609630" rtl="0" eaLnBrk="1" fontAlgn="auto" latinLnBrk="0" hangingPunct="1">
              <a:lnSpc>
                <a:spcPts val="4492"/>
              </a:lnSpc>
              <a:spcBef>
                <a:spcPct val="0"/>
              </a:spcBef>
              <a:spcAft>
                <a:spcPts val="0"/>
              </a:spcAft>
              <a:buClrTx/>
              <a:buSzTx/>
              <a:buFontTx/>
              <a:buNone/>
              <a:tabLst/>
              <a:defRPr/>
            </a:pP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Nhận</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xét</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về</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sự</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thay</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đổi</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của</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cây</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trồng</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hoặc</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vật</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nuôi</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đó</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sau</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một</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thời</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gian</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chăm</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 </a:t>
            </a:r>
            <a:r>
              <a:rPr kumimoji="0" lang="en-US" sz="3208" b="0" i="0" u="none" strike="noStrike" kern="1200" cap="none" spc="0" normalizeH="0" baseline="0" noProof="0" dirty="0" err="1">
                <a:ln>
                  <a:noFill/>
                </a:ln>
                <a:solidFill>
                  <a:srgbClr val="405269"/>
                </a:solidFill>
                <a:effectLst/>
                <a:uLnTx/>
                <a:uFillTx/>
                <a:latin typeface="Cambria Bold"/>
                <a:ea typeface="+mn-ea"/>
                <a:cs typeface="+mn-cs"/>
              </a:rPr>
              <a:t>sóc</a:t>
            </a:r>
            <a:r>
              <a:rPr kumimoji="0" lang="en-US" sz="3208" b="0" i="0" u="none" strike="noStrike" kern="1200" cap="none" spc="0" normalizeH="0" baseline="0" noProof="0" dirty="0">
                <a:ln>
                  <a:noFill/>
                </a:ln>
                <a:solidFill>
                  <a:srgbClr val="405269"/>
                </a:solidFill>
                <a:effectLst/>
                <a:uLnTx/>
                <a:uFillTx/>
                <a:latin typeface="Cambria Bold"/>
                <a:ea typeface="+mn-ea"/>
                <a:cs typeface="+mn-cs"/>
              </a:rPr>
              <a:t>.</a:t>
            </a:r>
          </a:p>
        </p:txBody>
      </p:sp>
      <p:grpSp>
        <p:nvGrpSpPr>
          <p:cNvPr id="21" name="Group 20">
            <a:extLst>
              <a:ext uri="{FF2B5EF4-FFF2-40B4-BE49-F238E27FC236}">
                <a16:creationId xmlns:a16="http://schemas.microsoft.com/office/drawing/2014/main" id="{3AEB8528-30D6-FDC5-EA58-B135B8F53319}"/>
              </a:ext>
            </a:extLst>
          </p:cNvPr>
          <p:cNvGrpSpPr/>
          <p:nvPr/>
        </p:nvGrpSpPr>
        <p:grpSpPr>
          <a:xfrm>
            <a:off x="2357863" y="4207233"/>
            <a:ext cx="7766998" cy="1453385"/>
            <a:chOff x="2214400" y="4037618"/>
            <a:chExt cx="7766998" cy="1453385"/>
          </a:xfrm>
        </p:grpSpPr>
        <p:sp>
          <p:nvSpPr>
            <p:cNvPr id="19" name="Freeform 15">
              <a:extLst>
                <a:ext uri="{FF2B5EF4-FFF2-40B4-BE49-F238E27FC236}">
                  <a16:creationId xmlns:a16="http://schemas.microsoft.com/office/drawing/2014/main" id="{7DE05503-5E16-C153-8019-B35D6BCF3B18}"/>
                </a:ext>
              </a:extLst>
            </p:cNvPr>
            <p:cNvSpPr/>
            <p:nvPr/>
          </p:nvSpPr>
          <p:spPr>
            <a:xfrm>
              <a:off x="2214400" y="4037618"/>
              <a:ext cx="7766998" cy="1453385"/>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8">
              <a:extLst>
                <a:ext uri="{FF2B5EF4-FFF2-40B4-BE49-F238E27FC236}">
                  <a16:creationId xmlns:a16="http://schemas.microsoft.com/office/drawing/2014/main" id="{AAC7C569-A068-41CD-0B59-EB8C10A9513B}"/>
                </a:ext>
              </a:extLst>
            </p:cNvPr>
            <p:cNvSpPr txBox="1"/>
            <p:nvPr/>
          </p:nvSpPr>
          <p:spPr>
            <a:xfrm>
              <a:off x="2428818" y="4158459"/>
              <a:ext cx="7334363" cy="98488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Thực</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hiện</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ở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nhà</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theo</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kế</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hoạch</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và</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ghi</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lại</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kết</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quả</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thay</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đổi</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bằng</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hình</a:t>
              </a:r>
              <a:r>
                <a:rPr kumimoji="0" lang="en-US" sz="3200" b="0" i="0" u="none" strike="noStrike" kern="1200" cap="none" spc="0" normalizeH="0" baseline="0" noProof="0" dirty="0">
                  <a:ln>
                    <a:noFill/>
                  </a:ln>
                  <a:solidFill>
                    <a:prstClr val="black"/>
                  </a:solidFill>
                  <a:effectLst/>
                  <a:uLnTx/>
                  <a:uFillTx/>
                  <a:latin typeface="Cambria Bold"/>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Bold"/>
                  <a:ea typeface="+mn-ea"/>
                  <a:cs typeface="+mn-cs"/>
                </a:rPr>
                <a:t>ảnh</a:t>
              </a:r>
              <a:r>
                <a:rPr kumimoji="0" lang="en-US" sz="3200" b="0" i="0" u="none" strike="noStrike" kern="1200" cap="none" spc="0" normalizeH="0" baseline="0" noProof="0" dirty="0">
                  <a:ln>
                    <a:noFill/>
                  </a:ln>
                  <a:solidFill>
                    <a:prstClr val="black"/>
                  </a:solidFill>
                  <a:effectLst/>
                  <a:uLnTx/>
                  <a:uFillTx/>
                  <a:latin typeface="Cambria Bold"/>
                  <a:ea typeface="+mn-ea"/>
                  <a:cs typeface="+mn-cs"/>
                </a:rPr>
                <a:t>.</a:t>
              </a:r>
            </a:p>
          </p:txBody>
        </p:sp>
      </p:grpSp>
      <p:sp>
        <p:nvSpPr>
          <p:cNvPr id="22" name="Rectangle 21">
            <a:extLst>
              <a:ext uri="{FF2B5EF4-FFF2-40B4-BE49-F238E27FC236}">
                <a16:creationId xmlns:a16="http://schemas.microsoft.com/office/drawing/2014/main" id="{6FE419AE-3A12-C67A-62BB-E7715314B173}"/>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62817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868293" y="2390413"/>
            <a:ext cx="10078612" cy="2975173"/>
          </a:xfrm>
          <a:prstGeom prst="rect">
            <a:avLst/>
          </a:prstGeom>
        </p:spPr>
        <p:txBody>
          <a:bodyPr lIns="0" tIns="0" rIns="0" bIns="0" rtlCol="0" anchor="t">
            <a:spAutoFit/>
          </a:bodyPr>
          <a:lstStyle/>
          <a:p>
            <a:pPr indent="514350" algn="just" defTabSz="609630">
              <a:lnSpc>
                <a:spcPts val="5790"/>
              </a:lnSpc>
              <a:spcBef>
                <a:spcPct val="0"/>
              </a:spcBef>
            </a:pPr>
            <a:r>
              <a:rPr lang="en-US" sz="4136" dirty="0" err="1">
                <a:solidFill>
                  <a:srgbClr val="002060"/>
                </a:solidFill>
                <a:latin typeface="Cambria Bold"/>
              </a:rPr>
              <a:t>Cần</a:t>
            </a:r>
            <a:r>
              <a:rPr lang="en-US" sz="4136" dirty="0">
                <a:solidFill>
                  <a:srgbClr val="002060"/>
                </a:solidFill>
                <a:latin typeface="Cambria Bold"/>
              </a:rPr>
              <a:t> </a:t>
            </a:r>
            <a:r>
              <a:rPr lang="en-US" sz="4136" dirty="0" err="1">
                <a:solidFill>
                  <a:srgbClr val="002060"/>
                </a:solidFill>
                <a:latin typeface="Cambria Bold"/>
              </a:rPr>
              <a:t>chăm</a:t>
            </a:r>
            <a:r>
              <a:rPr lang="en-US" sz="4136" dirty="0">
                <a:solidFill>
                  <a:srgbClr val="002060"/>
                </a:solidFill>
                <a:latin typeface="Cambria Bold"/>
              </a:rPr>
              <a:t> </a:t>
            </a:r>
            <a:r>
              <a:rPr lang="en-US" sz="4136" dirty="0" err="1">
                <a:solidFill>
                  <a:srgbClr val="002060"/>
                </a:solidFill>
                <a:latin typeface="Cambria Bold"/>
              </a:rPr>
              <a:t>sóc</a:t>
            </a:r>
            <a:r>
              <a:rPr lang="en-US" sz="4136" dirty="0">
                <a:solidFill>
                  <a:srgbClr val="002060"/>
                </a:solidFill>
                <a:latin typeface="Cambria Bold"/>
              </a:rPr>
              <a:t> </a:t>
            </a:r>
            <a:r>
              <a:rPr lang="en-US" sz="4136" dirty="0" err="1">
                <a:solidFill>
                  <a:srgbClr val="002060"/>
                </a:solidFill>
                <a:latin typeface="Cambria Bold"/>
              </a:rPr>
              <a:t>cây</a:t>
            </a:r>
            <a:r>
              <a:rPr lang="en-US" sz="4136" dirty="0">
                <a:solidFill>
                  <a:srgbClr val="002060"/>
                </a:solidFill>
                <a:latin typeface="Cambria Bold"/>
              </a:rPr>
              <a:t> </a:t>
            </a:r>
            <a:r>
              <a:rPr lang="en-US" sz="4136" dirty="0" err="1">
                <a:solidFill>
                  <a:srgbClr val="002060"/>
                </a:solidFill>
                <a:latin typeface="Cambria Bold"/>
              </a:rPr>
              <a:t>trồng</a:t>
            </a:r>
            <a:r>
              <a:rPr lang="en-US" sz="4136" dirty="0">
                <a:solidFill>
                  <a:srgbClr val="002060"/>
                </a:solidFill>
                <a:latin typeface="Cambria Bold"/>
              </a:rPr>
              <a:t>, </a:t>
            </a:r>
            <a:r>
              <a:rPr lang="en-US" sz="4136" dirty="0" err="1">
                <a:solidFill>
                  <a:srgbClr val="002060"/>
                </a:solidFill>
                <a:latin typeface="Cambria Bold"/>
              </a:rPr>
              <a:t>vật</a:t>
            </a:r>
            <a:r>
              <a:rPr lang="en-US" sz="4136" dirty="0">
                <a:solidFill>
                  <a:srgbClr val="002060"/>
                </a:solidFill>
                <a:latin typeface="Cambria Bold"/>
              </a:rPr>
              <a:t> </a:t>
            </a:r>
            <a:r>
              <a:rPr lang="en-US" sz="4136" dirty="0" err="1">
                <a:solidFill>
                  <a:srgbClr val="002060"/>
                </a:solidFill>
                <a:latin typeface="Cambria Bold"/>
              </a:rPr>
              <a:t>nuôi</a:t>
            </a:r>
            <a:r>
              <a:rPr lang="en-US" sz="4136" dirty="0">
                <a:solidFill>
                  <a:srgbClr val="002060"/>
                </a:solidFill>
                <a:latin typeface="Cambria Bold"/>
              </a:rPr>
              <a:t> </a:t>
            </a:r>
            <a:r>
              <a:rPr lang="en-US" sz="4136" dirty="0" err="1">
                <a:solidFill>
                  <a:srgbClr val="002060"/>
                </a:solidFill>
                <a:latin typeface="Cambria Bold"/>
              </a:rPr>
              <a:t>đúng</a:t>
            </a:r>
            <a:r>
              <a:rPr lang="en-US" sz="4136" dirty="0">
                <a:solidFill>
                  <a:srgbClr val="002060"/>
                </a:solidFill>
                <a:latin typeface="Cambria Bold"/>
              </a:rPr>
              <a:t> </a:t>
            </a:r>
            <a:r>
              <a:rPr lang="en-US" sz="4136" dirty="0" err="1">
                <a:solidFill>
                  <a:srgbClr val="002060"/>
                </a:solidFill>
                <a:latin typeface="Cambria Bold"/>
              </a:rPr>
              <a:t>cách</a:t>
            </a:r>
            <a:r>
              <a:rPr lang="en-US" sz="4136" dirty="0">
                <a:solidFill>
                  <a:srgbClr val="002060"/>
                </a:solidFill>
                <a:latin typeface="Cambria Bold"/>
              </a:rPr>
              <a:t>, </a:t>
            </a:r>
            <a:r>
              <a:rPr lang="en-US" sz="4136" dirty="0" err="1">
                <a:solidFill>
                  <a:srgbClr val="002060"/>
                </a:solidFill>
                <a:latin typeface="Cambria Bold"/>
              </a:rPr>
              <a:t>đảm</a:t>
            </a:r>
            <a:r>
              <a:rPr lang="en-US" sz="4136" dirty="0">
                <a:solidFill>
                  <a:srgbClr val="002060"/>
                </a:solidFill>
                <a:latin typeface="Cambria Bold"/>
              </a:rPr>
              <a:t> </a:t>
            </a:r>
            <a:r>
              <a:rPr lang="en-US" sz="4136" dirty="0" err="1">
                <a:solidFill>
                  <a:srgbClr val="002060"/>
                </a:solidFill>
                <a:latin typeface="Cambria Bold"/>
              </a:rPr>
              <a:t>bảo</a:t>
            </a:r>
            <a:r>
              <a:rPr lang="en-US" sz="4136" dirty="0">
                <a:solidFill>
                  <a:srgbClr val="002060"/>
                </a:solidFill>
                <a:latin typeface="Cambria Bold"/>
              </a:rPr>
              <a:t> </a:t>
            </a:r>
            <a:r>
              <a:rPr lang="en-US" sz="4136" dirty="0" err="1">
                <a:solidFill>
                  <a:srgbClr val="002060"/>
                </a:solidFill>
                <a:latin typeface="Cambria Bold"/>
              </a:rPr>
              <a:t>các</a:t>
            </a:r>
            <a:r>
              <a:rPr lang="en-US" sz="4136" dirty="0">
                <a:solidFill>
                  <a:srgbClr val="002060"/>
                </a:solidFill>
                <a:latin typeface="Cambria Bold"/>
              </a:rPr>
              <a:t> </a:t>
            </a:r>
            <a:r>
              <a:rPr lang="en-US" sz="4136" dirty="0" err="1">
                <a:solidFill>
                  <a:srgbClr val="002060"/>
                </a:solidFill>
                <a:latin typeface="Cambria Bold"/>
              </a:rPr>
              <a:t>nhu</a:t>
            </a:r>
            <a:r>
              <a:rPr lang="en-US" sz="4136" dirty="0">
                <a:solidFill>
                  <a:srgbClr val="002060"/>
                </a:solidFill>
                <a:latin typeface="Cambria Bold"/>
              </a:rPr>
              <a:t> </a:t>
            </a:r>
            <a:r>
              <a:rPr lang="en-US" sz="4136" dirty="0" err="1">
                <a:solidFill>
                  <a:srgbClr val="002060"/>
                </a:solidFill>
                <a:latin typeface="Cambria Bold"/>
              </a:rPr>
              <a:t>cầu</a:t>
            </a:r>
            <a:r>
              <a:rPr lang="en-US" sz="4136" dirty="0">
                <a:solidFill>
                  <a:srgbClr val="002060"/>
                </a:solidFill>
                <a:latin typeface="Cambria Bold"/>
              </a:rPr>
              <a:t> </a:t>
            </a:r>
            <a:r>
              <a:rPr lang="en-US" sz="4136" dirty="0" err="1">
                <a:solidFill>
                  <a:srgbClr val="002060"/>
                </a:solidFill>
                <a:latin typeface="Cambria Bold"/>
              </a:rPr>
              <a:t>sống</a:t>
            </a:r>
            <a:r>
              <a:rPr lang="en-US" sz="4136" dirty="0">
                <a:solidFill>
                  <a:srgbClr val="002060"/>
                </a:solidFill>
                <a:latin typeface="Cambria Bold"/>
              </a:rPr>
              <a:t> </a:t>
            </a:r>
            <a:r>
              <a:rPr lang="en-US" sz="4136" dirty="0" err="1">
                <a:solidFill>
                  <a:srgbClr val="002060"/>
                </a:solidFill>
                <a:latin typeface="Cambria Bold"/>
              </a:rPr>
              <a:t>và</a:t>
            </a:r>
            <a:r>
              <a:rPr lang="en-US" sz="4136" dirty="0">
                <a:solidFill>
                  <a:srgbClr val="002060"/>
                </a:solidFill>
                <a:latin typeface="Cambria Bold"/>
              </a:rPr>
              <a:t> </a:t>
            </a:r>
            <a:r>
              <a:rPr lang="en-US" sz="4136" dirty="0" err="1">
                <a:solidFill>
                  <a:srgbClr val="002060"/>
                </a:solidFill>
                <a:latin typeface="Cambria Bold"/>
              </a:rPr>
              <a:t>điều</a:t>
            </a:r>
            <a:r>
              <a:rPr lang="en-US" sz="4136" dirty="0">
                <a:solidFill>
                  <a:srgbClr val="002060"/>
                </a:solidFill>
                <a:latin typeface="Cambria Bold"/>
              </a:rPr>
              <a:t> </a:t>
            </a:r>
            <a:r>
              <a:rPr lang="en-US" sz="4136" dirty="0" err="1">
                <a:solidFill>
                  <a:srgbClr val="002060"/>
                </a:solidFill>
                <a:latin typeface="Cambria Bold"/>
              </a:rPr>
              <a:t>kiện</a:t>
            </a:r>
            <a:r>
              <a:rPr lang="en-US" sz="4136" dirty="0">
                <a:solidFill>
                  <a:srgbClr val="002060"/>
                </a:solidFill>
                <a:latin typeface="Cambria Bold"/>
              </a:rPr>
              <a:t> </a:t>
            </a:r>
            <a:r>
              <a:rPr lang="en-US" sz="4136" dirty="0" err="1">
                <a:solidFill>
                  <a:srgbClr val="002060"/>
                </a:solidFill>
                <a:latin typeface="Cambria Bold"/>
              </a:rPr>
              <a:t>sống</a:t>
            </a:r>
            <a:r>
              <a:rPr lang="en-US" sz="4136" dirty="0">
                <a:solidFill>
                  <a:srgbClr val="002060"/>
                </a:solidFill>
                <a:latin typeface="Cambria Bold"/>
              </a:rPr>
              <a:t> </a:t>
            </a:r>
            <a:r>
              <a:rPr lang="en-US" sz="4136" dirty="0" err="1">
                <a:solidFill>
                  <a:srgbClr val="002060"/>
                </a:solidFill>
                <a:latin typeface="Cambria Bold"/>
              </a:rPr>
              <a:t>phù</a:t>
            </a:r>
            <a:r>
              <a:rPr lang="en-US" sz="4136" dirty="0">
                <a:solidFill>
                  <a:srgbClr val="002060"/>
                </a:solidFill>
                <a:latin typeface="Cambria Bold"/>
              </a:rPr>
              <a:t> </a:t>
            </a:r>
            <a:r>
              <a:rPr lang="en-US" sz="4136" dirty="0" err="1">
                <a:solidFill>
                  <a:srgbClr val="002060"/>
                </a:solidFill>
                <a:latin typeface="Cambria Bold"/>
              </a:rPr>
              <a:t>hợp</a:t>
            </a:r>
            <a:r>
              <a:rPr lang="en-US" sz="4136" dirty="0">
                <a:solidFill>
                  <a:srgbClr val="002060"/>
                </a:solidFill>
                <a:latin typeface="Cambria Bold"/>
              </a:rPr>
              <a:t> </a:t>
            </a:r>
            <a:r>
              <a:rPr lang="en-US" sz="4136" dirty="0" err="1">
                <a:solidFill>
                  <a:srgbClr val="002060"/>
                </a:solidFill>
                <a:latin typeface="Cambria Bold"/>
              </a:rPr>
              <a:t>giúp</a:t>
            </a:r>
            <a:r>
              <a:rPr lang="en-US" sz="4136" dirty="0">
                <a:solidFill>
                  <a:srgbClr val="002060"/>
                </a:solidFill>
                <a:latin typeface="Cambria Bold"/>
              </a:rPr>
              <a:t> </a:t>
            </a:r>
            <a:r>
              <a:rPr lang="en-US" sz="4136" dirty="0" err="1">
                <a:solidFill>
                  <a:srgbClr val="002060"/>
                </a:solidFill>
                <a:latin typeface="Cambria Bold"/>
              </a:rPr>
              <a:t>cây</a:t>
            </a:r>
            <a:r>
              <a:rPr lang="en-US" sz="4136" dirty="0">
                <a:solidFill>
                  <a:srgbClr val="002060"/>
                </a:solidFill>
                <a:latin typeface="Cambria Bold"/>
              </a:rPr>
              <a:t> </a:t>
            </a:r>
            <a:r>
              <a:rPr lang="en-US" sz="4136" dirty="0" err="1">
                <a:solidFill>
                  <a:srgbClr val="002060"/>
                </a:solidFill>
                <a:latin typeface="Cambria Bold"/>
              </a:rPr>
              <a:t>trồng</a:t>
            </a:r>
            <a:r>
              <a:rPr lang="en-US" sz="4136" dirty="0">
                <a:solidFill>
                  <a:srgbClr val="002060"/>
                </a:solidFill>
                <a:latin typeface="Cambria Bold"/>
              </a:rPr>
              <a:t>, </a:t>
            </a:r>
            <a:r>
              <a:rPr lang="en-US" sz="4136" dirty="0" err="1">
                <a:solidFill>
                  <a:srgbClr val="002060"/>
                </a:solidFill>
                <a:latin typeface="Cambria Bold"/>
              </a:rPr>
              <a:t>vật</a:t>
            </a:r>
            <a:r>
              <a:rPr lang="en-US" sz="4136" dirty="0">
                <a:solidFill>
                  <a:srgbClr val="002060"/>
                </a:solidFill>
                <a:latin typeface="Cambria Bold"/>
              </a:rPr>
              <a:t> </a:t>
            </a:r>
            <a:r>
              <a:rPr lang="en-US" sz="4136" dirty="0" err="1">
                <a:solidFill>
                  <a:srgbClr val="002060"/>
                </a:solidFill>
                <a:latin typeface="Cambria Bold"/>
              </a:rPr>
              <a:t>nuôi</a:t>
            </a:r>
            <a:r>
              <a:rPr lang="en-US" sz="4136" dirty="0">
                <a:solidFill>
                  <a:srgbClr val="002060"/>
                </a:solidFill>
                <a:latin typeface="Cambria Bold"/>
              </a:rPr>
              <a:t> </a:t>
            </a:r>
            <a:r>
              <a:rPr lang="en-US" sz="4136" dirty="0" err="1">
                <a:solidFill>
                  <a:srgbClr val="002060"/>
                </a:solidFill>
                <a:latin typeface="Cambria Bold"/>
              </a:rPr>
              <a:t>sống</a:t>
            </a:r>
            <a:r>
              <a:rPr lang="en-US" sz="4136" dirty="0">
                <a:solidFill>
                  <a:srgbClr val="002060"/>
                </a:solidFill>
                <a:latin typeface="Cambria Bold"/>
              </a:rPr>
              <a:t> </a:t>
            </a:r>
            <a:r>
              <a:rPr lang="en-US" sz="4136" dirty="0" err="1">
                <a:solidFill>
                  <a:srgbClr val="002060"/>
                </a:solidFill>
                <a:latin typeface="Cambria Bold"/>
              </a:rPr>
              <a:t>và</a:t>
            </a:r>
            <a:r>
              <a:rPr lang="en-US" sz="4136" dirty="0">
                <a:solidFill>
                  <a:srgbClr val="002060"/>
                </a:solidFill>
                <a:latin typeface="Cambria Bold"/>
              </a:rPr>
              <a:t> </a:t>
            </a:r>
            <a:r>
              <a:rPr lang="en-US" sz="4136" dirty="0" err="1">
                <a:solidFill>
                  <a:srgbClr val="002060"/>
                </a:solidFill>
                <a:latin typeface="Cambria Bold"/>
              </a:rPr>
              <a:t>phát</a:t>
            </a:r>
            <a:r>
              <a:rPr lang="en-US" sz="4136" dirty="0">
                <a:solidFill>
                  <a:srgbClr val="002060"/>
                </a:solidFill>
                <a:latin typeface="Cambria Bold"/>
              </a:rPr>
              <a:t> </a:t>
            </a:r>
            <a:r>
              <a:rPr lang="en-US" sz="4136" dirty="0" err="1">
                <a:solidFill>
                  <a:srgbClr val="002060"/>
                </a:solidFill>
                <a:latin typeface="Cambria Bold"/>
              </a:rPr>
              <a:t>triển</a:t>
            </a:r>
            <a:r>
              <a:rPr lang="en-US" sz="4136" dirty="0">
                <a:solidFill>
                  <a:srgbClr val="002060"/>
                </a:solidFill>
                <a:latin typeface="Cambria Bold"/>
              </a:rPr>
              <a:t> </a:t>
            </a:r>
            <a:r>
              <a:rPr lang="en-US" sz="4136" dirty="0" err="1">
                <a:solidFill>
                  <a:srgbClr val="002060"/>
                </a:solidFill>
                <a:latin typeface="Cambria Bold"/>
              </a:rPr>
              <a:t>tốt</a:t>
            </a:r>
            <a:r>
              <a:rPr lang="en-US" sz="4136" dirty="0">
                <a:solidFill>
                  <a:srgbClr val="002060"/>
                </a:solidFill>
                <a:latin typeface="Cambria Bold"/>
              </a:rPr>
              <a:t>.</a:t>
            </a:r>
          </a:p>
        </p:txBody>
      </p:sp>
      <p:sp>
        <p:nvSpPr>
          <p:cNvPr id="17" name="Freeform 17"/>
          <p:cNvSpPr/>
          <p:nvPr/>
        </p:nvSpPr>
        <p:spPr>
          <a:xfrm>
            <a:off x="2387666" y="1122516"/>
            <a:ext cx="1175378" cy="946179"/>
          </a:xfrm>
          <a:custGeom>
            <a:avLst/>
            <a:gdLst/>
            <a:ahLst/>
            <a:cxnLst/>
            <a:rect l="l" t="t" r="r" b="b"/>
            <a:pathLst>
              <a:path w="1763067" h="1419269">
                <a:moveTo>
                  <a:pt x="0" y="0"/>
                </a:moveTo>
                <a:lnTo>
                  <a:pt x="1763067" y="0"/>
                </a:lnTo>
                <a:lnTo>
                  <a:pt x="1763067" y="1419269"/>
                </a:lnTo>
                <a:lnTo>
                  <a:pt x="0" y="141926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grpSp>
        <p:nvGrpSpPr>
          <p:cNvPr id="19" name="Group 18">
            <a:extLst>
              <a:ext uri="{FF2B5EF4-FFF2-40B4-BE49-F238E27FC236}">
                <a16:creationId xmlns:a16="http://schemas.microsoft.com/office/drawing/2014/main" id="{02C46986-1541-1C07-02DA-E617899078B2}"/>
              </a:ext>
            </a:extLst>
          </p:cNvPr>
          <p:cNvGrpSpPr/>
          <p:nvPr/>
        </p:nvGrpSpPr>
        <p:grpSpPr>
          <a:xfrm>
            <a:off x="3564149" y="1060217"/>
            <a:ext cx="3980635" cy="1070776"/>
            <a:chOff x="3688895" y="848242"/>
            <a:chExt cx="4876800" cy="1341120"/>
          </a:xfrm>
        </p:grpSpPr>
        <p:sp>
          <p:nvSpPr>
            <p:cNvPr id="15" name="Freeform 15"/>
            <p:cNvSpPr/>
            <p:nvPr/>
          </p:nvSpPr>
          <p:spPr>
            <a:xfrm>
              <a:off x="3688895" y="848242"/>
              <a:ext cx="4876800" cy="1341120"/>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4060819" y="981292"/>
              <a:ext cx="4126788" cy="1055097"/>
            </a:xfrm>
            <a:prstGeom prst="rect">
              <a:avLst/>
            </a:prstGeom>
          </p:spPr>
          <p:txBody>
            <a:bodyPr wrap="square" lIns="0" tIns="0" rIns="0" bIns="0" rtlCol="0" anchor="t">
              <a:spAutoFit/>
            </a:bodyPr>
            <a:lstStyle/>
            <a:p>
              <a:pPr algn="ctr" defTabSz="609630">
                <a:lnSpc>
                  <a:spcPts val="7196"/>
                </a:lnSpc>
                <a:spcBef>
                  <a:spcPct val="0"/>
                </a:spcBef>
              </a:pPr>
              <a:r>
                <a:rPr lang="en-US" sz="5140" dirty="0">
                  <a:solidFill>
                    <a:srgbClr val="FF0000"/>
                  </a:solidFill>
                  <a:latin typeface="Cambria Bold"/>
                </a:rPr>
                <a:t>Em </a:t>
              </a:r>
              <a:r>
                <a:rPr lang="en-US" sz="5140" dirty="0" err="1">
                  <a:solidFill>
                    <a:srgbClr val="FF0000"/>
                  </a:solidFill>
                  <a:latin typeface="Cambria Bold"/>
                </a:rPr>
                <a:t>đã</a:t>
              </a:r>
              <a:r>
                <a:rPr lang="en-US" sz="5140" dirty="0">
                  <a:solidFill>
                    <a:srgbClr val="FF0000"/>
                  </a:solidFill>
                  <a:latin typeface="Cambria Bold"/>
                </a:rPr>
                <a:t> </a:t>
              </a:r>
              <a:r>
                <a:rPr lang="en-US" sz="5140" dirty="0" err="1">
                  <a:solidFill>
                    <a:srgbClr val="FF0000"/>
                  </a:solidFill>
                  <a:latin typeface="Cambria Bold"/>
                </a:rPr>
                <a:t>học</a:t>
              </a:r>
              <a:endParaRPr lang="en-US" sz="5140" dirty="0">
                <a:solidFill>
                  <a:srgbClr val="FF0000"/>
                </a:solidFill>
                <a:latin typeface="Cambria Bold"/>
              </a:endParaRPr>
            </a:p>
          </p:txBody>
        </p:sp>
      </p:grpSp>
      <p:sp>
        <p:nvSpPr>
          <p:cNvPr id="20" name="Rectangle 19">
            <a:extLst>
              <a:ext uri="{FF2B5EF4-FFF2-40B4-BE49-F238E27FC236}">
                <a16:creationId xmlns:a16="http://schemas.microsoft.com/office/drawing/2014/main" id="{0B5D4E23-B707-18B6-E111-1CFB797E9F3F}"/>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658549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067274" y="3045332"/>
            <a:ext cx="4104166" cy="3262115"/>
          </a:xfrm>
          <a:custGeom>
            <a:avLst/>
            <a:gdLst/>
            <a:ahLst/>
            <a:cxnLst/>
            <a:rect l="l" t="t" r="r" b="b"/>
            <a:pathLst>
              <a:path w="6492195" h="4958414">
                <a:moveTo>
                  <a:pt x="0" y="0"/>
                </a:moveTo>
                <a:lnTo>
                  <a:pt x="6492195" y="0"/>
                </a:lnTo>
                <a:lnTo>
                  <a:pt x="6492195" y="4958414"/>
                </a:lnTo>
                <a:lnTo>
                  <a:pt x="0" y="4958414"/>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E5D3827A-DB86-A1E2-FC72-2C6601C5CBD6}"/>
              </a:ext>
            </a:extLst>
          </p:cNvPr>
          <p:cNvPicPr>
            <a:picLocks noChangeAspect="1"/>
          </p:cNvPicPr>
          <p:nvPr/>
        </p:nvPicPr>
        <p:blipFill>
          <a:blip r:embed="rId23"/>
          <a:stretch>
            <a:fillRect/>
          </a:stretch>
        </p:blipFill>
        <p:spPr>
          <a:xfrm>
            <a:off x="1846719" y="1046580"/>
            <a:ext cx="8498561" cy="2316681"/>
          </a:xfrm>
          <a:prstGeom prst="rect">
            <a:avLst/>
          </a:prstGeom>
        </p:spPr>
      </p:pic>
      <p:sp>
        <p:nvSpPr>
          <p:cNvPr id="17" name="Rectangle 16">
            <a:extLst>
              <a:ext uri="{FF2B5EF4-FFF2-40B4-BE49-F238E27FC236}">
                <a16:creationId xmlns:a16="http://schemas.microsoft.com/office/drawing/2014/main" id="{6C306F73-208C-F01D-C4CB-147011B70D96}"/>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403518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130649" y="2311990"/>
            <a:ext cx="3487255" cy="2663391"/>
          </a:xfrm>
          <a:custGeom>
            <a:avLst/>
            <a:gdLst/>
            <a:ahLst/>
            <a:cxnLst/>
            <a:rect l="l" t="t" r="r" b="b"/>
            <a:pathLst>
              <a:path w="5230883" h="3995087">
                <a:moveTo>
                  <a:pt x="0" y="0"/>
                </a:moveTo>
                <a:lnTo>
                  <a:pt x="5230883" y="0"/>
                </a:lnTo>
                <a:lnTo>
                  <a:pt x="5230883" y="3995087"/>
                </a:lnTo>
                <a:lnTo>
                  <a:pt x="0" y="399508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4848443" y="2333149"/>
            <a:ext cx="5831097" cy="2423740"/>
          </a:xfrm>
          <a:prstGeom prst="rect">
            <a:avLst/>
          </a:prstGeom>
        </p:spPr>
        <p:txBody>
          <a:bodyPr lIns="0" tIns="0" rIns="0" bIns="0" rtlCol="0" anchor="t">
            <a:spAutoFit/>
          </a:bodyPr>
          <a:lstStyle/>
          <a:p>
            <a:pPr algn="just" defTabSz="609630">
              <a:lnSpc>
                <a:spcPts val="6347"/>
              </a:lnSpc>
              <a:spcBef>
                <a:spcPct val="0"/>
              </a:spcBef>
            </a:pPr>
            <a:r>
              <a:rPr lang="en-US" sz="4534" dirty="0" err="1">
                <a:solidFill>
                  <a:srgbClr val="002060"/>
                </a:solidFill>
                <a:latin typeface="Cambria Bold"/>
              </a:rPr>
              <a:t>Làm</a:t>
            </a:r>
            <a:r>
              <a:rPr lang="en-US" sz="4534" dirty="0">
                <a:solidFill>
                  <a:srgbClr val="002060"/>
                </a:solidFill>
                <a:latin typeface="Cambria Bold"/>
              </a:rPr>
              <a:t> </a:t>
            </a:r>
            <a:r>
              <a:rPr lang="en-US" sz="4534" dirty="0" err="1">
                <a:solidFill>
                  <a:srgbClr val="002060"/>
                </a:solidFill>
                <a:latin typeface="Cambria Bold"/>
              </a:rPr>
              <a:t>được</a:t>
            </a:r>
            <a:r>
              <a:rPr lang="en-US" sz="4534" dirty="0">
                <a:solidFill>
                  <a:srgbClr val="002060"/>
                </a:solidFill>
                <a:latin typeface="Cambria Bold"/>
              </a:rPr>
              <a:t> </a:t>
            </a:r>
            <a:r>
              <a:rPr lang="en-US" sz="4534" dirty="0" err="1">
                <a:solidFill>
                  <a:srgbClr val="002060"/>
                </a:solidFill>
                <a:latin typeface="Cambria Bold"/>
              </a:rPr>
              <a:t>một</a:t>
            </a:r>
            <a:r>
              <a:rPr lang="en-US" sz="4534" dirty="0">
                <a:solidFill>
                  <a:srgbClr val="002060"/>
                </a:solidFill>
                <a:latin typeface="Cambria Bold"/>
              </a:rPr>
              <a:t> </a:t>
            </a:r>
            <a:r>
              <a:rPr lang="en-US" sz="4534" dirty="0" err="1">
                <a:solidFill>
                  <a:srgbClr val="002060"/>
                </a:solidFill>
                <a:latin typeface="Cambria Bold"/>
              </a:rPr>
              <a:t>số</a:t>
            </a:r>
            <a:r>
              <a:rPr lang="en-US" sz="4534" dirty="0">
                <a:solidFill>
                  <a:srgbClr val="002060"/>
                </a:solidFill>
                <a:latin typeface="Cambria Bold"/>
              </a:rPr>
              <a:t> </a:t>
            </a:r>
            <a:r>
              <a:rPr lang="en-US" sz="4534" dirty="0" err="1">
                <a:solidFill>
                  <a:srgbClr val="002060"/>
                </a:solidFill>
                <a:latin typeface="Cambria Bold"/>
              </a:rPr>
              <a:t>việc</a:t>
            </a:r>
            <a:r>
              <a:rPr lang="en-US" sz="4534" dirty="0">
                <a:solidFill>
                  <a:srgbClr val="002060"/>
                </a:solidFill>
                <a:latin typeface="Cambria Bold"/>
              </a:rPr>
              <a:t> </a:t>
            </a:r>
            <a:r>
              <a:rPr lang="en-US" sz="4534" dirty="0" err="1">
                <a:solidFill>
                  <a:srgbClr val="002060"/>
                </a:solidFill>
                <a:latin typeface="Cambria Bold"/>
              </a:rPr>
              <a:t>phù</a:t>
            </a:r>
            <a:r>
              <a:rPr lang="en-US" sz="4534" dirty="0">
                <a:solidFill>
                  <a:srgbClr val="002060"/>
                </a:solidFill>
                <a:latin typeface="Cambria Bold"/>
              </a:rPr>
              <a:t> </a:t>
            </a:r>
            <a:r>
              <a:rPr lang="en-US" sz="4534" dirty="0" err="1">
                <a:solidFill>
                  <a:srgbClr val="002060"/>
                </a:solidFill>
                <a:latin typeface="Cambria Bold"/>
              </a:rPr>
              <a:t>hợp</a:t>
            </a:r>
            <a:r>
              <a:rPr lang="en-US" sz="4534" dirty="0">
                <a:solidFill>
                  <a:srgbClr val="002060"/>
                </a:solidFill>
                <a:latin typeface="Cambria Bold"/>
              </a:rPr>
              <a:t> </a:t>
            </a:r>
            <a:r>
              <a:rPr lang="en-US" sz="4534" dirty="0" err="1">
                <a:solidFill>
                  <a:srgbClr val="002060"/>
                </a:solidFill>
                <a:latin typeface="Cambria Bold"/>
              </a:rPr>
              <a:t>để</a:t>
            </a:r>
            <a:r>
              <a:rPr lang="en-US" sz="4534" dirty="0">
                <a:solidFill>
                  <a:srgbClr val="002060"/>
                </a:solidFill>
                <a:latin typeface="Cambria Bold"/>
              </a:rPr>
              <a:t> </a:t>
            </a:r>
            <a:r>
              <a:rPr lang="en-US" sz="4534" dirty="0" err="1">
                <a:solidFill>
                  <a:srgbClr val="002060"/>
                </a:solidFill>
                <a:latin typeface="Cambria Bold"/>
              </a:rPr>
              <a:t>chăm</a:t>
            </a:r>
            <a:r>
              <a:rPr lang="en-US" sz="4534" dirty="0">
                <a:solidFill>
                  <a:srgbClr val="002060"/>
                </a:solidFill>
                <a:latin typeface="Cambria Bold"/>
              </a:rPr>
              <a:t> </a:t>
            </a:r>
            <a:r>
              <a:rPr lang="en-US" sz="4534" dirty="0" err="1">
                <a:solidFill>
                  <a:srgbClr val="002060"/>
                </a:solidFill>
                <a:latin typeface="Cambria Bold"/>
              </a:rPr>
              <a:t>sóc</a:t>
            </a:r>
            <a:r>
              <a:rPr lang="en-US" sz="4534" dirty="0">
                <a:solidFill>
                  <a:srgbClr val="002060"/>
                </a:solidFill>
                <a:latin typeface="Cambria Bold"/>
              </a:rPr>
              <a:t> </a:t>
            </a:r>
            <a:r>
              <a:rPr lang="en-US" sz="4534" dirty="0" err="1">
                <a:solidFill>
                  <a:srgbClr val="002060"/>
                </a:solidFill>
                <a:latin typeface="Cambria Bold"/>
              </a:rPr>
              <a:t>cây</a:t>
            </a:r>
            <a:r>
              <a:rPr lang="en-US" sz="4534" dirty="0">
                <a:solidFill>
                  <a:srgbClr val="002060"/>
                </a:solidFill>
                <a:latin typeface="Cambria Bold"/>
              </a:rPr>
              <a:t> </a:t>
            </a:r>
            <a:r>
              <a:rPr lang="en-US" sz="4534" dirty="0" err="1">
                <a:solidFill>
                  <a:srgbClr val="002060"/>
                </a:solidFill>
                <a:latin typeface="Cambria Bold"/>
              </a:rPr>
              <a:t>trồng</a:t>
            </a:r>
            <a:r>
              <a:rPr lang="en-US" sz="4534" dirty="0">
                <a:solidFill>
                  <a:srgbClr val="002060"/>
                </a:solidFill>
                <a:latin typeface="Cambria Bold"/>
              </a:rPr>
              <a:t>, </a:t>
            </a:r>
            <a:r>
              <a:rPr lang="en-US" sz="4534" dirty="0" err="1">
                <a:solidFill>
                  <a:srgbClr val="002060"/>
                </a:solidFill>
                <a:latin typeface="Cambria Bold"/>
              </a:rPr>
              <a:t>vật</a:t>
            </a:r>
            <a:r>
              <a:rPr lang="en-US" sz="4534" dirty="0">
                <a:solidFill>
                  <a:srgbClr val="002060"/>
                </a:solidFill>
                <a:latin typeface="Cambria Bold"/>
              </a:rPr>
              <a:t> </a:t>
            </a:r>
            <a:r>
              <a:rPr lang="en-US" sz="4534" dirty="0" err="1">
                <a:solidFill>
                  <a:srgbClr val="002060"/>
                </a:solidFill>
                <a:latin typeface="Cambria Bold"/>
              </a:rPr>
              <a:t>nuôi</a:t>
            </a:r>
            <a:r>
              <a:rPr lang="en-US" sz="4534" dirty="0">
                <a:solidFill>
                  <a:srgbClr val="002060"/>
                </a:solidFill>
                <a:latin typeface="Cambria Bold"/>
              </a:rPr>
              <a:t>.</a:t>
            </a:r>
          </a:p>
        </p:txBody>
      </p:sp>
      <p:grpSp>
        <p:nvGrpSpPr>
          <p:cNvPr id="19" name="Group 18">
            <a:extLst>
              <a:ext uri="{FF2B5EF4-FFF2-40B4-BE49-F238E27FC236}">
                <a16:creationId xmlns:a16="http://schemas.microsoft.com/office/drawing/2014/main" id="{C5990B88-3CA3-2036-B5DF-C8B88C7C2D12}"/>
              </a:ext>
            </a:extLst>
          </p:cNvPr>
          <p:cNvGrpSpPr/>
          <p:nvPr/>
        </p:nvGrpSpPr>
        <p:grpSpPr>
          <a:xfrm>
            <a:off x="5440069" y="1110901"/>
            <a:ext cx="4197176" cy="1154223"/>
            <a:chOff x="5440069" y="1110901"/>
            <a:chExt cx="4197176" cy="1154223"/>
          </a:xfrm>
        </p:grpSpPr>
        <p:sp>
          <p:nvSpPr>
            <p:cNvPr id="15" name="Freeform 15"/>
            <p:cNvSpPr/>
            <p:nvPr/>
          </p:nvSpPr>
          <p:spPr>
            <a:xfrm>
              <a:off x="5440069" y="1110901"/>
              <a:ext cx="4197176" cy="1154223"/>
            </a:xfrm>
            <a:custGeom>
              <a:avLst/>
              <a:gdLst/>
              <a:ahLst/>
              <a:cxnLst/>
              <a:rect l="l" t="t" r="r" b="b"/>
              <a:pathLst>
                <a:path w="6295764" h="1731335">
                  <a:moveTo>
                    <a:pt x="0" y="0"/>
                  </a:moveTo>
                  <a:lnTo>
                    <a:pt x="6295764" y="0"/>
                  </a:lnTo>
                  <a:lnTo>
                    <a:pt x="6295764" y="1731335"/>
                  </a:lnTo>
                  <a:lnTo>
                    <a:pt x="0" y="1731335"/>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5634784" y="1133179"/>
              <a:ext cx="3533426" cy="842410"/>
            </a:xfrm>
            <a:prstGeom prst="rect">
              <a:avLst/>
            </a:prstGeom>
          </p:spPr>
          <p:txBody>
            <a:bodyPr lIns="0" tIns="0" rIns="0" bIns="0" rtlCol="0" anchor="t">
              <a:spAutoFit/>
            </a:bodyPr>
            <a:lstStyle/>
            <a:p>
              <a:pPr algn="ctr" defTabSz="609630">
                <a:lnSpc>
                  <a:spcPts val="7196"/>
                </a:lnSpc>
                <a:spcBef>
                  <a:spcPct val="0"/>
                </a:spcBef>
              </a:pPr>
              <a:r>
                <a:rPr lang="en-US" sz="5140" dirty="0">
                  <a:solidFill>
                    <a:srgbClr val="FF0000"/>
                  </a:solidFill>
                  <a:latin typeface="Cambria Bold"/>
                </a:rPr>
                <a:t>Em </a:t>
              </a:r>
              <a:r>
                <a:rPr lang="en-US" sz="5140" dirty="0" err="1">
                  <a:solidFill>
                    <a:srgbClr val="FF0000"/>
                  </a:solidFill>
                  <a:latin typeface="Cambria Bold"/>
                </a:rPr>
                <a:t>có</a:t>
              </a:r>
              <a:r>
                <a:rPr lang="en-US" sz="5140" dirty="0">
                  <a:solidFill>
                    <a:srgbClr val="FF0000"/>
                  </a:solidFill>
                  <a:latin typeface="Cambria Bold"/>
                </a:rPr>
                <a:t> </a:t>
              </a:r>
              <a:r>
                <a:rPr lang="en-US" sz="5140" dirty="0" err="1">
                  <a:solidFill>
                    <a:srgbClr val="FF0000"/>
                  </a:solidFill>
                  <a:latin typeface="Cambria Bold"/>
                </a:rPr>
                <a:t>thể</a:t>
              </a:r>
              <a:endParaRPr lang="en-US" sz="5140" dirty="0">
                <a:solidFill>
                  <a:srgbClr val="FF0000"/>
                </a:solidFill>
                <a:latin typeface="Cambria Bold"/>
              </a:endParaRPr>
            </a:p>
          </p:txBody>
        </p:sp>
      </p:grpSp>
      <p:sp>
        <p:nvSpPr>
          <p:cNvPr id="20" name="Rectangle 19">
            <a:extLst>
              <a:ext uri="{FF2B5EF4-FFF2-40B4-BE49-F238E27FC236}">
                <a16:creationId xmlns:a16="http://schemas.microsoft.com/office/drawing/2014/main" id="{8B47E3AF-E4F0-FF3A-64E5-F44A3FF341C4}"/>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69592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3EF2CC93-7D42-A2BE-0796-711B3375FD7C}"/>
              </a:ext>
            </a:extLst>
          </p:cNvPr>
          <p:cNvPicPr>
            <a:picLocks noChangeAspect="1"/>
          </p:cNvPicPr>
          <p:nvPr/>
        </p:nvPicPr>
        <p:blipFill>
          <a:blip r:embed="rId22"/>
          <a:stretch>
            <a:fillRect/>
          </a:stretch>
        </p:blipFill>
        <p:spPr>
          <a:xfrm>
            <a:off x="3816868" y="795702"/>
            <a:ext cx="4354572" cy="1571894"/>
          </a:xfrm>
          <a:prstGeom prst="rect">
            <a:avLst/>
          </a:prstGeom>
        </p:spPr>
      </p:pic>
      <p:grpSp>
        <p:nvGrpSpPr>
          <p:cNvPr id="19" name="Group 18">
            <a:extLst>
              <a:ext uri="{FF2B5EF4-FFF2-40B4-BE49-F238E27FC236}">
                <a16:creationId xmlns:a16="http://schemas.microsoft.com/office/drawing/2014/main" id="{99F599AF-7E2A-365C-B127-472026F1C422}"/>
              </a:ext>
            </a:extLst>
          </p:cNvPr>
          <p:cNvGrpSpPr/>
          <p:nvPr/>
        </p:nvGrpSpPr>
        <p:grpSpPr>
          <a:xfrm>
            <a:off x="3816868" y="4485936"/>
            <a:ext cx="6645168" cy="955671"/>
            <a:chOff x="5440069" y="992269"/>
            <a:chExt cx="4197176" cy="1272855"/>
          </a:xfrm>
        </p:grpSpPr>
        <p:sp>
          <p:nvSpPr>
            <p:cNvPr id="20" name="Freeform 15">
              <a:extLst>
                <a:ext uri="{FF2B5EF4-FFF2-40B4-BE49-F238E27FC236}">
                  <a16:creationId xmlns:a16="http://schemas.microsoft.com/office/drawing/2014/main" id="{D6BA0DA5-1E2A-FF11-5E3D-700BE2E9C9F5}"/>
                </a:ext>
              </a:extLst>
            </p:cNvPr>
            <p:cNvSpPr/>
            <p:nvPr/>
          </p:nvSpPr>
          <p:spPr>
            <a:xfrm>
              <a:off x="5440069" y="1110901"/>
              <a:ext cx="4197176" cy="1154223"/>
            </a:xfrm>
            <a:custGeom>
              <a:avLst/>
              <a:gdLst/>
              <a:ahLst/>
              <a:cxnLst/>
              <a:rect l="l" t="t" r="r" b="b"/>
              <a:pathLst>
                <a:path w="6295764" h="1731335">
                  <a:moveTo>
                    <a:pt x="0" y="0"/>
                  </a:moveTo>
                  <a:lnTo>
                    <a:pt x="6295764" y="0"/>
                  </a:lnTo>
                  <a:lnTo>
                    <a:pt x="6295764" y="1731335"/>
                  </a:lnTo>
                  <a:lnTo>
                    <a:pt x="0" y="1731335"/>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21" name="TextBox 18">
              <a:extLst>
                <a:ext uri="{FF2B5EF4-FFF2-40B4-BE49-F238E27FC236}">
                  <a16:creationId xmlns:a16="http://schemas.microsoft.com/office/drawing/2014/main" id="{B80B4DA3-C6D8-5B62-5469-A4BEB3A53FB7}"/>
                </a:ext>
              </a:extLst>
            </p:cNvPr>
            <p:cNvSpPr txBox="1"/>
            <p:nvPr/>
          </p:nvSpPr>
          <p:spPr>
            <a:xfrm>
              <a:off x="5601573" y="992269"/>
              <a:ext cx="3784668" cy="1108767"/>
            </a:xfrm>
            <a:prstGeom prst="rect">
              <a:avLst/>
            </a:prstGeom>
          </p:spPr>
          <p:txBody>
            <a:bodyPr wrap="square" lIns="0" tIns="0" rIns="0" bIns="0" rtlCol="0" anchor="t">
              <a:spAutoFit/>
            </a:bodyPr>
            <a:lstStyle/>
            <a:p>
              <a:pPr algn="ctr" defTabSz="609630">
                <a:lnSpc>
                  <a:spcPts val="7196"/>
                </a:lnSpc>
                <a:spcBef>
                  <a:spcPct val="0"/>
                </a:spcBef>
              </a:pPr>
              <a:r>
                <a:rPr lang="en-US" sz="4800" dirty="0" err="1">
                  <a:solidFill>
                    <a:srgbClr val="002060"/>
                  </a:solidFill>
                  <a:latin typeface="Cambria Bold"/>
                </a:rPr>
                <a:t>Chuẩn</a:t>
              </a:r>
              <a:r>
                <a:rPr lang="en-US" sz="4800" dirty="0">
                  <a:solidFill>
                    <a:srgbClr val="002060"/>
                  </a:solidFill>
                  <a:latin typeface="Cambria Bold"/>
                </a:rPr>
                <a:t> </a:t>
              </a:r>
              <a:r>
                <a:rPr lang="en-US" sz="4800" dirty="0" err="1">
                  <a:solidFill>
                    <a:srgbClr val="002060"/>
                  </a:solidFill>
                  <a:latin typeface="Cambria Bold"/>
                </a:rPr>
                <a:t>bị</a:t>
              </a:r>
              <a:r>
                <a:rPr lang="en-US" sz="4800" dirty="0">
                  <a:solidFill>
                    <a:srgbClr val="002060"/>
                  </a:solidFill>
                  <a:latin typeface="Cambria Bold"/>
                </a:rPr>
                <a:t> </a:t>
              </a:r>
              <a:r>
                <a:rPr lang="en-US" sz="4800" dirty="0" err="1">
                  <a:solidFill>
                    <a:srgbClr val="002060"/>
                  </a:solidFill>
                  <a:latin typeface="Cambria Bold"/>
                </a:rPr>
                <a:t>bài</a:t>
              </a:r>
              <a:r>
                <a:rPr lang="en-US" sz="4800" dirty="0">
                  <a:solidFill>
                    <a:srgbClr val="002060"/>
                  </a:solidFill>
                  <a:latin typeface="Cambria Bold"/>
                </a:rPr>
                <a:t> </a:t>
              </a:r>
              <a:r>
                <a:rPr lang="en-US" sz="4800" dirty="0" err="1">
                  <a:solidFill>
                    <a:srgbClr val="002060"/>
                  </a:solidFill>
                  <a:latin typeface="Cambria Bold"/>
                </a:rPr>
                <a:t>mới</a:t>
              </a:r>
              <a:endParaRPr lang="en-US" sz="4800" dirty="0">
                <a:solidFill>
                  <a:srgbClr val="002060"/>
                </a:solidFill>
                <a:latin typeface="Cambria Bold"/>
              </a:endParaRPr>
            </a:p>
          </p:txBody>
        </p:sp>
      </p:grpSp>
      <p:grpSp>
        <p:nvGrpSpPr>
          <p:cNvPr id="25" name="Group 24">
            <a:extLst>
              <a:ext uri="{FF2B5EF4-FFF2-40B4-BE49-F238E27FC236}">
                <a16:creationId xmlns:a16="http://schemas.microsoft.com/office/drawing/2014/main" id="{34E21C48-1C22-1F21-2096-86BE6C0D6E3E}"/>
              </a:ext>
            </a:extLst>
          </p:cNvPr>
          <p:cNvGrpSpPr/>
          <p:nvPr/>
        </p:nvGrpSpPr>
        <p:grpSpPr>
          <a:xfrm>
            <a:off x="1587097" y="2362924"/>
            <a:ext cx="8728596" cy="1789946"/>
            <a:chOff x="5559311" y="1110902"/>
            <a:chExt cx="3784668" cy="2384023"/>
          </a:xfrm>
        </p:grpSpPr>
        <p:sp>
          <p:nvSpPr>
            <p:cNvPr id="26" name="Freeform 15">
              <a:extLst>
                <a:ext uri="{FF2B5EF4-FFF2-40B4-BE49-F238E27FC236}">
                  <a16:creationId xmlns:a16="http://schemas.microsoft.com/office/drawing/2014/main" id="{BF4ED102-971F-768C-96EB-B70E7047E063}"/>
                </a:ext>
              </a:extLst>
            </p:cNvPr>
            <p:cNvSpPr/>
            <p:nvPr/>
          </p:nvSpPr>
          <p:spPr>
            <a:xfrm>
              <a:off x="5684711" y="1110902"/>
              <a:ext cx="3659268" cy="2384023"/>
            </a:xfrm>
            <a:custGeom>
              <a:avLst/>
              <a:gdLst/>
              <a:ahLst/>
              <a:cxnLst/>
              <a:rect l="l" t="t" r="r" b="b"/>
              <a:pathLst>
                <a:path w="6295764" h="1731335">
                  <a:moveTo>
                    <a:pt x="0" y="0"/>
                  </a:moveTo>
                  <a:lnTo>
                    <a:pt x="6295764" y="0"/>
                  </a:lnTo>
                  <a:lnTo>
                    <a:pt x="6295764" y="1731335"/>
                  </a:lnTo>
                  <a:lnTo>
                    <a:pt x="0" y="1731335"/>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27" name="TextBox 18">
              <a:extLst>
                <a:ext uri="{FF2B5EF4-FFF2-40B4-BE49-F238E27FC236}">
                  <a16:creationId xmlns:a16="http://schemas.microsoft.com/office/drawing/2014/main" id="{0A3DBD88-9A16-F8D0-0806-3863845D7701}"/>
                </a:ext>
              </a:extLst>
            </p:cNvPr>
            <p:cNvSpPr txBox="1"/>
            <p:nvPr/>
          </p:nvSpPr>
          <p:spPr>
            <a:xfrm>
              <a:off x="5559311" y="1313248"/>
              <a:ext cx="3784668" cy="1967648"/>
            </a:xfrm>
            <a:prstGeom prst="rect">
              <a:avLst/>
            </a:prstGeom>
          </p:spPr>
          <p:txBody>
            <a:bodyPr wrap="square" lIns="0" tIns="0" rIns="0" bIns="0" rtlCol="0" anchor="t">
              <a:spAutoFit/>
            </a:bodyPr>
            <a:lstStyle/>
            <a:p>
              <a:pPr algn="ctr" defTabSz="609630">
                <a:spcBef>
                  <a:spcPct val="0"/>
                </a:spcBef>
              </a:pPr>
              <a:r>
                <a:rPr lang="en-US" sz="4800" dirty="0" err="1">
                  <a:solidFill>
                    <a:srgbClr val="002060"/>
                  </a:solidFill>
                  <a:latin typeface="Cambria Bold"/>
                </a:rPr>
                <a:t>Thực</a:t>
              </a:r>
              <a:r>
                <a:rPr lang="en-US" sz="4800" dirty="0">
                  <a:solidFill>
                    <a:srgbClr val="002060"/>
                  </a:solidFill>
                  <a:latin typeface="Cambria Bold"/>
                </a:rPr>
                <a:t> </a:t>
              </a:r>
              <a:r>
                <a:rPr lang="en-US" sz="4800" dirty="0" err="1">
                  <a:solidFill>
                    <a:srgbClr val="002060"/>
                  </a:solidFill>
                  <a:latin typeface="Cambria Bold"/>
                </a:rPr>
                <a:t>hiện</a:t>
              </a:r>
              <a:r>
                <a:rPr lang="en-US" sz="4800" dirty="0">
                  <a:solidFill>
                    <a:srgbClr val="002060"/>
                  </a:solidFill>
                  <a:latin typeface="Cambria Bold"/>
                </a:rPr>
                <a:t> </a:t>
              </a:r>
              <a:r>
                <a:rPr lang="en-US" sz="4800" dirty="0" err="1">
                  <a:solidFill>
                    <a:srgbClr val="002060"/>
                  </a:solidFill>
                  <a:latin typeface="Cambria Bold"/>
                </a:rPr>
                <a:t>chăm</a:t>
              </a:r>
              <a:r>
                <a:rPr lang="en-US" sz="4800" dirty="0">
                  <a:solidFill>
                    <a:srgbClr val="002060"/>
                  </a:solidFill>
                  <a:latin typeface="Cambria Bold"/>
                </a:rPr>
                <a:t> </a:t>
              </a:r>
              <a:r>
                <a:rPr lang="en-US" sz="4800" dirty="0" err="1">
                  <a:solidFill>
                    <a:srgbClr val="002060"/>
                  </a:solidFill>
                  <a:latin typeface="Cambria Bold"/>
                </a:rPr>
                <a:t>sóc</a:t>
              </a:r>
              <a:r>
                <a:rPr lang="en-US" sz="4800" dirty="0">
                  <a:solidFill>
                    <a:srgbClr val="002060"/>
                  </a:solidFill>
                  <a:latin typeface="Cambria Bold"/>
                </a:rPr>
                <a:t> </a:t>
              </a:r>
              <a:r>
                <a:rPr lang="en-US" sz="4800" dirty="0" err="1">
                  <a:solidFill>
                    <a:srgbClr val="002060"/>
                  </a:solidFill>
                  <a:latin typeface="Cambria Bold"/>
                </a:rPr>
                <a:t>vật</a:t>
              </a:r>
              <a:r>
                <a:rPr lang="en-US" sz="4800" dirty="0">
                  <a:solidFill>
                    <a:srgbClr val="002060"/>
                  </a:solidFill>
                  <a:latin typeface="Cambria Bold"/>
                </a:rPr>
                <a:t> </a:t>
              </a:r>
              <a:r>
                <a:rPr lang="en-US" sz="4800" dirty="0" err="1">
                  <a:solidFill>
                    <a:srgbClr val="002060"/>
                  </a:solidFill>
                  <a:latin typeface="Cambria Bold"/>
                </a:rPr>
                <a:t>nuôi</a:t>
              </a:r>
              <a:r>
                <a:rPr lang="en-US" sz="4800" dirty="0">
                  <a:solidFill>
                    <a:srgbClr val="002060"/>
                  </a:solidFill>
                  <a:latin typeface="Cambria Bold"/>
                </a:rPr>
                <a:t> </a:t>
              </a:r>
              <a:r>
                <a:rPr lang="en-US" sz="4800" dirty="0" err="1">
                  <a:solidFill>
                    <a:srgbClr val="002060"/>
                  </a:solidFill>
                  <a:latin typeface="Cambria Bold"/>
                </a:rPr>
                <a:t>theo</a:t>
              </a:r>
              <a:r>
                <a:rPr lang="en-US" sz="4800" dirty="0">
                  <a:solidFill>
                    <a:srgbClr val="002060"/>
                  </a:solidFill>
                  <a:latin typeface="Cambria Bold"/>
                </a:rPr>
                <a:t> </a:t>
              </a:r>
              <a:r>
                <a:rPr lang="en-US" sz="4800" dirty="0" err="1">
                  <a:solidFill>
                    <a:srgbClr val="002060"/>
                  </a:solidFill>
                  <a:latin typeface="Cambria Bold"/>
                </a:rPr>
                <a:t>kế</a:t>
              </a:r>
              <a:r>
                <a:rPr lang="en-US" sz="4800" dirty="0">
                  <a:solidFill>
                    <a:srgbClr val="002060"/>
                  </a:solidFill>
                  <a:latin typeface="Cambria Bold"/>
                </a:rPr>
                <a:t> </a:t>
              </a:r>
              <a:r>
                <a:rPr lang="en-US" sz="4800" dirty="0" err="1">
                  <a:solidFill>
                    <a:srgbClr val="002060"/>
                  </a:solidFill>
                  <a:latin typeface="Cambria Bold"/>
                </a:rPr>
                <a:t>hoạch</a:t>
              </a:r>
              <a:endParaRPr lang="en-US" sz="4800" dirty="0">
                <a:solidFill>
                  <a:srgbClr val="002060"/>
                </a:solidFill>
                <a:latin typeface="Cambria Bold"/>
              </a:endParaRPr>
            </a:p>
          </p:txBody>
        </p:sp>
      </p:grpSp>
      <p:sp>
        <p:nvSpPr>
          <p:cNvPr id="16" name="Rectangle 15">
            <a:extLst>
              <a:ext uri="{FF2B5EF4-FFF2-40B4-BE49-F238E27FC236}">
                <a16:creationId xmlns:a16="http://schemas.microsoft.com/office/drawing/2014/main" id="{34861F8A-7FDE-CC39-1E2C-A645FD1E2A94}"/>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55266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390" y="2332511"/>
            <a:ext cx="10046815" cy="627133"/>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algn="just">
              <a:lnSpc>
                <a:spcPct val="130000"/>
              </a:lnSpc>
            </a:pPr>
            <a:r>
              <a:rPr lang="nl-NL" sz="4000" b="1" dirty="0" smtClean="0">
                <a:solidFill>
                  <a:srgbClr val="002060"/>
                </a:solidFill>
                <a:latin typeface="Cambria" panose="02040503050406030204" pitchFamily="18" charset="0"/>
                <a:ea typeface="Cambria" panose="02040503050406030204" pitchFamily="18" charset="0"/>
              </a:rPr>
              <a:t>	</a:t>
            </a:r>
            <a:r>
              <a:rPr lang="nl-NL" sz="3600" b="1" dirty="0" smtClean="0">
                <a:solidFill>
                  <a:srgbClr val="002060"/>
                </a:solidFill>
                <a:latin typeface="Cambria" panose="02040503050406030204" pitchFamily="18" charset="0"/>
                <a:ea typeface="Cambria" panose="02040503050406030204" pitchFamily="18" charset="0"/>
              </a:rPr>
              <a:t>Phải </a:t>
            </a:r>
            <a:r>
              <a:rPr lang="nl-NL" sz="3600" b="1" dirty="0">
                <a:solidFill>
                  <a:srgbClr val="002060"/>
                </a:solidFill>
                <a:latin typeface="Cambria" panose="02040503050406030204" pitchFamily="18" charset="0"/>
                <a:ea typeface="Cambria" panose="02040503050406030204" pitchFamily="18" charset="0"/>
              </a:rPr>
              <a:t>chăm sóc vật nuôi đúng cách, cung cấp đủ thức ăn và đảm bảo chuồng trại để vật nuôi sống và phát triển khỏe </a:t>
            </a:r>
            <a:r>
              <a:rPr lang="nl-NL" sz="3600" b="1" dirty="0" smtClean="0">
                <a:solidFill>
                  <a:srgbClr val="002060"/>
                </a:solidFill>
                <a:latin typeface="Cambria" panose="02040503050406030204" pitchFamily="18" charset="0"/>
                <a:ea typeface="Cambria" panose="02040503050406030204" pitchFamily="18" charset="0"/>
              </a:rPr>
              <a:t>mạnh.</a:t>
            </a:r>
          </a:p>
          <a:p>
            <a:pPr algn="just">
              <a:lnSpc>
                <a:spcPct val="130000"/>
              </a:lnSpc>
            </a:pPr>
            <a:r>
              <a:rPr lang="en-US" sz="3600" b="1" dirty="0" smtClean="0">
                <a:solidFill>
                  <a:srgbClr val="FF0000"/>
                </a:solidFill>
                <a:latin typeface="Cambria" panose="02040503050406030204" pitchFamily="18" charset="0"/>
                <a:ea typeface="Cambria" panose="02040503050406030204" pitchFamily="18" charset="0"/>
              </a:rPr>
              <a:t>3. </a:t>
            </a:r>
            <a:r>
              <a:rPr lang="en-US" sz="3600" b="1" dirty="0" err="1" smtClean="0">
                <a:solidFill>
                  <a:srgbClr val="FF0000"/>
                </a:solidFill>
                <a:latin typeface="Cambria" panose="02040503050406030204" pitchFamily="18" charset="0"/>
                <a:ea typeface="Cambria" panose="02040503050406030204" pitchFamily="18" charset="0"/>
              </a:rPr>
              <a:t>Thực</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hiện</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chăm</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sóc</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cây</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trồng</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vật</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nuôi</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 name="Group 3"/>
          <p:cNvGrpSpPr/>
          <p:nvPr/>
        </p:nvGrpSpPr>
        <p:grpSpPr>
          <a:xfrm>
            <a:off x="148175" y="6312316"/>
            <a:ext cx="1258596" cy="499860"/>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69372" y="21723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4">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4">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711101" y="1454262"/>
            <a:ext cx="5380554" cy="722570"/>
          </a:xfrm>
          <a:prstGeom prst="rect">
            <a:avLst/>
          </a:prstGeom>
        </p:spPr>
        <p:txBody>
          <a:bodyPr wrap="square" lIns="0" tIns="0" rIns="0" bIns="0" rtlCol="0" anchor="t">
            <a:spAutoFit/>
          </a:bodyPr>
          <a:lstStyle/>
          <a:p>
            <a:pPr algn="just" defTabSz="609630">
              <a:lnSpc>
                <a:spcPts val="6347"/>
              </a:lnSpc>
              <a:spcBef>
                <a:spcPct val="0"/>
              </a:spcBef>
            </a:pPr>
            <a:r>
              <a:rPr lang="en-US" sz="3600" dirty="0">
                <a:solidFill>
                  <a:srgbClr val="FF0000"/>
                </a:solidFill>
                <a:latin typeface="Cambria Bold"/>
              </a:rPr>
              <a:t>2</a:t>
            </a:r>
            <a:r>
              <a:rPr lang="en-US" sz="3600" dirty="0" smtClean="0">
                <a:solidFill>
                  <a:srgbClr val="FF0000"/>
                </a:solidFill>
                <a:latin typeface="Cambria Bold"/>
              </a:rPr>
              <a:t>.Chăm </a:t>
            </a:r>
            <a:r>
              <a:rPr lang="en-US" sz="3600" dirty="0" err="1" smtClean="0">
                <a:solidFill>
                  <a:srgbClr val="FF0000"/>
                </a:solidFill>
                <a:latin typeface="Cambria Bold"/>
              </a:rPr>
              <a:t>sóc</a:t>
            </a:r>
            <a:r>
              <a:rPr lang="en-US" sz="3600" dirty="0" smtClean="0">
                <a:solidFill>
                  <a:srgbClr val="FF0000"/>
                </a:solidFill>
                <a:latin typeface="Cambria Bold"/>
              </a:rPr>
              <a:t> </a:t>
            </a:r>
            <a:r>
              <a:rPr lang="en-US" sz="3600" dirty="0" err="1" smtClean="0">
                <a:solidFill>
                  <a:srgbClr val="FF0000"/>
                </a:solidFill>
                <a:latin typeface="Cambria Bold"/>
              </a:rPr>
              <a:t>vật</a:t>
            </a:r>
            <a:r>
              <a:rPr lang="en-US" sz="3600" dirty="0" smtClean="0">
                <a:solidFill>
                  <a:srgbClr val="FF0000"/>
                </a:solidFill>
                <a:latin typeface="Cambria Bold"/>
              </a:rPr>
              <a:t> </a:t>
            </a:r>
            <a:r>
              <a:rPr lang="en-US" sz="3600" dirty="0" err="1" smtClean="0">
                <a:solidFill>
                  <a:srgbClr val="FF0000"/>
                </a:solidFill>
                <a:latin typeface="Cambria Bold"/>
              </a:rPr>
              <a:t>nuôi</a:t>
            </a:r>
            <a:r>
              <a:rPr lang="en-US" sz="3600" dirty="0" smtClean="0">
                <a:solidFill>
                  <a:srgbClr val="FF0000"/>
                </a:solidFill>
                <a:latin typeface="Cambria Bold"/>
              </a:rPr>
              <a:t>:</a:t>
            </a:r>
            <a:endParaRPr lang="en-US" sz="3600" dirty="0">
              <a:solidFill>
                <a:srgbClr val="FF0000"/>
              </a:solidFill>
              <a:latin typeface="Cambria Bold"/>
            </a:endParaRPr>
          </a:p>
        </p:txBody>
      </p:sp>
      <p:grpSp>
        <p:nvGrpSpPr>
          <p:cNvPr id="19" name="Group 18">
            <a:extLst>
              <a:ext uri="{FF2B5EF4-FFF2-40B4-BE49-F238E27FC236}">
                <a16:creationId xmlns:a16="http://schemas.microsoft.com/office/drawing/2014/main" id="{C5990B88-3CA3-2036-B5DF-C8B88C7C2D12}"/>
              </a:ext>
            </a:extLst>
          </p:cNvPr>
          <p:cNvGrpSpPr/>
          <p:nvPr/>
        </p:nvGrpSpPr>
        <p:grpSpPr>
          <a:xfrm>
            <a:off x="4060819" y="271130"/>
            <a:ext cx="2888621" cy="868354"/>
            <a:chOff x="5440069" y="1110901"/>
            <a:chExt cx="4197176" cy="1154223"/>
          </a:xfrm>
        </p:grpSpPr>
        <p:sp>
          <p:nvSpPr>
            <p:cNvPr id="15" name="Freeform 15"/>
            <p:cNvSpPr/>
            <p:nvPr/>
          </p:nvSpPr>
          <p:spPr>
            <a:xfrm>
              <a:off x="5440069" y="1110901"/>
              <a:ext cx="4197176" cy="1154223"/>
            </a:xfrm>
            <a:custGeom>
              <a:avLst/>
              <a:gdLst/>
              <a:ahLst/>
              <a:cxnLst/>
              <a:rect l="l" t="t" r="r" b="b"/>
              <a:pathLst>
                <a:path w="6295764" h="1731335">
                  <a:moveTo>
                    <a:pt x="0" y="0"/>
                  </a:moveTo>
                  <a:lnTo>
                    <a:pt x="6295764" y="0"/>
                  </a:lnTo>
                  <a:lnTo>
                    <a:pt x="6295764" y="1731335"/>
                  </a:lnTo>
                  <a:lnTo>
                    <a:pt x="0" y="1731335"/>
                  </a:lnTo>
                  <a:lnTo>
                    <a:pt x="0" y="0"/>
                  </a:lnTo>
                  <a:close/>
                </a:path>
              </a:pathLst>
            </a:custGeom>
            <a:blipFill>
              <a:blip r:embed="rId22">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5634785" y="1133179"/>
              <a:ext cx="3533427" cy="1106528"/>
            </a:xfrm>
            <a:prstGeom prst="rect">
              <a:avLst/>
            </a:prstGeom>
          </p:spPr>
          <p:txBody>
            <a:bodyPr lIns="0" tIns="0" rIns="0" bIns="0" rtlCol="0" anchor="t">
              <a:spAutoFit/>
            </a:bodyPr>
            <a:lstStyle/>
            <a:p>
              <a:pPr algn="ctr" defTabSz="609630">
                <a:lnSpc>
                  <a:spcPts val="7196"/>
                </a:lnSpc>
                <a:spcBef>
                  <a:spcPct val="0"/>
                </a:spcBef>
              </a:pPr>
              <a:r>
                <a:rPr lang="en-US" sz="4800" dirty="0" smtClean="0">
                  <a:solidFill>
                    <a:srgbClr val="00B050"/>
                  </a:solidFill>
                  <a:latin typeface="Cambria Bold"/>
                </a:rPr>
                <a:t>GHI VỞ</a:t>
              </a:r>
              <a:endParaRPr lang="en-US" sz="4800" dirty="0">
                <a:solidFill>
                  <a:srgbClr val="00B050"/>
                </a:solidFill>
                <a:latin typeface="Cambria Bold"/>
              </a:endParaRPr>
            </a:p>
          </p:txBody>
        </p:sp>
      </p:grpSp>
      <p:sp>
        <p:nvSpPr>
          <p:cNvPr id="20" name="Rectangle 19">
            <a:extLst>
              <a:ext uri="{FF2B5EF4-FFF2-40B4-BE49-F238E27FC236}">
                <a16:creationId xmlns:a16="http://schemas.microsoft.com/office/drawing/2014/main" id="{8B47E3AF-E4F0-FF3A-64E5-F44A3FF341C4}"/>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049890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385" y="5098009"/>
            <a:ext cx="2403051" cy="2224199"/>
            <a:chOff x="0" y="0"/>
            <a:chExt cx="4806103" cy="4448399"/>
          </a:xfrm>
        </p:grpSpPr>
        <p:sp>
          <p:nvSpPr>
            <p:cNvPr id="4" name="Freeform 4"/>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10475205" y="5483388"/>
            <a:ext cx="1716795" cy="1838821"/>
            <a:chOff x="0" y="0"/>
            <a:chExt cx="3433590" cy="3677642"/>
          </a:xfrm>
        </p:grpSpPr>
        <p:sp>
          <p:nvSpPr>
            <p:cNvPr id="7" name="Freeform 7"/>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886072" y="423975"/>
            <a:ext cx="570737" cy="523651"/>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BCFB65FC-521F-694A-B7CC-203EBFC89449}"/>
              </a:ext>
            </a:extLst>
          </p:cNvPr>
          <p:cNvPicPr>
            <a:picLocks noChangeAspect="1"/>
          </p:cNvPicPr>
          <p:nvPr/>
        </p:nvPicPr>
        <p:blipFill>
          <a:blip r:embed="rId20"/>
          <a:stretch>
            <a:fillRect/>
          </a:stretch>
        </p:blipFill>
        <p:spPr>
          <a:xfrm>
            <a:off x="2026244" y="685800"/>
            <a:ext cx="8201890" cy="3262115"/>
          </a:xfrm>
          <a:prstGeom prst="rect">
            <a:avLst/>
          </a:prstGeom>
        </p:spPr>
      </p:pic>
      <p:sp>
        <p:nvSpPr>
          <p:cNvPr id="16" name="Freeform 15">
            <a:extLst>
              <a:ext uri="{FF2B5EF4-FFF2-40B4-BE49-F238E27FC236}">
                <a16:creationId xmlns:a16="http://schemas.microsoft.com/office/drawing/2014/main" id="{87805153-C46B-679B-3F9D-B9A7E35C700F}"/>
              </a:ext>
            </a:extLst>
          </p:cNvPr>
          <p:cNvSpPr/>
          <p:nvPr/>
        </p:nvSpPr>
        <p:spPr>
          <a:xfrm>
            <a:off x="4379353" y="3595885"/>
            <a:ext cx="4104166" cy="3262115"/>
          </a:xfrm>
          <a:custGeom>
            <a:avLst/>
            <a:gdLst/>
            <a:ahLst/>
            <a:cxnLst/>
            <a:rect l="l" t="t" r="r" b="b"/>
            <a:pathLst>
              <a:path w="6492195" h="4958414">
                <a:moveTo>
                  <a:pt x="0" y="0"/>
                </a:moveTo>
                <a:lnTo>
                  <a:pt x="6492195" y="0"/>
                </a:lnTo>
                <a:lnTo>
                  <a:pt x="6492195" y="4958414"/>
                </a:lnTo>
                <a:lnTo>
                  <a:pt x="0" y="4958414"/>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 name="Rectangle 1">
            <a:extLst>
              <a:ext uri="{FF2B5EF4-FFF2-40B4-BE49-F238E27FC236}">
                <a16:creationId xmlns:a16="http://schemas.microsoft.com/office/drawing/2014/main" id="{FCECFDBB-79E2-BDB7-EA2B-4F1151D9C5CA}"/>
              </a:ext>
            </a:extLst>
          </p:cNvPr>
          <p:cNvSpPr/>
          <p:nvPr/>
        </p:nvSpPr>
        <p:spPr>
          <a:xfrm>
            <a:off x="11625513" y="0"/>
            <a:ext cx="566487" cy="212651"/>
          </a:xfrm>
          <a:prstGeom prst="rect">
            <a:avLst/>
          </a:prstGeom>
          <a:solidFill>
            <a:srgbClr val="F8C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888914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
            <a:hlinkClick r:id="" action="ppaction://hlinkshowjump?jump=nextslide">
              <a:snd r:embed="rId7" name="CLICK_wav.wav"/>
            </a:hlinkClick>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096000" y="4544959"/>
            <a:ext cx="2939970" cy="1371454"/>
          </a:xfrm>
          <a:prstGeom prst="rect">
            <a:avLst/>
          </a:prstGeom>
        </p:spPr>
      </p:pic>
      <p:pic>
        <p:nvPicPr>
          <p:cNvPr id="3" name="-">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9"/>
          <a:stretch>
            <a:fillRect/>
          </a:stretch>
        </p:blipFill>
        <p:spPr>
          <a:xfrm>
            <a:off x="-573490" y="6347487"/>
            <a:ext cx="487363" cy="487363"/>
          </a:xfrm>
          <a:prstGeom prst="rect">
            <a:avLst/>
          </a:prstGeom>
        </p:spPr>
      </p:pic>
      <p:pic>
        <p:nvPicPr>
          <p:cNvPr id="5" name="Picture 4">
            <a:extLst>
              <a:ext uri="{FF2B5EF4-FFF2-40B4-BE49-F238E27FC236}">
                <a16:creationId xmlns:a16="http://schemas.microsoft.com/office/drawing/2014/main" id="{BC018A36-5DFF-03D5-E34F-3F5FBB3239F5}"/>
              </a:ext>
            </a:extLst>
          </p:cNvPr>
          <p:cNvPicPr>
            <a:picLocks noChangeAspect="1"/>
          </p:cNvPicPr>
          <p:nvPr/>
        </p:nvPicPr>
        <p:blipFill>
          <a:blip r:embed="rId10"/>
          <a:stretch>
            <a:fillRect/>
          </a:stretch>
        </p:blipFill>
        <p:spPr>
          <a:xfrm>
            <a:off x="2483033" y="546267"/>
            <a:ext cx="9708967" cy="4783379"/>
          </a:xfrm>
          <a:prstGeom prst="rect">
            <a:avLst/>
          </a:prstGeom>
        </p:spPr>
      </p:pic>
      <p:sp>
        <p:nvSpPr>
          <p:cNvPr id="9" name="Rectangle 8">
            <a:extLst>
              <a:ext uri="{FF2B5EF4-FFF2-40B4-BE49-F238E27FC236}">
                <a16:creationId xmlns:a16="http://schemas.microsoft.com/office/drawing/2014/main" id="{5BDC3083-8A4F-8F05-44A3-EF755C88BE6A}"/>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341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573490" y="6347487"/>
            <a:ext cx="487363" cy="487363"/>
          </a:xfrm>
          <a:prstGeom prst="rect">
            <a:avLst/>
          </a:prstGeom>
        </p:spPr>
      </p:pic>
      <p:pic>
        <p:nvPicPr>
          <p:cNvPr id="9" name="-">
            <a:hlinkClick r:id="rId17" action="ppaction://hlinksldjump">
              <a:snd r:embed="rId18" name="Pop.wav"/>
            </a:hlinkClick>
          </p:cNvPr>
          <p:cNvPicPr>
            <a:picLocks noChangeAspect="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4237537" y="2414541"/>
            <a:ext cx="1330772" cy="1427361"/>
          </a:xfrm>
          <a:prstGeom prst="rect">
            <a:avLst/>
          </a:prstGeom>
        </p:spPr>
      </p:pic>
      <p:pic>
        <p:nvPicPr>
          <p:cNvPr id="10" name="-">
            <a:hlinkClick r:id="rId20" action="ppaction://hlinksldjump">
              <a:snd r:embed="rId18" name="Pop.wav"/>
            </a:hlinkClick>
          </p:cNvPr>
          <p:cNvPicPr>
            <a:picLocks noChangeAspect="1"/>
          </p:cNvPicPr>
          <p:nvPr>
            <p:custDataLst>
              <p:tags r:id="rId5"/>
            </p:custDataLst>
          </p:nvPr>
        </p:nvPicPr>
        <p:blipFill>
          <a:blip r:embed="rId21">
            <a:extLst>
              <a:ext uri="{28A0092B-C50C-407E-A947-70E740481C1C}">
                <a14:useLocalDpi xmlns:a14="http://schemas.microsoft.com/office/drawing/2010/main" val="0"/>
              </a:ext>
            </a:extLst>
          </a:blip>
          <a:stretch>
            <a:fillRect/>
          </a:stretch>
        </p:blipFill>
        <p:spPr>
          <a:xfrm>
            <a:off x="6181198" y="2412808"/>
            <a:ext cx="1330772" cy="1427361"/>
          </a:xfrm>
          <a:prstGeom prst="rect">
            <a:avLst/>
          </a:prstGeom>
        </p:spPr>
      </p:pic>
      <p:pic>
        <p:nvPicPr>
          <p:cNvPr id="11" name="-">
            <a:hlinkClick r:id="rId22" action="ppaction://hlinksldjump">
              <a:snd r:embed="rId18" name="Pop.wav"/>
            </a:hlinkClick>
          </p:cNvPr>
          <p:cNvPicPr>
            <a:picLocks noChangeAspect="1"/>
          </p:cNvPicPr>
          <p:nvPr>
            <p:custDataLst>
              <p:tags r:id="rId6"/>
            </p:custDataLst>
          </p:nvPr>
        </p:nvPicPr>
        <p:blipFill>
          <a:blip r:embed="rId23">
            <a:extLst>
              <a:ext uri="{28A0092B-C50C-407E-A947-70E740481C1C}">
                <a14:useLocalDpi xmlns:a14="http://schemas.microsoft.com/office/drawing/2010/main" val="0"/>
              </a:ext>
            </a:extLst>
          </a:blip>
          <a:stretch>
            <a:fillRect/>
          </a:stretch>
        </p:blipFill>
        <p:spPr>
          <a:xfrm>
            <a:off x="8054347" y="2420142"/>
            <a:ext cx="1330772" cy="1427361"/>
          </a:xfrm>
          <a:prstGeom prst="rect">
            <a:avLst/>
          </a:prstGeom>
        </p:spPr>
      </p:pic>
      <p:pic>
        <p:nvPicPr>
          <p:cNvPr id="13" name="-"/>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6353761" y="2470750"/>
            <a:ext cx="1111198" cy="1173051"/>
          </a:xfrm>
          <a:prstGeom prst="rect">
            <a:avLst/>
          </a:prstGeom>
        </p:spPr>
      </p:pic>
      <p:pic>
        <p:nvPicPr>
          <p:cNvPr id="14" name="-"/>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4400626" y="2453776"/>
            <a:ext cx="1111198" cy="1173051"/>
          </a:xfrm>
          <a:prstGeom prst="rect">
            <a:avLst/>
          </a:prstGeom>
        </p:spPr>
      </p:pic>
      <p:pic>
        <p:nvPicPr>
          <p:cNvPr id="15" name="-"/>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8229190" y="2470750"/>
            <a:ext cx="1111198" cy="1173051"/>
          </a:xfrm>
          <a:prstGeom prst="rect">
            <a:avLst/>
          </a:prstGeom>
        </p:spPr>
      </p:pic>
      <p:pic>
        <p:nvPicPr>
          <p:cNvPr id="17" name="-"/>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4149005" y="2233428"/>
            <a:ext cx="455876" cy="473871"/>
          </a:xfrm>
          <a:prstGeom prst="rect">
            <a:avLst/>
          </a:prstGeom>
        </p:spPr>
      </p:pic>
      <p:pic>
        <p:nvPicPr>
          <p:cNvPr id="18" name="-"/>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6122146" y="2224258"/>
            <a:ext cx="455876" cy="473871"/>
          </a:xfrm>
          <a:prstGeom prst="rect">
            <a:avLst/>
          </a:prstGeom>
        </p:spPr>
      </p:pic>
      <p:pic>
        <p:nvPicPr>
          <p:cNvPr id="19" name="-"/>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a:off x="7970807" y="2176531"/>
            <a:ext cx="455876" cy="473871"/>
          </a:xfrm>
          <a:prstGeom prst="rect">
            <a:avLst/>
          </a:prstGeom>
        </p:spPr>
      </p:pic>
      <p:pic>
        <p:nvPicPr>
          <p:cNvPr id="24" name="-">
            <a:hlinkClick r:id="rId26" action="ppaction://hlinksldjump">
              <a:snd r:embed="rId27" name="Star.wav"/>
            </a:hlinkClick>
          </p:cNvPr>
          <p:cNvPicPr>
            <a:picLocks noChangeAspect="1"/>
          </p:cNvPicPr>
          <p:nvPr>
            <p:custDataLst>
              <p:tags r:id="rId13"/>
            </p:custDataLst>
          </p:nvPr>
        </p:nvPicPr>
        <p:blipFill>
          <a:blip r:embed="rId28" cstate="print">
            <a:extLst>
              <a:ext uri="{28A0092B-C50C-407E-A947-70E740481C1C}">
                <a14:useLocalDpi xmlns:a14="http://schemas.microsoft.com/office/drawing/2010/main" val="0"/>
              </a:ext>
            </a:extLst>
          </a:blip>
          <a:stretch>
            <a:fillRect/>
          </a:stretch>
        </p:blipFill>
        <p:spPr>
          <a:xfrm>
            <a:off x="11052042" y="5915026"/>
            <a:ext cx="981080" cy="942974"/>
          </a:xfrm>
          <a:prstGeom prst="rect">
            <a:avLst/>
          </a:prstGeom>
        </p:spPr>
      </p:pic>
      <p:pic>
        <p:nvPicPr>
          <p:cNvPr id="2" name="Picture 1">
            <a:extLst>
              <a:ext uri="{FF2B5EF4-FFF2-40B4-BE49-F238E27FC236}">
                <a16:creationId xmlns:a16="http://schemas.microsoft.com/office/drawing/2014/main" id="{5F85BF54-D608-E6EF-2447-E7F217A51FE7}"/>
              </a:ext>
            </a:extLst>
          </p:cNvPr>
          <p:cNvPicPr>
            <a:picLocks noChangeAspect="1"/>
          </p:cNvPicPr>
          <p:nvPr/>
        </p:nvPicPr>
        <p:blipFill>
          <a:blip r:embed="rId29"/>
          <a:stretch>
            <a:fillRect/>
          </a:stretch>
        </p:blipFill>
        <p:spPr>
          <a:xfrm>
            <a:off x="1189005" y="386087"/>
            <a:ext cx="11315157" cy="2566638"/>
          </a:xfrm>
          <a:prstGeom prst="rect">
            <a:avLst/>
          </a:prstGeom>
        </p:spPr>
      </p:pic>
      <p:pic>
        <p:nvPicPr>
          <p:cNvPr id="5" name="Picture 4">
            <a:extLst>
              <a:ext uri="{FF2B5EF4-FFF2-40B4-BE49-F238E27FC236}">
                <a16:creationId xmlns:a16="http://schemas.microsoft.com/office/drawing/2014/main" id="{CA10E378-A404-2E78-1BD3-6FC17E0309C6}"/>
              </a:ext>
            </a:extLst>
          </p:cNvPr>
          <p:cNvPicPr>
            <a:picLocks noChangeAspect="1"/>
          </p:cNvPicPr>
          <p:nvPr/>
        </p:nvPicPr>
        <p:blipFill>
          <a:blip r:embed="rId30"/>
          <a:stretch>
            <a:fillRect/>
          </a:stretch>
        </p:blipFill>
        <p:spPr>
          <a:xfrm>
            <a:off x="3808030" y="3429000"/>
            <a:ext cx="2066723" cy="2566638"/>
          </a:xfrm>
          <a:prstGeom prst="rect">
            <a:avLst/>
          </a:prstGeom>
        </p:spPr>
      </p:pic>
      <p:pic>
        <p:nvPicPr>
          <p:cNvPr id="6" name="Picture 5">
            <a:extLst>
              <a:ext uri="{FF2B5EF4-FFF2-40B4-BE49-F238E27FC236}">
                <a16:creationId xmlns:a16="http://schemas.microsoft.com/office/drawing/2014/main" id="{F1A3A9B8-32B3-FA96-AB44-36E0C298FFDC}"/>
              </a:ext>
            </a:extLst>
          </p:cNvPr>
          <p:cNvPicPr>
            <a:picLocks noChangeAspect="1"/>
          </p:cNvPicPr>
          <p:nvPr/>
        </p:nvPicPr>
        <p:blipFill>
          <a:blip r:embed="rId31"/>
          <a:stretch>
            <a:fillRect/>
          </a:stretch>
        </p:blipFill>
        <p:spPr>
          <a:xfrm>
            <a:off x="5869701" y="3459850"/>
            <a:ext cx="2280102" cy="2566638"/>
          </a:xfrm>
          <a:prstGeom prst="rect">
            <a:avLst/>
          </a:prstGeom>
        </p:spPr>
      </p:pic>
      <p:pic>
        <p:nvPicPr>
          <p:cNvPr id="12" name="Picture 11">
            <a:extLst>
              <a:ext uri="{FF2B5EF4-FFF2-40B4-BE49-F238E27FC236}">
                <a16:creationId xmlns:a16="http://schemas.microsoft.com/office/drawing/2014/main" id="{37EBB064-5A63-0E2F-4236-821434B0471F}"/>
              </a:ext>
            </a:extLst>
          </p:cNvPr>
          <p:cNvPicPr>
            <a:picLocks noChangeAspect="1"/>
          </p:cNvPicPr>
          <p:nvPr/>
        </p:nvPicPr>
        <p:blipFill>
          <a:blip r:embed="rId32"/>
          <a:stretch>
            <a:fillRect/>
          </a:stretch>
        </p:blipFill>
        <p:spPr>
          <a:xfrm>
            <a:off x="7691534" y="3401138"/>
            <a:ext cx="2237426" cy="2566638"/>
          </a:xfrm>
          <a:prstGeom prst="rect">
            <a:avLst/>
          </a:prstGeom>
        </p:spPr>
      </p:pic>
      <p:sp>
        <p:nvSpPr>
          <p:cNvPr id="16" name="Rectangle 15">
            <a:extLst>
              <a:ext uri="{FF2B5EF4-FFF2-40B4-BE49-F238E27FC236}">
                <a16:creationId xmlns:a16="http://schemas.microsoft.com/office/drawing/2014/main" id="{DCC769EC-74D6-D515-9B98-AC8CF58ECD2B}"/>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500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xit" presetSubtype="32" fill="hold" nodeType="withEffect">
                                  <p:stCondLst>
                                    <p:cond delay="50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5" name="CAT.wav"/>
                                        </p:tgtEl>
                                      </p:cMediaNode>
                                    </p:audio>
                                  </p:subTnLst>
                                </p:cTn>
                              </p:par>
                              <p:par>
                                <p:cTn id="12" presetID="53" presetClass="entr" presetSubtype="16" fill="hold" nodeType="withEffect">
                                  <p:stCondLst>
                                    <p:cond delay="27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8537" numSld="999" showWhenStopped="0">
                <p:cTn id="17" repeatCount="indefinite"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300" fill="hold"/>
                                        <p:tgtEl>
                                          <p:spTgt spid="17"/>
                                        </p:tgtEl>
                                        <p:attrNameLst>
                                          <p:attrName>ppt_w</p:attrName>
                                        </p:attrNameLst>
                                      </p:cBhvr>
                                      <p:tavLst>
                                        <p:tav tm="0">
                                          <p:val>
                                            <p:fltVal val="0"/>
                                          </p:val>
                                        </p:tav>
                                        <p:tav tm="100000">
                                          <p:val>
                                            <p:strVal val="#ppt_w"/>
                                          </p:val>
                                        </p:tav>
                                      </p:tavLst>
                                    </p:anim>
                                    <p:anim calcmode="lin" valueType="num">
                                      <p:cBhvr>
                                        <p:cTn id="24" dur="300" fill="hold"/>
                                        <p:tgtEl>
                                          <p:spTgt spid="17"/>
                                        </p:tgtEl>
                                        <p:attrNameLst>
                                          <p:attrName>ppt_h</p:attrName>
                                        </p:attrNameLst>
                                      </p:cBhvr>
                                      <p:tavLst>
                                        <p:tav tm="0">
                                          <p:val>
                                            <p:fltVal val="0"/>
                                          </p:val>
                                        </p:tav>
                                        <p:tav tm="100000">
                                          <p:val>
                                            <p:strVal val="#ppt_h"/>
                                          </p:val>
                                        </p:tav>
                                      </p:tavLst>
                                    </p:anim>
                                    <p:animEffect transition="in" filter="fade">
                                      <p:cBhvr>
                                        <p:cTn id="25" dur="300"/>
                                        <p:tgtEl>
                                          <p:spTgt spid="17"/>
                                        </p:tgtEl>
                                      </p:cBhvr>
                                    </p:animEffect>
                                  </p:childTnLst>
                                </p:cTn>
                              </p:par>
                              <p:par>
                                <p:cTn id="26" presetID="53" presetClass="exit" presetSubtype="32" fill="hold" nodeType="withEffect">
                                  <p:stCondLst>
                                    <p:cond delay="60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15" name="CAT.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300" fill="hold"/>
                                        <p:tgtEl>
                                          <p:spTgt spid="18"/>
                                        </p:tgtEl>
                                        <p:attrNameLst>
                                          <p:attrName>ppt_w</p:attrName>
                                        </p:attrNameLst>
                                      </p:cBhvr>
                                      <p:tavLst>
                                        <p:tav tm="0">
                                          <p:val>
                                            <p:fltVal val="0"/>
                                          </p:val>
                                        </p:tav>
                                        <p:tav tm="100000">
                                          <p:val>
                                            <p:strVal val="#ppt_w"/>
                                          </p:val>
                                        </p:tav>
                                      </p:tavLst>
                                    </p:anim>
                                    <p:anim calcmode="lin" valueType="num">
                                      <p:cBhvr>
                                        <p:cTn id="37" dur="300" fill="hold"/>
                                        <p:tgtEl>
                                          <p:spTgt spid="18"/>
                                        </p:tgtEl>
                                        <p:attrNameLst>
                                          <p:attrName>ppt_h</p:attrName>
                                        </p:attrNameLst>
                                      </p:cBhvr>
                                      <p:tavLst>
                                        <p:tav tm="0">
                                          <p:val>
                                            <p:fltVal val="0"/>
                                          </p:val>
                                        </p:tav>
                                        <p:tav tm="100000">
                                          <p:val>
                                            <p:strVal val="#ppt_h"/>
                                          </p:val>
                                        </p:tav>
                                      </p:tavLst>
                                    </p:anim>
                                    <p:animEffect transition="in" filter="fade">
                                      <p:cBhvr>
                                        <p:cTn id="38" dur="300"/>
                                        <p:tgtEl>
                                          <p:spTgt spid="18"/>
                                        </p:tgtEl>
                                      </p:cBhvr>
                                    </p:animEffect>
                                  </p:childTnLst>
                                </p:cTn>
                              </p:par>
                              <p:par>
                                <p:cTn id="39" presetID="53" presetClass="exit" presetSubtype="32" fill="hold" nodeType="withEffect">
                                  <p:stCondLst>
                                    <p:cond delay="600"/>
                                  </p:stCondLst>
                                  <p:childTnLst>
                                    <p:anim calcmode="lin" valueType="num">
                                      <p:cBhvr>
                                        <p:cTn id="40" dur="500"/>
                                        <p:tgtEl>
                                          <p:spTgt spid="15"/>
                                        </p:tgtEl>
                                        <p:attrNameLst>
                                          <p:attrName>ppt_w</p:attrName>
                                        </p:attrNameLst>
                                      </p:cBhvr>
                                      <p:tavLst>
                                        <p:tav tm="0">
                                          <p:val>
                                            <p:strVal val="ppt_w"/>
                                          </p:val>
                                        </p:tav>
                                        <p:tav tm="100000">
                                          <p:val>
                                            <p:fltVal val="0"/>
                                          </p:val>
                                        </p:tav>
                                      </p:tavLst>
                                    </p:anim>
                                    <p:anim calcmode="lin" valueType="num">
                                      <p:cBhvr>
                                        <p:cTn id="41" dur="500"/>
                                        <p:tgtEl>
                                          <p:spTgt spid="15"/>
                                        </p:tgtEl>
                                        <p:attrNameLst>
                                          <p:attrName>ppt_h</p:attrName>
                                        </p:attrNameLst>
                                      </p:cBhvr>
                                      <p:tavLst>
                                        <p:tav tm="0">
                                          <p:val>
                                            <p:strVal val="ppt_h"/>
                                          </p:val>
                                        </p:tav>
                                        <p:tav tm="100000">
                                          <p:val>
                                            <p:fltVal val="0"/>
                                          </p:val>
                                        </p:tav>
                                      </p:tavLst>
                                    </p:anim>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15" name="CAT.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300" fill="hold"/>
                                        <p:tgtEl>
                                          <p:spTgt spid="19"/>
                                        </p:tgtEl>
                                        <p:attrNameLst>
                                          <p:attrName>ppt_w</p:attrName>
                                        </p:attrNameLst>
                                      </p:cBhvr>
                                      <p:tavLst>
                                        <p:tav tm="0">
                                          <p:val>
                                            <p:fltVal val="0"/>
                                          </p:val>
                                        </p:tav>
                                        <p:tav tm="100000">
                                          <p:val>
                                            <p:strVal val="#ppt_w"/>
                                          </p:val>
                                        </p:tav>
                                      </p:tavLst>
                                    </p:anim>
                                    <p:anim calcmode="lin" valueType="num">
                                      <p:cBhvr>
                                        <p:cTn id="50" dur="300" fill="hold"/>
                                        <p:tgtEl>
                                          <p:spTgt spid="19"/>
                                        </p:tgtEl>
                                        <p:attrNameLst>
                                          <p:attrName>ppt_h</p:attrName>
                                        </p:attrNameLst>
                                      </p:cBhvr>
                                      <p:tavLst>
                                        <p:tav tm="0">
                                          <p:val>
                                            <p:fltVal val="0"/>
                                          </p:val>
                                        </p:tav>
                                        <p:tav tm="100000">
                                          <p:val>
                                            <p:strVal val="#ppt_h"/>
                                          </p:val>
                                        </p:tav>
                                      </p:tavLst>
                                    </p:anim>
                                    <p:animEffect transition="in" filter="fade">
                                      <p:cBhvr>
                                        <p:cTn id="51" dur="3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pic>
        <p:nvPicPr>
          <p:cNvPr id="6" name="-">
            <a:hlinkClick r:id="rId13" action="ppaction://hlinksldjump">
              <a:snd r:embed="rId14" name="Star.wav"/>
            </a:hlinkClick>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sp>
        <p:nvSpPr>
          <p:cNvPr id="8" name="-"/>
          <p:cNvSpPr txBox="1"/>
          <p:nvPr>
            <p:custDataLst>
              <p:tags r:id="rId3"/>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01</a:t>
            </a:r>
          </a:p>
        </p:txBody>
      </p:sp>
      <p:sp>
        <p:nvSpPr>
          <p:cNvPr id="13" name="-"/>
          <p:cNvSpPr txBox="1"/>
          <p:nvPr>
            <p:custDataLst>
              <p:tags r:id="rId4"/>
            </p:custDataLst>
          </p:nvPr>
        </p:nvSpPr>
        <p:spPr>
          <a:xfrm>
            <a:off x="4201189" y="1493635"/>
            <a:ext cx="45843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Cần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làm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chăm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sóc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trồng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pic>
        <p:nvPicPr>
          <p:cNvPr id="14" name="-"/>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1025523" y="4655752"/>
            <a:ext cx="3384684" cy="802325"/>
          </a:xfrm>
          <a:prstGeom prst="rect">
            <a:avLst/>
          </a:prstGeom>
        </p:spPr>
      </p:pic>
      <p:pic>
        <p:nvPicPr>
          <p:cNvPr id="10" name="-"/>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234541" y="5476201"/>
            <a:ext cx="2966648" cy="1238764"/>
          </a:xfrm>
          <a:prstGeom prst="rect">
            <a:avLst/>
          </a:prstGeom>
        </p:spPr>
      </p:pic>
      <p:sp>
        <p:nvSpPr>
          <p:cNvPr id="15" name="-"/>
          <p:cNvSpPr txBox="1"/>
          <p:nvPr>
            <p:custDataLst>
              <p:tags r:id="rId7"/>
            </p:custDataLst>
          </p:nvPr>
        </p:nvSpPr>
        <p:spPr>
          <a:xfrm>
            <a:off x="1182183" y="5427682"/>
            <a:ext cx="30190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Tưới</a:t>
            </a:r>
            <a:r>
              <a:rPr kumimoji="0" lang="en-US" sz="36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nước</a:t>
            </a:r>
            <a:r>
              <a:rPr kumimoji="0" lang="en-US" sz="36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và</a:t>
            </a:r>
            <a:r>
              <a:rPr kumimoji="0" lang="en-US" sz="36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bón</a:t>
            </a:r>
            <a:r>
              <a:rPr kumimoji="0" lang="en-US" sz="36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phân</a:t>
            </a:r>
            <a:endParaRPr kumimoji="0" lang="en-US" sz="36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nvGrpSpPr>
          <p:cNvPr id="18" name="-"/>
          <p:cNvGrpSpPr/>
          <p:nvPr>
            <p:custDataLst>
              <p:tags r:id="rId8"/>
            </p:custDataLst>
          </p:nvPr>
        </p:nvGrpSpPr>
        <p:grpSpPr>
          <a:xfrm>
            <a:off x="4601018" y="5492950"/>
            <a:ext cx="3075376" cy="1238764"/>
            <a:chOff x="4682041" y="5476201"/>
            <a:chExt cx="3075376" cy="1238764"/>
          </a:xfrm>
        </p:grpSpPr>
        <p:pic>
          <p:nvPicPr>
            <p:cNvPr id="11" name="-">
              <a:hlinkClick r:id="" action="ppaction://hlinkshowjump?jump=nextslide">
                <a:snd r:embed="rId18" name="Level Fail.wav"/>
              </a:hlinkClick>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8" name="Level Fail.wav"/>
              </a:hlinkClick>
            </p:cNvPr>
            <p:cNvSpPr txBox="1"/>
            <p:nvPr/>
          </p:nvSpPr>
          <p:spPr>
            <a:xfrm>
              <a:off x="4738411" y="5478669"/>
              <a:ext cx="30190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Để</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cây</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ngoài</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nắng</a:t>
              </a:r>
              <a:endParaRPr kumimoji="0" lang="en-US" sz="36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cs typeface="Arial" panose="020B0604020202020204" pitchFamily="34" charset="0"/>
              </a:endParaRPr>
            </a:p>
          </p:txBody>
        </p:sp>
      </p:grpSp>
      <p:grpSp>
        <p:nvGrpSpPr>
          <p:cNvPr id="22" name="-"/>
          <p:cNvGrpSpPr/>
          <p:nvPr>
            <p:custDataLst>
              <p:tags r:id="rId9"/>
            </p:custDataLst>
          </p:nvPr>
        </p:nvGrpSpPr>
        <p:grpSpPr>
          <a:xfrm>
            <a:off x="8019853" y="5440260"/>
            <a:ext cx="3019006" cy="1238764"/>
            <a:chOff x="4682041" y="5476201"/>
            <a:chExt cx="3019006" cy="1238764"/>
          </a:xfrm>
        </p:grpSpPr>
        <p:pic>
          <p:nvPicPr>
            <p:cNvPr id="23" name="-">
              <a:hlinkClick r:id="" action="ppaction://hlinkshowjump?jump=nextslide">
                <a:snd r:embed="rId18" name="Level Fail.wav"/>
              </a:hlinkClick>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8" name="Level Fail.wav"/>
              </a:hlinkClick>
            </p:cNvPr>
            <p:cNvSpPr txBox="1"/>
            <p:nvPr/>
          </p:nvSpPr>
          <p:spPr>
            <a:xfrm>
              <a:off x="4682041" y="5476201"/>
              <a:ext cx="30190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Để</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cây</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xuống</a:t>
              </a:r>
              <a:r>
                <a:rPr lang="en-US" sz="3600" b="1" dirty="0">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n-US" sz="3600" b="1" dirty="0" err="1">
                  <a:solidFill>
                    <a:schemeClr val="tx2">
                      <a:lumMod val="50000"/>
                    </a:schemeClr>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nước</a:t>
              </a:r>
              <a:endParaRPr kumimoji="0" lang="en-US" sz="36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656196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300" fill="hold"/>
                                        <p:tgtEl>
                                          <p:spTgt spid="31"/>
                                        </p:tgtEl>
                                        <p:attrNameLst>
                                          <p:attrName>ppt_w</p:attrName>
                                        </p:attrNameLst>
                                      </p:cBhvr>
                                      <p:tavLst>
                                        <p:tav tm="0">
                                          <p:val>
                                            <p:fltVal val="0"/>
                                          </p:val>
                                        </p:tav>
                                        <p:tav tm="100000">
                                          <p:val>
                                            <p:strVal val="#ppt_w"/>
                                          </p:val>
                                        </p:tav>
                                      </p:tavLst>
                                    </p:anim>
                                    <p:anim calcmode="lin" valueType="num">
                                      <p:cBhvr>
                                        <p:cTn id="13" dur="300" fill="hold"/>
                                        <p:tgtEl>
                                          <p:spTgt spid="31"/>
                                        </p:tgtEl>
                                        <p:attrNameLst>
                                          <p:attrName>ppt_h</p:attrName>
                                        </p:attrNameLst>
                                      </p:cBhvr>
                                      <p:tavLst>
                                        <p:tav tm="0">
                                          <p:val>
                                            <p:fltVal val="0"/>
                                          </p:val>
                                        </p:tav>
                                        <p:tav tm="100000">
                                          <p:val>
                                            <p:strVal val="#ppt_h"/>
                                          </p:val>
                                        </p:tav>
                                      </p:tavLst>
                                    </p:anim>
                                    <p:animEffect transition="in" filter="fade">
                                      <p:cBhvr>
                                        <p:cTn id="14" dur="300"/>
                                        <p:tgtEl>
                                          <p:spTgt spid="31"/>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ntr" presetSubtype="16"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
            <a:hlinkClick r:id="" action="ppaction://hlinkshowjump?jump=previousslide">
              <a:snd r:embed="rId3" name="Bubble Burst.wav"/>
            </a:hlinkClick>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1541507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
            <a:hlinkClick r:id="rId12" action="ppaction://hlinksldjump">
              <a:snd r:embed="rId13" name="Star.wav"/>
            </a:hlinkClick>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596995" y="5509710"/>
            <a:ext cx="2966648" cy="1238764"/>
          </a:xfrm>
          <a:prstGeom prst="rect">
            <a:avLst/>
          </a:prstGeom>
        </p:spPr>
      </p:pic>
      <p:sp>
        <p:nvSpPr>
          <p:cNvPr id="15" name="-"/>
          <p:cNvSpPr txBox="1"/>
          <p:nvPr>
            <p:custDataLst>
              <p:tags r:id="rId3"/>
            </p:custDataLst>
          </p:nvPr>
        </p:nvSpPr>
        <p:spPr>
          <a:xfrm>
            <a:off x="4570816" y="5628388"/>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hoa</a:t>
            </a:r>
            <a:r>
              <a:rPr kumimoji="0" lang="en-US" sz="4000" b="1" i="0" u="none" strike="noStrike" kern="1200" cap="none" spc="0" normalizeH="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lan</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nvGrpSpPr>
          <p:cNvPr id="18" name="-"/>
          <p:cNvGrpSpPr/>
          <p:nvPr>
            <p:custDataLst>
              <p:tags r:id="rId4"/>
            </p:custDataLst>
          </p:nvPr>
        </p:nvGrpSpPr>
        <p:grpSpPr>
          <a:xfrm>
            <a:off x="1204663" y="5390310"/>
            <a:ext cx="3019006" cy="1323439"/>
            <a:chOff x="4655862" y="5391526"/>
            <a:chExt cx="3019006" cy="1323439"/>
          </a:xfrm>
        </p:grpSpPr>
        <p:pic>
          <p:nvPicPr>
            <p:cNvPr id="11"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6" name="Level Fail.wav"/>
              </a:hlinkClick>
            </p:cNvPr>
            <p:cNvSpPr txBox="1"/>
            <p:nvPr/>
          </p:nvSpPr>
          <p:spPr>
            <a:xfrm>
              <a:off x="4655862" y="5391526"/>
              <a:ext cx="301900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hoa</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giấy</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grpSp>
        <p:nvGrpSpPr>
          <p:cNvPr id="22" name="-"/>
          <p:cNvGrpSpPr/>
          <p:nvPr>
            <p:custDataLst>
              <p:tags r:id="rId5"/>
            </p:custDataLst>
          </p:nvPr>
        </p:nvGrpSpPr>
        <p:grpSpPr>
          <a:xfrm>
            <a:off x="8019853" y="5407997"/>
            <a:ext cx="3019006" cy="1340477"/>
            <a:chOff x="4682041" y="5374488"/>
            <a:chExt cx="3019006" cy="1340477"/>
          </a:xfrm>
        </p:grpSpPr>
        <p:pic>
          <p:nvPicPr>
            <p:cNvPr id="23"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6" name="Level Fail.wav"/>
              </a:hlinkClick>
            </p:cNvPr>
            <p:cNvSpPr txBox="1"/>
            <p:nvPr/>
          </p:nvSpPr>
          <p:spPr>
            <a:xfrm>
              <a:off x="4682041" y="5374488"/>
              <a:ext cx="301900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Cây</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hoa</a:t>
              </a:r>
              <a:r>
                <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súng</a:t>
              </a:r>
              <a:endParaRPr kumimoji="0" lang="en-US" sz="4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grpSp>
      <p:pic>
        <p:nvPicPr>
          <p:cNvPr id="19" name="-"/>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30" name="-"/>
          <p:cNvSpPr txBox="1"/>
          <p:nvPr>
            <p:custDataLst>
              <p:tags r:id="rId7"/>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02</a:t>
            </a:r>
          </a:p>
        </p:txBody>
      </p:sp>
      <p:sp>
        <p:nvSpPr>
          <p:cNvPr id="32" name="-"/>
          <p:cNvSpPr txBox="1"/>
          <p:nvPr>
            <p:custDataLst>
              <p:tags r:id="rId8"/>
            </p:custDataLst>
          </p:nvPr>
        </p:nvSpPr>
        <p:spPr>
          <a:xfrm>
            <a:off x="4453364" y="1532377"/>
            <a:ext cx="422816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Loài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cây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nào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dưới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dây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thích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hợp</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ở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nơi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bóng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Arial" panose="020B0604020202020204" pitchFamily="34" charset="0"/>
              </a:rPr>
              <a:t>râm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pic>
        <p:nvPicPr>
          <p:cNvPr id="14" name="-"/>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4453364" y="4804226"/>
            <a:ext cx="3384684" cy="802325"/>
          </a:xfrm>
          <a:prstGeom prst="rect">
            <a:avLst/>
          </a:prstGeom>
        </p:spPr>
      </p:pic>
    </p:spTree>
    <p:extLst>
      <p:ext uri="{BB962C8B-B14F-4D97-AF65-F5344CB8AC3E}">
        <p14:creationId xmlns:p14="http://schemas.microsoft.com/office/powerpoint/2010/main" val="31348996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ntr" presetSubtype="16"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
            <a:hlinkClick r:id="" action="ppaction://hlinkshowjump?jump=previousslide">
              <a:snd r:embed="rId3" name="Bubble Burst.wav"/>
            </a:hlinkClick>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4269390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LATTEN" val="true"/>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FLATTEN" val="true"/>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FLATTEN" val="true"/>
</p:tagLst>
</file>

<file path=ppt/tags/tag44.xml><?xml version="1.0" encoding="utf-8"?>
<p:tagLst xmlns:a="http://schemas.openxmlformats.org/drawingml/2006/main" xmlns:r="http://schemas.openxmlformats.org/officeDocument/2006/relationships" xmlns:p="http://schemas.openxmlformats.org/presentationml/2006/main">
  <p:tag name="FLATTEN" val="true"/>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700</Words>
  <Application>Microsoft Office PowerPoint</Application>
  <PresentationFormat>Widescreen</PresentationFormat>
  <Paragraphs>66</Paragraphs>
  <Slides>33</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#9Slide07 HoneyCream</vt:lpstr>
      <vt:lpstr>Arial</vt:lpstr>
      <vt:lpstr>Calibri</vt:lpstr>
      <vt:lpstr>Calibri Light</vt:lpstr>
      <vt:lpstr>Cambria</vt:lpstr>
      <vt:lpstr>Cambria Bold</vt:lpstr>
      <vt:lpstr>Century Gothic</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2023-12-30T05:29:32Z</dcterms:created>
  <dcterms:modified xsi:type="dcterms:W3CDTF">2023-12-30T05:29:41Z</dcterms:modified>
</cp:coreProperties>
</file>