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Lst>
  <p:notesMasterIdLst>
    <p:notesMasterId r:id="rId29"/>
  </p:notesMasterIdLst>
  <p:sldIdLst>
    <p:sldId id="256" r:id="rId9"/>
    <p:sldId id="257" r:id="rId10"/>
    <p:sldId id="286" r:id="rId11"/>
    <p:sldId id="289" r:id="rId12"/>
    <p:sldId id="263" r:id="rId13"/>
    <p:sldId id="266" r:id="rId14"/>
    <p:sldId id="267" r:id="rId15"/>
    <p:sldId id="268" r:id="rId16"/>
    <p:sldId id="278" r:id="rId17"/>
    <p:sldId id="279" r:id="rId18"/>
    <p:sldId id="280" r:id="rId19"/>
    <p:sldId id="281" r:id="rId20"/>
    <p:sldId id="282" r:id="rId21"/>
    <p:sldId id="283" r:id="rId22"/>
    <p:sldId id="284" r:id="rId23"/>
    <p:sldId id="285" r:id="rId24"/>
    <p:sldId id="272" r:id="rId25"/>
    <p:sldId id="290" r:id="rId26"/>
    <p:sldId id="291" r:id="rId27"/>
    <p:sldId id="277" r:id="rId28"/>
  </p:sldIdLst>
  <p:sldSz cx="12192000" cy="6858000"/>
  <p:notesSz cx="6858000" cy="9144000"/>
  <p:embeddedFontLst>
    <p:embeddedFont>
      <p:font typeface="等线" panose="02010600030101010101" pitchFamily="2" charset="-122"/>
      <p:regular r:id="rId30"/>
      <p:bold r:id="rId31"/>
    </p:embeddedFont>
    <p:embeddedFont>
      <p:font typeface="黑体" panose="02010609060101010101" pitchFamily="49" charset="-122"/>
      <p:regular r:id="rId32"/>
    </p:embeddedFont>
    <p:embeddedFont>
      <p:font typeface="#9Slide03 AmpleSoft Bold" panose="020B0604020202020204" charset="0"/>
      <p:regular r:id="rId33"/>
    </p:embeddedFont>
    <p:embeddedFont>
      <p:font typeface="#9Slide03 Arima Madurai ExtraBo" panose="020B0604020202020204" charset="0"/>
      <p:bold r:id="rId34"/>
    </p:embeddedFont>
    <p:embeddedFont>
      <p:font typeface="#9Slide03 IcielPanton Black" panose="020B0604020202020204" charset="0"/>
      <p:bold r:id="rId35"/>
    </p:embeddedFont>
    <p:embeddedFont>
      <p:font typeface="#9Slide03 Kaleko 105 Round Bold" panose="020B0604020202020204" charset="0"/>
      <p:bold r:id="rId36"/>
    </p:embeddedFont>
    <p:embeddedFont>
      <p:font typeface="#9Slide03 SVNEvery Movie Every " panose="02000500000000000000" charset="0"/>
      <p:regular r:id="rId37"/>
    </p:embeddedFont>
    <p:embeddedFont>
      <p:font typeface="#9Slide04 Faustina Bold" panose="020B0604020202020204" charset="0"/>
      <p:bold r:id="rId38"/>
    </p:embeddedFont>
    <p:embeddedFont>
      <p:font typeface="#9Slide04 Tinos Bold" panose="020B0604020202020204" charset="0"/>
      <p:bold r:id="rId39"/>
    </p:embeddedFont>
    <p:embeddedFont>
      <p:font typeface="Architecture" panose="020B0500000000000000" charset="0"/>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Cambria" panose="02040503050406030204" pitchFamily="18" charset="0"/>
      <p:regular r:id="rId47"/>
      <p:bold r:id="rId48"/>
      <p:italic r:id="rId49"/>
      <p:boldItalic r:id="rId50"/>
    </p:embeddedFont>
    <p:embeddedFont>
      <p:font typeface="Poppins ExtraBold" panose="00000900000000000000" pitchFamily="2" charset="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874"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0.fntdata"/><Relationship Id="rId21" Type="http://schemas.openxmlformats.org/officeDocument/2006/relationships/slide" Target="slides/slide13.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Master" Target="slideMasters/slideMaster8.xml"/><Relationship Id="rId51" Type="http://schemas.openxmlformats.org/officeDocument/2006/relationships/font" Target="fonts/font2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D1D5E2-B559-4B93-AD83-6FE406EFA89A}"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D1D5E2-B559-4B93-AD83-6FE406EFA89A}"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2023/10/27</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D1D5E2-B559-4B93-AD83-6FE406EFA89A}"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D1D5E2-B559-4B93-AD83-6FE406EFA89A}" type="datetimeFigureOut">
              <a:rPr lang="en-US" smtClean="0"/>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D1D5E2-B559-4B93-AD83-6FE406EFA89A}" type="datetimeFigureOut">
              <a:rPr lang="en-US" smtClean="0"/>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jp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ags" Target="../tags/tag1.xml"/><Relationship Id="rId3" Type="http://schemas.openxmlformats.org/officeDocument/2006/relationships/slideLayout" Target="../slideLayouts/slideLayout86.xml"/><Relationship Id="rId21" Type="http://schemas.openxmlformats.org/officeDocument/2006/relationships/image" Target="../media/image5.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tags" Target="../tags/tag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tags" Target="../tags/tag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10/27/2023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7" r:id="rId3"/>
    <p:sldLayoutId id="2147483778" r:id="rId4"/>
    <p:sldLayoutId id="2147483792" r:id="rId5"/>
    <p:sldLayoutId id="2147483793" r:id="rId6"/>
    <p:sldLayoutId id="2147483794" r:id="rId7"/>
    <p:sldLayoutId id="2147483795" r:id="rId8"/>
    <p:sldLayoutId id="2147483796" r:id="rId9"/>
    <p:sldLayoutId id="2147483798" r:id="rId10"/>
    <p:sldLayoutId id="2147483799" r:id="rId11"/>
    <p:sldLayoutId id="2147483800" r:id="rId12"/>
    <p:sldLayoutId id="2147483801"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86" r:id="rId3"/>
    <p:sldLayoutId id="2147483887" r:id="rId4"/>
    <p:sldLayoutId id="2147483888" r:id="rId5"/>
    <p:sldLayoutId id="2147483889" r:id="rId6"/>
    <p:sldLayoutId id="2147483890"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7" r:id="rId3"/>
    <p:sldLayoutId id="2147484058" r:id="rId4"/>
    <p:sldLayoutId id="2147484059" r:id="rId5"/>
    <p:sldLayoutId id="2147484060" r:id="rId6"/>
    <p:sldLayoutId id="2147484061" r:id="rId7"/>
    <p:sldLayoutId id="2147484080" r:id="rId8"/>
    <p:sldLayoutId id="2147484081" r:id="rId9"/>
    <p:sldLayoutId id="2147484082" r:id="rId10"/>
    <p:sldLayoutId id="21474840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94" r:id="rId3"/>
    <p:sldLayoutId id="2147484095" r:id="rId4"/>
    <p:sldLayoutId id="2147484096" r:id="rId5"/>
    <p:sldLayoutId id="2147484097" r:id="rId6"/>
    <p:sldLayoutId id="2147484098" r:id="rId7"/>
    <p:sldLayoutId id="2147484117" r:id="rId8"/>
    <p:sldLayoutId id="2147484118" r:id="rId9"/>
    <p:sldLayoutId id="2147484119" r:id="rId10"/>
    <p:sldLayoutId id="21474841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1"/>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8"/>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9"/>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2023/10/27</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id="{B6BBA82F-504D-49B6-961B-4F2EC60DEA6E}"/>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8" r:id="rId16"/>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7.wdp"/><Relationship Id="rId3" Type="http://schemas.openxmlformats.org/officeDocument/2006/relationships/image" Target="../media/image43.jpg"/><Relationship Id="rId7" Type="http://schemas.microsoft.com/office/2007/relationships/hdphoto" Target="../media/hdphoto4.wdp"/><Relationship Id="rId12" Type="http://schemas.openxmlformats.org/officeDocument/2006/relationships/image" Target="../media/image48.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50.png"/><Relationship Id="rId1" Type="http://schemas.openxmlformats.org/officeDocument/2006/relationships/slideLayout" Target="../slideLayouts/slideLayout63.xml"/><Relationship Id="rId6" Type="http://schemas.openxmlformats.org/officeDocument/2006/relationships/image" Target="../media/image45.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5.wdp"/><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gif"/><Relationship Id="rId7" Type="http://schemas.microsoft.com/office/2007/relationships/hdphoto" Target="../media/hdphoto11.wdp"/><Relationship Id="rId2" Type="http://schemas.openxmlformats.org/officeDocument/2006/relationships/image" Target="../media/image52.jpg"/><Relationship Id="rId1" Type="http://schemas.openxmlformats.org/officeDocument/2006/relationships/slideLayout" Target="../slideLayouts/slideLayout68.xml"/><Relationship Id="rId6" Type="http://schemas.openxmlformats.org/officeDocument/2006/relationships/image" Target="../media/image56.png"/><Relationship Id="rId11" Type="http://schemas.microsoft.com/office/2007/relationships/hdphoto" Target="../media/hdphoto13.wdp"/><Relationship Id="rId5" Type="http://schemas.openxmlformats.org/officeDocument/2006/relationships/image" Target="../media/image55.gif"/><Relationship Id="rId10" Type="http://schemas.openxmlformats.org/officeDocument/2006/relationships/image" Target="../media/image58.png"/><Relationship Id="rId4" Type="http://schemas.openxmlformats.org/officeDocument/2006/relationships/image" Target="../media/image54.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61.jpeg"/><Relationship Id="rId2" Type="http://schemas.openxmlformats.org/officeDocument/2006/relationships/image" Target="../media/image52.jpg"/><Relationship Id="rId1" Type="http://schemas.openxmlformats.org/officeDocument/2006/relationships/slideLayout" Target="../slideLayouts/slideLayout68.xml"/><Relationship Id="rId6" Type="http://schemas.openxmlformats.org/officeDocument/2006/relationships/image" Target="../media/image60.gif"/><Relationship Id="rId5" Type="http://schemas.openxmlformats.org/officeDocument/2006/relationships/image" Target="../media/image59.gif"/><Relationship Id="rId4" Type="http://schemas.openxmlformats.org/officeDocument/2006/relationships/image" Target="../media/image54.gif"/></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8.gif"/><Relationship Id="rId3" Type="http://schemas.openxmlformats.org/officeDocument/2006/relationships/image" Target="../media/image62.png"/><Relationship Id="rId7" Type="http://schemas.openxmlformats.org/officeDocument/2006/relationships/image" Target="../media/image64.png"/><Relationship Id="rId12" Type="http://schemas.openxmlformats.org/officeDocument/2006/relationships/image" Target="../media/image67.svg"/><Relationship Id="rId17" Type="http://schemas.openxmlformats.org/officeDocument/2006/relationships/image" Target="../media/image72.svg"/><Relationship Id="rId2" Type="http://schemas.openxmlformats.org/officeDocument/2006/relationships/image" Target="../media/image43.jpg"/><Relationship Id="rId16" Type="http://schemas.openxmlformats.org/officeDocument/2006/relationships/image" Target="../media/image71.png"/><Relationship Id="rId1" Type="http://schemas.openxmlformats.org/officeDocument/2006/relationships/slideLayout" Target="../slideLayouts/slideLayout68.xml"/><Relationship Id="rId6" Type="http://schemas.microsoft.com/office/2007/relationships/hdphoto" Target="../media/hdphoto15.wdp"/><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7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5.png"/><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11" Type="http://schemas.openxmlformats.org/officeDocument/2006/relationships/image" Target="../media/image73.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18.wdp"/><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32.jpg"/><Relationship Id="rId1" Type="http://schemas.openxmlformats.org/officeDocument/2006/relationships/slideLayout" Target="../slideLayouts/slideLayout79.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microsoft.com/office/2007/relationships/hdphoto" Target="../media/hdphoto19.wdp"/><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57.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57.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svg"/><Relationship Id="rId10" Type="http://schemas.openxmlformats.org/officeDocument/2006/relationships/image" Target="../media/image41.sv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txBody>
              <a:bodyPr/>
              <a:lstStyle/>
              <a:p>
                <a:endParaRPr lang="en-US"/>
              </a:p>
            </p:txBody>
          </p:sp>
          <p:sp>
            <p:nvSpPr>
              <p:cNvPr id="45" name="Freeform 12">
                <a:extLst>
                  <a:ext uri="{FF2B5EF4-FFF2-40B4-BE49-F238E27FC236}">
                    <a16:creationId xmlns:a16="http://schemas.microsoft.com/office/drawing/2014/main"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txBody>
              <a:bodyPr/>
              <a:lstStyle/>
              <a:p>
                <a:endParaRPr lang="en-US"/>
              </a:p>
            </p:txBody>
          </p:sp>
        </p:grpSp>
        <p:grpSp>
          <p:nvGrpSpPr>
            <p:cNvPr id="23" name="Group 13">
              <a:extLst>
                <a:ext uri="{FF2B5EF4-FFF2-40B4-BE49-F238E27FC236}">
                  <a16:creationId xmlns:a16="http://schemas.microsoft.com/office/drawing/2014/main"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43" name="Freeform 15">
                <a:extLst>
                  <a:ext uri="{FF2B5EF4-FFF2-40B4-BE49-F238E27FC236}">
                    <a16:creationId xmlns:a16="http://schemas.microsoft.com/office/drawing/2014/main"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4" name="Group 16">
              <a:extLst>
                <a:ext uri="{FF2B5EF4-FFF2-40B4-BE49-F238E27FC236}">
                  <a16:creationId xmlns:a16="http://schemas.microsoft.com/office/drawing/2014/main"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41" name="Freeform 18">
                <a:extLst>
                  <a:ext uri="{FF2B5EF4-FFF2-40B4-BE49-F238E27FC236}">
                    <a16:creationId xmlns:a16="http://schemas.microsoft.com/office/drawing/2014/main"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5" name="Group 19">
              <a:extLst>
                <a:ext uri="{FF2B5EF4-FFF2-40B4-BE49-F238E27FC236}">
                  <a16:creationId xmlns:a16="http://schemas.microsoft.com/office/drawing/2014/main"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39" name="Freeform 21">
                <a:extLst>
                  <a:ext uri="{FF2B5EF4-FFF2-40B4-BE49-F238E27FC236}">
                    <a16:creationId xmlns:a16="http://schemas.microsoft.com/office/drawing/2014/main"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6" name="Group 22">
              <a:extLst>
                <a:ext uri="{FF2B5EF4-FFF2-40B4-BE49-F238E27FC236}">
                  <a16:creationId xmlns:a16="http://schemas.microsoft.com/office/drawing/2014/main"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37" name="Freeform 24">
                <a:extLst>
                  <a:ext uri="{FF2B5EF4-FFF2-40B4-BE49-F238E27FC236}">
                    <a16:creationId xmlns:a16="http://schemas.microsoft.com/office/drawing/2014/main"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7" name="Group 25">
              <a:extLst>
                <a:ext uri="{FF2B5EF4-FFF2-40B4-BE49-F238E27FC236}">
                  <a16:creationId xmlns:a16="http://schemas.microsoft.com/office/drawing/2014/main"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35" name="Freeform 27">
                <a:extLst>
                  <a:ext uri="{FF2B5EF4-FFF2-40B4-BE49-F238E27FC236}">
                    <a16:creationId xmlns:a16="http://schemas.microsoft.com/office/drawing/2014/main"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8" name="Group 28">
              <a:extLst>
                <a:ext uri="{FF2B5EF4-FFF2-40B4-BE49-F238E27FC236}">
                  <a16:creationId xmlns:a16="http://schemas.microsoft.com/office/drawing/2014/main"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33" name="Freeform 30">
                <a:extLst>
                  <a:ext uri="{FF2B5EF4-FFF2-40B4-BE49-F238E27FC236}">
                    <a16:creationId xmlns:a16="http://schemas.microsoft.com/office/drawing/2014/main"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nvGrpSpPr>
            <p:cNvPr id="29" name="Group 31">
              <a:extLst>
                <a:ext uri="{FF2B5EF4-FFF2-40B4-BE49-F238E27FC236}">
                  <a16:creationId xmlns:a16="http://schemas.microsoft.com/office/drawing/2014/main"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txBody>
              <a:bodyPr/>
              <a:lstStyle/>
              <a:p>
                <a:endParaRPr lang="en-US"/>
              </a:p>
            </p:txBody>
          </p:sp>
          <p:sp>
            <p:nvSpPr>
              <p:cNvPr id="31" name="Freeform 33">
                <a:extLst>
                  <a:ext uri="{FF2B5EF4-FFF2-40B4-BE49-F238E27FC236}">
                    <a16:creationId xmlns:a16="http://schemas.microsoft.com/office/drawing/2014/main"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txBody>
              <a:bodyPr/>
              <a:lstStyle/>
              <a:p>
                <a:endParaRPr lang="en-US"/>
              </a:p>
            </p:txBody>
          </p:sp>
        </p:grpSp>
      </p:grpSp>
      <p:sp>
        <p:nvSpPr>
          <p:cNvPr id="46" name="TextBox 45">
            <a:extLst>
              <a:ext uri="{FF2B5EF4-FFF2-40B4-BE49-F238E27FC236}">
                <a16:creationId xmlns:a16="http://schemas.microsoft.com/office/drawing/2014/main"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txBody>
              <a:bodyPr/>
              <a:lstStyle/>
              <a:p>
                <a:endParaRPr lang="en-US"/>
              </a:p>
            </p:txBody>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txBody>
              <a:bodyPr/>
              <a:lstStyle/>
              <a:p>
                <a:endParaRPr lang="en-US"/>
              </a:p>
            </p:txBody>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txBody>
              <a:bodyPr/>
              <a:lstStyle/>
              <a:p>
                <a:endParaRPr lang="en-US"/>
              </a:p>
            </p:txBody>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txBody>
            <a:bodyPr/>
            <a:lstStyle/>
            <a:p>
              <a:endParaRPr lang="en-US"/>
            </a:p>
          </p:txBody>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txBody>
            <a:bodyPr/>
            <a:lstStyle/>
            <a:p>
              <a:endParaRPr lang="en-US"/>
            </a:p>
          </p:txBody>
        </p:sp>
      </p:grpSp>
      <p:sp>
        <p:nvSpPr>
          <p:cNvPr id="102" name="Rectangle 101">
            <a:extLst>
              <a:ext uri="{FF2B5EF4-FFF2-40B4-BE49-F238E27FC236}">
                <a16:creationId xmlns:a16="http://schemas.microsoft.com/office/drawing/2014/main"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id="{57AA5B5F-B10A-4D73-B65D-3FF694A8C51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1"/>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1"/>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endParaRPr lang="en-US"/>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a:latin typeface="Cambria" panose="02040503050406030204" pitchFamily="18" charset="0"/>
                <a:ea typeface="Cambria" panose="02040503050406030204" pitchFamily="18" charset="0"/>
              </a:rPr>
              <a:t>	</a:t>
            </a:r>
            <a:r>
              <a:rPr lang="nl-NL" sz="2800" b="1" dirty="0">
                <a:latin typeface="Cambria" panose="02040503050406030204" pitchFamily="18" charset="0"/>
                <a:ea typeface="Cambria" panose="02040503050406030204" pitchFamily="18" charset="0"/>
              </a:rPr>
              <a:t>Sinh vật tự nhiên của vùng đất rất phong phú như chịu tác động mạnh mẽ bởi con người. Hiện nay nhiều loài động vật thực vật tự nhiên được bảo vệ trong các khu bảo tồn thiên nhiên vườn (vườn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id="{BEB5D1C2-9F01-4EBB-9140-60DCD2E8FC62}"/>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id="{03DD19ED-98B0-4A5D-8708-B1C3434849D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val="2604837334"/>
                    </a:ext>
                  </a:extLst>
                </a:gridCol>
                <a:gridCol w="4375711">
                  <a:extLst>
                    <a:ext uri="{9D8B030D-6E8A-4147-A177-3AD203B41FA5}">
                      <a16:colId xmlns:a16="http://schemas.microsoft.com/office/drawing/2014/main"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918212977"/>
                  </a:ext>
                </a:extLst>
              </a:tr>
              <a:tr h="1018170">
                <a:tc>
                  <a:txBody>
                    <a:bodyPr/>
                    <a:lstStyle/>
                    <a:p>
                      <a:pPr algn="ctr">
                        <a:spcAft>
                          <a:spcPts val="0"/>
                        </a:spcAft>
                      </a:pPr>
                      <a:r>
                        <a:rPr lang="vi-VN" sz="3200" dirty="0">
                          <a:effectLst/>
                        </a:rPr>
                        <a:t>Đất</a:t>
                      </a:r>
                      <a:r>
                        <a:rPr lang="vi-VN" sz="3200" baseline="0" dirty="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tương 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46662" y="415581"/>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998689"/>
            <a:ext cx="4648088" cy="7319600"/>
            <a:chOff x="6434169" y="362123"/>
            <a:chExt cx="4648088" cy="4637131"/>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a:solidFill>
                    <a:srgbClr val="8064A2">
                      <a:lumMod val="75000"/>
                    </a:srgbClr>
                  </a:solidFill>
                  <a:latin typeface="Cambria" panose="02040503050406030204" pitchFamily="18" charset="0"/>
                  <a:ea typeface="Cambria" panose="02040503050406030204" pitchFamily="18" charset="0"/>
                </a:rPr>
                <a:t>Các</a:t>
              </a:r>
              <a:r>
                <a:rPr lang="vi-VN" sz="3600" dirty="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id="{8D446202-09D7-42A9-9B65-1B0B6B8156E9}"/>
              </a:ext>
            </a:extLst>
          </p:cNvPr>
          <p:cNvSpPr txBox="1">
            <a:spLocks/>
          </p:cNvSpPr>
          <p:nvPr/>
        </p:nvSpPr>
        <p:spPr>
          <a:xfrm>
            <a:off x="5521087" y="890693"/>
            <a:ext cx="6521066" cy="5321835"/>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342511" y="976492"/>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622600" y="1621033"/>
            <a:ext cx="6324890" cy="3970318"/>
            <a:chOff x="5622600" y="1971906"/>
            <a:chExt cx="6324890" cy="3647620"/>
          </a:xfrm>
        </p:grpSpPr>
        <p:sp>
          <p:nvSpPr>
            <p:cNvPr id="11" name="Rectangle 10"/>
            <p:cNvSpPr/>
            <p:nvPr/>
          </p:nvSpPr>
          <p:spPr>
            <a:xfrm>
              <a:off x="5622600" y="1971906"/>
              <a:ext cx="6324890" cy="3647620"/>
            </a:xfrm>
            <a:prstGeom prst="rect">
              <a:avLst/>
            </a:prstGeom>
          </p:spPr>
          <p:txBody>
            <a:bodyPr wrap="square">
              <a:spAutoFit/>
            </a:bodyPr>
            <a:lstStyle/>
            <a:p>
              <a:pPr lvl="0" algn="just">
                <a:defRPr/>
              </a:pPr>
              <a:r>
                <a:rPr lang="vi-VN" sz="3600" kern="800" dirty="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600" kern="8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56709" y="414631"/>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1193313" y="889569"/>
            <a:ext cx="10506893" cy="5453376"/>
            <a:chOff x="6444488" y="-101634"/>
            <a:chExt cx="4648088" cy="6097510"/>
          </a:xfrm>
        </p:grpSpPr>
        <p:sp>
          <p:nvSpPr>
            <p:cNvPr id="20" name="Freeform 9">
              <a:extLst>
                <a:ext uri="{FF2B5EF4-FFF2-40B4-BE49-F238E27FC236}">
                  <a16:creationId xmlns:a16="http://schemas.microsoft.com/office/drawing/2014/main" id="{E40DE492-4228-43A0-8087-0E8B8752BDE0}"/>
                </a:ext>
              </a:extLst>
            </p:cNvPr>
            <p:cNvSpPr/>
            <p:nvPr/>
          </p:nvSpPr>
          <p:spPr>
            <a:xfrm>
              <a:off x="6444488" y="-101634"/>
              <a:ext cx="4648088" cy="6097510"/>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548542" y="-40788"/>
              <a:ext cx="4359875" cy="6014562"/>
            </a:xfrm>
            <a:prstGeom prst="rect">
              <a:avLst/>
            </a:prstGeom>
          </p:spPr>
          <p:txBody>
            <a:bodyPr wrap="square">
              <a:spAutoFit/>
            </a:bodyPr>
            <a:lstStyle/>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4000" dirty="0">
                <a:latin typeface="Times New Roman" panose="02020603050405020304" pitchFamily="18" charset="0"/>
                <a:ea typeface="Calibri" panose="020F0502020204030204" pitchFamily="34" charset="0"/>
              </a:endParaRPr>
            </a:p>
            <a:p>
              <a:pPr algn="just">
                <a:lnSpc>
                  <a:spcPct val="120000"/>
                </a:lnSpc>
                <a:spcAft>
                  <a:spcPts val="0"/>
                </a:spcAft>
              </a:pPr>
              <a:r>
                <a:rPr lang="nl-NL" sz="40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40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txBody>
            <a:bodyPr/>
            <a:lstStyle/>
            <a:p>
              <a:endParaRPr lang="en-US"/>
            </a:p>
          </p:txBody>
        </p:sp>
        <p:sp>
          <p:nvSpPr>
            <p:cNvPr id="22" name="Rectangle 21">
              <a:extLst>
                <a:ext uri="{FF2B5EF4-FFF2-40B4-BE49-F238E27FC236}">
                  <a16:creationId xmlns:a16="http://schemas.microsoft.com/office/drawing/2014/main"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id="{67C7F6C9-7CE2-480E-8248-41B0AF601D57}"/>
              </a:ext>
            </a:extLst>
          </p:cNvPr>
          <p:cNvPicPr>
            <a:picLocks noChangeAspect="1"/>
          </p:cNvPicPr>
          <p:nvPr/>
        </p:nvPicPr>
        <p:blipFill>
          <a:blip r:embed="rId8"/>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1"/>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540</Words>
  <Application>Microsoft Office PowerPoint</Application>
  <PresentationFormat>Widescreen</PresentationFormat>
  <Paragraphs>61</Paragraphs>
  <Slides>20</Slides>
  <Notes>4</Notes>
  <HiddenSlides>0</HiddenSlides>
  <MMClips>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20</vt:i4>
      </vt:variant>
    </vt:vector>
  </HeadingPairs>
  <TitlesOfParts>
    <vt:vector size="51" baseType="lpstr">
      <vt:lpstr>#9Slide03 SVNEvery Movie Every </vt:lpstr>
      <vt:lpstr>#9Slide03 AmpleSoft Bold</vt:lpstr>
      <vt:lpstr>等线</vt:lpstr>
      <vt:lpstr>字魂59号-创粗黑</vt:lpstr>
      <vt:lpstr>Architecture</vt:lpstr>
      <vt:lpstr>#9Slide03 Kaleko 105 Round Bold</vt:lpstr>
      <vt:lpstr>UTM Ong Do Gia</vt:lpstr>
      <vt:lpstr>Times New Roman</vt:lpstr>
      <vt:lpstr>#9Slide03 Arima Madurai ExtraBo</vt:lpstr>
      <vt:lpstr>JetBrains Mono Bold</vt:lpstr>
      <vt:lpstr>Calibri Light</vt:lpstr>
      <vt:lpstr>#9Slide03 IcielPanton Black</vt:lpstr>
      <vt:lpstr>Poppins ExtraBold</vt:lpstr>
      <vt:lpstr>UTM Rockwell</vt:lpstr>
      <vt:lpstr>#9Slide04 Tinos Bold</vt:lpstr>
      <vt:lpstr>UTM Androgyne</vt:lpstr>
      <vt:lpstr>UTM Impact</vt:lpstr>
      <vt:lpstr>Arial</vt:lpstr>
      <vt:lpstr>Calibri</vt:lpstr>
      <vt:lpstr>Cambria</vt:lpstr>
      <vt:lpstr>印品黑体</vt:lpstr>
      <vt:lpstr>#9Slide04 Faustina Bold</vt:lpstr>
      <vt:lpstr>黑体</vt:lpstr>
      <vt:lpstr>Office Theme</vt:lpstr>
      <vt:lpstr>Office 主题​​</vt:lpstr>
      <vt:lpstr>1_Office 主题​​</vt:lpstr>
      <vt:lpstr>2_Office Theme</vt:lpstr>
      <vt:lpstr>5_Office Theme</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Dell</cp:lastModifiedBy>
  <cp:revision>19</cp:revision>
  <dcterms:created xsi:type="dcterms:W3CDTF">2023-09-19T04:09:44Z</dcterms:created>
  <dcterms:modified xsi:type="dcterms:W3CDTF">2023-10-27T04:01:01Z</dcterms:modified>
</cp:coreProperties>
</file>