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0" r:id="rId3"/>
    <p:sldMasterId id="2147483699" r:id="rId4"/>
    <p:sldMasterId id="2147483718" r:id="rId5"/>
  </p:sldMasterIdLst>
  <p:notesMasterIdLst>
    <p:notesMasterId r:id="rId32"/>
  </p:notesMasterIdLst>
  <p:sldIdLst>
    <p:sldId id="486" r:id="rId6"/>
    <p:sldId id="487" r:id="rId7"/>
    <p:sldId id="488" r:id="rId8"/>
    <p:sldId id="489" r:id="rId9"/>
    <p:sldId id="256" r:id="rId10"/>
    <p:sldId id="496" r:id="rId11"/>
    <p:sldId id="478" r:id="rId12"/>
    <p:sldId id="479" r:id="rId13"/>
    <p:sldId id="468" r:id="rId14"/>
    <p:sldId id="491" r:id="rId15"/>
    <p:sldId id="490" r:id="rId16"/>
    <p:sldId id="469" r:id="rId17"/>
    <p:sldId id="492" r:id="rId18"/>
    <p:sldId id="470" r:id="rId19"/>
    <p:sldId id="480" r:id="rId20"/>
    <p:sldId id="450" r:id="rId21"/>
    <p:sldId id="471" r:id="rId22"/>
    <p:sldId id="472" r:id="rId23"/>
    <p:sldId id="473" r:id="rId24"/>
    <p:sldId id="474" r:id="rId25"/>
    <p:sldId id="493" r:id="rId26"/>
    <p:sldId id="481" r:id="rId27"/>
    <p:sldId id="484" r:id="rId28"/>
    <p:sldId id="475" r:id="rId29"/>
    <p:sldId id="498" r:id="rId30"/>
    <p:sldId id="495"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A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81" autoAdjust="0"/>
    <p:restoredTop sz="94660"/>
  </p:normalViewPr>
  <p:slideViewPr>
    <p:cSldViewPr snapToGrid="0" showGuides="1">
      <p:cViewPr varScale="1">
        <p:scale>
          <a:sx n="74" d="100"/>
          <a:sy n="74" d="100"/>
        </p:scale>
        <p:origin x="21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3:46:46.794"/>
    </inkml:context>
    <inkml:brush xml:id="br0">
      <inkml:brushProperty name="width" value="0.2" units="cm"/>
      <inkml:brushProperty name="height" value="0.2" units="cm"/>
      <inkml:brushProperty name="color" value="#FFFFFF"/>
    </inkml:brush>
  </inkml:definitions>
  <inkml:trace contextRef="#ctx0" brushRef="#br0">0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7.542"/>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8.154"/>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8.514"/>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8.890"/>
    </inkml:context>
    <inkml:brush xml:id="br0">
      <inkml:brushProperty name="width" value="0.35" units="cm"/>
      <inkml:brushProperty name="height" value="0.35" units="cm"/>
      <inkml:brushProperty name="color" value="#FFFFFF"/>
    </inkml:brush>
  </inkml:definitions>
  <inkml:trace contextRef="#ctx0" brushRef="#br0">0 0 24575,'0'0'-8191</inkml:trace>
  <inkml:trace contextRef="#ctx0" brushRef="#br0" timeOffset="1">0 0 24575,'7'0'0,"3"7"0,6 10 0,1 9 0,5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9.251"/>
    </inkml:context>
    <inkml:brush xml:id="br0">
      <inkml:brushProperty name="width" value="0.35" units="cm"/>
      <inkml:brushProperty name="height" value="0.35" units="cm"/>
      <inkml:brushProperty name="color" value="#FFFFFF"/>
    </inkml:brush>
  </inkml:definitions>
  <inkml:trace contextRef="#ctx0" brushRef="#br0">1 0 24575,'7'7'0,"2"17"0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0.566"/>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1.649"/>
    </inkml:context>
    <inkml:brush xml:id="br0">
      <inkml:brushProperty name="width" value="0.35" units="cm"/>
      <inkml:brushProperty name="height" value="0.35" units="cm"/>
      <inkml:brushProperty name="color" value="#FFFFFF"/>
    </inkml:brush>
  </inkml:definitions>
  <inkml:trace contextRef="#ctx0" brushRef="#br0">43 8 24575,'-7'0'0,"-10"0"0,-2-7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2.120"/>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2.529"/>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2.906"/>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9.595"/>
    </inkml:context>
    <inkml:brush xml:id="br0">
      <inkml:brushProperty name="width" value="0.35" units="cm"/>
      <inkml:brushProperty name="height" value="0.35" units="cm"/>
      <inkml:brushProperty name="color" value="#FFFFFF"/>
    </inkml:brush>
  </inkml:definitions>
  <inkml:trace contextRef="#ctx0" brushRef="#br0">0 0 24575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3.236"/>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3.597"/>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3.941"/>
    </inkml:context>
    <inkml:brush xml:id="br0">
      <inkml:brushProperty name="width" value="0.35" units="cm"/>
      <inkml:brushProperty name="height" value="0.35" units="cm"/>
      <inkml:brushProperty name="color" value="#FFFFFF"/>
    </inkml:brush>
  </inkml:definitions>
  <inkml:trace contextRef="#ctx0" brushRef="#br0">50 17 24575,'-7'0'0,"-10"-7"0,-9-3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4.302"/>
    </inkml:context>
    <inkml:brush xml:id="br0">
      <inkml:brushProperty name="width" value="0.35" units="cm"/>
      <inkml:brushProperty name="height" value="0.35" units="cm"/>
      <inkml:brushProperty name="color" value="#FFFFFF"/>
    </inkml:brush>
  </inkml:definitions>
  <inkml:trace contextRef="#ctx0" brushRef="#br0">151 0 24575,'0'0'-8191</inkml:trace>
  <inkml:trace contextRef="#ctx0" brushRef="#br0" timeOffset="1">24 0 24575,'-7'0'0,"-10"0"0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4.646"/>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4.991"/>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5.352"/>
    </inkml:context>
    <inkml:brush xml:id="br0">
      <inkml:brushProperty name="width" value="0.35" units="cm"/>
      <inkml:brushProperty name="height" value="0.35" units="cm"/>
      <inkml:brushProperty name="color" value="#FFFFFF"/>
    </inkml:brush>
  </inkml:definitions>
  <inkml:trace contextRef="#ctx0" brushRef="#br0">24 0 24575,'-7'0'0,"-10"0"0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5.681"/>
    </inkml:context>
    <inkml:brush xml:id="br0">
      <inkml:brushProperty name="width" value="0.35" units="cm"/>
      <inkml:brushProperty name="height" value="0.35" units="cm"/>
      <inkml:brushProperty name="color" value="#FFFFFF"/>
    </inkml:brush>
  </inkml:definitions>
  <inkml:trace contextRef="#ctx0" brushRef="#br0">432 43 24575,'-7'0'0,"-10"0"0</inkml:trace>
  <inkml:trace contextRef="#ctx0" brushRef="#br0" timeOffset="1">50 0 24575,'-7'0'0,"-10"0"0,-9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6.057"/>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6.982"/>
    </inkml:context>
    <inkml:brush xml:id="br0">
      <inkml:brushProperty name="width" value="0.35" units="cm"/>
      <inkml:brushProperty name="height" value="0.35" units="cm"/>
      <inkml:brushProperty name="color" value="#FFFFFF"/>
    </inkml:brush>
  </inkml:definitions>
  <inkml:trace contextRef="#ctx0" brushRef="#br0">1 0 24575,'7'0'0,"9"0"0,10 0 0,8 0 0,4 0 0,4 0 0,1 0 0,1 0 0,0 0 0,0 0 0,0 0 0,-1 0 0,0 0 0,-1 0 0,0 0 0,1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16.242"/>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7.610"/>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8.239"/>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8.647"/>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8.992"/>
    </inkml:context>
    <inkml:brush xml:id="br0">
      <inkml:brushProperty name="width" value="0.35" units="cm"/>
      <inkml:brushProperty name="height" value="0.35" units="cm"/>
      <inkml:brushProperty name="color" value="#FFFFFF"/>
    </inkml:brush>
  </inkml:definitions>
  <inkml:trace contextRef="#ctx0" brushRef="#br0">0 1 24575,'8'0'0,"8"0"0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9.355"/>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9.746"/>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0.092"/>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0.453"/>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0.813"/>
    </inkml:context>
    <inkml:brush xml:id="br0">
      <inkml:brushProperty name="width" value="0.35" units="cm"/>
      <inkml:brushProperty name="height" value="0.35" units="cm"/>
      <inkml:brushProperty name="color" value="#FFFFFF"/>
    </inkml:brush>
  </inkml:definitions>
  <inkml:trace contextRef="#ctx0" brushRef="#br0">1 0 24575,'7'0'0,"10"0"0,8 0 0</inkml:trace>
  <inkml:trace contextRef="#ctx0" brushRef="#br0" timeOffset="1">382 85 24575,'0'0'-8191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1.142"/>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16.729"/>
    </inkml:context>
    <inkml:brush xml:id="br0">
      <inkml:brushProperty name="width" value="0.35" units="cm"/>
      <inkml:brushProperty name="height" value="0.35" units="cm"/>
      <inkml:brushProperty name="color" value="#FFFFFF"/>
    </inkml:brush>
  </inkml:definitions>
  <inkml:trace contextRef="#ctx0" brushRef="#br0">81 41 24575,'-7'0'0,"-3"-7"0,-6-3 0,-8 1 0,0-5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1.474"/>
    </inkml:context>
    <inkml:brush xml:id="br0">
      <inkml:brushProperty name="width" value="0.35" units="cm"/>
      <inkml:brushProperty name="height" value="0.35" units="cm"/>
      <inkml:brushProperty name="color" value="#FFFFFF"/>
    </inkml:brush>
  </inkml:definitions>
  <inkml:trace contextRef="#ctx0" brushRef="#br0">0 1 24575,'0'7'0,"8"2"0,2 8 0,6 0 0</inkml:trace>
  <inkml:trace contextRef="#ctx0" brushRef="#br0" timeOffset="1">85 86 24575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1.866"/>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2.226"/>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2.587"/>
    </inkml:context>
    <inkml:brush xml:id="br0">
      <inkml:brushProperty name="width" value="0.35" units="cm"/>
      <inkml:brushProperty name="height" value="0.35" units="cm"/>
      <inkml:brushProperty name="color" value="#FFFFFF"/>
    </inkml:brush>
  </inkml:definitions>
  <inkml:trace contextRef="#ctx0" brushRef="#br0">1 0 24575,'0'7'0,"7"3"0,2 7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3.184"/>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3.545"/>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4.221"/>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5.601"/>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17.122"/>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17.607"/>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0.448"/>
    </inkml:context>
    <inkml:brush xml:id="br0">
      <inkml:brushProperty name="width" value="0.35" units="cm"/>
      <inkml:brushProperty name="height" value="0.35" units="cm"/>
      <inkml:brushProperty name="color" value="#FFFFFF"/>
    </inkml:brush>
  </inkml:definitions>
  <inkml:trace contextRef="#ctx0" brushRef="#br0">0 190 24575,'3'0'0,"-1"1"0,0 0 0,1 0 0,-1 0 0,0 0 0,0 0 0,0 0 0,0 0 0,0 1 0,0-1 0,0 1 0,0-1 0,-1 1 0,1 0 0,-1 0 0,1 0 0,1 3 0,26 41 0,-23-35 0,111 228 0,-90-180 0,90 175 0,-116-231 0,0 1 0,0-1 0,0 1 0,0-1 0,0 1 0,-1 0 0,0-1 0,0 1 0,0 0 0,0-1 0,0 1 0,-1 0 0,0-1 0,-1 5 0,1-6 0,1 0 0,-1 0 0,0 1 0,1-1 0,-1 0 0,1 1 0,0-1 0,0 0 0,0 0 0,0 1 0,0-1 0,0 0 0,0 1 0,1-1 0,0 0 0,-1 0 0,1 1 0,0-1 0,0 0 0,0 0 0,0 0 0,0 0 0,0 0 0,1 0 0,-1 0 0,1-1 0,-1 1 0,1-1 0,0 1 0,0-1 0,2 2 0,4 1 0,0 0 0,0 0 0,1-1 0,-1 0 0,1-1 0,0 0 0,0-1 0,15 2 0,80-4 0,-66 0 0,-11 1 0,36-1 0,-59 1 0,0-1 0,-1 1 0,1-1 0,0 0 0,-1 0 0,1 0 0,0 0 0,-1-1 0,0 0 0,1 1 0,-1-1 0,6-5 0,-8 6 0,-1 0 0,1 0 0,0-1 0,-1 1 0,1 0 0,-1 0 0,1-1 0,-1 1 0,1 0 0,-1-1 0,0 1 0,0-1 0,0 1 0,0 0 0,0-1 0,0 1 0,0-1 0,0 1 0,0 0 0,-1-1 0,1 1 0,-1 0 0,1-1 0,-1 1 0,1 0 0,-1-1 0,0 1 0,1 0 0,-1 0 0,0 0 0,-1-1 0,-37-42 0,27 32 0,-58-54 0,52 52 0,1-1 0,1-1 0,0 0 0,2-2 0,-25-34 0,28 28 0,1 1 0,-11-42 0,17 48 0,-1 0 0,-1 0 0,0 1 0,-1 0 0,-1 0 0,0 1 0,-2 0 0,-12-16 0,-38-31 0,43 47 0,1-1 0,1-1 0,1 0 0,0 0 0,1-2 0,-13-23 0,18 28 0,0 1 0,-1-1 0,-1 1 0,0 1 0,0 0 0,-2 0 0,1 1 0,-27-19 0,30 23 0,-18-17-1365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3.586"/>
    </inkml:context>
    <inkml:brush xml:id="br0">
      <inkml:brushProperty name="width" value="0.35" units="cm"/>
      <inkml:brushProperty name="height" value="0.35" units="cm"/>
      <inkml:brushProperty name="color" value="#FFFFFF"/>
    </inkml:brush>
  </inkml:definitions>
  <inkml:trace contextRef="#ctx0" brushRef="#br0">0 51 24575,'32'0'0,"0"1"0,0 2 0,0 1 0,-1 1 0,1 2 0,41 15 0,-69-20 0,1 0 0,0 1 0,0 0 0,-1-1 0,1 1 0,-1 1 0,0-1 0,0 1 0,0 0 0,-1 0 0,1 0 0,-1 0 0,0 0 0,0 1 0,0 0 0,-1-1 0,3 8 0,0 4 0,0 0 0,-2 0 0,0 1 0,1 19 0,5 27 0,1-5 0,-3-21 0,11 41 0,-8-34 0,-2 1 0,-2 0 0,-2 0 0,-2 0 0,-6 61 0,3-56 0,0-841 0,1 782 0,1 1 0,-1-1 0,1 1 0,1-1 0,0 1 0,4-15 0,-5 22 0,-1 0 0,1 0 0,-1 0 0,0 0 0,1 0 0,0 1 0,-1-1 0,1 0 0,-1 0 0,1 1 0,0-1 0,0 0 0,-1 1 0,1-1 0,0 0 0,0 1 0,0-1 0,0 1 0,0 0 0,0-1 0,0 1 0,-1 0 0,1-1 0,0 1 0,2 0 0,-1 0 0,0 1 0,0 0 0,1 0 0,-1 0 0,0 0 0,0 0 0,0 0 0,0 0 0,0 1 0,0-1 0,-1 1 0,1-1 0,0 1 0,-1 0 0,1-1 0,1 4 0,21 28 0,-2 2 0,-1 0 0,21 48 0,3 6 0,-39-79-51,7 12 95,-1 0 1,-1 1-1,16 49 1,-25-64-133,-1 0 0,1 0 0,-2 0 1,1 0-1,-1 0 0,0 0 0,-1 0 1,1 0-1,-2 0 0,1 0 0,-1 0 1,0 0-1,-1 0 0,0-1 0,0 1 1,-7 10-1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6.270"/>
    </inkml:context>
    <inkml:brush xml:id="br0">
      <inkml:brushProperty name="width" value="0.35" units="cm"/>
      <inkml:brushProperty name="height" value="0.35" units="cm"/>
      <inkml:brushProperty name="color" value="#FFFFFF"/>
    </inkml:brush>
  </inkml:definitions>
  <inkml:trace contextRef="#ctx0" brushRef="#br0">0 0 24575,'6'1'0,"0"0"0,0 0 0,0 0 0,-1 1 0,1 0 0,0 0 0,-1 0 0,1 1 0,-1 0 0,5 4 0,50 37 0,-56-41 0,29 23 0,-1 1 0,-1 2 0,40 48 0,-64-66 0,0 1 0,-1 0 0,-1 1 0,0-1 0,0 1 0,-1 0 0,-1 0 0,0 0 0,-1 1 0,-1-1 0,0 1 0,0-1 0,-3 25 0,0-21 0,0 1 0,-1-1 0,-1 0 0,0 0 0,-1 0 0,-1 0 0,-1-1 0,0 0 0,-1 0 0,-12 16 0,-11 2 0,26-30 0,0 0 0,0 1 0,1 0 0,-1 0 0,1 0 0,0 0 0,1 1 0,-1 0 0,1-1 0,-3 10 0,6-14 0,0 1 0,0-1 0,0 0 0,1 0 0,-1 0 0,0 1 0,1-1 0,-1 0 0,1 0 0,-1 0 0,1 0 0,0 0 0,0 0 0,-1 0 0,1 0 0,0 0 0,0 0 0,0-1 0,0 1 0,0 0 0,0 0 0,0-1 0,0 1 0,0-1 0,0 1 0,0-1 0,1 1 0,-1-1 0,0 0 0,0 1 0,0-1 0,1 0 0,-1 0 0,2 0 0,50 5 0,-47-5 0,15 1 0,0-1 0,0-1 0,0-1 0,0-1 0,37-10 0,-52 12 0,0-1 0,-1 0 0,1-1 0,-1 1 0,0-1 0,1 0 0,-1 0 0,-1-1 0,1 1 0,0-1 0,-1 0 0,0-1 0,0 1 0,0-1 0,0 1 0,-1-1 0,0 0 0,0-1 0,0 1 0,-1 0 0,1-1 0,-1 0 0,-1 1 0,1-1 0,0-6 0,2-16-151,-2 0-1,0 0 0,-2-1 0,-2 1 1,0 0-1,-2 0 0,-1 0 1,-8-27-1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150C3-1DF3-4FA5-B19F-527905A270C9}" type="datetimeFigureOut">
              <a:rPr lang="zh-CN" altLang="en-US" smtClean="0"/>
              <a:t>2023/11/16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8436F-EBD0-43EA-8D96-98DAA699C5A7}" type="slidenum">
              <a:rPr lang="zh-CN" altLang="en-US" smtClean="0"/>
              <a:t>‹#›</a:t>
            </a:fld>
            <a:endParaRPr lang="zh-CN" altLang="en-US"/>
          </a:p>
        </p:txBody>
      </p:sp>
    </p:spTree>
    <p:extLst>
      <p:ext uri="{BB962C8B-B14F-4D97-AF65-F5344CB8AC3E}">
        <p14:creationId xmlns:p14="http://schemas.microsoft.com/office/powerpoint/2010/main" val="2990205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348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D7D330-FAE0-494A-829F-1262A62E15A3}" type="slidenum">
              <a:rPr lang="zh-CN" altLang="en-US" smtClean="0"/>
              <a:t>16</a:t>
            </a:fld>
            <a:endParaRPr lang="zh-CN" altLang="en-US"/>
          </a:p>
        </p:txBody>
      </p:sp>
    </p:spTree>
    <p:extLst>
      <p:ext uri="{BB962C8B-B14F-4D97-AF65-F5344CB8AC3E}">
        <p14:creationId xmlns:p14="http://schemas.microsoft.com/office/powerpoint/2010/main" val="1151426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D7D330-FAE0-494A-829F-1262A62E15A3}" type="slidenum">
              <a:rPr lang="zh-CN" altLang="en-US" smtClean="0"/>
              <a:t>17</a:t>
            </a:fld>
            <a:endParaRPr lang="zh-CN" altLang="en-US"/>
          </a:p>
        </p:txBody>
      </p:sp>
    </p:spTree>
    <p:extLst>
      <p:ext uri="{BB962C8B-B14F-4D97-AF65-F5344CB8AC3E}">
        <p14:creationId xmlns:p14="http://schemas.microsoft.com/office/powerpoint/2010/main" val="4032047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D7D330-FAE0-494A-829F-1262A62E15A3}" type="slidenum">
              <a:rPr lang="zh-CN" altLang="en-US" smtClean="0"/>
              <a:t>18</a:t>
            </a:fld>
            <a:endParaRPr lang="zh-CN" altLang="en-US"/>
          </a:p>
        </p:txBody>
      </p:sp>
    </p:spTree>
    <p:extLst>
      <p:ext uri="{BB962C8B-B14F-4D97-AF65-F5344CB8AC3E}">
        <p14:creationId xmlns:p14="http://schemas.microsoft.com/office/powerpoint/2010/main" val="612444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D7D330-FAE0-494A-829F-1262A62E15A3}" type="slidenum">
              <a:rPr lang="zh-CN" altLang="en-US" smtClean="0"/>
              <a:t>19</a:t>
            </a:fld>
            <a:endParaRPr lang="zh-CN" altLang="en-US"/>
          </a:p>
        </p:txBody>
      </p:sp>
    </p:spTree>
    <p:extLst>
      <p:ext uri="{BB962C8B-B14F-4D97-AF65-F5344CB8AC3E}">
        <p14:creationId xmlns:p14="http://schemas.microsoft.com/office/powerpoint/2010/main" val="1148452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7995CA-4D89-9F3A-6A15-A9C95F69D0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15EB2E75-2266-6DE2-3E68-6DCAFC7772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E0BC16C4-D3C4-11FE-C655-B9430931D1D1}"/>
              </a:ext>
            </a:extLst>
          </p:cNvPr>
          <p:cNvSpPr>
            <a:spLocks noGrp="1"/>
          </p:cNvSpPr>
          <p:nvPr>
            <p:ph type="dt" sz="half" idx="10"/>
          </p:nvPr>
        </p:nvSpPr>
        <p:spPr/>
        <p:txBody>
          <a:bodyPr/>
          <a:lstStyle/>
          <a:p>
            <a:fld id="{EBE79F17-2F3E-41F9-AFB4-F24877A05D58}" type="datetimeFigureOut">
              <a:rPr lang="zh-CN" altLang="en-US" smtClean="0"/>
              <a:t>2023/11/16</a:t>
            </a:fld>
            <a:endParaRPr lang="zh-CN" altLang="en-US"/>
          </a:p>
        </p:txBody>
      </p:sp>
      <p:sp>
        <p:nvSpPr>
          <p:cNvPr id="5" name="页脚占位符 4">
            <a:extLst>
              <a:ext uri="{FF2B5EF4-FFF2-40B4-BE49-F238E27FC236}">
                <a16:creationId xmlns="" xmlns:a16="http://schemas.microsoft.com/office/drawing/2014/main" id="{9D5F127A-3563-D041-37B6-910391B1E8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330DD1E-C313-7650-F834-2075FB411DD0}"/>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203131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1800B27-CDD0-4C84-4FB0-228E502CF5E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77BBBCB2-44A7-77C0-1BAD-EA5BE0057C9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061C93DE-C975-B034-B8F9-7016BC93976D}"/>
              </a:ext>
            </a:extLst>
          </p:cNvPr>
          <p:cNvSpPr>
            <a:spLocks noGrp="1"/>
          </p:cNvSpPr>
          <p:nvPr>
            <p:ph type="dt" sz="half" idx="10"/>
          </p:nvPr>
        </p:nvSpPr>
        <p:spPr/>
        <p:txBody>
          <a:bodyPr/>
          <a:lstStyle/>
          <a:p>
            <a:fld id="{EBE79F17-2F3E-41F9-AFB4-F24877A05D58}" type="datetimeFigureOut">
              <a:rPr lang="zh-CN" altLang="en-US" smtClean="0"/>
              <a:t>2023/11/16</a:t>
            </a:fld>
            <a:endParaRPr lang="zh-CN" altLang="en-US"/>
          </a:p>
        </p:txBody>
      </p:sp>
      <p:sp>
        <p:nvSpPr>
          <p:cNvPr id="5" name="页脚占位符 4">
            <a:extLst>
              <a:ext uri="{FF2B5EF4-FFF2-40B4-BE49-F238E27FC236}">
                <a16:creationId xmlns="" xmlns:a16="http://schemas.microsoft.com/office/drawing/2014/main" id="{1F5C28C5-4ABE-AEA7-D3B4-A923A7BCF64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943B1DE-F736-8A82-E4B6-D412CBC98C40}"/>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4110529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12BC57F-22D0-B461-2DCF-1A2A599D00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E2898F26-165A-F403-20F6-4117CCD8BD7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E995F43-BC1C-D27D-B150-0F6A3A7B3701}"/>
              </a:ext>
            </a:extLst>
          </p:cNvPr>
          <p:cNvSpPr>
            <a:spLocks noGrp="1"/>
          </p:cNvSpPr>
          <p:nvPr>
            <p:ph type="dt" sz="half" idx="10"/>
          </p:nvPr>
        </p:nvSpPr>
        <p:spPr/>
        <p:txBody>
          <a:bodyPr/>
          <a:lstStyle/>
          <a:p>
            <a:fld id="{EBE79F17-2F3E-41F9-AFB4-F24877A05D58}" type="datetimeFigureOut">
              <a:rPr lang="zh-CN" altLang="en-US" smtClean="0"/>
              <a:t>2023/11/16</a:t>
            </a:fld>
            <a:endParaRPr lang="zh-CN" altLang="en-US"/>
          </a:p>
        </p:txBody>
      </p:sp>
      <p:sp>
        <p:nvSpPr>
          <p:cNvPr id="5" name="页脚占位符 4">
            <a:extLst>
              <a:ext uri="{FF2B5EF4-FFF2-40B4-BE49-F238E27FC236}">
                <a16:creationId xmlns="" xmlns:a16="http://schemas.microsoft.com/office/drawing/2014/main" id="{7543042E-2BA5-6894-E6F8-33A685A528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03DC59F-4975-4B99-9046-430813DB26F6}"/>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971725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7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A39F22D8-0D2D-051E-26C6-7F4A2A53E4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777240"/>
            <a:ext cx="10591800" cy="5257800"/>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950595"/>
            <a:ext cx="10262870" cy="4956175"/>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 xmlns:a16="http://schemas.microsoft.com/office/drawing/2014/main" id="{5B5ECD8B-DBBB-4CD5-28BF-8C8B878FB4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5197962"/>
            <a:ext cx="4079631" cy="1660038"/>
          </a:xfrm>
          <a:prstGeom prst="rect">
            <a:avLst/>
          </a:prstGeom>
        </p:spPr>
      </p:pic>
      <p:pic>
        <p:nvPicPr>
          <p:cNvPr id="4" name="图片 3">
            <a:extLst>
              <a:ext uri="{FF2B5EF4-FFF2-40B4-BE49-F238E27FC236}">
                <a16:creationId xmlns="" xmlns:a16="http://schemas.microsoft.com/office/drawing/2014/main" id="{B87B2827-DE17-F0E9-C5E4-B39CD607282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9101559" y="5519195"/>
            <a:ext cx="3090441" cy="1338805"/>
          </a:xfrm>
          <a:prstGeom prst="rect">
            <a:avLst/>
          </a:prstGeom>
        </p:spPr>
      </p:pic>
    </p:spTree>
    <p:extLst>
      <p:ext uri="{BB962C8B-B14F-4D97-AF65-F5344CB8AC3E}">
        <p14:creationId xmlns:p14="http://schemas.microsoft.com/office/powerpoint/2010/main" val="457241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03" name="Google Shape;251;p7">
            <a:extLst>
              <a:ext uri="{FF2B5EF4-FFF2-40B4-BE49-F238E27FC236}">
                <a16:creationId xmlns="" xmlns:a16="http://schemas.microsoft.com/office/drawing/2014/main" id="{2B7B52B4-3B0A-4908-8B3F-27EC69694DB9}"/>
              </a:ext>
            </a:extLst>
          </p:cNvPr>
          <p:cNvGrpSpPr/>
          <p:nvPr userDrawn="1"/>
        </p:nvGrpSpPr>
        <p:grpSpPr>
          <a:xfrm flipH="1">
            <a:off x="1209309" y="4481013"/>
            <a:ext cx="2717157" cy="1873569"/>
            <a:chOff x="6689597" y="4026978"/>
            <a:chExt cx="1992915" cy="994886"/>
          </a:xfrm>
        </p:grpSpPr>
        <p:sp>
          <p:nvSpPr>
            <p:cNvPr id="104" name="Google Shape;252;p7">
              <a:extLst>
                <a:ext uri="{FF2B5EF4-FFF2-40B4-BE49-F238E27FC236}">
                  <a16:creationId xmlns=""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253;p7">
              <a:extLst>
                <a:ext uri="{FF2B5EF4-FFF2-40B4-BE49-F238E27FC236}">
                  <a16:creationId xmlns=""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254;p7">
              <a:extLst>
                <a:ext uri="{FF2B5EF4-FFF2-40B4-BE49-F238E27FC236}">
                  <a16:creationId xmlns=""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255;p7">
              <a:extLst>
                <a:ext uri="{FF2B5EF4-FFF2-40B4-BE49-F238E27FC236}">
                  <a16:creationId xmlns=""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marR="0" lvl="0" indent="-349250" algn="ctr" defTabSz="914400" rtl="0" eaLnBrk="1" fontAlgn="auto" latinLnBrk="0" hangingPunct="1">
              <a:lnSpc>
                <a:spcPct val="115000"/>
              </a:lnSpc>
              <a:spcBef>
                <a:spcPts val="0"/>
              </a:spcBef>
              <a:spcAft>
                <a:spcPts val="0"/>
              </a:spcAft>
              <a:buClrTx/>
              <a:buSzTx/>
              <a:buFontTx/>
              <a:buNone/>
              <a:tabLst/>
              <a:defRPr/>
            </a:pPr>
            <a:endParaRPr kumimoji="0" sz="1900" b="0" i="0" u="none" strike="noStrike" kern="1200" cap="none" spc="0" normalizeH="0" baseline="0" noProof="0">
              <a:ln>
                <a:noFill/>
              </a:ln>
              <a:solidFill>
                <a:srgbClr val="434343"/>
              </a:solidFill>
              <a:effectLst/>
              <a:uLnTx/>
              <a:uFillTx/>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4;p2"/>
          <p:cNvSpPr/>
          <p:nvPr/>
        </p:nvSpPr>
        <p:spPr>
          <a:xfrm>
            <a:off x="4470427" y="5371434"/>
            <a:ext cx="814898" cy="1126479"/>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5;p2"/>
          <p:cNvSpPr/>
          <p:nvPr/>
        </p:nvSpPr>
        <p:spPr>
          <a:xfrm>
            <a:off x="-96934" y="3450953"/>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20;p2"/>
          <p:cNvSpPr/>
          <p:nvPr/>
        </p:nvSpPr>
        <p:spPr>
          <a:xfrm>
            <a:off x="7224215" y="3987938"/>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22;p2"/>
          <p:cNvSpPr/>
          <p:nvPr/>
        </p:nvSpPr>
        <p:spPr>
          <a:xfrm>
            <a:off x="-93696" y="-22256"/>
            <a:ext cx="12317853"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23;p2"/>
          <p:cNvSpPr/>
          <p:nvPr/>
        </p:nvSpPr>
        <p:spPr>
          <a:xfrm>
            <a:off x="-116523" y="-89437"/>
            <a:ext cx="2932256" cy="1317689"/>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25;p2"/>
          <p:cNvSpPr/>
          <p:nvPr/>
        </p:nvSpPr>
        <p:spPr>
          <a:xfrm>
            <a:off x="929651" y="-22596"/>
            <a:ext cx="5920104" cy="1468102"/>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26;p2"/>
          <p:cNvSpPr/>
          <p:nvPr/>
        </p:nvSpPr>
        <p:spPr>
          <a:xfrm>
            <a:off x="929651" y="-90102"/>
            <a:ext cx="2002604" cy="1284724"/>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27;p2"/>
          <p:cNvSpPr/>
          <p:nvPr userDrawn="1"/>
        </p:nvSpPr>
        <p:spPr>
          <a:xfrm>
            <a:off x="4431692" y="-61200"/>
            <a:ext cx="7854031" cy="4155134"/>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28;p2"/>
          <p:cNvSpPr/>
          <p:nvPr userDrawn="1"/>
        </p:nvSpPr>
        <p:spPr>
          <a:xfrm>
            <a:off x="9992836" y="5342"/>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29;p2"/>
          <p:cNvSpPr/>
          <p:nvPr/>
        </p:nvSpPr>
        <p:spPr>
          <a:xfrm>
            <a:off x="11458917" y="-22596"/>
            <a:ext cx="746344" cy="1124932"/>
          </a:xfrm>
          <a:custGeom>
            <a:avLst/>
            <a:gdLst/>
            <a:ahLst/>
            <a:cxnLst/>
            <a:rect l="l" t="t" r="r" b="b"/>
            <a:pathLst>
              <a:path w="746344" h="1124932" extrusionOk="0">
                <a:moveTo>
                  <a:pt x="0" y="0"/>
                </a:moveTo>
                <a:cubicBezTo>
                  <a:pt x="1805" y="9313"/>
                  <a:pt x="3706" y="18625"/>
                  <a:pt x="5701" y="27938"/>
                </a:cubicBezTo>
                <a:cubicBezTo>
                  <a:pt x="99303" y="473901"/>
                  <a:pt x="364620" y="869405"/>
                  <a:pt x="746345" y="1124933"/>
                </a:cubicBezTo>
                <a:lnTo>
                  <a:pt x="746345" y="0"/>
                </a:ln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30;p2"/>
          <p:cNvSpPr/>
          <p:nvPr/>
        </p:nvSpPr>
        <p:spPr>
          <a:xfrm>
            <a:off x="1212866" y="1423930"/>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291;p8">
            <a:extLst>
              <a:ext uri="{FF2B5EF4-FFF2-40B4-BE49-F238E27FC236}">
                <a16:creationId xmlns="" xmlns:a16="http://schemas.microsoft.com/office/drawing/2014/main" id="{72ECAC66-DDCC-41FD-A8E3-05B96049E52D}"/>
              </a:ext>
            </a:extLst>
          </p:cNvPr>
          <p:cNvSpPr/>
          <p:nvPr userDrawn="1"/>
        </p:nvSpPr>
        <p:spPr>
          <a:xfrm>
            <a:off x="39888" y="2599854"/>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 name="Group 1">
            <a:extLst>
              <a:ext uri="{FF2B5EF4-FFF2-40B4-BE49-F238E27FC236}">
                <a16:creationId xmlns="" xmlns:a16="http://schemas.microsoft.com/office/drawing/2014/main" id="{0F67F3A3-653E-4817-8038-4156B676C460}"/>
              </a:ext>
            </a:extLst>
          </p:cNvPr>
          <p:cNvGrpSpPr/>
          <p:nvPr userDrawn="1"/>
        </p:nvGrpSpPr>
        <p:grpSpPr>
          <a:xfrm>
            <a:off x="-750591" y="1221137"/>
            <a:ext cx="4550420" cy="5696948"/>
            <a:chOff x="8868241" y="148626"/>
            <a:chExt cx="4550420" cy="5696948"/>
          </a:xfrm>
        </p:grpSpPr>
        <p:sp>
          <p:nvSpPr>
            <p:cNvPr id="90" name="Google Shape;287;p8">
              <a:extLst>
                <a:ext uri="{FF2B5EF4-FFF2-40B4-BE49-F238E27FC236}">
                  <a16:creationId xmlns="" xmlns:a16="http://schemas.microsoft.com/office/drawing/2014/main" id="{4E0ED4FC-C338-479A-BFBA-EE943E667908}"/>
                </a:ext>
              </a:extLst>
            </p:cNvPr>
            <p:cNvSpPr/>
            <p:nvPr userDrawn="1"/>
          </p:nvSpPr>
          <p:spPr>
            <a:xfrm>
              <a:off x="10064243" y="1525937"/>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290;p8">
              <a:extLst>
                <a:ext uri="{FF2B5EF4-FFF2-40B4-BE49-F238E27FC236}">
                  <a16:creationId xmlns="" xmlns:a16="http://schemas.microsoft.com/office/drawing/2014/main" id="{E297334D-DD21-416E-9150-82ECCDA1CD3A}"/>
                </a:ext>
              </a:extLst>
            </p:cNvPr>
            <p:cNvSpPr/>
            <p:nvPr userDrawn="1"/>
          </p:nvSpPr>
          <p:spPr>
            <a:xfrm>
              <a:off x="8868241" y="104981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292;p8">
              <a:extLst>
                <a:ext uri="{FF2B5EF4-FFF2-40B4-BE49-F238E27FC236}">
                  <a16:creationId xmlns="" xmlns:a16="http://schemas.microsoft.com/office/drawing/2014/main" id="{B63C7BD3-23C6-419A-9F68-F29058247A46}"/>
                </a:ext>
              </a:extLst>
            </p:cNvPr>
            <p:cNvSpPr/>
            <p:nvPr userDrawn="1"/>
          </p:nvSpPr>
          <p:spPr>
            <a:xfrm>
              <a:off x="11095853" y="753831"/>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295;p8">
              <a:extLst>
                <a:ext uri="{FF2B5EF4-FFF2-40B4-BE49-F238E27FC236}">
                  <a16:creationId xmlns="" xmlns:a16="http://schemas.microsoft.com/office/drawing/2014/main" id="{02DCD279-128E-4E63-8C14-77AAD61CA4D7}"/>
                </a:ext>
              </a:extLst>
            </p:cNvPr>
            <p:cNvSpPr/>
            <p:nvPr userDrawn="1"/>
          </p:nvSpPr>
          <p:spPr>
            <a:xfrm>
              <a:off x="10455205" y="148626"/>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296;p8">
              <a:extLst>
                <a:ext uri="{FF2B5EF4-FFF2-40B4-BE49-F238E27FC236}">
                  <a16:creationId xmlns="" xmlns:a16="http://schemas.microsoft.com/office/drawing/2014/main" id="{BADD10E5-934B-4390-9E5B-B468D3AD74E6}"/>
                </a:ext>
              </a:extLst>
            </p:cNvPr>
            <p:cNvSpPr/>
            <p:nvPr userDrawn="1"/>
          </p:nvSpPr>
          <p:spPr>
            <a:xfrm>
              <a:off x="10914409" y="601806"/>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 xmlns:a16="http://schemas.microsoft.com/office/drawing/2014/main" id="{08E8F528-DBCA-452E-B5DC-787BAC312512}"/>
              </a:ext>
            </a:extLst>
          </p:cNvPr>
          <p:cNvGrpSpPr/>
          <p:nvPr userDrawn="1"/>
        </p:nvGrpSpPr>
        <p:grpSpPr>
          <a:xfrm>
            <a:off x="2767471" y="5760819"/>
            <a:ext cx="1773983" cy="1138235"/>
            <a:chOff x="10301233" y="5703249"/>
            <a:chExt cx="1773983" cy="1138235"/>
          </a:xfrm>
        </p:grpSpPr>
        <p:grpSp>
          <p:nvGrpSpPr>
            <p:cNvPr id="96" name="Google Shape;149;p5">
              <a:extLst>
                <a:ext uri="{FF2B5EF4-FFF2-40B4-BE49-F238E27FC236}">
                  <a16:creationId xmlns=""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97" name="Google Shape;150;p5">
                <a:extLst>
                  <a:ext uri="{FF2B5EF4-FFF2-40B4-BE49-F238E27FC236}">
                    <a16:creationId xmlns=""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151;p5">
                <a:extLst>
                  <a:ext uri="{FF2B5EF4-FFF2-40B4-BE49-F238E27FC236}">
                    <a16:creationId xmlns=""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152;p5">
                <a:extLst>
                  <a:ext uri="{FF2B5EF4-FFF2-40B4-BE49-F238E27FC236}">
                    <a16:creationId xmlns=""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53;p5">
                <a:extLst>
                  <a:ext uri="{FF2B5EF4-FFF2-40B4-BE49-F238E27FC236}">
                    <a16:creationId xmlns=""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54;p5">
                <a:extLst>
                  <a:ext uri="{FF2B5EF4-FFF2-40B4-BE49-F238E27FC236}">
                    <a16:creationId xmlns=""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55;p5">
                <a:extLst>
                  <a:ext uri="{FF2B5EF4-FFF2-40B4-BE49-F238E27FC236}">
                    <a16:creationId xmlns=""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8" name="Google Shape;187;p5">
              <a:extLst>
                <a:ext uri="{FF2B5EF4-FFF2-40B4-BE49-F238E27FC236}">
                  <a16:creationId xmlns=""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109" name="Google Shape;188;p5">
                <a:extLst>
                  <a:ext uri="{FF2B5EF4-FFF2-40B4-BE49-F238E27FC236}">
                    <a16:creationId xmlns=""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10" name="Google Shape;189;p5">
                <a:extLst>
                  <a:ext uri="{FF2B5EF4-FFF2-40B4-BE49-F238E27FC236}">
                    <a16:creationId xmlns=""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111" name="Google Shape;190;p5">
                  <a:extLst>
                    <a:ext uri="{FF2B5EF4-FFF2-40B4-BE49-F238E27FC236}">
                      <a16:creationId xmlns=""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91;p5">
                  <a:extLst>
                    <a:ext uri="{FF2B5EF4-FFF2-40B4-BE49-F238E27FC236}">
                      <a16:creationId xmlns=""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92;p5">
                  <a:extLst>
                    <a:ext uri="{FF2B5EF4-FFF2-40B4-BE49-F238E27FC236}">
                      <a16:creationId xmlns=""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93;p5">
                  <a:extLst>
                    <a:ext uri="{FF2B5EF4-FFF2-40B4-BE49-F238E27FC236}">
                      <a16:creationId xmlns=""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94;p5">
                  <a:extLst>
                    <a:ext uri="{FF2B5EF4-FFF2-40B4-BE49-F238E27FC236}">
                      <a16:creationId xmlns=""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95;p5">
                  <a:extLst>
                    <a:ext uri="{FF2B5EF4-FFF2-40B4-BE49-F238E27FC236}">
                      <a16:creationId xmlns=""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96;p5">
                  <a:extLst>
                    <a:ext uri="{FF2B5EF4-FFF2-40B4-BE49-F238E27FC236}">
                      <a16:creationId xmlns=""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97;p5">
                  <a:extLst>
                    <a:ext uri="{FF2B5EF4-FFF2-40B4-BE49-F238E27FC236}">
                      <a16:creationId xmlns=""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98;p5">
                  <a:extLst>
                    <a:ext uri="{FF2B5EF4-FFF2-40B4-BE49-F238E27FC236}">
                      <a16:creationId xmlns=""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99;p5">
                  <a:extLst>
                    <a:ext uri="{FF2B5EF4-FFF2-40B4-BE49-F238E27FC236}">
                      <a16:creationId xmlns=""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00;p5">
                  <a:extLst>
                    <a:ext uri="{FF2B5EF4-FFF2-40B4-BE49-F238E27FC236}">
                      <a16:creationId xmlns=""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01;p5">
                  <a:extLst>
                    <a:ext uri="{FF2B5EF4-FFF2-40B4-BE49-F238E27FC236}">
                      <a16:creationId xmlns=""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02;p5">
                  <a:extLst>
                    <a:ext uri="{FF2B5EF4-FFF2-40B4-BE49-F238E27FC236}">
                      <a16:creationId xmlns=""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203;p5">
                  <a:extLst>
                    <a:ext uri="{FF2B5EF4-FFF2-40B4-BE49-F238E27FC236}">
                      <a16:creationId xmlns=""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204;p5">
                  <a:extLst>
                    <a:ext uri="{FF2B5EF4-FFF2-40B4-BE49-F238E27FC236}">
                      <a16:creationId xmlns=""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6" name="Google Shape;205;p5">
                  <a:extLst>
                    <a:ext uri="{FF2B5EF4-FFF2-40B4-BE49-F238E27FC236}">
                      <a16:creationId xmlns=""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127" name="Google Shape;206;p5">
                    <a:extLst>
                      <a:ext uri="{FF2B5EF4-FFF2-40B4-BE49-F238E27FC236}">
                        <a16:creationId xmlns=""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8" name="Google Shape;207;p5">
                    <a:extLst>
                      <a:ext uri="{FF2B5EF4-FFF2-40B4-BE49-F238E27FC236}">
                        <a16:creationId xmlns=""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129" name="Google Shape;208;p5">
                      <a:extLst>
                        <a:ext uri="{FF2B5EF4-FFF2-40B4-BE49-F238E27FC236}">
                          <a16:creationId xmlns=""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209;p5">
                      <a:extLst>
                        <a:ext uri="{FF2B5EF4-FFF2-40B4-BE49-F238E27FC236}">
                          <a16:creationId xmlns=""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210;p5">
                      <a:extLst>
                        <a:ext uri="{FF2B5EF4-FFF2-40B4-BE49-F238E27FC236}">
                          <a16:creationId xmlns=""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32" name="Google Shape;142;p5">
              <a:extLst>
                <a:ext uri="{FF2B5EF4-FFF2-40B4-BE49-F238E27FC236}">
                  <a16:creationId xmlns=""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33" name="Google Shape;143;p5">
                <a:extLst>
                  <a:ext uri="{FF2B5EF4-FFF2-40B4-BE49-F238E27FC236}">
                    <a16:creationId xmlns=""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44;p5">
                <a:extLst>
                  <a:ext uri="{FF2B5EF4-FFF2-40B4-BE49-F238E27FC236}">
                    <a16:creationId xmlns=""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45;p5">
                <a:extLst>
                  <a:ext uri="{FF2B5EF4-FFF2-40B4-BE49-F238E27FC236}">
                    <a16:creationId xmlns=""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46;p5">
                <a:extLst>
                  <a:ext uri="{FF2B5EF4-FFF2-40B4-BE49-F238E27FC236}">
                    <a16:creationId xmlns=""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47;p5">
                <a:extLst>
                  <a:ext uri="{FF2B5EF4-FFF2-40B4-BE49-F238E27FC236}">
                    <a16:creationId xmlns=""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48;p5">
                <a:extLst>
                  <a:ext uri="{FF2B5EF4-FFF2-40B4-BE49-F238E27FC236}">
                    <a16:creationId xmlns=""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42" name="Google Shape;99;p4">
            <a:extLst>
              <a:ext uri="{FF2B5EF4-FFF2-40B4-BE49-F238E27FC236}">
                <a16:creationId xmlns="" xmlns:a16="http://schemas.microsoft.com/office/drawing/2014/main" id="{CA28734C-E064-4BF9-8939-12B823918095}"/>
              </a:ext>
            </a:extLst>
          </p:cNvPr>
          <p:cNvGrpSpPr/>
          <p:nvPr userDrawn="1"/>
        </p:nvGrpSpPr>
        <p:grpSpPr>
          <a:xfrm>
            <a:off x="-293282" y="-327378"/>
            <a:ext cx="4506082" cy="7207511"/>
            <a:chOff x="10890" y="0"/>
            <a:chExt cx="4138029" cy="6868885"/>
          </a:xfrm>
        </p:grpSpPr>
        <p:sp>
          <p:nvSpPr>
            <p:cNvPr id="143" name="Google Shape;100;p4">
              <a:extLst>
                <a:ext uri="{FF2B5EF4-FFF2-40B4-BE49-F238E27FC236}">
                  <a16:creationId xmlns="" xmlns:a16="http://schemas.microsoft.com/office/drawing/2014/main" id="{5ECA1545-8D9E-4DDA-A6F9-83F5754F00AA}"/>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01;p4">
              <a:extLst>
                <a:ext uri="{FF2B5EF4-FFF2-40B4-BE49-F238E27FC236}">
                  <a16:creationId xmlns="" xmlns:a16="http://schemas.microsoft.com/office/drawing/2014/main" id="{8B87D3AE-BB1B-4018-93C7-D7DF41F72EBA}"/>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02;p4">
              <a:extLst>
                <a:ext uri="{FF2B5EF4-FFF2-40B4-BE49-F238E27FC236}">
                  <a16:creationId xmlns="" xmlns:a16="http://schemas.microsoft.com/office/drawing/2014/main" id="{CBA6E7D7-D43C-4265-94EA-F43686DDE128}"/>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03;p4">
              <a:extLst>
                <a:ext uri="{FF2B5EF4-FFF2-40B4-BE49-F238E27FC236}">
                  <a16:creationId xmlns="" xmlns:a16="http://schemas.microsoft.com/office/drawing/2014/main" id="{DC9AD0E7-0877-444A-8A97-DB8C067C83B3}"/>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04;p4">
              <a:extLst>
                <a:ext uri="{FF2B5EF4-FFF2-40B4-BE49-F238E27FC236}">
                  <a16:creationId xmlns="" xmlns:a16="http://schemas.microsoft.com/office/drawing/2014/main" id="{3106E364-8C32-4F9C-A213-CAB3D981719C}"/>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57;p5">
            <a:extLst>
              <a:ext uri="{FF2B5EF4-FFF2-40B4-BE49-F238E27FC236}">
                <a16:creationId xmlns="" xmlns:a16="http://schemas.microsoft.com/office/drawing/2014/main" id="{F116976A-2F0D-4333-A3B1-478DD6CFCA79}"/>
              </a:ext>
            </a:extLst>
          </p:cNvPr>
          <p:cNvGrpSpPr/>
          <p:nvPr userDrawn="1"/>
        </p:nvGrpSpPr>
        <p:grpSpPr>
          <a:xfrm>
            <a:off x="6363405" y="5798050"/>
            <a:ext cx="1734707" cy="1138399"/>
            <a:chOff x="975725" y="5557227"/>
            <a:chExt cx="2040352" cy="1338977"/>
          </a:xfrm>
        </p:grpSpPr>
        <p:sp>
          <p:nvSpPr>
            <p:cNvPr id="150" name="Google Shape;158;p5">
              <a:extLst>
                <a:ext uri="{FF2B5EF4-FFF2-40B4-BE49-F238E27FC236}">
                  <a16:creationId xmlns=""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1" name="Google Shape;159;p5">
              <a:extLst>
                <a:ext uri="{FF2B5EF4-FFF2-40B4-BE49-F238E27FC236}">
                  <a16:creationId xmlns=""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167" name="Google Shape;160;p5">
                <a:extLst>
                  <a:ext uri="{FF2B5EF4-FFF2-40B4-BE49-F238E27FC236}">
                    <a16:creationId xmlns=""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1;p5">
                <a:extLst>
                  <a:ext uri="{FF2B5EF4-FFF2-40B4-BE49-F238E27FC236}">
                    <a16:creationId xmlns=""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2;p5">
                <a:extLst>
                  <a:ext uri="{FF2B5EF4-FFF2-40B4-BE49-F238E27FC236}">
                    <a16:creationId xmlns=""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63;p5">
                <a:extLst>
                  <a:ext uri="{FF2B5EF4-FFF2-40B4-BE49-F238E27FC236}">
                    <a16:creationId xmlns=""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64;p5">
                <a:extLst>
                  <a:ext uri="{FF2B5EF4-FFF2-40B4-BE49-F238E27FC236}">
                    <a16:creationId xmlns=""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65;p5">
                <a:extLst>
                  <a:ext uri="{FF2B5EF4-FFF2-40B4-BE49-F238E27FC236}">
                    <a16:creationId xmlns=""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52" name="Google Shape;166;p5">
              <a:extLst>
                <a:ext uri="{FF2B5EF4-FFF2-40B4-BE49-F238E27FC236}">
                  <a16:creationId xmlns=""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3" name="Google Shape;167;p5">
              <a:extLst>
                <a:ext uri="{FF2B5EF4-FFF2-40B4-BE49-F238E27FC236}">
                  <a16:creationId xmlns=""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4" name="Google Shape;168;p5">
              <a:extLst>
                <a:ext uri="{FF2B5EF4-FFF2-40B4-BE49-F238E27FC236}">
                  <a16:creationId xmlns=""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5" name="Google Shape;169;p5">
              <a:extLst>
                <a:ext uri="{FF2B5EF4-FFF2-40B4-BE49-F238E27FC236}">
                  <a16:creationId xmlns=""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 name="Google Shape;170;p5">
              <a:extLst>
                <a:ext uri="{FF2B5EF4-FFF2-40B4-BE49-F238E27FC236}">
                  <a16:creationId xmlns=""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7" name="Google Shape;171;p5">
              <a:extLst>
                <a:ext uri="{FF2B5EF4-FFF2-40B4-BE49-F238E27FC236}">
                  <a16:creationId xmlns=""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 name="Google Shape;172;p5">
              <a:extLst>
                <a:ext uri="{FF2B5EF4-FFF2-40B4-BE49-F238E27FC236}">
                  <a16:creationId xmlns=""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9" name="Google Shape;173;p5">
              <a:extLst>
                <a:ext uri="{FF2B5EF4-FFF2-40B4-BE49-F238E27FC236}">
                  <a16:creationId xmlns=""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60" name="Google Shape;174;p5">
              <a:extLst>
                <a:ext uri="{FF2B5EF4-FFF2-40B4-BE49-F238E27FC236}">
                  <a16:creationId xmlns=""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61" name="Google Shape;175;p5">
                <a:extLst>
                  <a:ext uri="{FF2B5EF4-FFF2-40B4-BE49-F238E27FC236}">
                    <a16:creationId xmlns=""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76;p5">
                <a:extLst>
                  <a:ext uri="{FF2B5EF4-FFF2-40B4-BE49-F238E27FC236}">
                    <a16:creationId xmlns=""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77;p5">
                <a:extLst>
                  <a:ext uri="{FF2B5EF4-FFF2-40B4-BE49-F238E27FC236}">
                    <a16:creationId xmlns=""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78;p5">
                <a:extLst>
                  <a:ext uri="{FF2B5EF4-FFF2-40B4-BE49-F238E27FC236}">
                    <a16:creationId xmlns=""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79;p5">
                <a:extLst>
                  <a:ext uri="{FF2B5EF4-FFF2-40B4-BE49-F238E27FC236}">
                    <a16:creationId xmlns=""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 name="Google Shape;180;p5">
                <a:extLst>
                  <a:ext uri="{FF2B5EF4-FFF2-40B4-BE49-F238E27FC236}">
                    <a16:creationId xmlns=""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73" name="Google Shape;329;p10">
            <a:extLst>
              <a:ext uri="{FF2B5EF4-FFF2-40B4-BE49-F238E27FC236}">
                <a16:creationId xmlns="" xmlns:a16="http://schemas.microsoft.com/office/drawing/2014/main" id="{C591C3E3-F4AB-4E62-AFD8-D55CF530EF40}"/>
              </a:ext>
            </a:extLst>
          </p:cNvPr>
          <p:cNvGrpSpPr/>
          <p:nvPr userDrawn="1"/>
        </p:nvGrpSpPr>
        <p:grpSpPr>
          <a:xfrm flipH="1">
            <a:off x="8146042" y="4945466"/>
            <a:ext cx="1738239" cy="1743417"/>
            <a:chOff x="4067175" y="-2019300"/>
            <a:chExt cx="4220050" cy="4232623"/>
          </a:xfrm>
        </p:grpSpPr>
        <p:sp>
          <p:nvSpPr>
            <p:cNvPr id="174" name="Google Shape;330;p10">
              <a:extLst>
                <a:ext uri="{FF2B5EF4-FFF2-40B4-BE49-F238E27FC236}">
                  <a16:creationId xmlns="" xmlns:a16="http://schemas.microsoft.com/office/drawing/2014/main" id="{D1214085-E6F4-48AD-9FF8-6B96DDF67CAF}"/>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5" name="Google Shape;331;p10">
              <a:extLst>
                <a:ext uri="{FF2B5EF4-FFF2-40B4-BE49-F238E27FC236}">
                  <a16:creationId xmlns="" xmlns:a16="http://schemas.microsoft.com/office/drawing/2014/main" id="{272D66DE-347C-4A1A-BA18-C17ECB7DEBEA}"/>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332;p10">
              <a:extLst>
                <a:ext uri="{FF2B5EF4-FFF2-40B4-BE49-F238E27FC236}">
                  <a16:creationId xmlns="" xmlns:a16="http://schemas.microsoft.com/office/drawing/2014/main" id="{AA8FBEE7-A3E1-4B7D-A318-436DECE6A77F}"/>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333;p10">
              <a:extLst>
                <a:ext uri="{FF2B5EF4-FFF2-40B4-BE49-F238E27FC236}">
                  <a16:creationId xmlns="" xmlns:a16="http://schemas.microsoft.com/office/drawing/2014/main" id="{D769B557-27DB-40C7-A617-8B6B0C8E0D14}"/>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334;p10">
              <a:extLst>
                <a:ext uri="{FF2B5EF4-FFF2-40B4-BE49-F238E27FC236}">
                  <a16:creationId xmlns="" xmlns:a16="http://schemas.microsoft.com/office/drawing/2014/main" id="{AF06A80B-58F9-47B9-B75B-AAF286D8C78A}"/>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335;p10">
              <a:extLst>
                <a:ext uri="{FF2B5EF4-FFF2-40B4-BE49-F238E27FC236}">
                  <a16:creationId xmlns="" xmlns:a16="http://schemas.microsoft.com/office/drawing/2014/main" id="{54F654CD-DA8E-4637-AF00-A94AACF721EF}"/>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336;p10">
              <a:extLst>
                <a:ext uri="{FF2B5EF4-FFF2-40B4-BE49-F238E27FC236}">
                  <a16:creationId xmlns="" xmlns:a16="http://schemas.microsoft.com/office/drawing/2014/main" id="{19F361FB-6C37-46F1-8E9C-79505078905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 name="Google Shape;337;p10">
              <a:extLst>
                <a:ext uri="{FF2B5EF4-FFF2-40B4-BE49-F238E27FC236}">
                  <a16:creationId xmlns="" xmlns:a16="http://schemas.microsoft.com/office/drawing/2014/main" id="{DD1421FA-780D-4FB7-9783-71D3039183A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 name="Google Shape;338;p10">
              <a:extLst>
                <a:ext uri="{FF2B5EF4-FFF2-40B4-BE49-F238E27FC236}">
                  <a16:creationId xmlns="" xmlns:a16="http://schemas.microsoft.com/office/drawing/2014/main" id="{FEB81C83-4593-4629-BB8C-7219D91C53B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 name="Google Shape;339;p10">
              <a:extLst>
                <a:ext uri="{FF2B5EF4-FFF2-40B4-BE49-F238E27FC236}">
                  <a16:creationId xmlns="" xmlns:a16="http://schemas.microsoft.com/office/drawing/2014/main" id="{5C42DB56-4EE3-40DA-9B3E-CAF26F61FEB6}"/>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4" name="Google Shape;340;p10">
              <a:extLst>
                <a:ext uri="{FF2B5EF4-FFF2-40B4-BE49-F238E27FC236}">
                  <a16:creationId xmlns="" xmlns:a16="http://schemas.microsoft.com/office/drawing/2014/main" id="{0851E275-294B-41C4-BF5E-46B6698BA4C1}"/>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 name="Google Shape;341;p10">
              <a:extLst>
                <a:ext uri="{FF2B5EF4-FFF2-40B4-BE49-F238E27FC236}">
                  <a16:creationId xmlns="" xmlns:a16="http://schemas.microsoft.com/office/drawing/2014/main" id="{EB04E153-455A-43AD-A970-947778C8BCFE}"/>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 name="Google Shape;342;p10">
              <a:extLst>
                <a:ext uri="{FF2B5EF4-FFF2-40B4-BE49-F238E27FC236}">
                  <a16:creationId xmlns="" xmlns:a16="http://schemas.microsoft.com/office/drawing/2014/main" id="{CAD4EFCB-E680-4626-A6D9-BC257E93F2F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pic>
        <p:nvPicPr>
          <p:cNvPr id="139" name="Picture 138">
            <a:extLst>
              <a:ext uri="{FF2B5EF4-FFF2-40B4-BE49-F238E27FC236}">
                <a16:creationId xmlns="" xmlns:a16="http://schemas.microsoft.com/office/drawing/2014/main" id="{D42CA127-6D91-4FCB-ADEB-867BB1A006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40" name="TextBox 3">
            <a:extLst>
              <a:ext uri="{FF2B5EF4-FFF2-40B4-BE49-F238E27FC236}">
                <a16:creationId xmlns="" xmlns:a16="http://schemas.microsoft.com/office/drawing/2014/main" id="{5D52208E-2958-4EE5-A17B-614339265A0F}"/>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1" name="Title 1">
            <a:extLst>
              <a:ext uri="{FF2B5EF4-FFF2-40B4-BE49-F238E27FC236}">
                <a16:creationId xmlns="" xmlns:a16="http://schemas.microsoft.com/office/drawing/2014/main" id="{6E9DF8F4-7DFF-4138-8740-10621B502493}"/>
              </a:ext>
            </a:extLst>
          </p:cNvPr>
          <p:cNvSpPr txBox="1">
            <a:spLocks/>
          </p:cNvSpPr>
          <p:nvPr userDrawn="1"/>
        </p:nvSpPr>
        <p:spPr>
          <a:xfrm>
            <a:off x="10318368" y="-2381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48" name="Title 1">
            <a:extLst>
              <a:ext uri="{FF2B5EF4-FFF2-40B4-BE49-F238E27FC236}">
                <a16:creationId xmlns="" xmlns:a16="http://schemas.microsoft.com/office/drawing/2014/main" id="{FF33F733-5D1D-44CF-8B99-9675C7231577}"/>
              </a:ext>
            </a:extLst>
          </p:cNvPr>
          <p:cNvSpPr txBox="1">
            <a:spLocks/>
          </p:cNvSpPr>
          <p:nvPr userDrawn="1"/>
        </p:nvSpPr>
        <p:spPr>
          <a:xfrm>
            <a:off x="10409845" y="636522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52075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chemeClr val="lt2"/>
        </a:solidFill>
        <a:effectLst/>
      </p:bgPr>
    </p:bg>
    <p:spTree>
      <p:nvGrpSpPr>
        <p:cNvPr id="1" name="Shape 37"/>
        <p:cNvGrpSpPr/>
        <p:nvPr/>
      </p:nvGrpSpPr>
      <p:grpSpPr>
        <a:xfrm>
          <a:off x="0" y="0"/>
          <a:ext cx="0" cy="0"/>
          <a:chOff x="0" y="0"/>
          <a:chExt cx="0" cy="0"/>
        </a:xfrm>
      </p:grpSpPr>
      <p:sp>
        <p:nvSpPr>
          <p:cNvPr id="38" name="Google Shape;38;p4"/>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4"/>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4"/>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4"/>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p4"/>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4"/>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4"/>
          <p:cNvSpPr/>
          <p:nvPr/>
        </p:nvSpPr>
        <p:spPr>
          <a:xfrm flipH="1">
            <a:off x="10237266" y="1373630"/>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4"/>
          <p:cNvSpPr/>
          <p:nvPr/>
        </p:nvSpPr>
        <p:spPr>
          <a:xfrm flipH="1">
            <a:off x="10237105" y="1373850"/>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4"/>
          <p:cNvSpPr/>
          <p:nvPr/>
        </p:nvSpPr>
        <p:spPr>
          <a:xfrm flipH="1">
            <a:off x="8544045" y="-5437"/>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4"/>
          <p:cNvSpPr/>
          <p:nvPr/>
        </p:nvSpPr>
        <p:spPr>
          <a:xfrm flipH="1">
            <a:off x="8047990" y="502119"/>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4"/>
          <p:cNvSpPr/>
          <p:nvPr/>
        </p:nvSpPr>
        <p:spPr>
          <a:xfrm flipH="1">
            <a:off x="9534064" y="1209917"/>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4"/>
          <p:cNvSpPr/>
          <p:nvPr/>
        </p:nvSpPr>
        <p:spPr>
          <a:xfrm>
            <a:off x="8775833" y="1405013"/>
            <a:ext cx="31362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2" name="Google Shape;52;p4"/>
          <p:cNvSpPr/>
          <p:nvPr/>
        </p:nvSpPr>
        <p:spPr>
          <a:xfrm>
            <a:off x="8775833" y="1405013"/>
            <a:ext cx="3136200" cy="5153700"/>
          </a:xfrm>
          <a:prstGeom prst="frame">
            <a:avLst>
              <a:gd name="adj1" fmla="val 7678"/>
            </a:avLst>
          </a:prstGeom>
          <a:solidFill>
            <a:srgbClr val="F9BC6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3" name="Google Shape;53;p4"/>
          <p:cNvSpPr/>
          <p:nvPr/>
        </p:nvSpPr>
        <p:spPr>
          <a:xfrm>
            <a:off x="1191625" y="1405025"/>
            <a:ext cx="35763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4" name="Google Shape;54;p4"/>
          <p:cNvSpPr/>
          <p:nvPr/>
        </p:nvSpPr>
        <p:spPr>
          <a:xfrm>
            <a:off x="1191747" y="1405025"/>
            <a:ext cx="3576300" cy="5153700"/>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5" name="Google Shape;55;p4"/>
          <p:cNvSpPr/>
          <p:nvPr/>
        </p:nvSpPr>
        <p:spPr>
          <a:xfrm>
            <a:off x="4983689" y="1405000"/>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6" name="Google Shape;56;p4"/>
          <p:cNvSpPr/>
          <p:nvPr/>
        </p:nvSpPr>
        <p:spPr>
          <a:xfrm>
            <a:off x="4983689" y="4076524"/>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7" name="Google Shape;57;p4"/>
          <p:cNvSpPr/>
          <p:nvPr/>
        </p:nvSpPr>
        <p:spPr>
          <a:xfrm>
            <a:off x="4983689" y="1405013"/>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8" name="Google Shape;58;p4"/>
          <p:cNvSpPr/>
          <p:nvPr/>
        </p:nvSpPr>
        <p:spPr>
          <a:xfrm>
            <a:off x="4983689" y="4076531"/>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9" name="Google Shape;59;p4"/>
          <p:cNvSpPr/>
          <p:nvPr/>
        </p:nvSpPr>
        <p:spPr>
          <a:xfrm>
            <a:off x="0" y="6045275"/>
            <a:ext cx="12186015" cy="81137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60" name="Google Shape;60;p4"/>
          <p:cNvGrpSpPr/>
          <p:nvPr/>
        </p:nvGrpSpPr>
        <p:grpSpPr>
          <a:xfrm>
            <a:off x="11180408" y="5733982"/>
            <a:ext cx="435283" cy="1050406"/>
            <a:chOff x="4028392" y="3097874"/>
            <a:chExt cx="1270158" cy="3065088"/>
          </a:xfrm>
        </p:grpSpPr>
        <p:sp>
          <p:nvSpPr>
            <p:cNvPr id="61"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7" name="Google Shape;67;p4"/>
          <p:cNvGrpSpPr/>
          <p:nvPr/>
        </p:nvGrpSpPr>
        <p:grpSpPr>
          <a:xfrm flipH="1">
            <a:off x="11639933" y="5740480"/>
            <a:ext cx="435283" cy="1050406"/>
            <a:chOff x="4028392" y="3097874"/>
            <a:chExt cx="1270158" cy="3065088"/>
          </a:xfrm>
        </p:grpSpPr>
        <p:sp>
          <p:nvSpPr>
            <p:cNvPr id="68"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4" name="Google Shape;74;p4"/>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 name="Google Shape;75;p4"/>
          <p:cNvGrpSpPr/>
          <p:nvPr/>
        </p:nvGrpSpPr>
        <p:grpSpPr>
          <a:xfrm>
            <a:off x="247665" y="5694211"/>
            <a:ext cx="1734707" cy="1138399"/>
            <a:chOff x="975725" y="5557227"/>
            <a:chExt cx="2040352" cy="1338977"/>
          </a:xfrm>
        </p:grpSpPr>
        <p:sp>
          <p:nvSpPr>
            <p:cNvPr id="76" name="Google Shape;76;p4"/>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7" name="Google Shape;77;p4"/>
            <p:cNvGrpSpPr/>
            <p:nvPr/>
          </p:nvGrpSpPr>
          <p:grpSpPr>
            <a:xfrm flipH="1">
              <a:off x="1071688" y="5557227"/>
              <a:ext cx="835252" cy="890789"/>
              <a:chOff x="-4259888" y="2290454"/>
              <a:chExt cx="4283344" cy="4568148"/>
            </a:xfrm>
          </p:grpSpPr>
          <p:sp>
            <p:nvSpPr>
              <p:cNvPr id="78" name="Google Shape;78;p4"/>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9" name="Google Shape;79;p4"/>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0" name="Google Shape;80;p4"/>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1" name="Google Shape;81;p4"/>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2" name="Google Shape;82;p4"/>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3" name="Google Shape;83;p4"/>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84" name="Google Shape;84;p4"/>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85;p4"/>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86;p4"/>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87;p4"/>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88;p4"/>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89;p4"/>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90;p4"/>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91;p4"/>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2" name="Google Shape;92;p4"/>
            <p:cNvGrpSpPr/>
            <p:nvPr/>
          </p:nvGrpSpPr>
          <p:grpSpPr>
            <a:xfrm rot="-568258">
              <a:off x="1768426" y="6089716"/>
              <a:ext cx="479762" cy="573137"/>
              <a:chOff x="12650622" y="-224128"/>
              <a:chExt cx="1467358" cy="1752944"/>
            </a:xfrm>
          </p:grpSpPr>
          <p:sp>
            <p:nvSpPr>
              <p:cNvPr id="93" name="Google Shape;93;p4"/>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94;p4"/>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95;p4"/>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96;p4"/>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7" name="Google Shape;97;p4"/>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8" name="Google Shape;98;p4"/>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99" name="Google Shape;99;p4"/>
          <p:cNvGrpSpPr/>
          <p:nvPr/>
        </p:nvGrpSpPr>
        <p:grpSpPr>
          <a:xfrm>
            <a:off x="-674910" y="0"/>
            <a:ext cx="4138029" cy="6868885"/>
            <a:chOff x="10890" y="0"/>
            <a:chExt cx="4138029" cy="6868885"/>
          </a:xfrm>
        </p:grpSpPr>
        <p:sp>
          <p:nvSpPr>
            <p:cNvPr id="100" name="Google Shape;100;p4"/>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4"/>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4"/>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4"/>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4"/>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5" name="Google Shape;105;p4"/>
          <p:cNvGrpSpPr/>
          <p:nvPr/>
        </p:nvGrpSpPr>
        <p:grpSpPr>
          <a:xfrm>
            <a:off x="10301233" y="5703249"/>
            <a:ext cx="778382" cy="1138235"/>
            <a:chOff x="4610438" y="3689854"/>
            <a:chExt cx="2773002" cy="4054987"/>
          </a:xfrm>
        </p:grpSpPr>
        <p:sp>
          <p:nvSpPr>
            <p:cNvPr id="106" name="Google Shape;106;p4"/>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07" name="Google Shape;107;p4"/>
            <p:cNvGrpSpPr/>
            <p:nvPr/>
          </p:nvGrpSpPr>
          <p:grpSpPr>
            <a:xfrm>
              <a:off x="4610438" y="3689854"/>
              <a:ext cx="2773002" cy="4054987"/>
              <a:chOff x="4768606" y="1356086"/>
              <a:chExt cx="2773002" cy="4054987"/>
            </a:xfrm>
          </p:grpSpPr>
          <p:sp>
            <p:nvSpPr>
              <p:cNvPr id="108" name="Google Shape;108;p4"/>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4"/>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4"/>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4"/>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4"/>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4"/>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14;p4"/>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15;p4"/>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4"/>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4"/>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4"/>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4"/>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4"/>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4"/>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4"/>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3" name="Google Shape;123;p4"/>
              <p:cNvGrpSpPr/>
              <p:nvPr/>
            </p:nvGrpSpPr>
            <p:grpSpPr>
              <a:xfrm>
                <a:off x="6306235" y="1356086"/>
                <a:ext cx="1235373" cy="1660293"/>
                <a:chOff x="6306235" y="1356086"/>
                <a:chExt cx="1235373" cy="1660293"/>
              </a:xfrm>
            </p:grpSpPr>
            <p:sp>
              <p:nvSpPr>
                <p:cNvPr id="124" name="Google Shape;124;p4"/>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5" name="Google Shape;125;p4"/>
                <p:cNvGrpSpPr/>
                <p:nvPr/>
              </p:nvGrpSpPr>
              <p:grpSpPr>
                <a:xfrm>
                  <a:off x="6306235" y="1356086"/>
                  <a:ext cx="1235373" cy="1647158"/>
                  <a:chOff x="6306235" y="1356086"/>
                  <a:chExt cx="1235373" cy="1647158"/>
                </a:xfrm>
              </p:grpSpPr>
              <p:sp>
                <p:nvSpPr>
                  <p:cNvPr id="126" name="Google Shape;126;p4"/>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4"/>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4"/>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sp>
        <p:nvSpPr>
          <p:cNvPr id="130" name="Title 1">
            <a:extLst>
              <a:ext uri="{FF2B5EF4-FFF2-40B4-BE49-F238E27FC236}">
                <a16:creationId xmlns="" xmlns:a16="http://schemas.microsoft.com/office/drawing/2014/main" id="{C96ADB4E-C068-4AE7-ACDD-853A5DA7C9DD}"/>
              </a:ext>
            </a:extLst>
          </p:cNvPr>
          <p:cNvSpPr txBox="1">
            <a:spLocks/>
          </p:cNvSpPr>
          <p:nvPr userDrawn="1"/>
        </p:nvSpPr>
        <p:spPr>
          <a:xfrm>
            <a:off x="10408184" y="-1879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31" name="Title 1">
            <a:extLst>
              <a:ext uri="{FF2B5EF4-FFF2-40B4-BE49-F238E27FC236}">
                <a16:creationId xmlns="" xmlns:a16="http://schemas.microsoft.com/office/drawing/2014/main" id="{5931BEF0-F188-45B8-B09D-08FBC8CEFF02}"/>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4DADE2">
                    <a:lumMod val="60000"/>
                    <a:lumOff val="4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4DADE2">
                    <a:lumMod val="60000"/>
                    <a:lumOff val="4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028098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chemeClr val="lt2"/>
        </a:solidFill>
        <a:effectLst/>
      </p:bgPr>
    </p:bg>
    <p:spTree>
      <p:nvGrpSpPr>
        <p:cNvPr id="1" name="Shape 130"/>
        <p:cNvGrpSpPr/>
        <p:nvPr/>
      </p:nvGrpSpPr>
      <p:grpSpPr>
        <a:xfrm>
          <a:off x="0" y="0"/>
          <a:ext cx="0" cy="0"/>
          <a:chOff x="0" y="0"/>
          <a:chExt cx="0" cy="0"/>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255757"/>
            <a:ext cx="11162400" cy="5853900"/>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83" name="Google Shape;329;p10">
            <a:extLst>
              <a:ext uri="{FF2B5EF4-FFF2-40B4-BE49-F238E27FC236}">
                <a16:creationId xmlns=""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 xmlns:a16="http://schemas.microsoft.com/office/drawing/2014/main" id="{9920B6D2-3A9D-467C-9086-9E1DE1916876}"/>
              </a:ext>
            </a:extLst>
          </p:cNvPr>
          <p:cNvGrpSpPr/>
          <p:nvPr userDrawn="1"/>
        </p:nvGrpSpPr>
        <p:grpSpPr>
          <a:xfrm flipH="1">
            <a:off x="8307241" y="5317797"/>
            <a:ext cx="1323048" cy="1318155"/>
            <a:chOff x="2148829" y="2424101"/>
            <a:chExt cx="2454481" cy="2453871"/>
          </a:xfrm>
        </p:grpSpPr>
        <p:sp>
          <p:nvSpPr>
            <p:cNvPr id="105" name="Google Shape;352;p10">
              <a:extLst>
                <a:ext uri="{FF2B5EF4-FFF2-40B4-BE49-F238E27FC236}">
                  <a16:creationId xmlns=""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Title 1">
            <a:extLst>
              <a:ext uri="{FF2B5EF4-FFF2-40B4-BE49-F238E27FC236}">
                <a16:creationId xmlns="" xmlns:a16="http://schemas.microsoft.com/office/drawing/2014/main" id="{52C8BFF4-3827-4DF9-8FB3-F050E0DA4A4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14" name="Title 1">
            <a:extLst>
              <a:ext uri="{FF2B5EF4-FFF2-40B4-BE49-F238E27FC236}">
                <a16:creationId xmlns="" xmlns:a16="http://schemas.microsoft.com/office/drawing/2014/main" id="{F6A9A8A2-7B38-4FDE-9BCE-E484D49793B0}"/>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440652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1 1" preserve="1">
  <p:cSld name="1_Custom Layout 1 1">
    <p:bg>
      <p:bgPr>
        <a:solidFill>
          <a:schemeClr val="lt2"/>
        </a:solidFill>
        <a:effectLst/>
      </p:bgPr>
    </p:bg>
    <p:spTree>
      <p:nvGrpSpPr>
        <p:cNvPr id="1" name="Shape 130"/>
        <p:cNvGrpSpPr/>
        <p:nvPr/>
      </p:nvGrpSpPr>
      <p:grpSpPr>
        <a:xfrm>
          <a:off x="0" y="0"/>
          <a:ext cx="0" cy="0"/>
          <a:chOff x="0" y="0"/>
          <a:chExt cx="0" cy="0"/>
        </a:xfrm>
      </p:grpSpPr>
      <p:grpSp>
        <p:nvGrpSpPr>
          <p:cNvPr id="2" name="Group 1">
            <a:extLst>
              <a:ext uri="{FF2B5EF4-FFF2-40B4-BE49-F238E27FC236}">
                <a16:creationId xmlns="" xmlns:a16="http://schemas.microsoft.com/office/drawing/2014/main" id="{C00AE5D1-F431-48BD-8E64-38263E4394B0}"/>
              </a:ext>
            </a:extLst>
          </p:cNvPr>
          <p:cNvGrpSpPr/>
          <p:nvPr userDrawn="1"/>
        </p:nvGrpSpPr>
        <p:grpSpPr>
          <a:xfrm>
            <a:off x="-674910" y="0"/>
            <a:ext cx="14068906" cy="6868885"/>
            <a:chOff x="-674910" y="0"/>
            <a:chExt cx="14068906" cy="6868885"/>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3" name="Google Shape;329;p10">
              <a:extLst>
                <a:ext uri="{FF2B5EF4-FFF2-40B4-BE49-F238E27FC236}">
                  <a16:creationId xmlns=""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 xmlns:a16="http://schemas.microsoft.com/office/drawing/2014/main" id="{9920B6D2-3A9D-467C-9086-9E1DE1916876}"/>
                </a:ext>
              </a:extLst>
            </p:cNvPr>
            <p:cNvGrpSpPr/>
            <p:nvPr userDrawn="1"/>
          </p:nvGrpSpPr>
          <p:grpSpPr>
            <a:xfrm flipH="1">
              <a:off x="1932601" y="5603187"/>
              <a:ext cx="923998" cy="943211"/>
              <a:chOff x="2148829" y="2424101"/>
              <a:chExt cx="2454481" cy="2453871"/>
            </a:xfrm>
          </p:grpSpPr>
          <p:sp>
            <p:nvSpPr>
              <p:cNvPr id="105" name="Google Shape;352;p10">
                <a:extLst>
                  <a:ext uri="{FF2B5EF4-FFF2-40B4-BE49-F238E27FC236}">
                    <a16:creationId xmlns=""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Google Shape;276;p8">
              <a:extLst>
                <a:ext uri="{FF2B5EF4-FFF2-40B4-BE49-F238E27FC236}">
                  <a16:creationId xmlns="" xmlns:a16="http://schemas.microsoft.com/office/drawing/2014/main" id="{B52374D8-94F8-4238-9078-D3C3A4A8253C}"/>
                </a:ext>
              </a:extLst>
            </p:cNvPr>
            <p:cNvSpPr/>
            <p:nvPr userDrawn="1"/>
          </p:nvSpPr>
          <p:spPr>
            <a:xfrm>
              <a:off x="9733971"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277;p8">
              <a:extLst>
                <a:ext uri="{FF2B5EF4-FFF2-40B4-BE49-F238E27FC236}">
                  <a16:creationId xmlns="" xmlns:a16="http://schemas.microsoft.com/office/drawing/2014/main" id="{EACBAE6F-ED56-4417-A2A0-6164F09869C5}"/>
                </a:ext>
              </a:extLst>
            </p:cNvPr>
            <p:cNvSpPr/>
            <p:nvPr userDrawn="1"/>
          </p:nvSpPr>
          <p:spPr>
            <a:xfrm>
              <a:off x="11535728"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287;p8">
              <a:extLst>
                <a:ext uri="{FF2B5EF4-FFF2-40B4-BE49-F238E27FC236}">
                  <a16:creationId xmlns="" xmlns:a16="http://schemas.microsoft.com/office/drawing/2014/main" id="{C425BC3F-63A1-4E7B-AA3B-457E7C6F1792}"/>
                </a:ext>
              </a:extLst>
            </p:cNvPr>
            <p:cNvSpPr/>
            <p:nvPr userDrawn="1"/>
          </p:nvSpPr>
          <p:spPr>
            <a:xfrm>
              <a:off x="10039578"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288;p8">
              <a:extLst>
                <a:ext uri="{FF2B5EF4-FFF2-40B4-BE49-F238E27FC236}">
                  <a16:creationId xmlns="" xmlns:a16="http://schemas.microsoft.com/office/drawing/2014/main" id="{6F50014D-A2F2-48F3-8080-801FFCF4941E}"/>
                </a:ext>
              </a:extLst>
            </p:cNvPr>
            <p:cNvSpPr/>
            <p:nvPr userDrawn="1"/>
          </p:nvSpPr>
          <p:spPr>
            <a:xfrm>
              <a:off x="10039578"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289;p8">
              <a:extLst>
                <a:ext uri="{FF2B5EF4-FFF2-40B4-BE49-F238E27FC236}">
                  <a16:creationId xmlns="" xmlns:a16="http://schemas.microsoft.com/office/drawing/2014/main" id="{5E8D233D-9472-49A3-9673-0C377E8DB895}"/>
                </a:ext>
              </a:extLst>
            </p:cNvPr>
            <p:cNvSpPr/>
            <p:nvPr userDrawn="1"/>
          </p:nvSpPr>
          <p:spPr>
            <a:xfrm>
              <a:off x="9115367"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290;p8">
              <a:extLst>
                <a:ext uri="{FF2B5EF4-FFF2-40B4-BE49-F238E27FC236}">
                  <a16:creationId xmlns="" xmlns:a16="http://schemas.microsoft.com/office/drawing/2014/main" id="{A672B2D4-0DF1-4C54-9F2F-8BFCF3676C1A}"/>
                </a:ext>
              </a:extLst>
            </p:cNvPr>
            <p:cNvSpPr/>
            <p:nvPr userDrawn="1"/>
          </p:nvSpPr>
          <p:spPr>
            <a:xfrm>
              <a:off x="8843576"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291;p8">
              <a:extLst>
                <a:ext uri="{FF2B5EF4-FFF2-40B4-BE49-F238E27FC236}">
                  <a16:creationId xmlns="" xmlns:a16="http://schemas.microsoft.com/office/drawing/2014/main" id="{2E99F23E-9D40-4211-9BB4-223B3B35A09A}"/>
                </a:ext>
              </a:extLst>
            </p:cNvPr>
            <p:cNvSpPr/>
            <p:nvPr userDrawn="1"/>
          </p:nvSpPr>
          <p:spPr>
            <a:xfrm>
              <a:off x="9656178"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292;p8">
              <a:extLst>
                <a:ext uri="{FF2B5EF4-FFF2-40B4-BE49-F238E27FC236}">
                  <a16:creationId xmlns="" xmlns:a16="http://schemas.microsoft.com/office/drawing/2014/main" id="{D9C93174-925E-45A2-8E22-BC31C955FE5D}"/>
                </a:ext>
              </a:extLst>
            </p:cNvPr>
            <p:cNvSpPr/>
            <p:nvPr userDrawn="1"/>
          </p:nvSpPr>
          <p:spPr>
            <a:xfrm>
              <a:off x="11138740"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93;p8">
              <a:extLst>
                <a:ext uri="{FF2B5EF4-FFF2-40B4-BE49-F238E27FC236}">
                  <a16:creationId xmlns="" xmlns:a16="http://schemas.microsoft.com/office/drawing/2014/main" id="{32F29A05-ADA3-4A71-8B7B-EA8F653FCFE2}"/>
                </a:ext>
              </a:extLst>
            </p:cNvPr>
            <p:cNvSpPr/>
            <p:nvPr userDrawn="1"/>
          </p:nvSpPr>
          <p:spPr>
            <a:xfrm>
              <a:off x="12053290"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95;p8">
              <a:extLst>
                <a:ext uri="{FF2B5EF4-FFF2-40B4-BE49-F238E27FC236}">
                  <a16:creationId xmlns="" xmlns:a16="http://schemas.microsoft.com/office/drawing/2014/main" id="{15C01821-2488-4F5E-A968-CC94974F1068}"/>
                </a:ext>
              </a:extLst>
            </p:cNvPr>
            <p:cNvSpPr/>
            <p:nvPr userDrawn="1"/>
          </p:nvSpPr>
          <p:spPr>
            <a:xfrm>
              <a:off x="10430540"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96;p8">
              <a:extLst>
                <a:ext uri="{FF2B5EF4-FFF2-40B4-BE49-F238E27FC236}">
                  <a16:creationId xmlns="" xmlns:a16="http://schemas.microsoft.com/office/drawing/2014/main" id="{B26AC119-33E8-4686-B331-E089BE488335}"/>
                </a:ext>
              </a:extLst>
            </p:cNvPr>
            <p:cNvSpPr/>
            <p:nvPr userDrawn="1"/>
          </p:nvSpPr>
          <p:spPr>
            <a:xfrm>
              <a:off x="10889744"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4" name="Google Shape;251;p7">
              <a:extLst>
                <a:ext uri="{FF2B5EF4-FFF2-40B4-BE49-F238E27FC236}">
                  <a16:creationId xmlns="" xmlns:a16="http://schemas.microsoft.com/office/drawing/2014/main" id="{26D8529C-F1B3-4A69-87D3-5E94D0E86671}"/>
                </a:ext>
              </a:extLst>
            </p:cNvPr>
            <p:cNvGrpSpPr/>
            <p:nvPr userDrawn="1"/>
          </p:nvGrpSpPr>
          <p:grpSpPr>
            <a:xfrm>
              <a:off x="8564044" y="4408908"/>
              <a:ext cx="2993503" cy="1873569"/>
              <a:chOff x="6689597" y="4026978"/>
              <a:chExt cx="1992915" cy="994886"/>
            </a:xfrm>
          </p:grpSpPr>
          <p:sp>
            <p:nvSpPr>
              <p:cNvPr id="125" name="Google Shape;252;p7">
                <a:extLst>
                  <a:ext uri="{FF2B5EF4-FFF2-40B4-BE49-F238E27FC236}">
                    <a16:creationId xmlns="" xmlns:a16="http://schemas.microsoft.com/office/drawing/2014/main" id="{0BD2E1F6-1C4F-41B7-87AE-6345EA1BE419}"/>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253;p7">
                <a:extLst>
                  <a:ext uri="{FF2B5EF4-FFF2-40B4-BE49-F238E27FC236}">
                    <a16:creationId xmlns="" xmlns:a16="http://schemas.microsoft.com/office/drawing/2014/main" id="{AE50340E-A263-4661-A8EB-2820B31E8096}"/>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254;p7">
                <a:extLst>
                  <a:ext uri="{FF2B5EF4-FFF2-40B4-BE49-F238E27FC236}">
                    <a16:creationId xmlns="" xmlns:a16="http://schemas.microsoft.com/office/drawing/2014/main" id="{7378AAB7-ED19-4414-BCA5-1CF92C0CFA35}"/>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255;p7">
                <a:extLst>
                  <a:ext uri="{FF2B5EF4-FFF2-40B4-BE49-F238E27FC236}">
                    <a16:creationId xmlns="" xmlns:a16="http://schemas.microsoft.com/office/drawing/2014/main" id="{6ECF458F-4C5D-4286-8907-4C24E21B745D}"/>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0" name="Google Shape;222;p6">
              <a:extLst>
                <a:ext uri="{FF2B5EF4-FFF2-40B4-BE49-F238E27FC236}">
                  <a16:creationId xmlns="" xmlns:a16="http://schemas.microsoft.com/office/drawing/2014/main" id="{B029189E-8DFB-4796-B374-4A5C0E37D69F}"/>
                </a:ext>
              </a:extLst>
            </p:cNvPr>
            <p:cNvSpPr/>
            <p:nvPr userDrawn="1"/>
          </p:nvSpPr>
          <p:spPr>
            <a:xfrm>
              <a:off x="2967064"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2" name="Google Shape;223;p6">
              <a:extLst>
                <a:ext uri="{FF2B5EF4-FFF2-40B4-BE49-F238E27FC236}">
                  <a16:creationId xmlns="" xmlns:a16="http://schemas.microsoft.com/office/drawing/2014/main" id="{71B263CE-099F-4DFE-9D55-91FE31BE9882}"/>
                </a:ext>
              </a:extLst>
            </p:cNvPr>
            <p:cNvSpPr/>
            <p:nvPr userDrawn="1"/>
          </p:nvSpPr>
          <p:spPr>
            <a:xfrm>
              <a:off x="748804"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24;p6">
              <a:extLst>
                <a:ext uri="{FF2B5EF4-FFF2-40B4-BE49-F238E27FC236}">
                  <a16:creationId xmlns="" xmlns:a16="http://schemas.microsoft.com/office/drawing/2014/main" id="{A41E4A7A-979F-4A97-839F-54108B783CC7}"/>
                </a:ext>
              </a:extLst>
            </p:cNvPr>
            <p:cNvSpPr/>
            <p:nvPr userDrawn="1"/>
          </p:nvSpPr>
          <p:spPr>
            <a:xfrm>
              <a:off x="7032743"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8" name="Title 1">
            <a:extLst>
              <a:ext uri="{FF2B5EF4-FFF2-40B4-BE49-F238E27FC236}">
                <a16:creationId xmlns="" xmlns:a16="http://schemas.microsoft.com/office/drawing/2014/main" id="{D56425B4-B58A-405B-BFEA-FA26519A16D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211" name="Title 1">
            <a:extLst>
              <a:ext uri="{FF2B5EF4-FFF2-40B4-BE49-F238E27FC236}">
                <a16:creationId xmlns="" xmlns:a16="http://schemas.microsoft.com/office/drawing/2014/main" id="{C1C86BDA-E5A1-49FC-9A07-C631ABDEB58A}"/>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78748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2" name="Google Shape;222;p6"/>
          <p:cNvSpPr/>
          <p:nvPr/>
        </p:nvSpPr>
        <p:spPr>
          <a:xfrm>
            <a:off x="7443925" y="54365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p6"/>
          <p:cNvSpPr/>
          <p:nvPr/>
        </p:nvSpPr>
        <p:spPr>
          <a:xfrm>
            <a:off x="3863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p6"/>
          <p:cNvSpPr/>
          <p:nvPr/>
        </p:nvSpPr>
        <p:spPr>
          <a:xfrm>
            <a:off x="9904760" y="23000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 name="Google Shape;230;p6"/>
          <p:cNvSpPr/>
          <p:nvPr/>
        </p:nvSpPr>
        <p:spPr>
          <a:xfrm flipH="1">
            <a:off x="10625760" y="1523083"/>
            <a:ext cx="1577126" cy="5345802"/>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231;p6"/>
          <p:cNvSpPr/>
          <p:nvPr/>
        </p:nvSpPr>
        <p:spPr>
          <a:xfrm flipH="1">
            <a:off x="10625598" y="152330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 name="Google Shape;232;p6"/>
          <p:cNvSpPr/>
          <p:nvPr/>
        </p:nvSpPr>
        <p:spPr>
          <a:xfrm flipH="1">
            <a:off x="8932540" y="14401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6"/>
          <p:cNvSpPr/>
          <p:nvPr/>
        </p:nvSpPr>
        <p:spPr>
          <a:xfrm flipH="1">
            <a:off x="8436484" y="651571"/>
            <a:ext cx="3766402" cy="2301934"/>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6"/>
          <p:cNvSpPr/>
          <p:nvPr/>
        </p:nvSpPr>
        <p:spPr>
          <a:xfrm flipH="1">
            <a:off x="9923965" y="1359369"/>
            <a:ext cx="2278921"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9" name="Title 1">
            <a:extLst>
              <a:ext uri="{FF2B5EF4-FFF2-40B4-BE49-F238E27FC236}">
                <a16:creationId xmlns="" xmlns:a16="http://schemas.microsoft.com/office/drawing/2014/main" id="{3C7FB870-30B0-4A34-9347-7B910436DED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 xmlns:a16="http://schemas.microsoft.com/office/drawing/2014/main" id="{006074BC-0C20-4326-9A5E-9B51EF37E27C}"/>
              </a:ext>
            </a:extLst>
          </p:cNvPr>
          <p:cNvSpPr txBox="1">
            <a:spLocks/>
          </p:cNvSpPr>
          <p:nvPr userDrawn="1"/>
        </p:nvSpPr>
        <p:spPr>
          <a:xfrm rot="5400000">
            <a:off x="-859349" y="360549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90188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3 Talking Points">
  <p:cSld name="003 Talking Points">
    <p:bg>
      <p:bgPr>
        <a:solidFill>
          <a:schemeClr val="lt2"/>
        </a:solidFill>
        <a:effectLst/>
      </p:bgPr>
    </p:bg>
    <p:spTree>
      <p:nvGrpSpPr>
        <p:cNvPr id="1" name="Shape 238"/>
        <p:cNvGrpSpPr/>
        <p:nvPr/>
      </p:nvGrpSpPr>
      <p:grpSpPr>
        <a:xfrm>
          <a:off x="0" y="0"/>
          <a:ext cx="0" cy="0"/>
          <a:chOff x="0" y="0"/>
          <a:chExt cx="0" cy="0"/>
        </a:xfrm>
      </p:grpSpPr>
      <p:sp>
        <p:nvSpPr>
          <p:cNvPr id="239" name="Google Shape;239;p7"/>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7"/>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1" name="Google Shape;241;p7"/>
          <p:cNvGrpSpPr/>
          <p:nvPr/>
        </p:nvGrpSpPr>
        <p:grpSpPr>
          <a:xfrm>
            <a:off x="-61" y="3822219"/>
            <a:ext cx="12191838" cy="3035758"/>
            <a:chOff x="2579427" y="3822219"/>
            <a:chExt cx="6852812" cy="3035758"/>
          </a:xfrm>
        </p:grpSpPr>
        <p:sp>
          <p:nvSpPr>
            <p:cNvPr id="242" name="Google Shape;242;p7"/>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243;p7"/>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7"/>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p7"/>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p7"/>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p7"/>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48" name="Google Shape;248;p7"/>
          <p:cNvSpPr/>
          <p:nvPr/>
        </p:nvSpPr>
        <p:spPr>
          <a:xfrm>
            <a:off x="6254837" y="17057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9" name="Google Shape;249;p7"/>
          <p:cNvSpPr/>
          <p:nvPr/>
        </p:nvSpPr>
        <p:spPr>
          <a:xfrm>
            <a:off x="32819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250;p7"/>
          <p:cNvSpPr/>
          <p:nvPr/>
        </p:nvSpPr>
        <p:spPr>
          <a:xfrm>
            <a:off x="7618760" y="26048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51" name="Google Shape;251;p7"/>
          <p:cNvGrpSpPr/>
          <p:nvPr/>
        </p:nvGrpSpPr>
        <p:grpSpPr>
          <a:xfrm flipH="1">
            <a:off x="430589" y="4984367"/>
            <a:ext cx="3753057" cy="1873569"/>
            <a:chOff x="6689597" y="4026978"/>
            <a:chExt cx="1992915" cy="994886"/>
          </a:xfrm>
        </p:grpSpPr>
        <p:sp>
          <p:nvSpPr>
            <p:cNvPr id="252"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56" name="Google Shape;256;p7"/>
          <p:cNvSpPr/>
          <p:nvPr/>
        </p:nvSpPr>
        <p:spPr>
          <a:xfrm flipH="1">
            <a:off x="-18498" y="-2075"/>
            <a:ext cx="12243025" cy="6862144"/>
          </a:xfrm>
          <a:custGeom>
            <a:avLst/>
            <a:gdLst/>
            <a:ahLst/>
            <a:cxnLst/>
            <a:rect l="l" t="t" r="r" b="b"/>
            <a:pathLst>
              <a:path w="12243025" h="6862144" extrusionOk="0">
                <a:moveTo>
                  <a:pt x="12243025" y="0"/>
                </a:moveTo>
                <a:lnTo>
                  <a:pt x="4411278" y="726"/>
                </a:lnTo>
                <a:cubicBezTo>
                  <a:pt x="4411281" y="1176"/>
                  <a:pt x="4411285" y="1625"/>
                  <a:pt x="4411288" y="2075"/>
                </a:cubicBezTo>
                <a:lnTo>
                  <a:pt x="0" y="2075"/>
                </a:lnTo>
                <a:lnTo>
                  <a:pt x="0" y="6860075"/>
                </a:lnTo>
                <a:lnTo>
                  <a:pt x="4423732" y="6860075"/>
                </a:lnTo>
                <a:cubicBezTo>
                  <a:pt x="4423732" y="6860201"/>
                  <a:pt x="4423731" y="6860328"/>
                  <a:pt x="4423731" y="6860454"/>
                </a:cubicBezTo>
                <a:lnTo>
                  <a:pt x="6396400" y="6862144"/>
                </a:lnTo>
                <a:cubicBezTo>
                  <a:pt x="6441879" y="6615593"/>
                  <a:pt x="6322284" y="6224001"/>
                  <a:pt x="6674328" y="5930798"/>
                </a:cubicBezTo>
                <a:cubicBezTo>
                  <a:pt x="7026372" y="5637596"/>
                  <a:pt x="8318429" y="6018904"/>
                  <a:pt x="8508663" y="5102930"/>
                </a:cubicBezTo>
                <a:cubicBezTo>
                  <a:pt x="8698898" y="4186955"/>
                  <a:pt x="7728843" y="3822047"/>
                  <a:pt x="7559639" y="2870193"/>
                </a:cubicBezTo>
                <a:cubicBezTo>
                  <a:pt x="7390435" y="1918339"/>
                  <a:pt x="8252498" y="1074406"/>
                  <a:pt x="9213056" y="1111424"/>
                </a:cubicBezTo>
                <a:cubicBezTo>
                  <a:pt x="10173614" y="1148442"/>
                  <a:pt x="10422928" y="296938"/>
                  <a:pt x="11045401" y="332505"/>
                </a:cubicBezTo>
                <a:cubicBezTo>
                  <a:pt x="11667875" y="368072"/>
                  <a:pt x="12042610" y="948961"/>
                  <a:pt x="12242214" y="893544"/>
                </a:cubicBezTo>
                <a:cubicBezTo>
                  <a:pt x="12242484" y="595696"/>
                  <a:pt x="12242755" y="297848"/>
                  <a:pt x="12243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257;p7"/>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258;p7"/>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7"/>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7"/>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261;p7"/>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262;p7"/>
          <p:cNvSpPr txBox="1">
            <a:spLocks noGrp="1"/>
          </p:cNvSpPr>
          <p:nvPr>
            <p:ph type="title"/>
          </p:nvPr>
        </p:nvSpPr>
        <p:spPr>
          <a:xfrm>
            <a:off x="4759000" y="669575"/>
            <a:ext cx="7017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200"/>
              <a:buFont typeface="Aldrich"/>
              <a:buNone/>
              <a:defRPr sz="4200">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263" name="Google Shape;263;p7"/>
          <p:cNvSpPr txBox="1">
            <a:spLocks noGrp="1"/>
          </p:cNvSpPr>
          <p:nvPr>
            <p:ph type="body" idx="1"/>
          </p:nvPr>
        </p:nvSpPr>
        <p:spPr>
          <a:xfrm>
            <a:off x="4759000"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4" name="Google Shape;264;p7"/>
          <p:cNvSpPr txBox="1">
            <a:spLocks noGrp="1"/>
          </p:cNvSpPr>
          <p:nvPr>
            <p:ph type="body" idx="2"/>
          </p:nvPr>
        </p:nvSpPr>
        <p:spPr>
          <a:xfrm>
            <a:off x="8716925"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7"/>
          <p:cNvSpPr txBox="1">
            <a:spLocks noGrp="1"/>
          </p:cNvSpPr>
          <p:nvPr>
            <p:ph type="body" idx="3"/>
          </p:nvPr>
        </p:nvSpPr>
        <p:spPr>
          <a:xfrm>
            <a:off x="4759000"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6" name="Google Shape;266;p7"/>
          <p:cNvSpPr txBox="1">
            <a:spLocks noGrp="1"/>
          </p:cNvSpPr>
          <p:nvPr>
            <p:ph type="body" idx="4"/>
          </p:nvPr>
        </p:nvSpPr>
        <p:spPr>
          <a:xfrm>
            <a:off x="8716925"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7" name="Google Shape;267;p7"/>
          <p:cNvSpPr txBox="1">
            <a:spLocks noGrp="1"/>
          </p:cNvSpPr>
          <p:nvPr>
            <p:ph type="title" idx="5"/>
          </p:nvPr>
        </p:nvSpPr>
        <p:spPr>
          <a:xfrm>
            <a:off x="4759000"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8" name="Google Shape;268;p7"/>
          <p:cNvSpPr txBox="1">
            <a:spLocks noGrp="1"/>
          </p:cNvSpPr>
          <p:nvPr>
            <p:ph type="title" idx="6"/>
          </p:nvPr>
        </p:nvSpPr>
        <p:spPr>
          <a:xfrm>
            <a:off x="8716925"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9" name="Google Shape;269;p7"/>
          <p:cNvSpPr txBox="1">
            <a:spLocks noGrp="1"/>
          </p:cNvSpPr>
          <p:nvPr>
            <p:ph type="title" idx="7"/>
          </p:nvPr>
        </p:nvSpPr>
        <p:spPr>
          <a:xfrm>
            <a:off x="4759000"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70" name="Google Shape;270;p7"/>
          <p:cNvSpPr txBox="1">
            <a:spLocks noGrp="1"/>
          </p:cNvSpPr>
          <p:nvPr>
            <p:ph type="title" idx="8"/>
          </p:nvPr>
        </p:nvSpPr>
        <p:spPr>
          <a:xfrm>
            <a:off x="8716925"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35" name="Title 1">
            <a:extLst>
              <a:ext uri="{FF2B5EF4-FFF2-40B4-BE49-F238E27FC236}">
                <a16:creationId xmlns="" xmlns:a16="http://schemas.microsoft.com/office/drawing/2014/main" id="{B6D0381C-1DFF-4695-BC42-D66D1B50C183}"/>
              </a:ext>
            </a:extLst>
          </p:cNvPr>
          <p:cNvSpPr txBox="1">
            <a:spLocks/>
          </p:cNvSpPr>
          <p:nvPr userDrawn="1"/>
        </p:nvSpPr>
        <p:spPr>
          <a:xfrm>
            <a:off x="10286307" y="-2528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6" name="Title 1">
            <a:extLst>
              <a:ext uri="{FF2B5EF4-FFF2-40B4-BE49-F238E27FC236}">
                <a16:creationId xmlns="" xmlns:a16="http://schemas.microsoft.com/office/drawing/2014/main" id="{B69DB110-93AA-4843-821A-C021D90491BB}"/>
              </a:ext>
            </a:extLst>
          </p:cNvPr>
          <p:cNvSpPr txBox="1">
            <a:spLocks/>
          </p:cNvSpPr>
          <p:nvPr userDrawn="1"/>
        </p:nvSpPr>
        <p:spPr>
          <a:xfrm rot="5400000">
            <a:off x="-848240" y="5689971"/>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462885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4 Section Title">
  <p:cSld name="004 Section Title">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287;p8"/>
          <p:cNvSpPr/>
          <p:nvPr/>
        </p:nvSpPr>
        <p:spPr>
          <a:xfrm>
            <a:off x="8388138" y="2892917"/>
            <a:ext cx="926484" cy="3975969"/>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8" name="Google Shape;288;p8"/>
          <p:cNvSpPr/>
          <p:nvPr/>
        </p:nvSpPr>
        <p:spPr>
          <a:xfrm>
            <a:off x="8388138" y="2892916"/>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289;p8"/>
          <p:cNvSpPr/>
          <p:nvPr/>
        </p:nvSpPr>
        <p:spPr>
          <a:xfrm>
            <a:off x="7463927" y="21396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290;p8"/>
          <p:cNvSpPr/>
          <p:nvPr/>
        </p:nvSpPr>
        <p:spPr>
          <a:xfrm>
            <a:off x="7192136" y="241679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291;p8"/>
          <p:cNvSpPr/>
          <p:nvPr/>
        </p:nvSpPr>
        <p:spPr>
          <a:xfrm>
            <a:off x="8004738" y="2803417"/>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p8"/>
          <p:cNvSpPr txBox="1">
            <a:spLocks noGrp="1"/>
          </p:cNvSpPr>
          <p:nvPr>
            <p:ph type="body" idx="1"/>
          </p:nvPr>
        </p:nvSpPr>
        <p:spPr>
          <a:xfrm>
            <a:off x="590550" y="2584625"/>
            <a:ext cx="77370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298" name="Google Shape;298;p8"/>
          <p:cNvSpPr txBox="1">
            <a:spLocks noGrp="1"/>
          </p:cNvSpPr>
          <p:nvPr>
            <p:ph type="title"/>
          </p:nvPr>
        </p:nvSpPr>
        <p:spPr>
          <a:xfrm>
            <a:off x="590550" y="1660175"/>
            <a:ext cx="7737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SzPts val="4500"/>
              <a:buFont typeface="Aldrich"/>
              <a:buNone/>
              <a:defRPr sz="4500"/>
            </a:lvl1pPr>
            <a:lvl2pPr lvl="1" rtl="0">
              <a:spcBef>
                <a:spcPts val="0"/>
              </a:spcBef>
              <a:spcAft>
                <a:spcPts val="0"/>
              </a:spcAft>
              <a:buSzPts val="4500"/>
              <a:buFont typeface="Abril Fatface"/>
              <a:buNone/>
              <a:defRPr sz="4500">
                <a:latin typeface="Abril Fatface"/>
                <a:ea typeface="Abril Fatface"/>
                <a:cs typeface="Abril Fatface"/>
                <a:sym typeface="Abril Fatface"/>
              </a:defRPr>
            </a:lvl2pPr>
            <a:lvl3pPr lvl="2" rtl="0">
              <a:spcBef>
                <a:spcPts val="0"/>
              </a:spcBef>
              <a:spcAft>
                <a:spcPts val="0"/>
              </a:spcAft>
              <a:buSzPts val="4500"/>
              <a:buFont typeface="Abril Fatface"/>
              <a:buNone/>
              <a:defRPr sz="4500">
                <a:latin typeface="Abril Fatface"/>
                <a:ea typeface="Abril Fatface"/>
                <a:cs typeface="Abril Fatface"/>
                <a:sym typeface="Abril Fatface"/>
              </a:defRPr>
            </a:lvl3pPr>
            <a:lvl4pPr lvl="3" rtl="0">
              <a:spcBef>
                <a:spcPts val="0"/>
              </a:spcBef>
              <a:spcAft>
                <a:spcPts val="0"/>
              </a:spcAft>
              <a:buSzPts val="4500"/>
              <a:buFont typeface="Abril Fatface"/>
              <a:buNone/>
              <a:defRPr sz="4500">
                <a:latin typeface="Abril Fatface"/>
                <a:ea typeface="Abril Fatface"/>
                <a:cs typeface="Abril Fatface"/>
                <a:sym typeface="Abril Fatface"/>
              </a:defRPr>
            </a:lvl4pPr>
            <a:lvl5pPr lvl="4" rtl="0">
              <a:spcBef>
                <a:spcPts val="0"/>
              </a:spcBef>
              <a:spcAft>
                <a:spcPts val="0"/>
              </a:spcAft>
              <a:buSzPts val="4500"/>
              <a:buFont typeface="Abril Fatface"/>
              <a:buNone/>
              <a:defRPr sz="4500">
                <a:latin typeface="Abril Fatface"/>
                <a:ea typeface="Abril Fatface"/>
                <a:cs typeface="Abril Fatface"/>
                <a:sym typeface="Abril Fatface"/>
              </a:defRPr>
            </a:lvl5pPr>
            <a:lvl6pPr lvl="5" rtl="0">
              <a:spcBef>
                <a:spcPts val="0"/>
              </a:spcBef>
              <a:spcAft>
                <a:spcPts val="0"/>
              </a:spcAft>
              <a:buSzPts val="4500"/>
              <a:buFont typeface="Abril Fatface"/>
              <a:buNone/>
              <a:defRPr sz="4500">
                <a:latin typeface="Abril Fatface"/>
                <a:ea typeface="Abril Fatface"/>
                <a:cs typeface="Abril Fatface"/>
                <a:sym typeface="Abril Fatface"/>
              </a:defRPr>
            </a:lvl6pPr>
            <a:lvl7pPr lvl="6" rtl="0">
              <a:spcBef>
                <a:spcPts val="0"/>
              </a:spcBef>
              <a:spcAft>
                <a:spcPts val="0"/>
              </a:spcAft>
              <a:buSzPts val="4500"/>
              <a:buFont typeface="Abril Fatface"/>
              <a:buNone/>
              <a:defRPr sz="4500">
                <a:latin typeface="Abril Fatface"/>
                <a:ea typeface="Abril Fatface"/>
                <a:cs typeface="Abril Fatface"/>
                <a:sym typeface="Abril Fatface"/>
              </a:defRPr>
            </a:lvl7pPr>
            <a:lvl8pPr lvl="7" rtl="0">
              <a:spcBef>
                <a:spcPts val="0"/>
              </a:spcBef>
              <a:spcAft>
                <a:spcPts val="0"/>
              </a:spcAft>
              <a:buSzPts val="4500"/>
              <a:buFont typeface="Abril Fatface"/>
              <a:buNone/>
              <a:defRPr sz="4500">
                <a:latin typeface="Abril Fatface"/>
                <a:ea typeface="Abril Fatface"/>
                <a:cs typeface="Abril Fatface"/>
                <a:sym typeface="Abril Fatface"/>
              </a:defRPr>
            </a:lvl8pPr>
            <a:lvl9pPr lvl="8" rtl="0">
              <a:spcBef>
                <a:spcPts val="0"/>
              </a:spcBef>
              <a:spcAft>
                <a:spcPts val="0"/>
              </a:spcAft>
              <a:buSzPts val="4500"/>
              <a:buFont typeface="Abril Fatface"/>
              <a:buNone/>
              <a:defRPr sz="4500">
                <a:latin typeface="Abril Fatface"/>
                <a:ea typeface="Abril Fatface"/>
                <a:cs typeface="Abril Fatface"/>
                <a:sym typeface="Abril Fatface"/>
              </a:defRPr>
            </a:lvl9pPr>
          </a:lstStyle>
          <a:p>
            <a:endParaRPr/>
          </a:p>
        </p:txBody>
      </p:sp>
      <p:sp>
        <p:nvSpPr>
          <p:cNvPr id="29" name="Title 1">
            <a:extLst>
              <a:ext uri="{FF2B5EF4-FFF2-40B4-BE49-F238E27FC236}">
                <a16:creationId xmlns="" xmlns:a16="http://schemas.microsoft.com/office/drawing/2014/main" id="{5E6CF0F9-C043-46D7-9F31-DD878D302FB4}"/>
              </a:ext>
            </a:extLst>
          </p:cNvPr>
          <p:cNvSpPr txBox="1">
            <a:spLocks/>
          </p:cNvSpPr>
          <p:nvPr userDrawn="1"/>
        </p:nvSpPr>
        <p:spPr>
          <a:xfrm>
            <a:off x="-105787" y="-25188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 xmlns:a16="http://schemas.microsoft.com/office/drawing/2014/main" id="{77F7D6C5-CC3B-4CC0-A37A-0389A821277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06297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EE75805-6898-CD2E-048C-C91B167ED0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3372A59-F5E1-ACB5-8143-A1EA65BB0F3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D5CE6FFA-0388-C44D-EDC9-F8F83AF5EE07}"/>
              </a:ext>
            </a:extLst>
          </p:cNvPr>
          <p:cNvSpPr>
            <a:spLocks noGrp="1"/>
          </p:cNvSpPr>
          <p:nvPr>
            <p:ph type="dt" sz="half" idx="10"/>
          </p:nvPr>
        </p:nvSpPr>
        <p:spPr/>
        <p:txBody>
          <a:bodyPr/>
          <a:lstStyle/>
          <a:p>
            <a:fld id="{EBE79F17-2F3E-41F9-AFB4-F24877A05D58}" type="datetimeFigureOut">
              <a:rPr lang="zh-CN" altLang="en-US" smtClean="0"/>
              <a:t>2023/11/16</a:t>
            </a:fld>
            <a:endParaRPr lang="zh-CN" altLang="en-US"/>
          </a:p>
        </p:txBody>
      </p:sp>
      <p:sp>
        <p:nvSpPr>
          <p:cNvPr id="5" name="页脚占位符 4">
            <a:extLst>
              <a:ext uri="{FF2B5EF4-FFF2-40B4-BE49-F238E27FC236}">
                <a16:creationId xmlns="" xmlns:a16="http://schemas.microsoft.com/office/drawing/2014/main" id="{7E29D183-4163-3458-4702-1A3DACAD24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DD95C39-FA87-AE12-C31D-0BEA78D853D7}"/>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13344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17" name="Title 1">
            <a:extLst>
              <a:ext uri="{FF2B5EF4-FFF2-40B4-BE49-F238E27FC236}">
                <a16:creationId xmlns="" xmlns:a16="http://schemas.microsoft.com/office/drawing/2014/main" id="{A4F82977-7949-4B7C-8AD1-8213A403FAD9}"/>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8" name="Title 1">
            <a:extLst>
              <a:ext uri="{FF2B5EF4-FFF2-40B4-BE49-F238E27FC236}">
                <a16:creationId xmlns="" xmlns:a16="http://schemas.microsoft.com/office/drawing/2014/main" id="{C440FED0-93DE-4B49-AC17-91972FDD903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255648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5 One column">
  <p:cSld name="005 One column">
    <p:bg>
      <p:bgPr>
        <a:solidFill>
          <a:schemeClr val="lt2"/>
        </a:solidFill>
        <a:effectLst/>
      </p:bgPr>
    </p:bg>
    <p:spTree>
      <p:nvGrpSpPr>
        <p:cNvPr id="1" name="Shape 316"/>
        <p:cNvGrpSpPr/>
        <p:nvPr/>
      </p:nvGrpSpPr>
      <p:grpSpPr>
        <a:xfrm>
          <a:off x="0" y="0"/>
          <a:ext cx="0" cy="0"/>
          <a:chOff x="0" y="0"/>
          <a:chExt cx="0" cy="0"/>
        </a:xfrm>
      </p:grpSpPr>
      <p:sp>
        <p:nvSpPr>
          <p:cNvPr id="317" name="Google Shape;317;p10"/>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8" name="Google Shape;318;p10"/>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9" name="Google Shape;319;p10"/>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0" name="Google Shape;320;p10"/>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1" name="Google Shape;321;p10"/>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2" name="Google Shape;322;p10"/>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3" name="Google Shape;323;p10"/>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4" name="Google Shape;324;p10"/>
          <p:cNvSpPr/>
          <p:nvPr/>
        </p:nvSpPr>
        <p:spPr>
          <a:xfrm flipH="1">
            <a:off x="6251"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5" name="Google Shape;325;p10"/>
          <p:cNvSpPr/>
          <p:nvPr/>
        </p:nvSpPr>
        <p:spPr>
          <a:xfrm flipH="1">
            <a:off x="6251" y="4614531"/>
            <a:ext cx="12186015" cy="2244932"/>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6" name="Google Shape;326;p10"/>
          <p:cNvSpPr/>
          <p:nvPr/>
        </p:nvSpPr>
        <p:spPr>
          <a:xfrm flipH="1">
            <a:off x="6251"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7" name="Google Shape;327;p10"/>
          <p:cNvSpPr/>
          <p:nvPr/>
        </p:nvSpPr>
        <p:spPr>
          <a:xfrm flipH="1">
            <a:off x="6251"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8" name="Google Shape;328;p10"/>
          <p:cNvSpPr/>
          <p:nvPr/>
        </p:nvSpPr>
        <p:spPr>
          <a:xfrm flipH="1">
            <a:off x="9225768" y="4465676"/>
            <a:ext cx="24774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29" name="Google Shape;329;p10"/>
          <p:cNvGrpSpPr/>
          <p:nvPr/>
        </p:nvGrpSpPr>
        <p:grpSpPr>
          <a:xfrm flipH="1">
            <a:off x="10023150" y="2947309"/>
            <a:ext cx="1738239" cy="1743417"/>
            <a:chOff x="4067175" y="-2019300"/>
            <a:chExt cx="4220050" cy="4232623"/>
          </a:xfrm>
        </p:grpSpPr>
        <p:sp>
          <p:nvSpPr>
            <p:cNvPr id="330" name="Google Shape;330;p10"/>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1" name="Google Shape;331;p10"/>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2" name="Google Shape;332;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3" name="Google Shape;333;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4" name="Google Shape;334;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5" name="Google Shape;335;p10"/>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6" name="Google Shape;336;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7" name="Google Shape;337;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8" name="Google Shape;338;p10"/>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9" name="Google Shape;339;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0" name="Google Shape;340;p10"/>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1" name="Google Shape;341;p10"/>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2" name="Google Shape;342;p10"/>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43" name="Google Shape;343;p10"/>
          <p:cNvGrpSpPr/>
          <p:nvPr/>
        </p:nvGrpSpPr>
        <p:grpSpPr>
          <a:xfrm flipH="1">
            <a:off x="9662121" y="4002367"/>
            <a:ext cx="647105" cy="773048"/>
            <a:chOff x="12650622" y="-224128"/>
            <a:chExt cx="1467358" cy="1752944"/>
          </a:xfrm>
        </p:grpSpPr>
        <p:sp>
          <p:nvSpPr>
            <p:cNvPr id="344" name="Google Shape;344;p10"/>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5" name="Google Shape;345;p10"/>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6" name="Google Shape;346;p10"/>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7" name="Google Shape;347;p10"/>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8" name="Google Shape;348;p10"/>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9" name="Google Shape;349;p10"/>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350" name="Google Shape;350;p10"/>
          <p:cNvSpPr/>
          <p:nvPr/>
        </p:nvSpPr>
        <p:spPr>
          <a:xfrm flipH="1">
            <a:off x="10544108" y="6276755"/>
            <a:ext cx="13788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51" name="Google Shape;351;p10"/>
          <p:cNvGrpSpPr/>
          <p:nvPr/>
        </p:nvGrpSpPr>
        <p:grpSpPr>
          <a:xfrm flipH="1">
            <a:off x="10554784" y="5009996"/>
            <a:ext cx="1445198" cy="1444839"/>
            <a:chOff x="2148829" y="2424101"/>
            <a:chExt cx="2454481" cy="2453871"/>
          </a:xfrm>
        </p:grpSpPr>
        <p:sp>
          <p:nvSpPr>
            <p:cNvPr id="352" name="Google Shape;352;p10"/>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3" name="Google Shape;353;p10"/>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4" name="Google Shape;354;p10"/>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5" name="Google Shape;355;p10"/>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6" name="Google Shape;356;p10"/>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7" name="Google Shape;357;p10"/>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8" name="Google Shape;358;p10"/>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9" name="Google Shape;359;p10"/>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60" name="Google Shape;360;p10"/>
          <p:cNvGrpSpPr/>
          <p:nvPr/>
        </p:nvGrpSpPr>
        <p:grpSpPr>
          <a:xfrm flipH="1">
            <a:off x="-18498" y="-2075"/>
            <a:ext cx="12243025" cy="6862144"/>
            <a:chOff x="-18498" y="-2075"/>
            <a:chExt cx="12243025" cy="6862144"/>
          </a:xfrm>
        </p:grpSpPr>
        <p:sp>
          <p:nvSpPr>
            <p:cNvPr id="361" name="Google Shape;361;p10"/>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62" name="Google Shape;362;p10"/>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6056368" y="1425442"/>
                    <a:pt x="4973376" y="958781"/>
                  </a:cubicBezTo>
                  <a:cubicBezTo>
                    <a:pt x="3890384" y="492120"/>
                    <a:pt x="2927072" y="1065158"/>
                    <a:pt x="3106175" y="1687943"/>
                  </a:cubicBezTo>
                  <a:cubicBezTo>
                    <a:pt x="3285278" y="2310728"/>
                    <a:pt x="3701638" y="2965385"/>
                    <a:pt x="3516222" y="3492072"/>
                  </a:cubicBezTo>
                  <a:cubicBezTo>
                    <a:pt x="3330806" y="4018759"/>
                    <a:pt x="2426224" y="3977124"/>
                    <a:pt x="2155286" y="4206240"/>
                  </a:cubicBezTo>
                  <a:cubicBezTo>
                    <a:pt x="1884348" y="4435356"/>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63" name="Google Shape;363;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2100"/>
              <a:buNone/>
              <a:defRPr sz="2100" b="1">
                <a:solidFill>
                  <a:srgbClr val="E9AA59"/>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64" name="Google Shape;364;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365" name="Google Shape;365;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52" name="Title 1">
            <a:extLst>
              <a:ext uri="{FF2B5EF4-FFF2-40B4-BE49-F238E27FC236}">
                <a16:creationId xmlns="" xmlns:a16="http://schemas.microsoft.com/office/drawing/2014/main" id="{73DD142B-109F-42CB-AFE6-43308A4A9733}"/>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3" name="Title 1">
            <a:extLst>
              <a:ext uri="{FF2B5EF4-FFF2-40B4-BE49-F238E27FC236}">
                <a16:creationId xmlns="" xmlns:a16="http://schemas.microsoft.com/office/drawing/2014/main" id="{B1139A64-C449-4B97-A92A-71E8B82CF96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996857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9 Big Title">
  <p:cSld name="009 Big Title">
    <p:bg>
      <p:bgPr>
        <a:solidFill>
          <a:srgbClr val="F9BC6E"/>
        </a:solidFill>
        <a:effectLst/>
      </p:bgPr>
    </p:bg>
    <p:spTree>
      <p:nvGrpSpPr>
        <p:cNvPr id="1" name="Shape 420"/>
        <p:cNvGrpSpPr/>
        <p:nvPr/>
      </p:nvGrpSpPr>
      <p:grpSpPr>
        <a:xfrm>
          <a:off x="0" y="0"/>
          <a:ext cx="0" cy="0"/>
          <a:chOff x="0" y="0"/>
          <a:chExt cx="0" cy="0"/>
        </a:xfrm>
      </p:grpSpPr>
      <p:sp>
        <p:nvSpPr>
          <p:cNvPr id="421" name="Google Shape;421;p12"/>
          <p:cNvSpPr/>
          <p:nvPr/>
        </p:nvSpPr>
        <p:spPr>
          <a:xfrm flipH="1">
            <a:off x="262272" y="2731825"/>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2" name="Google Shape;422;p12"/>
          <p:cNvSpPr/>
          <p:nvPr/>
        </p:nvSpPr>
        <p:spPr>
          <a:xfrm>
            <a:off x="115838" y="4500300"/>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24" name="Google Shape;424;p12"/>
          <p:cNvGrpSpPr/>
          <p:nvPr/>
        </p:nvGrpSpPr>
        <p:grpSpPr>
          <a:xfrm flipH="1">
            <a:off x="460344" y="3846826"/>
            <a:ext cx="1768593" cy="1886188"/>
            <a:chOff x="-4259888" y="2290454"/>
            <a:chExt cx="4283344" cy="4568148"/>
          </a:xfrm>
        </p:grpSpPr>
        <p:sp>
          <p:nvSpPr>
            <p:cNvPr id="425" name="Google Shape;425;p1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6" name="Google Shape;426;p1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7" name="Google Shape;427;p1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8" name="Google Shape;428;p1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9" name="Google Shape;429;p1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0" name="Google Shape;430;p1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31" name="Google Shape;431;p12"/>
          <p:cNvSpPr/>
          <p:nvPr/>
        </p:nvSpPr>
        <p:spPr>
          <a:xfrm>
            <a:off x="5431809" y="2687423"/>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2" name="Google Shape;432;p12"/>
          <p:cNvSpPr/>
          <p:nvPr/>
        </p:nvSpPr>
        <p:spPr>
          <a:xfrm>
            <a:off x="7010922" y="4926841"/>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3" name="Google Shape;433;p12"/>
          <p:cNvSpPr/>
          <p:nvPr/>
        </p:nvSpPr>
        <p:spPr>
          <a:xfrm>
            <a:off x="0" y="1"/>
            <a:ext cx="12194349" cy="1955241"/>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4" name="Google Shape;434;p12"/>
          <p:cNvSpPr/>
          <p:nvPr/>
        </p:nvSpPr>
        <p:spPr>
          <a:xfrm>
            <a:off x="0" y="1480821"/>
            <a:ext cx="12194349" cy="57505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5" name="Google Shape;435;p12"/>
          <p:cNvSpPr/>
          <p:nvPr/>
        </p:nvSpPr>
        <p:spPr>
          <a:xfrm>
            <a:off x="0" y="594064"/>
            <a:ext cx="12194533" cy="848611"/>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6" name="Google Shape;436;p12"/>
          <p:cNvSpPr/>
          <p:nvPr/>
        </p:nvSpPr>
        <p:spPr>
          <a:xfrm>
            <a:off x="0" y="192306"/>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7" name="Google Shape;437;p12"/>
          <p:cNvSpPr/>
          <p:nvPr/>
        </p:nvSpPr>
        <p:spPr>
          <a:xfrm>
            <a:off x="0" y="0"/>
            <a:ext cx="12194349" cy="104429"/>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8" name="Google Shape;438;p12"/>
          <p:cNvSpPr/>
          <p:nvPr/>
        </p:nvSpPr>
        <p:spPr>
          <a:xfrm>
            <a:off x="0" y="1841998"/>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DE3C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9" name="Google Shape;439;p12"/>
          <p:cNvSpPr/>
          <p:nvPr/>
        </p:nvSpPr>
        <p:spPr>
          <a:xfrm>
            <a:off x="372764" y="5334959"/>
            <a:ext cx="4193098" cy="1343044"/>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1" name="Google Shape;441;p12"/>
          <p:cNvSpPr/>
          <p:nvPr/>
        </p:nvSpPr>
        <p:spPr>
          <a:xfrm>
            <a:off x="723093" y="4901251"/>
            <a:ext cx="2301155" cy="785698"/>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2" name="Google Shape;442;p12"/>
          <p:cNvSpPr/>
          <p:nvPr/>
        </p:nvSpPr>
        <p:spPr>
          <a:xfrm>
            <a:off x="2996742" y="5743141"/>
            <a:ext cx="1356946" cy="364779"/>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3" name="Google Shape;443;p12"/>
          <p:cNvSpPr/>
          <p:nvPr/>
        </p:nvSpPr>
        <p:spPr>
          <a:xfrm>
            <a:off x="2710132" y="4941931"/>
            <a:ext cx="1356941" cy="113936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4" name="Google Shape;444;p12"/>
          <p:cNvSpPr/>
          <p:nvPr/>
        </p:nvSpPr>
        <p:spPr>
          <a:xfrm>
            <a:off x="2793215" y="4960674"/>
            <a:ext cx="1273864" cy="1120545"/>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5" name="Google Shape;445;p12"/>
          <p:cNvSpPr/>
          <p:nvPr/>
        </p:nvSpPr>
        <p:spPr>
          <a:xfrm>
            <a:off x="2791022" y="4941931"/>
            <a:ext cx="1195177" cy="316753"/>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6" name="Google Shape;446;p12"/>
          <p:cNvSpPr/>
          <p:nvPr/>
        </p:nvSpPr>
        <p:spPr>
          <a:xfrm>
            <a:off x="1779570" y="6088778"/>
            <a:ext cx="1214733" cy="12372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47" name="Google Shape;447;p12"/>
          <p:cNvGrpSpPr/>
          <p:nvPr/>
        </p:nvGrpSpPr>
        <p:grpSpPr>
          <a:xfrm rot="-567658">
            <a:off x="1936837" y="4975464"/>
            <a:ext cx="1015877" cy="1213593"/>
            <a:chOff x="12650622" y="-224128"/>
            <a:chExt cx="1467358" cy="1752944"/>
          </a:xfrm>
        </p:grpSpPr>
        <p:sp>
          <p:nvSpPr>
            <p:cNvPr id="448" name="Google Shape;448;p1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9" name="Google Shape;449;p1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0" name="Google Shape;450;p1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1" name="Google Shape;451;p1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2" name="Google Shape;452;p1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3" name="Google Shape;453;p1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54" name="Google Shape;454;p12"/>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455" name="Google Shape;455;p12"/>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38" name="Title 1">
            <a:extLst>
              <a:ext uri="{FF2B5EF4-FFF2-40B4-BE49-F238E27FC236}">
                <a16:creationId xmlns="" xmlns:a16="http://schemas.microsoft.com/office/drawing/2014/main" id="{7570C947-3EC1-4102-93DE-7FD6887496EF}"/>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9" name="Title 1">
            <a:extLst>
              <a:ext uri="{FF2B5EF4-FFF2-40B4-BE49-F238E27FC236}">
                <a16:creationId xmlns="" xmlns:a16="http://schemas.microsoft.com/office/drawing/2014/main" id="{DB40ACC2-FB4F-4574-8D8A-92F5A7CD2337}"/>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210383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457"/>
        <p:cNvGrpSpPr/>
        <p:nvPr/>
      </p:nvGrpSpPr>
      <p:grpSpPr>
        <a:xfrm>
          <a:off x="0" y="0"/>
          <a:ext cx="0" cy="0"/>
          <a:chOff x="0" y="0"/>
          <a:chExt cx="0" cy="0"/>
        </a:xfrm>
      </p:grpSpPr>
      <p:grpSp>
        <p:nvGrpSpPr>
          <p:cNvPr id="458" name="Google Shape;458;p13"/>
          <p:cNvGrpSpPr/>
          <p:nvPr/>
        </p:nvGrpSpPr>
        <p:grpSpPr>
          <a:xfrm flipH="1">
            <a:off x="-6006" y="1"/>
            <a:ext cx="12198272" cy="6919414"/>
            <a:chOff x="-266" y="1"/>
            <a:chExt cx="12198272" cy="6919414"/>
          </a:xfrm>
        </p:grpSpPr>
        <p:sp>
          <p:nvSpPr>
            <p:cNvPr id="459" name="Google Shape;459;p13"/>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0" name="Google Shape;460;p13"/>
            <p:cNvSpPr/>
            <p:nvPr/>
          </p:nvSpPr>
          <p:spPr>
            <a:xfrm>
              <a:off x="0" y="1691673"/>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1" name="Google Shape;461;p13"/>
            <p:cNvSpPr/>
            <p:nvPr/>
          </p:nvSpPr>
          <p:spPr>
            <a:xfrm>
              <a:off x="0" y="250121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15230" y="1965913"/>
                    <a:pt x="6969129" y="2047899"/>
                    <a:pt x="6902181" y="2106728"/>
                  </a:cubicBezTo>
                  <a:lnTo>
                    <a:pt x="6854081" y="2142036"/>
                  </a:lnTo>
                  <a:lnTo>
                    <a:pt x="6825018" y="2195581"/>
                  </a:lnTo>
                  <a:cubicBezTo>
                    <a:pt x="6725687" y="2342609"/>
                    <a:pt x="6557473" y="2439276"/>
                    <a:pt x="6366681" y="2439276"/>
                  </a:cubicBezTo>
                  <a:cubicBezTo>
                    <a:pt x="6214048" y="2439276"/>
                    <a:pt x="6075864" y="2377409"/>
                    <a:pt x="5975839" y="2277384"/>
                  </a:cubicBezTo>
                  <a:lnTo>
                    <a:pt x="5933753" y="2226376"/>
                  </a:lnTo>
                  <a:lnTo>
                    <a:pt x="5877214" y="2198628"/>
                  </a:lnTo>
                  <a:cubicBezTo>
                    <a:pt x="5781474" y="2140543"/>
                    <a:pt x="5713429" y="2041386"/>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9" y="2253544"/>
                    <a:pt x="4584288" y="2253544"/>
                  </a:cubicBezTo>
                  <a:cubicBezTo>
                    <a:pt x="4367785"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4" y="1361623"/>
                  </a:cubicBezTo>
                  <a:cubicBezTo>
                    <a:pt x="4903662" y="1182934"/>
                    <a:pt x="5073492" y="1054536"/>
                    <a:pt x="5273231" y="1054536"/>
                  </a:cubicBezTo>
                  <a:cubicBezTo>
                    <a:pt x="5448967" y="1054536"/>
                    <a:pt x="5601558" y="1153977"/>
                    <a:pt x="5677759" y="1299615"/>
                  </a:cubicBezTo>
                  <a:cubicBezTo>
                    <a:pt x="5736836" y="1221034"/>
                    <a:pt x="5818525" y="1160347"/>
                    <a:pt x="5913140"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2" name="Google Shape;462;p13"/>
            <p:cNvSpPr/>
            <p:nvPr/>
          </p:nvSpPr>
          <p:spPr>
            <a:xfrm>
              <a:off x="8947421" y="1811733"/>
              <a:ext cx="3143250" cy="318325"/>
            </a:xfrm>
            <a:custGeom>
              <a:avLst/>
              <a:gdLst/>
              <a:ahLst/>
              <a:cxnLst/>
              <a:rect l="l" t="t" r="r" b="b"/>
              <a:pathLst>
                <a:path w="3143250" h="318325" extrusionOk="0">
                  <a:moveTo>
                    <a:pt x="0" y="318326"/>
                  </a:moveTo>
                  <a:lnTo>
                    <a:pt x="3143250" y="318326"/>
                  </a:lnTo>
                  <a:lnTo>
                    <a:pt x="2933033" y="262509"/>
                  </a:lnTo>
                  <a:cubicBezTo>
                    <a:pt x="2817781" y="231934"/>
                    <a:pt x="2711291" y="184309"/>
                    <a:pt x="2619375" y="122301"/>
                  </a:cubicBezTo>
                  <a:cubicBezTo>
                    <a:pt x="2413254" y="-16859"/>
                    <a:pt x="2106168" y="-16859"/>
                    <a:pt x="1899952" y="122301"/>
                  </a:cubicBezTo>
                  <a:cubicBezTo>
                    <a:pt x="1695736" y="260128"/>
                    <a:pt x="1391507" y="260128"/>
                    <a:pt x="1187291" y="122301"/>
                  </a:cubicBezTo>
                  <a:cubicBezTo>
                    <a:pt x="945737" y="-40767"/>
                    <a:pt x="585978" y="-40767"/>
                    <a:pt x="344424" y="122301"/>
                  </a:cubicBezTo>
                  <a:cubicBezTo>
                    <a:pt x="236601" y="195072"/>
                    <a:pt x="121348" y="260604"/>
                    <a:pt x="0" y="318326"/>
                  </a:cubicBezTo>
                  <a:lnTo>
                    <a:pt x="0" y="318326"/>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3" name="Google Shape;463;p13"/>
            <p:cNvSpPr/>
            <p:nvPr/>
          </p:nvSpPr>
          <p:spPr>
            <a:xfrm>
              <a:off x="7588288" y="2969887"/>
              <a:ext cx="3606069" cy="366212"/>
            </a:xfrm>
            <a:custGeom>
              <a:avLst/>
              <a:gdLst/>
              <a:ahLst/>
              <a:cxnLst/>
              <a:rect l="l" t="t" r="r" b="b"/>
              <a:pathLst>
                <a:path w="3606069" h="366212" extrusionOk="0">
                  <a:moveTo>
                    <a:pt x="3273266" y="366212"/>
                  </a:moveTo>
                  <a:lnTo>
                    <a:pt x="0" y="366212"/>
                  </a:lnTo>
                  <a:lnTo>
                    <a:pt x="144113" y="312110"/>
                  </a:lnTo>
                  <a:cubicBezTo>
                    <a:pt x="267653" y="265819"/>
                    <a:pt x="382715" y="199334"/>
                    <a:pt x="484632" y="115514"/>
                  </a:cubicBezTo>
                  <a:cubicBezTo>
                    <a:pt x="671893" y="-38505"/>
                    <a:pt x="941927" y="-38505"/>
                    <a:pt x="1129093" y="115514"/>
                  </a:cubicBezTo>
                  <a:cubicBezTo>
                    <a:pt x="1329690" y="280583"/>
                    <a:pt x="1619155" y="280583"/>
                    <a:pt x="1819751" y="115514"/>
                  </a:cubicBezTo>
                  <a:cubicBezTo>
                    <a:pt x="1978533" y="-15073"/>
                    <a:pt x="2207514" y="-15073"/>
                    <a:pt x="2366296" y="115514"/>
                  </a:cubicBezTo>
                  <a:cubicBezTo>
                    <a:pt x="2547747" y="264771"/>
                    <a:pt x="2809494" y="264771"/>
                    <a:pt x="2990945" y="115514"/>
                  </a:cubicBezTo>
                  <a:cubicBezTo>
                    <a:pt x="3080099" y="42172"/>
                    <a:pt x="3199162" y="16359"/>
                    <a:pt x="3310700" y="46268"/>
                  </a:cubicBezTo>
                  <a:cubicBezTo>
                    <a:pt x="3422238" y="76176"/>
                    <a:pt x="3512439" y="157996"/>
                    <a:pt x="3552920" y="266105"/>
                  </a:cubicBezTo>
                  <a:cubicBezTo>
                    <a:pt x="3566351" y="302014"/>
                    <a:pt x="3584353" y="335542"/>
                    <a:pt x="3606070" y="366117"/>
                  </a:cubicBezTo>
                  <a:lnTo>
                    <a:pt x="3273266" y="36611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4" name="Google Shape;464;p13"/>
            <p:cNvSpPr/>
            <p:nvPr/>
          </p:nvSpPr>
          <p:spPr>
            <a:xfrm>
              <a:off x="0" y="5186149"/>
              <a:ext cx="12194349" cy="1672246"/>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5" name="Google Shape;465;p13"/>
            <p:cNvSpPr/>
            <p:nvPr/>
          </p:nvSpPr>
          <p:spPr>
            <a:xfrm>
              <a:off x="-81" y="5403001"/>
              <a:ext cx="12194349" cy="28104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6" name="Google Shape;466;p13"/>
            <p:cNvSpPr/>
            <p:nvPr/>
          </p:nvSpPr>
          <p:spPr>
            <a:xfrm>
              <a:off x="0" y="6402906"/>
              <a:ext cx="12194533" cy="414735"/>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7" name="Google Shape;467;p13"/>
            <p:cNvSpPr/>
            <p:nvPr/>
          </p:nvSpPr>
          <p:spPr>
            <a:xfrm>
              <a:off x="-266" y="5975923"/>
              <a:ext cx="12194533" cy="2826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8" name="Google Shape;468;p13"/>
            <p:cNvSpPr/>
            <p:nvPr/>
          </p:nvSpPr>
          <p:spPr>
            <a:xfrm>
              <a:off x="0" y="5186149"/>
              <a:ext cx="12194349" cy="51037"/>
            </a:xfrm>
            <a:custGeom>
              <a:avLst/>
              <a:gdLst/>
              <a:ahLst/>
              <a:cxnLst/>
              <a:rect l="l" t="t" r="r" b="b"/>
              <a:pathLst>
                <a:path w="6860393" h="104691" extrusionOk="0">
                  <a:moveTo>
                    <a:pt x="0" y="0"/>
                  </a:moveTo>
                  <a:lnTo>
                    <a:pt x="6860394" y="0"/>
                  </a:lnTo>
                  <a:lnTo>
                    <a:pt x="6860394" y="104691"/>
                  </a:lnTo>
                  <a:lnTo>
                    <a:pt x="0" y="104691"/>
                  </a:lnTo>
                  <a:close/>
                </a:path>
              </a:pathLst>
            </a:custGeom>
            <a:solidFill>
              <a:srgbClr val="0B93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69" name="Google Shape;469;p13"/>
            <p:cNvGrpSpPr/>
            <p:nvPr/>
          </p:nvGrpSpPr>
          <p:grpSpPr>
            <a:xfrm>
              <a:off x="0" y="4274701"/>
              <a:ext cx="12194533" cy="1071701"/>
              <a:chOff x="0" y="5280348"/>
              <a:chExt cx="12194533" cy="1762086"/>
            </a:xfrm>
          </p:grpSpPr>
          <p:sp>
            <p:nvSpPr>
              <p:cNvPr id="470" name="Google Shape;470;p13"/>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1" name="Google Shape;471;p13"/>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2" name="Google Shape;472;p13"/>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3" name="Google Shape;473;p13"/>
              <p:cNvSpPr/>
              <p:nvPr/>
            </p:nvSpPr>
            <p:spPr>
              <a:xfrm>
                <a:off x="0" y="6711325"/>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474" name="Google Shape;474;p13"/>
            <p:cNvSpPr/>
            <p:nvPr/>
          </p:nvSpPr>
          <p:spPr>
            <a:xfrm>
              <a:off x="1" y="6752375"/>
              <a:ext cx="12198005"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0" i="0" u="none" strike="noStrike" kern="1200" cap="none" spc="0" normalizeH="0" baseline="0" noProof="0">
                  <a:ln>
                    <a:noFill/>
                  </a:ln>
                  <a:solidFill>
                    <a:srgbClr val="000000"/>
                  </a:solidFill>
                  <a:effectLst/>
                  <a:uLnTx/>
                  <a:uFillTx/>
                  <a:latin typeface="Calibri"/>
                  <a:ea typeface="Calibri"/>
                  <a:cs typeface="Calibri"/>
                  <a:sym typeface="Calibri"/>
                </a:rPr>
                <a:t> </a:t>
              </a:r>
              <a:endParaRPr kumimoji="0" sz="1800" b="0" i="0" u="none" strike="noStrike" kern="1200" cap="none" spc="0" normalizeH="0" baseline="0" noProof="0">
                <a:ln>
                  <a:noFill/>
                </a:ln>
                <a:solidFill>
                  <a:srgbClr val="FFFBF8"/>
                </a:solidFill>
                <a:effectLst/>
                <a:uLnTx/>
                <a:uFillTx/>
                <a:latin typeface="Arial"/>
                <a:ea typeface="+mn-ea"/>
                <a:cs typeface="+mn-cs"/>
              </a:endParaRPr>
            </a:p>
          </p:txBody>
        </p:sp>
        <p:grpSp>
          <p:nvGrpSpPr>
            <p:cNvPr id="475" name="Google Shape;475;p13"/>
            <p:cNvGrpSpPr/>
            <p:nvPr/>
          </p:nvGrpSpPr>
          <p:grpSpPr>
            <a:xfrm>
              <a:off x="9261102" y="1405623"/>
              <a:ext cx="2930722" cy="3360545"/>
              <a:chOff x="231649" y="2116677"/>
              <a:chExt cx="3567960" cy="4091241"/>
            </a:xfrm>
          </p:grpSpPr>
          <p:grpSp>
            <p:nvGrpSpPr>
              <p:cNvPr id="476" name="Google Shape;476;p13"/>
              <p:cNvGrpSpPr/>
              <p:nvPr/>
            </p:nvGrpSpPr>
            <p:grpSpPr>
              <a:xfrm>
                <a:off x="231649" y="2773013"/>
                <a:ext cx="1834009" cy="3417487"/>
                <a:chOff x="3732495" y="1449310"/>
                <a:chExt cx="1834009" cy="3417487"/>
              </a:xfrm>
            </p:grpSpPr>
            <p:sp>
              <p:nvSpPr>
                <p:cNvPr id="477" name="Google Shape;477;p13"/>
                <p:cNvSpPr/>
                <p:nvPr/>
              </p:nvSpPr>
              <p:spPr>
                <a:xfrm>
                  <a:off x="4534185" y="1954243"/>
                  <a:ext cx="621029" cy="2912554"/>
                </a:xfrm>
                <a:custGeom>
                  <a:avLst/>
                  <a:gdLst/>
                  <a:ahLst/>
                  <a:cxnLst/>
                  <a:rect l="l" t="t" r="r" b="b"/>
                  <a:pathLst>
                    <a:path w="621029" h="2912554" extrusionOk="0">
                      <a:moveTo>
                        <a:pt x="621030" y="2912555"/>
                      </a:moveTo>
                      <a:lnTo>
                        <a:pt x="621030" y="2175034"/>
                      </a:lnTo>
                      <a:cubicBezTo>
                        <a:pt x="621030" y="1411415"/>
                        <a:pt x="420053" y="661321"/>
                        <a:pt x="38195" y="0"/>
                      </a:cubicBezTo>
                      <a:lnTo>
                        <a:pt x="0" y="18193"/>
                      </a:lnTo>
                      <a:cubicBezTo>
                        <a:pt x="468821" y="941356"/>
                        <a:pt x="519684" y="1849469"/>
                        <a:pt x="374047" y="2912555"/>
                      </a:cubicBezTo>
                      <a:lnTo>
                        <a:pt x="621030" y="2912555"/>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8" name="Google Shape;478;p13"/>
                <p:cNvSpPr/>
                <p:nvPr/>
              </p:nvSpPr>
              <p:spPr>
                <a:xfrm>
                  <a:off x="4534185" y="1954243"/>
                  <a:ext cx="110204" cy="153352"/>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9" name="Google Shape;479;p13"/>
                <p:cNvSpPr/>
                <p:nvPr/>
              </p:nvSpPr>
              <p:spPr>
                <a:xfrm>
                  <a:off x="3914679" y="1449310"/>
                  <a:ext cx="945070" cy="498646"/>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0" name="Google Shape;480;p13"/>
                <p:cNvSpPr/>
                <p:nvPr/>
              </p:nvSpPr>
              <p:spPr>
                <a:xfrm>
                  <a:off x="3732495" y="1635094"/>
                  <a:ext cx="1834009" cy="842928"/>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1" name="Google Shape;481;p13"/>
                <p:cNvSpPr/>
                <p:nvPr/>
              </p:nvSpPr>
              <p:spPr>
                <a:xfrm>
                  <a:off x="4277189" y="1894251"/>
                  <a:ext cx="949844" cy="583771"/>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82" name="Google Shape;482;p13"/>
              <p:cNvGrpSpPr/>
              <p:nvPr/>
            </p:nvGrpSpPr>
            <p:grpSpPr>
              <a:xfrm>
                <a:off x="1603968" y="2116677"/>
                <a:ext cx="2195641" cy="4091241"/>
                <a:chOff x="6245637" y="775556"/>
                <a:chExt cx="2195641" cy="4091241"/>
              </a:xfrm>
            </p:grpSpPr>
            <p:sp>
              <p:nvSpPr>
                <p:cNvPr id="483" name="Google Shape;483;p13"/>
                <p:cNvSpPr/>
                <p:nvPr/>
              </p:nvSpPr>
              <p:spPr>
                <a:xfrm>
                  <a:off x="6738079" y="1380076"/>
                  <a:ext cx="743521" cy="3486721"/>
                </a:xfrm>
                <a:custGeom>
                  <a:avLst/>
                  <a:gdLst/>
                  <a:ahLst/>
                  <a:cxnLst/>
                  <a:rect l="l" t="t" r="r" b="b"/>
                  <a:pathLst>
                    <a:path w="743521" h="3486721" extrusionOk="0">
                      <a:moveTo>
                        <a:pt x="0" y="3486722"/>
                      </a:moveTo>
                      <a:lnTo>
                        <a:pt x="0" y="2603849"/>
                      </a:lnTo>
                      <a:cubicBezTo>
                        <a:pt x="0" y="1689735"/>
                        <a:pt x="240602" y="791718"/>
                        <a:pt x="697706" y="0"/>
                      </a:cubicBezTo>
                      <a:lnTo>
                        <a:pt x="743522" y="21812"/>
                      </a:lnTo>
                      <a:cubicBezTo>
                        <a:pt x="182308" y="1126998"/>
                        <a:pt x="121444" y="2214182"/>
                        <a:pt x="295751" y="3486722"/>
                      </a:cubicBezTo>
                      <a:lnTo>
                        <a:pt x="0" y="3486722"/>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4" name="Google Shape;484;p13"/>
                <p:cNvSpPr/>
                <p:nvPr/>
              </p:nvSpPr>
              <p:spPr>
                <a:xfrm>
                  <a:off x="7349584" y="1380172"/>
                  <a:ext cx="132016" cy="18364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5" name="Google Shape;485;p13"/>
                <p:cNvSpPr/>
                <p:nvPr/>
              </p:nvSpPr>
              <p:spPr>
                <a:xfrm>
                  <a:off x="7091933" y="775556"/>
                  <a:ext cx="1131284" cy="59699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6" name="Google Shape;486;p13"/>
                <p:cNvSpPr/>
                <p:nvPr/>
              </p:nvSpPr>
              <p:spPr>
                <a:xfrm>
                  <a:off x="6245637" y="998045"/>
                  <a:ext cx="2195641" cy="1009062"/>
                </a:xfrm>
                <a:custGeom>
                  <a:avLst/>
                  <a:gdLst/>
                  <a:ahLst/>
                  <a:cxnLst/>
                  <a:rect l="l" t="t" r="r" b="b"/>
                  <a:pathLst>
                    <a:path w="2195641" h="1009062" extrusionOk="0">
                      <a:moveTo>
                        <a:pt x="2192941" y="1009062"/>
                      </a:moveTo>
                      <a:cubicBezTo>
                        <a:pt x="2242757" y="437372"/>
                        <a:pt x="1591247" y="107997"/>
                        <a:pt x="1235964" y="329644"/>
                      </a:cubicBezTo>
                      <a:cubicBezTo>
                        <a:pt x="1054037" y="-135271"/>
                        <a:pt x="0" y="-82598"/>
                        <a:pt x="0" y="326025"/>
                      </a:cubicBezTo>
                      <a:lnTo>
                        <a:pt x="267367" y="340788"/>
                      </a:lnTo>
                      <a:lnTo>
                        <a:pt x="295275" y="176482"/>
                      </a:lnTo>
                      <a:lnTo>
                        <a:pt x="304419" y="342789"/>
                      </a:lnTo>
                      <a:lnTo>
                        <a:pt x="554450" y="356600"/>
                      </a:lnTo>
                      <a:lnTo>
                        <a:pt x="604457" y="176482"/>
                      </a:lnTo>
                      <a:lnTo>
                        <a:pt x="599599" y="359076"/>
                      </a:lnTo>
                      <a:lnTo>
                        <a:pt x="882301" y="374697"/>
                      </a:lnTo>
                      <a:lnTo>
                        <a:pt x="902780" y="227155"/>
                      </a:lnTo>
                      <a:lnTo>
                        <a:pt x="924116" y="376983"/>
                      </a:lnTo>
                      <a:lnTo>
                        <a:pt x="1213104" y="392890"/>
                      </a:lnTo>
                      <a:lnTo>
                        <a:pt x="1350931" y="479568"/>
                      </a:lnTo>
                      <a:lnTo>
                        <a:pt x="1452848" y="395652"/>
                      </a:lnTo>
                      <a:lnTo>
                        <a:pt x="1402556" y="512048"/>
                      </a:lnTo>
                      <a:lnTo>
                        <a:pt x="1610011" y="642445"/>
                      </a:lnTo>
                      <a:lnTo>
                        <a:pt x="1740503" y="504523"/>
                      </a:lnTo>
                      <a:lnTo>
                        <a:pt x="1680305" y="686737"/>
                      </a:lnTo>
                      <a:lnTo>
                        <a:pt x="1950530" y="856662"/>
                      </a:lnTo>
                      <a:lnTo>
                        <a:pt x="2024444" y="762841"/>
                      </a:lnTo>
                      <a:lnTo>
                        <a:pt x="2019586" y="900096"/>
                      </a:lnTo>
                      <a:lnTo>
                        <a:pt x="2192941" y="1009062"/>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7" name="Google Shape;487;p13"/>
                <p:cNvSpPr/>
                <p:nvPr/>
              </p:nvSpPr>
              <p:spPr>
                <a:xfrm>
                  <a:off x="6652164" y="1308311"/>
                  <a:ext cx="1137071" cy="698795"/>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488" name="Google Shape;488;p13"/>
          <p:cNvGrpSpPr/>
          <p:nvPr/>
        </p:nvGrpSpPr>
        <p:grpSpPr>
          <a:xfrm>
            <a:off x="-18498" y="-2075"/>
            <a:ext cx="12243025" cy="6880617"/>
            <a:chOff x="-18498" y="-2075"/>
            <a:chExt cx="12243025" cy="6880617"/>
          </a:xfrm>
        </p:grpSpPr>
        <p:sp>
          <p:nvSpPr>
            <p:cNvPr id="489"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90"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491" name="Google Shape;491;p13"/>
          <p:cNvSpPr txBox="1">
            <a:spLocks noGrp="1"/>
          </p:cNvSpPr>
          <p:nvPr>
            <p:ph type="subTitle" idx="1"/>
          </p:nvPr>
        </p:nvSpPr>
        <p:spPr>
          <a:xfrm>
            <a:off x="5056206" y="17299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2" name="Google Shape;492;p13"/>
          <p:cNvSpPr txBox="1">
            <a:spLocks noGrp="1"/>
          </p:cNvSpPr>
          <p:nvPr>
            <p:ph type="subTitle" idx="2"/>
          </p:nvPr>
        </p:nvSpPr>
        <p:spPr>
          <a:xfrm>
            <a:off x="5056206" y="33348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3" name="Google Shape;493;p13"/>
          <p:cNvSpPr txBox="1">
            <a:spLocks noGrp="1"/>
          </p:cNvSpPr>
          <p:nvPr>
            <p:ph type="subTitle" idx="3"/>
          </p:nvPr>
        </p:nvSpPr>
        <p:spPr>
          <a:xfrm>
            <a:off x="5056206" y="49397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4" name="Google Shape;494;p13"/>
          <p:cNvSpPr txBox="1">
            <a:spLocks noGrp="1"/>
          </p:cNvSpPr>
          <p:nvPr>
            <p:ph type="title"/>
          </p:nvPr>
        </p:nvSpPr>
        <p:spPr>
          <a:xfrm>
            <a:off x="5056200" y="593375"/>
            <a:ext cx="6720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495" name="Google Shape;495;p13"/>
          <p:cNvSpPr txBox="1">
            <a:spLocks noGrp="1"/>
          </p:cNvSpPr>
          <p:nvPr>
            <p:ph type="body" idx="4"/>
          </p:nvPr>
        </p:nvSpPr>
        <p:spPr>
          <a:xfrm>
            <a:off x="5056200" y="21679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6" name="Google Shape;496;p13"/>
          <p:cNvSpPr txBox="1">
            <a:spLocks noGrp="1"/>
          </p:cNvSpPr>
          <p:nvPr>
            <p:ph type="body" idx="5"/>
          </p:nvPr>
        </p:nvSpPr>
        <p:spPr>
          <a:xfrm>
            <a:off x="5056200" y="37613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7" name="Google Shape;497;p13"/>
          <p:cNvSpPr txBox="1">
            <a:spLocks noGrp="1"/>
          </p:cNvSpPr>
          <p:nvPr>
            <p:ph type="body" idx="6"/>
          </p:nvPr>
        </p:nvSpPr>
        <p:spPr>
          <a:xfrm>
            <a:off x="5056200" y="53530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5" name="Title 1">
            <a:extLst>
              <a:ext uri="{FF2B5EF4-FFF2-40B4-BE49-F238E27FC236}">
                <a16:creationId xmlns="" xmlns:a16="http://schemas.microsoft.com/office/drawing/2014/main" id="{C273E639-DE2E-443C-A1F1-58E3B8A943C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6" name="Title 1">
            <a:extLst>
              <a:ext uri="{FF2B5EF4-FFF2-40B4-BE49-F238E27FC236}">
                <a16:creationId xmlns="" xmlns:a16="http://schemas.microsoft.com/office/drawing/2014/main" id="{023C7E43-BF92-43B6-8EF1-9F12B6555B4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422915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499"/>
        <p:cNvGrpSpPr/>
        <p:nvPr/>
      </p:nvGrpSpPr>
      <p:grpSpPr>
        <a:xfrm>
          <a:off x="0" y="0"/>
          <a:ext cx="0" cy="0"/>
          <a:chOff x="0" y="0"/>
          <a:chExt cx="0" cy="0"/>
        </a:xfrm>
      </p:grpSpPr>
      <p:pic>
        <p:nvPicPr>
          <p:cNvPr id="500" name="Google Shape;500;p14"/>
          <p:cNvPicPr preferRelativeResize="0"/>
          <p:nvPr/>
        </p:nvPicPr>
        <p:blipFill rotWithShape="1">
          <a:blip r:embed="rId2">
            <a:alphaModFix/>
          </a:blip>
          <a:srcRect/>
          <a:stretch/>
        </p:blipFill>
        <p:spPr>
          <a:xfrm>
            <a:off x="-71000" y="0"/>
            <a:ext cx="12263000" cy="2434600"/>
          </a:xfrm>
          <a:prstGeom prst="rect">
            <a:avLst/>
          </a:prstGeom>
          <a:noFill/>
          <a:ln>
            <a:noFill/>
          </a:ln>
        </p:spPr>
      </p:pic>
      <p:sp>
        <p:nvSpPr>
          <p:cNvPr id="501" name="Google Shape;501;p14"/>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2" name="Google Shape;502;p14"/>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3" name="Google Shape;503;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4" name="Google Shape;504;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5" name="Google Shape;505;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6" name="Google Shape;506;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07" name="Google Shape;507;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8" name="Google Shape;508;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9" name="Google Shape;509;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3" name="Title 1">
            <a:extLst>
              <a:ext uri="{FF2B5EF4-FFF2-40B4-BE49-F238E27FC236}">
                <a16:creationId xmlns="" xmlns:a16="http://schemas.microsoft.com/office/drawing/2014/main" id="{8DB32E11-CEF6-4DB4-BC93-732FA54FD990}"/>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4" name="Title 1">
            <a:extLst>
              <a:ext uri="{FF2B5EF4-FFF2-40B4-BE49-F238E27FC236}">
                <a16:creationId xmlns="" xmlns:a16="http://schemas.microsoft.com/office/drawing/2014/main" id="{11F21FD9-F8FB-452A-8706-57FDDE1F61B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BF8">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FFBF8">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4175209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10 Text and Image">
  <p:cSld name="010 Text and Image">
    <p:bg>
      <p:bgPr>
        <a:solidFill>
          <a:schemeClr val="accent1"/>
        </a:solidFill>
        <a:effectLst/>
      </p:bgPr>
    </p:bg>
    <p:spTree>
      <p:nvGrpSpPr>
        <p:cNvPr id="1" name="Shape 511"/>
        <p:cNvGrpSpPr/>
        <p:nvPr/>
      </p:nvGrpSpPr>
      <p:grpSpPr>
        <a:xfrm>
          <a:off x="0" y="0"/>
          <a:ext cx="0" cy="0"/>
          <a:chOff x="0" y="0"/>
          <a:chExt cx="0" cy="0"/>
        </a:xfrm>
      </p:grpSpPr>
      <p:sp>
        <p:nvSpPr>
          <p:cNvPr id="512" name="Google Shape;512;p15"/>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3" name="Google Shape;513;p15"/>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516" name="Google Shape;516;p15"/>
          <p:cNvSpPr/>
          <p:nvPr/>
        </p:nvSpPr>
        <p:spPr>
          <a:xfrm flipH="1">
            <a:off x="-2268" y="5422031"/>
            <a:ext cx="12194533" cy="10595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7" name="Google Shape;517;p15"/>
          <p:cNvSpPr/>
          <p:nvPr/>
        </p:nvSpPr>
        <p:spPr>
          <a:xfrm flipH="1">
            <a:off x="0" y="335746"/>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Title 1">
            <a:extLst>
              <a:ext uri="{FF2B5EF4-FFF2-40B4-BE49-F238E27FC236}">
                <a16:creationId xmlns="" xmlns:a16="http://schemas.microsoft.com/office/drawing/2014/main" id="{65EA2CF2-68F5-40A7-8EB6-C74E23D31484}"/>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0" name="Title 1">
            <a:extLst>
              <a:ext uri="{FF2B5EF4-FFF2-40B4-BE49-F238E27FC236}">
                <a16:creationId xmlns="" xmlns:a16="http://schemas.microsoft.com/office/drawing/2014/main" id="{2D46EAA1-444D-472D-981C-7E9E8769B4BD}"/>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970928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539"/>
        <p:cNvGrpSpPr/>
        <p:nvPr/>
      </p:nvGrpSpPr>
      <p:grpSpPr>
        <a:xfrm>
          <a:off x="0" y="0"/>
          <a:ext cx="0" cy="0"/>
          <a:chOff x="0" y="0"/>
          <a:chExt cx="0" cy="0"/>
        </a:xfrm>
      </p:grpSpPr>
      <p:sp>
        <p:nvSpPr>
          <p:cNvPr id="540" name="Google Shape;540;p18"/>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1" name="Google Shape;541;p18"/>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2" name="Google Shape;542;p18"/>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3" name="Google Shape;543;p18"/>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4" name="Google Shape;544;p18"/>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5" name="Google Shape;545;p18"/>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6" name="Google Shape;546;p18"/>
          <p:cNvSpPr/>
          <p:nvPr/>
        </p:nvSpPr>
        <p:spPr>
          <a:xfrm rot="2633079">
            <a:off x="6356497" y="-431875"/>
            <a:ext cx="8351332" cy="5997073"/>
          </a:xfrm>
          <a:custGeom>
            <a:avLst/>
            <a:gdLst/>
            <a:ahLst/>
            <a:cxnLst/>
            <a:rect l="l" t="t" r="r" b="b"/>
            <a:pathLst>
              <a:path w="8359879" h="6003211" extrusionOk="0">
                <a:moveTo>
                  <a:pt x="0" y="3467123"/>
                </a:moveTo>
                <a:lnTo>
                  <a:pt x="3608135" y="0"/>
                </a:lnTo>
                <a:lnTo>
                  <a:pt x="8359879" y="4945003"/>
                </a:lnTo>
                <a:lnTo>
                  <a:pt x="7258632" y="6003211"/>
                </a:lnTo>
                <a:lnTo>
                  <a:pt x="7188949" y="5913438"/>
                </a:lnTo>
                <a:cubicBezTo>
                  <a:pt x="7150249" y="5860827"/>
                  <a:pt x="7112533" y="5806686"/>
                  <a:pt x="7075937" y="5751063"/>
                </a:cubicBezTo>
                <a:cubicBezTo>
                  <a:pt x="7020413" y="5666657"/>
                  <a:pt x="6953658" y="5541050"/>
                  <a:pt x="6878107" y="5382716"/>
                </a:cubicBezTo>
                <a:cubicBezTo>
                  <a:pt x="6861153" y="5347163"/>
                  <a:pt x="6843670" y="5309847"/>
                  <a:pt x="6825762" y="5270999"/>
                </a:cubicBezTo>
                <a:cubicBezTo>
                  <a:pt x="6658448" y="4907595"/>
                  <a:pt x="6454155" y="4407988"/>
                  <a:pt x="6235133" y="3853053"/>
                </a:cubicBezTo>
                <a:cubicBezTo>
                  <a:pt x="5936745" y="3097052"/>
                  <a:pt x="5779179" y="2852428"/>
                  <a:pt x="5521481" y="2828648"/>
                </a:cubicBezTo>
                <a:cubicBezTo>
                  <a:pt x="5026324" y="2782973"/>
                  <a:pt x="5083967" y="3347443"/>
                  <a:pt x="4663935" y="3545449"/>
                </a:cubicBezTo>
                <a:cubicBezTo>
                  <a:pt x="4319560" y="3707786"/>
                  <a:pt x="3934709" y="3545449"/>
                  <a:pt x="3705619" y="3333906"/>
                </a:cubicBezTo>
                <a:cubicBezTo>
                  <a:pt x="3365800" y="3019944"/>
                  <a:pt x="3366117" y="2681379"/>
                  <a:pt x="2723992" y="2681379"/>
                </a:cubicBezTo>
                <a:cubicBezTo>
                  <a:pt x="2175429" y="2681379"/>
                  <a:pt x="1811274" y="4055315"/>
                  <a:pt x="630086" y="3836101"/>
                </a:cubicBezTo>
                <a:cubicBezTo>
                  <a:pt x="422613" y="3797597"/>
                  <a:pt x="235911" y="3693040"/>
                  <a:pt x="73387" y="35417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7" name="Google Shape;547;p18"/>
          <p:cNvSpPr/>
          <p:nvPr/>
        </p:nvSpPr>
        <p:spPr>
          <a:xfrm rot="2633079">
            <a:off x="6663991" y="-308012"/>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8" name="Google Shape;548;p18"/>
          <p:cNvSpPr/>
          <p:nvPr/>
        </p:nvSpPr>
        <p:spPr>
          <a:xfrm rot="2633079">
            <a:off x="7203376" y="-90741"/>
            <a:ext cx="7631796" cy="5341998"/>
          </a:xfrm>
          <a:custGeom>
            <a:avLst/>
            <a:gdLst/>
            <a:ahLst/>
            <a:cxnLst/>
            <a:rect l="l" t="t" r="r" b="b"/>
            <a:pathLst>
              <a:path w="7639607" h="5347465" extrusionOk="0">
                <a:moveTo>
                  <a:pt x="5507894" y="2726591"/>
                </a:moveTo>
                <a:lnTo>
                  <a:pt x="7639607" y="4945003"/>
                </a:lnTo>
                <a:lnTo>
                  <a:pt x="7220776" y="5347465"/>
                </a:lnTo>
                <a:lnTo>
                  <a:pt x="7061195" y="5225940"/>
                </a:lnTo>
                <a:cubicBezTo>
                  <a:pt x="6328584" y="4618483"/>
                  <a:pt x="5930811" y="3694531"/>
                  <a:pt x="5752319" y="3204910"/>
                </a:cubicBezTo>
                <a:cubicBezTo>
                  <a:pt x="5710120" y="3089120"/>
                  <a:pt x="5655258" y="2970284"/>
                  <a:pt x="5590573" y="2857162"/>
                </a:cubicBezTo>
                <a:close/>
                <a:moveTo>
                  <a:pt x="0" y="2775000"/>
                </a:moveTo>
                <a:lnTo>
                  <a:pt x="2887862" y="0"/>
                </a:lnTo>
                <a:lnTo>
                  <a:pt x="5131164" y="2334539"/>
                </a:lnTo>
                <a:lnTo>
                  <a:pt x="5107306" y="2317073"/>
                </a:lnTo>
                <a:cubicBezTo>
                  <a:pt x="5014688" y="2261845"/>
                  <a:pt x="4917925" y="2229852"/>
                  <a:pt x="4819858" y="2229852"/>
                </a:cubicBezTo>
                <a:cubicBezTo>
                  <a:pt x="4112671" y="2229852"/>
                  <a:pt x="4308487" y="2730095"/>
                  <a:pt x="3693592" y="2778414"/>
                </a:cubicBezTo>
                <a:cubicBezTo>
                  <a:pt x="3104870" y="2824613"/>
                  <a:pt x="2640653" y="2082352"/>
                  <a:pt x="2039533" y="2082352"/>
                </a:cubicBezTo>
                <a:cubicBezTo>
                  <a:pt x="1265909" y="2082352"/>
                  <a:pt x="1184318" y="3004536"/>
                  <a:pt x="12277" y="2778414"/>
                </a:cubicBez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9" name="Google Shape;549;p18"/>
          <p:cNvSpPr/>
          <p:nvPr/>
        </p:nvSpPr>
        <p:spPr>
          <a:xfrm rot="2633079">
            <a:off x="10964174" y="-112225"/>
            <a:ext cx="1788463" cy="1071899"/>
          </a:xfrm>
          <a:custGeom>
            <a:avLst/>
            <a:gdLst/>
            <a:ahLst/>
            <a:cxnLst/>
            <a:rect l="l" t="t" r="r" b="b"/>
            <a:pathLst>
              <a:path w="1790293" h="1072996" extrusionOk="0">
                <a:moveTo>
                  <a:pt x="0" y="822862"/>
                </a:moveTo>
                <a:lnTo>
                  <a:pt x="856329" y="0"/>
                </a:lnTo>
                <a:lnTo>
                  <a:pt x="1790293" y="971950"/>
                </a:lnTo>
                <a:lnTo>
                  <a:pt x="1687659" y="1001832"/>
                </a:lnTo>
                <a:cubicBezTo>
                  <a:pt x="1634493" y="1014932"/>
                  <a:pt x="1580437" y="1025889"/>
                  <a:pt x="1525582" y="1034604"/>
                </a:cubicBezTo>
                <a:cubicBezTo>
                  <a:pt x="1413474" y="1052407"/>
                  <a:pt x="1301578" y="1060248"/>
                  <a:pt x="1191061" y="1058659"/>
                </a:cubicBezTo>
                <a:cubicBezTo>
                  <a:pt x="1013681" y="1080275"/>
                  <a:pt x="831215" y="1077837"/>
                  <a:pt x="647902" y="1048698"/>
                </a:cubicBezTo>
                <a:cubicBezTo>
                  <a:pt x="428509" y="1013837"/>
                  <a:pt x="221876" y="943108"/>
                  <a:pt x="33954" y="842806"/>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0" name="Google Shape;550;p18"/>
          <p:cNvSpPr/>
          <p:nvPr/>
        </p:nvSpPr>
        <p:spPr>
          <a:xfrm rot="2633079">
            <a:off x="11840458" y="6013873"/>
            <a:ext cx="680507" cy="771510"/>
          </a:xfrm>
          <a:custGeom>
            <a:avLst/>
            <a:gdLst/>
            <a:ahLst/>
            <a:cxnLst/>
            <a:rect l="l" t="t" r="r" b="b"/>
            <a:pathLst>
              <a:path w="681203" h="772300" extrusionOk="0">
                <a:moveTo>
                  <a:pt x="0" y="0"/>
                </a:moveTo>
                <a:lnTo>
                  <a:pt x="681203" y="708908"/>
                </a:lnTo>
                <a:lnTo>
                  <a:pt x="615233" y="772300"/>
                </a:lnTo>
                <a:lnTo>
                  <a:pt x="529815" y="711828"/>
                </a:lnTo>
                <a:cubicBezTo>
                  <a:pt x="499735" y="688861"/>
                  <a:pt x="470543" y="664675"/>
                  <a:pt x="442570" y="638979"/>
                </a:cubicBezTo>
                <a:cubicBezTo>
                  <a:pt x="386728" y="588118"/>
                  <a:pt x="335866" y="533018"/>
                  <a:pt x="289561" y="475480"/>
                </a:cubicBezTo>
                <a:cubicBezTo>
                  <a:pt x="196738" y="360407"/>
                  <a:pt x="121612" y="236748"/>
                  <a:pt x="55704" y="111927"/>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1" name="Google Shape;551;p18"/>
          <p:cNvSpPr/>
          <p:nvPr/>
        </p:nvSpPr>
        <p:spPr>
          <a:xfrm>
            <a:off x="2976333" y="8096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3" name="Google Shape;553;p18"/>
          <p:cNvSpPr/>
          <p:nvPr/>
        </p:nvSpPr>
        <p:spPr>
          <a:xfrm rot="-189358" flipH="1">
            <a:off x="1325910" y="3557719"/>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4" name="Google Shape;554;p18"/>
          <p:cNvSpPr/>
          <p:nvPr/>
        </p:nvSpPr>
        <p:spPr>
          <a:xfrm rot="-526732">
            <a:off x="505626" y="2359840"/>
            <a:ext cx="647873" cy="1246278"/>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5" name="Google Shape;555;p18"/>
          <p:cNvSpPr/>
          <p:nvPr/>
        </p:nvSpPr>
        <p:spPr>
          <a:xfrm rot="-189358" flipH="1">
            <a:off x="1125382" y="726287"/>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6" name="Google Shape;556;p18"/>
          <p:cNvSpPr txBox="1">
            <a:spLocks noGrp="1"/>
          </p:cNvSpPr>
          <p:nvPr>
            <p:ph type="subTitle" idx="1"/>
          </p:nvPr>
        </p:nvSpPr>
        <p:spPr>
          <a:xfrm>
            <a:off x="720400" y="21636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7" name="Google Shape;557;p18"/>
          <p:cNvSpPr txBox="1">
            <a:spLocks noGrp="1"/>
          </p:cNvSpPr>
          <p:nvPr>
            <p:ph type="subTitle" idx="2"/>
          </p:nvPr>
        </p:nvSpPr>
        <p:spPr>
          <a:xfrm>
            <a:off x="720400" y="40203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8" name="Google Shape;558;p18"/>
          <p:cNvSpPr txBox="1">
            <a:spLocks noGrp="1"/>
          </p:cNvSpPr>
          <p:nvPr>
            <p:ph type="subTitle" idx="3"/>
          </p:nvPr>
        </p:nvSpPr>
        <p:spPr>
          <a:xfrm>
            <a:off x="8381787" y="21729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9" name="Google Shape;559;p18"/>
          <p:cNvSpPr txBox="1">
            <a:spLocks noGrp="1"/>
          </p:cNvSpPr>
          <p:nvPr>
            <p:ph type="subTitle" idx="4"/>
          </p:nvPr>
        </p:nvSpPr>
        <p:spPr>
          <a:xfrm>
            <a:off x="4571787" y="21809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0" name="Google Shape;560;p18"/>
          <p:cNvSpPr txBox="1">
            <a:spLocks noGrp="1"/>
          </p:cNvSpPr>
          <p:nvPr>
            <p:ph type="subTitle" idx="5"/>
          </p:nvPr>
        </p:nvSpPr>
        <p:spPr>
          <a:xfrm>
            <a:off x="4435324" y="3948808"/>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1" name="Google Shape;561;p18"/>
          <p:cNvSpPr txBox="1">
            <a:spLocks noGrp="1"/>
          </p:cNvSpPr>
          <p:nvPr>
            <p:ph type="subTitle" idx="6"/>
          </p:nvPr>
        </p:nvSpPr>
        <p:spPr>
          <a:xfrm>
            <a:off x="8381787" y="40017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2" name="Google Shape;562;p18"/>
          <p:cNvSpPr txBox="1">
            <a:spLocks noGrp="1"/>
          </p:cNvSpPr>
          <p:nvPr>
            <p:ph type="title"/>
          </p:nvPr>
        </p:nvSpPr>
        <p:spPr>
          <a:xfrm>
            <a:off x="720400" y="898175"/>
            <a:ext cx="1091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563" name="Google Shape;563;p18"/>
          <p:cNvSpPr txBox="1">
            <a:spLocks noGrp="1"/>
          </p:cNvSpPr>
          <p:nvPr>
            <p:ph type="body" idx="7"/>
          </p:nvPr>
        </p:nvSpPr>
        <p:spPr>
          <a:xfrm>
            <a:off x="4571787" y="25898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564" name="Google Shape;564;p18"/>
          <p:cNvSpPr txBox="1">
            <a:spLocks noGrp="1"/>
          </p:cNvSpPr>
          <p:nvPr>
            <p:ph type="body" idx="8"/>
          </p:nvPr>
        </p:nvSpPr>
        <p:spPr>
          <a:xfrm>
            <a:off x="838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5" name="Google Shape;565;p18"/>
          <p:cNvSpPr txBox="1">
            <a:spLocks noGrp="1"/>
          </p:cNvSpPr>
          <p:nvPr>
            <p:ph type="body" idx="9"/>
          </p:nvPr>
        </p:nvSpPr>
        <p:spPr>
          <a:xfrm>
            <a:off x="457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6" name="Google Shape;566;p18"/>
          <p:cNvSpPr txBox="1">
            <a:spLocks noGrp="1"/>
          </p:cNvSpPr>
          <p:nvPr>
            <p:ph type="body" idx="13"/>
          </p:nvPr>
        </p:nvSpPr>
        <p:spPr>
          <a:xfrm>
            <a:off x="720400"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7" name="Google Shape;567;p18"/>
          <p:cNvSpPr txBox="1">
            <a:spLocks noGrp="1"/>
          </p:cNvSpPr>
          <p:nvPr>
            <p:ph type="body" idx="14"/>
          </p:nvPr>
        </p:nvSpPr>
        <p:spPr>
          <a:xfrm>
            <a:off x="8381787"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8" name="Google Shape;568;p18"/>
          <p:cNvSpPr txBox="1">
            <a:spLocks noGrp="1"/>
          </p:cNvSpPr>
          <p:nvPr>
            <p:ph type="body" idx="15"/>
          </p:nvPr>
        </p:nvSpPr>
        <p:spPr>
          <a:xfrm>
            <a:off x="720400"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4" name="Title 1">
            <a:extLst>
              <a:ext uri="{FF2B5EF4-FFF2-40B4-BE49-F238E27FC236}">
                <a16:creationId xmlns="" xmlns:a16="http://schemas.microsoft.com/office/drawing/2014/main" id="{948ED01C-44A5-4F07-945F-F9D26B48C63B}"/>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5" name="Title 1">
            <a:extLst>
              <a:ext uri="{FF2B5EF4-FFF2-40B4-BE49-F238E27FC236}">
                <a16:creationId xmlns="" xmlns:a16="http://schemas.microsoft.com/office/drawing/2014/main" id="{EAF63E50-5941-462B-926B-EF6C9084A77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510759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bg>
      <p:bgPr>
        <a:solidFill>
          <a:schemeClr val="lt2"/>
        </a:solidFill>
        <a:effectLst/>
      </p:bgPr>
    </p:bg>
    <p:spTree>
      <p:nvGrpSpPr>
        <p:cNvPr id="1" name="Shape 601"/>
        <p:cNvGrpSpPr/>
        <p:nvPr/>
      </p:nvGrpSpPr>
      <p:grpSpPr>
        <a:xfrm>
          <a:off x="0" y="0"/>
          <a:ext cx="0" cy="0"/>
          <a:chOff x="0" y="0"/>
          <a:chExt cx="0" cy="0"/>
        </a:xfrm>
      </p:grpSpPr>
      <p:sp>
        <p:nvSpPr>
          <p:cNvPr id="602" name="Google Shape;602;p21"/>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603" name="Google Shape;603;p21"/>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4" name="Google Shape;604;p21"/>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5" name="Google Shape;605;p21"/>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6" name="Google Shape;606;p21"/>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7" name="Google Shape;607;p21"/>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8" name="Google Shape;608;p21"/>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9" name="Google Shape;609;p21"/>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0" name="Google Shape;610;p21"/>
          <p:cNvSpPr/>
          <p:nvPr/>
        </p:nvSpPr>
        <p:spPr>
          <a:xfrm flipH="1">
            <a:off x="6251" y="5260157"/>
            <a:ext cx="12186015" cy="1598741"/>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1" name="Google Shape;611;p21"/>
          <p:cNvSpPr/>
          <p:nvPr/>
        </p:nvSpPr>
        <p:spPr>
          <a:xfrm flipH="1">
            <a:off x="6251" y="5657555"/>
            <a:ext cx="12186015" cy="1201143"/>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2" name="Google Shape;612;p21"/>
          <p:cNvSpPr/>
          <p:nvPr/>
        </p:nvSpPr>
        <p:spPr>
          <a:xfrm flipH="1">
            <a:off x="6251" y="5943204"/>
            <a:ext cx="12186015" cy="91529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13" name="Google Shape;613;p21"/>
          <p:cNvGrpSpPr/>
          <p:nvPr/>
        </p:nvGrpSpPr>
        <p:grpSpPr>
          <a:xfrm flipH="1">
            <a:off x="601835" y="4367083"/>
            <a:ext cx="1435583" cy="2099267"/>
            <a:chOff x="4610438" y="3689854"/>
            <a:chExt cx="2773002" cy="4054987"/>
          </a:xfrm>
        </p:grpSpPr>
        <p:sp>
          <p:nvSpPr>
            <p:cNvPr id="614" name="Google Shape;614;p21"/>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615" name="Google Shape;615;p21"/>
            <p:cNvGrpSpPr/>
            <p:nvPr/>
          </p:nvGrpSpPr>
          <p:grpSpPr>
            <a:xfrm>
              <a:off x="4610438" y="3689854"/>
              <a:ext cx="2773002" cy="4054987"/>
              <a:chOff x="4768606" y="1356086"/>
              <a:chExt cx="2773002" cy="4054987"/>
            </a:xfrm>
          </p:grpSpPr>
          <p:sp>
            <p:nvSpPr>
              <p:cNvPr id="616" name="Google Shape;616;p21"/>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7" name="Google Shape;617;p21"/>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8" name="Google Shape;618;p21"/>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9" name="Google Shape;619;p21"/>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0" name="Google Shape;620;p21"/>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1" name="Google Shape;621;p21"/>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2" name="Google Shape;622;p21"/>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3" name="Google Shape;623;p21"/>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4" name="Google Shape;624;p21"/>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5" name="Google Shape;625;p21"/>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6" name="Google Shape;626;p21"/>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7" name="Google Shape;627;p21"/>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8" name="Google Shape;628;p21"/>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9" name="Google Shape;629;p21"/>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0" name="Google Shape;630;p21"/>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1" name="Google Shape;631;p21"/>
              <p:cNvGrpSpPr/>
              <p:nvPr/>
            </p:nvGrpSpPr>
            <p:grpSpPr>
              <a:xfrm>
                <a:off x="6306235" y="1356086"/>
                <a:ext cx="1235373" cy="1660293"/>
                <a:chOff x="6306235" y="1356086"/>
                <a:chExt cx="1235373" cy="1660293"/>
              </a:xfrm>
            </p:grpSpPr>
            <p:sp>
              <p:nvSpPr>
                <p:cNvPr id="632" name="Google Shape;632;p21"/>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3" name="Google Shape;633;p21"/>
                <p:cNvGrpSpPr/>
                <p:nvPr/>
              </p:nvGrpSpPr>
              <p:grpSpPr>
                <a:xfrm>
                  <a:off x="6306235" y="1356086"/>
                  <a:ext cx="1235373" cy="1647158"/>
                  <a:chOff x="6306235" y="1356086"/>
                  <a:chExt cx="1235373" cy="1647158"/>
                </a:xfrm>
              </p:grpSpPr>
              <p:sp>
                <p:nvSpPr>
                  <p:cNvPr id="634" name="Google Shape;634;p21"/>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5" name="Google Shape;635;p21"/>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6" name="Google Shape;636;p21"/>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grpSp>
      <p:grpSp>
        <p:nvGrpSpPr>
          <p:cNvPr id="637" name="Google Shape;637;p21"/>
          <p:cNvGrpSpPr/>
          <p:nvPr/>
        </p:nvGrpSpPr>
        <p:grpSpPr>
          <a:xfrm flipH="1">
            <a:off x="3086158" y="4745494"/>
            <a:ext cx="835510" cy="2016215"/>
            <a:chOff x="4028392" y="3097874"/>
            <a:chExt cx="1270158" cy="3065088"/>
          </a:xfrm>
        </p:grpSpPr>
        <p:sp>
          <p:nvSpPr>
            <p:cNvPr id="638" name="Google Shape;638;p2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9" name="Google Shape;639;p2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0" name="Google Shape;640;p2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1" name="Google Shape;641;p2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2" name="Google Shape;642;p2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3" name="Google Shape;643;p2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644" name="Google Shape;644;p21"/>
          <p:cNvGrpSpPr/>
          <p:nvPr/>
        </p:nvGrpSpPr>
        <p:grpSpPr>
          <a:xfrm>
            <a:off x="2172114" y="4705836"/>
            <a:ext cx="835510" cy="2016215"/>
            <a:chOff x="4180792" y="3250274"/>
            <a:chExt cx="1270158" cy="3065088"/>
          </a:xfrm>
        </p:grpSpPr>
        <p:sp>
          <p:nvSpPr>
            <p:cNvPr id="645" name="Google Shape;645;p21"/>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6" name="Google Shape;646;p21"/>
            <p:cNvSpPr/>
            <p:nvPr/>
          </p:nvSpPr>
          <p:spPr>
            <a:xfrm>
              <a:off x="4180792" y="32502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FFFBF8"/>
                  </a:solidFill>
                  <a:effectLst/>
                  <a:uLnTx/>
                  <a:uFillTx/>
                  <a:latin typeface="Arial"/>
                  <a:ea typeface="+mn-ea"/>
                  <a:cs typeface="+mn-cs"/>
                </a:rPr>
                <a:t>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7" name="Google Shape;647;p21"/>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8" name="Google Shape;648;p21"/>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9" name="Google Shape;649;p21"/>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0" name="Google Shape;650;p21"/>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51" name="Google Shape;651;p21"/>
          <p:cNvSpPr/>
          <p:nvPr/>
        </p:nvSpPr>
        <p:spPr>
          <a:xfrm flipH="1">
            <a:off x="6251" y="6328103"/>
            <a:ext cx="12186015" cy="530203"/>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2" name="Google Shape;652;p21"/>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4" name="Title 1">
            <a:extLst>
              <a:ext uri="{FF2B5EF4-FFF2-40B4-BE49-F238E27FC236}">
                <a16:creationId xmlns="" xmlns:a16="http://schemas.microsoft.com/office/drawing/2014/main" id="{DC26E4C9-79FA-4673-8A98-7879785074BA}"/>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5" name="Title 1">
            <a:extLst>
              <a:ext uri="{FF2B5EF4-FFF2-40B4-BE49-F238E27FC236}">
                <a16:creationId xmlns="" xmlns:a16="http://schemas.microsoft.com/office/drawing/2014/main" id="{FA662C1C-4478-4587-B07D-25AF1FF0AFA4}"/>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777252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654"/>
        <p:cNvGrpSpPr/>
        <p:nvPr/>
      </p:nvGrpSpPr>
      <p:grpSpPr>
        <a:xfrm>
          <a:off x="0" y="0"/>
          <a:ext cx="0" cy="0"/>
          <a:chOff x="0" y="0"/>
          <a:chExt cx="0" cy="0"/>
        </a:xfrm>
      </p:grpSpPr>
      <p:sp>
        <p:nvSpPr>
          <p:cNvPr id="655" name="Google Shape;655;p22"/>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rtl="0">
              <a:spcBef>
                <a:spcPts val="0"/>
              </a:spcBef>
              <a:spcAft>
                <a:spcPts val="0"/>
              </a:spcAft>
              <a:buSzPts val="1900"/>
              <a:buChar char="●"/>
              <a:defRPr/>
            </a:lvl1pPr>
            <a:lvl2pPr marL="914400" lvl="1" indent="-349250" algn="r" rtl="0">
              <a:spcBef>
                <a:spcPts val="2100"/>
              </a:spcBef>
              <a:spcAft>
                <a:spcPts val="0"/>
              </a:spcAft>
              <a:buSzPts val="1900"/>
              <a:buChar char="○"/>
              <a:defRPr/>
            </a:lvl2pPr>
            <a:lvl3pPr marL="1371600" lvl="2" indent="-349250" algn="r" rtl="0">
              <a:spcBef>
                <a:spcPts val="2100"/>
              </a:spcBef>
              <a:spcAft>
                <a:spcPts val="0"/>
              </a:spcAft>
              <a:buSzPts val="1900"/>
              <a:buChar char="■"/>
              <a:defRPr/>
            </a:lvl3pPr>
            <a:lvl4pPr marL="1828800" lvl="3" indent="-349250" algn="r" rtl="0">
              <a:spcBef>
                <a:spcPts val="2100"/>
              </a:spcBef>
              <a:spcAft>
                <a:spcPts val="0"/>
              </a:spcAft>
              <a:buSzPts val="1900"/>
              <a:buChar char="●"/>
              <a:defRPr/>
            </a:lvl4pPr>
            <a:lvl5pPr marL="2286000" lvl="4" indent="-349250" algn="r" rtl="0">
              <a:spcBef>
                <a:spcPts val="2100"/>
              </a:spcBef>
              <a:spcAft>
                <a:spcPts val="0"/>
              </a:spcAft>
              <a:buSzPts val="1900"/>
              <a:buChar char="○"/>
              <a:defRPr/>
            </a:lvl5pPr>
            <a:lvl6pPr marL="2743200" lvl="5" indent="-349250" algn="r" rtl="0">
              <a:spcBef>
                <a:spcPts val="2100"/>
              </a:spcBef>
              <a:spcAft>
                <a:spcPts val="0"/>
              </a:spcAft>
              <a:buSzPts val="1900"/>
              <a:buChar char="■"/>
              <a:defRPr/>
            </a:lvl6pPr>
            <a:lvl7pPr marL="3200400" lvl="6" indent="-349250" algn="r" rtl="0">
              <a:spcBef>
                <a:spcPts val="2100"/>
              </a:spcBef>
              <a:spcAft>
                <a:spcPts val="0"/>
              </a:spcAft>
              <a:buSzPts val="1900"/>
              <a:buChar char="●"/>
              <a:defRPr/>
            </a:lvl7pPr>
            <a:lvl8pPr marL="3657600" lvl="7" indent="-349250" algn="r" rtl="0">
              <a:spcBef>
                <a:spcPts val="2100"/>
              </a:spcBef>
              <a:spcAft>
                <a:spcPts val="0"/>
              </a:spcAft>
              <a:buSzPts val="1900"/>
              <a:buChar char="○"/>
              <a:defRPr/>
            </a:lvl8pPr>
            <a:lvl9pPr marL="4114800" lvl="8" indent="-349250" algn="r" rtl="0">
              <a:spcBef>
                <a:spcPts val="2100"/>
              </a:spcBef>
              <a:spcAft>
                <a:spcPts val="2100"/>
              </a:spcAft>
              <a:buSzPts val="1900"/>
              <a:buChar char="■"/>
              <a:defRPr/>
            </a:lvl9pPr>
          </a:lstStyle>
          <a:p>
            <a:endParaRPr/>
          </a:p>
        </p:txBody>
      </p:sp>
      <p:sp>
        <p:nvSpPr>
          <p:cNvPr id="656" name="Google Shape;656;p22"/>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grpSp>
        <p:nvGrpSpPr>
          <p:cNvPr id="657" name="Google Shape;657;p22"/>
          <p:cNvGrpSpPr/>
          <p:nvPr/>
        </p:nvGrpSpPr>
        <p:grpSpPr>
          <a:xfrm>
            <a:off x="822425" y="5519027"/>
            <a:ext cx="2040352" cy="1338977"/>
            <a:chOff x="975725" y="5557227"/>
            <a:chExt cx="2040352" cy="1338977"/>
          </a:xfrm>
        </p:grpSpPr>
        <p:sp>
          <p:nvSpPr>
            <p:cNvPr id="658" name="Google Shape;658;p22"/>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59" name="Google Shape;659;p22"/>
            <p:cNvGrpSpPr/>
            <p:nvPr/>
          </p:nvGrpSpPr>
          <p:grpSpPr>
            <a:xfrm flipH="1">
              <a:off x="1071688" y="5557227"/>
              <a:ext cx="835252" cy="890789"/>
              <a:chOff x="-4259888" y="2290454"/>
              <a:chExt cx="4283344" cy="4568148"/>
            </a:xfrm>
          </p:grpSpPr>
          <p:sp>
            <p:nvSpPr>
              <p:cNvPr id="660" name="Google Shape;660;p2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1" name="Google Shape;661;p2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2" name="Google Shape;662;p2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3" name="Google Shape;663;p2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4" name="Google Shape;664;p2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5" name="Google Shape;665;p2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66" name="Google Shape;666;p22"/>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7" name="Google Shape;667;p22"/>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8" name="Google Shape;668;p22"/>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9" name="Google Shape;669;p22"/>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0" name="Google Shape;670;p22"/>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1" name="Google Shape;671;p22"/>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2" name="Google Shape;672;p22"/>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3" name="Google Shape;673;p22"/>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74" name="Google Shape;674;p22"/>
            <p:cNvGrpSpPr/>
            <p:nvPr/>
          </p:nvGrpSpPr>
          <p:grpSpPr>
            <a:xfrm rot="-568258">
              <a:off x="1768426" y="6089716"/>
              <a:ext cx="479762" cy="573137"/>
              <a:chOff x="12650622" y="-224128"/>
              <a:chExt cx="1467358" cy="1752944"/>
            </a:xfrm>
          </p:grpSpPr>
          <p:sp>
            <p:nvSpPr>
              <p:cNvPr id="675" name="Google Shape;675;p2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6" name="Google Shape;676;p2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7" name="Google Shape;677;p2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8" name="Google Shape;678;p2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9" name="Google Shape;679;p2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0" name="Google Shape;680;p2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sp>
        <p:nvSpPr>
          <p:cNvPr id="681" name="Google Shape;681;p22"/>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2" name="Google Shape;682;p22"/>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3" name="Google Shape;683;p22"/>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4" name="Google Shape;684;p22"/>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5" name="Google Shape;685;p22"/>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Title 1">
            <a:extLst>
              <a:ext uri="{FF2B5EF4-FFF2-40B4-BE49-F238E27FC236}">
                <a16:creationId xmlns="" xmlns:a16="http://schemas.microsoft.com/office/drawing/2014/main" id="{245978A8-C47F-49DA-A154-53FC8B8F996C}"/>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CD19B">
                    <a:lumMod val="5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CD19B">
                  <a:lumMod val="50000"/>
                </a:srgbClr>
              </a:solidFill>
              <a:effectLst/>
              <a:uLnTx/>
              <a:uFillTx/>
              <a:latin typeface="#9Slide07 HoneyCream" pitchFamily="2" charset="0"/>
              <a:ea typeface="+mj-ea"/>
              <a:cs typeface="+mj-cs"/>
            </a:endParaRPr>
          </a:p>
        </p:txBody>
      </p:sp>
      <p:sp>
        <p:nvSpPr>
          <p:cNvPr id="37" name="Title 1">
            <a:extLst>
              <a:ext uri="{FF2B5EF4-FFF2-40B4-BE49-F238E27FC236}">
                <a16:creationId xmlns="" xmlns:a16="http://schemas.microsoft.com/office/drawing/2014/main" id="{0D9168C9-27C1-4828-978E-99F288582C95}"/>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524495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52" name="Google Shape;752;p24"/>
          <p:cNvSpPr txBox="1">
            <a:spLocks noGrp="1"/>
          </p:cNvSpPr>
          <p:nvPr>
            <p:ph type="title"/>
          </p:nvPr>
        </p:nvSpPr>
        <p:spPr>
          <a:xfrm>
            <a:off x="551625" y="1035250"/>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171717"/>
              </a:buClr>
              <a:buSzPts val="4000"/>
              <a:buFont typeface="Aldrich"/>
              <a:buNone/>
              <a:defRPr>
                <a:solidFill>
                  <a:srgbClr val="171717"/>
                </a:solidFill>
              </a:defRPr>
            </a:lvl1pPr>
            <a:lvl2pPr lvl="1"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2pPr>
            <a:lvl3pPr lvl="2"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3pPr>
            <a:lvl4pPr lvl="3"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4pPr>
            <a:lvl5pPr lvl="4"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5pPr>
            <a:lvl6pPr lvl="5"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6pPr>
            <a:lvl7pPr lvl="6"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7pPr>
            <a:lvl8pPr lvl="7"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8pPr>
            <a:lvl9pPr lvl="8"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9pPr>
          </a:lstStyle>
          <a:p>
            <a:endParaRPr/>
          </a:p>
        </p:txBody>
      </p:sp>
      <p:sp>
        <p:nvSpPr>
          <p:cNvPr id="753" name="Google Shape;753;p24"/>
          <p:cNvSpPr txBox="1">
            <a:spLocks noGrp="1"/>
          </p:cNvSpPr>
          <p:nvPr>
            <p:ph type="body" idx="1"/>
          </p:nvPr>
        </p:nvSpPr>
        <p:spPr>
          <a:xfrm>
            <a:off x="551725" y="2569300"/>
            <a:ext cx="5581500" cy="3106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2" name="Title 1">
            <a:extLst>
              <a:ext uri="{FF2B5EF4-FFF2-40B4-BE49-F238E27FC236}">
                <a16:creationId xmlns="" xmlns:a16="http://schemas.microsoft.com/office/drawing/2014/main" id="{05A0AEB4-C558-4C49-8A9C-EA9DE101D67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93861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CB9016E-1F1E-28F1-312F-B8B4C3943FA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A0C5A9CC-C63E-C934-62AF-9BB9ADE9FF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D4588BB3-024A-7678-9DD3-E4461502CD53}"/>
              </a:ext>
            </a:extLst>
          </p:cNvPr>
          <p:cNvSpPr>
            <a:spLocks noGrp="1"/>
          </p:cNvSpPr>
          <p:nvPr>
            <p:ph type="dt" sz="half" idx="10"/>
          </p:nvPr>
        </p:nvSpPr>
        <p:spPr/>
        <p:txBody>
          <a:bodyPr/>
          <a:lstStyle/>
          <a:p>
            <a:fld id="{EBE79F17-2F3E-41F9-AFB4-F24877A05D58}" type="datetimeFigureOut">
              <a:rPr lang="zh-CN" altLang="en-US" smtClean="0"/>
              <a:t>2023/11/16</a:t>
            </a:fld>
            <a:endParaRPr lang="zh-CN" altLang="en-US"/>
          </a:p>
        </p:txBody>
      </p:sp>
      <p:sp>
        <p:nvSpPr>
          <p:cNvPr id="5" name="页脚占位符 4">
            <a:extLst>
              <a:ext uri="{FF2B5EF4-FFF2-40B4-BE49-F238E27FC236}">
                <a16:creationId xmlns="" xmlns:a16="http://schemas.microsoft.com/office/drawing/2014/main" id="{2AD574F6-3109-B5CE-3CDE-43DF9743907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DDE80E8-9104-1C63-3241-58AE2FFECE9E}"/>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163396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18 Custom Layout 1">
  <p:cSld name="018 Custom Layout 1">
    <p:bg>
      <p:bgPr>
        <a:solidFill>
          <a:schemeClr val="lt2"/>
        </a:solidFill>
        <a:effectLst/>
      </p:bgPr>
    </p:bg>
    <p:spTree>
      <p:nvGrpSpPr>
        <p:cNvPr id="1" name="Shape 755"/>
        <p:cNvGrpSpPr/>
        <p:nvPr/>
      </p:nvGrpSpPr>
      <p:grpSpPr>
        <a:xfrm>
          <a:off x="0" y="0"/>
          <a:ext cx="0" cy="0"/>
          <a:chOff x="0" y="0"/>
          <a:chExt cx="0" cy="0"/>
        </a:xfrm>
      </p:grpSpPr>
      <p:sp>
        <p:nvSpPr>
          <p:cNvPr id="756" name="Google Shape;756;p25"/>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7" name="Google Shape;757;p25"/>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8" name="Google Shape;758;p25"/>
          <p:cNvSpPr/>
          <p:nvPr/>
        </p:nvSpPr>
        <p:spPr>
          <a:xfrm>
            <a:off x="0"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9" name="Google Shape;759;p2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0" name="Google Shape;760;p2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1" name="Google Shape;761;p2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2" name="Google Shape;762;p2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3" name="Google Shape;763;p25"/>
          <p:cNvSpPr/>
          <p:nvPr/>
        </p:nvSpPr>
        <p:spPr>
          <a:xfrm>
            <a:off x="0"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4" name="Google Shape;764;p25"/>
          <p:cNvSpPr/>
          <p:nvPr/>
        </p:nvSpPr>
        <p:spPr>
          <a:xfrm>
            <a:off x="0" y="4789495"/>
            <a:ext cx="12186015" cy="2066596"/>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5" name="Google Shape;765;p25"/>
          <p:cNvSpPr/>
          <p:nvPr/>
        </p:nvSpPr>
        <p:spPr>
          <a:xfrm>
            <a:off x="0"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6" name="Google Shape;766;p25"/>
          <p:cNvGrpSpPr/>
          <p:nvPr/>
        </p:nvGrpSpPr>
        <p:grpSpPr>
          <a:xfrm>
            <a:off x="524687" y="3804537"/>
            <a:ext cx="2711357" cy="2711357"/>
            <a:chOff x="3688117" y="2981594"/>
            <a:chExt cx="3319081" cy="3319081"/>
          </a:xfrm>
        </p:grpSpPr>
        <p:sp>
          <p:nvSpPr>
            <p:cNvPr id="767" name="Google Shape;767;p25"/>
            <p:cNvSpPr/>
            <p:nvPr/>
          </p:nvSpPr>
          <p:spPr>
            <a:xfrm>
              <a:off x="3688117" y="2981594"/>
              <a:ext cx="3319081" cy="3319081"/>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8" name="Google Shape;768;p25"/>
            <p:cNvSpPr/>
            <p:nvPr/>
          </p:nvSpPr>
          <p:spPr>
            <a:xfrm>
              <a:off x="4075594" y="3472227"/>
              <a:ext cx="2544127" cy="2544127"/>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9" name="Google Shape;769;p25"/>
            <p:cNvGrpSpPr/>
            <p:nvPr/>
          </p:nvGrpSpPr>
          <p:grpSpPr>
            <a:xfrm>
              <a:off x="3772727" y="3222908"/>
              <a:ext cx="1113024" cy="1160787"/>
              <a:chOff x="6515927" y="3100079"/>
              <a:chExt cx="1113024" cy="1160787"/>
            </a:xfrm>
          </p:grpSpPr>
          <p:sp>
            <p:nvSpPr>
              <p:cNvPr id="770" name="Google Shape;770;p25"/>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1" name="Google Shape;771;p25"/>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772" name="Google Shape;772;p25"/>
            <p:cNvGrpSpPr/>
            <p:nvPr/>
          </p:nvGrpSpPr>
          <p:grpSpPr>
            <a:xfrm>
              <a:off x="5805957" y="3222908"/>
              <a:ext cx="1113021" cy="1160787"/>
              <a:chOff x="8549157" y="3100079"/>
              <a:chExt cx="1113021" cy="1160787"/>
            </a:xfrm>
          </p:grpSpPr>
          <p:sp>
            <p:nvSpPr>
              <p:cNvPr id="773" name="Google Shape;773;p25"/>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4" name="Google Shape;774;p25"/>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5" name="Google Shape;775;p25"/>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6" name="Google Shape;776;p25"/>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7" name="Google Shape;777;p25"/>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8" name="Google Shape;778;p25"/>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9" name="Google Shape;779;p25"/>
          <p:cNvSpPr/>
          <p:nvPr/>
        </p:nvSpPr>
        <p:spPr>
          <a:xfrm>
            <a:off x="0"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80" name="Google Shape;780;p25"/>
          <p:cNvGrpSpPr/>
          <p:nvPr/>
        </p:nvGrpSpPr>
        <p:grpSpPr>
          <a:xfrm>
            <a:off x="2226386" y="5719655"/>
            <a:ext cx="1483400" cy="540991"/>
            <a:chOff x="4019248" y="2181225"/>
            <a:chExt cx="862141" cy="314420"/>
          </a:xfrm>
        </p:grpSpPr>
        <p:grpSp>
          <p:nvGrpSpPr>
            <p:cNvPr id="781" name="Google Shape;781;p25"/>
            <p:cNvGrpSpPr/>
            <p:nvPr/>
          </p:nvGrpSpPr>
          <p:grpSpPr>
            <a:xfrm>
              <a:off x="4019248" y="2181225"/>
              <a:ext cx="862141" cy="314420"/>
              <a:chOff x="4019248" y="2181225"/>
              <a:chExt cx="862141" cy="314420"/>
            </a:xfrm>
          </p:grpSpPr>
          <p:sp>
            <p:nvSpPr>
              <p:cNvPr id="782" name="Google Shape;782;p25"/>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3" name="Google Shape;783;p25"/>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84" name="Google Shape;784;p25"/>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5" name="Google Shape;785;p25"/>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6" name="Google Shape;786;p25"/>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7" name="Google Shape;787;p25"/>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8" name="Google Shape;788;p25"/>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9" name="Google Shape;789;p25"/>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40" name="Title 1">
            <a:extLst>
              <a:ext uri="{FF2B5EF4-FFF2-40B4-BE49-F238E27FC236}">
                <a16:creationId xmlns="" xmlns:a16="http://schemas.microsoft.com/office/drawing/2014/main" id="{F81DDB2B-8FB7-4BE7-939E-1F31F09EF3E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1" name="Title 1">
            <a:extLst>
              <a:ext uri="{FF2B5EF4-FFF2-40B4-BE49-F238E27FC236}">
                <a16:creationId xmlns="" xmlns:a16="http://schemas.microsoft.com/office/drawing/2014/main" id="{AB002AE8-3FC6-4F8A-B75C-1F8263BF37ED}"/>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713130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03" name="Google Shape;251;p7">
            <a:extLst>
              <a:ext uri="{FF2B5EF4-FFF2-40B4-BE49-F238E27FC236}">
                <a16:creationId xmlns="" xmlns:a16="http://schemas.microsoft.com/office/drawing/2014/main" id="{2B7B52B4-3B0A-4908-8B3F-27EC69694DB9}"/>
              </a:ext>
            </a:extLst>
          </p:cNvPr>
          <p:cNvGrpSpPr/>
          <p:nvPr userDrawn="1"/>
        </p:nvGrpSpPr>
        <p:grpSpPr>
          <a:xfrm flipH="1">
            <a:off x="1209309" y="4481013"/>
            <a:ext cx="2717157" cy="1873569"/>
            <a:chOff x="6689597" y="4026978"/>
            <a:chExt cx="1992915" cy="994886"/>
          </a:xfrm>
        </p:grpSpPr>
        <p:sp>
          <p:nvSpPr>
            <p:cNvPr id="104" name="Google Shape;252;p7">
              <a:extLst>
                <a:ext uri="{FF2B5EF4-FFF2-40B4-BE49-F238E27FC236}">
                  <a16:creationId xmlns=""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253;p7">
              <a:extLst>
                <a:ext uri="{FF2B5EF4-FFF2-40B4-BE49-F238E27FC236}">
                  <a16:creationId xmlns=""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254;p7">
              <a:extLst>
                <a:ext uri="{FF2B5EF4-FFF2-40B4-BE49-F238E27FC236}">
                  <a16:creationId xmlns=""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255;p7">
              <a:extLst>
                <a:ext uri="{FF2B5EF4-FFF2-40B4-BE49-F238E27FC236}">
                  <a16:creationId xmlns=""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marR="0" lvl="0" indent="-349250" algn="ctr" defTabSz="914400" rtl="0" eaLnBrk="1" fontAlgn="auto" latinLnBrk="0" hangingPunct="1">
              <a:lnSpc>
                <a:spcPct val="115000"/>
              </a:lnSpc>
              <a:spcBef>
                <a:spcPts val="0"/>
              </a:spcBef>
              <a:spcAft>
                <a:spcPts val="0"/>
              </a:spcAft>
              <a:buClrTx/>
              <a:buSzTx/>
              <a:buFontTx/>
              <a:buNone/>
              <a:tabLst/>
              <a:defRPr/>
            </a:pPr>
            <a:endParaRPr kumimoji="0" sz="1900" b="0" i="0" u="none" strike="noStrike" kern="1200" cap="none" spc="0" normalizeH="0" baseline="0" noProof="0">
              <a:ln>
                <a:noFill/>
              </a:ln>
              <a:solidFill>
                <a:srgbClr val="434343"/>
              </a:solidFill>
              <a:effectLst/>
              <a:uLnTx/>
              <a:uFillTx/>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4;p2"/>
          <p:cNvSpPr/>
          <p:nvPr/>
        </p:nvSpPr>
        <p:spPr>
          <a:xfrm>
            <a:off x="4470427" y="5371434"/>
            <a:ext cx="814898" cy="1126479"/>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5;p2"/>
          <p:cNvSpPr/>
          <p:nvPr/>
        </p:nvSpPr>
        <p:spPr>
          <a:xfrm>
            <a:off x="-96934" y="3450953"/>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20;p2"/>
          <p:cNvSpPr/>
          <p:nvPr/>
        </p:nvSpPr>
        <p:spPr>
          <a:xfrm>
            <a:off x="7224215" y="3987938"/>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22;p2"/>
          <p:cNvSpPr/>
          <p:nvPr/>
        </p:nvSpPr>
        <p:spPr>
          <a:xfrm>
            <a:off x="-93696" y="-22256"/>
            <a:ext cx="12317853"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23;p2"/>
          <p:cNvSpPr/>
          <p:nvPr/>
        </p:nvSpPr>
        <p:spPr>
          <a:xfrm>
            <a:off x="-116523" y="-89437"/>
            <a:ext cx="2932256" cy="1317689"/>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25;p2"/>
          <p:cNvSpPr/>
          <p:nvPr/>
        </p:nvSpPr>
        <p:spPr>
          <a:xfrm>
            <a:off x="929651" y="-22596"/>
            <a:ext cx="5920104" cy="1468102"/>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26;p2"/>
          <p:cNvSpPr/>
          <p:nvPr/>
        </p:nvSpPr>
        <p:spPr>
          <a:xfrm>
            <a:off x="929651" y="-90102"/>
            <a:ext cx="2002604" cy="1284724"/>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27;p2"/>
          <p:cNvSpPr/>
          <p:nvPr userDrawn="1"/>
        </p:nvSpPr>
        <p:spPr>
          <a:xfrm>
            <a:off x="4431692" y="-61200"/>
            <a:ext cx="7854031" cy="4155134"/>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28;p2"/>
          <p:cNvSpPr/>
          <p:nvPr userDrawn="1"/>
        </p:nvSpPr>
        <p:spPr>
          <a:xfrm>
            <a:off x="9992836" y="5342"/>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29;p2"/>
          <p:cNvSpPr/>
          <p:nvPr/>
        </p:nvSpPr>
        <p:spPr>
          <a:xfrm>
            <a:off x="11458917" y="-22596"/>
            <a:ext cx="746344" cy="1124932"/>
          </a:xfrm>
          <a:custGeom>
            <a:avLst/>
            <a:gdLst/>
            <a:ahLst/>
            <a:cxnLst/>
            <a:rect l="l" t="t" r="r" b="b"/>
            <a:pathLst>
              <a:path w="746344" h="1124932" extrusionOk="0">
                <a:moveTo>
                  <a:pt x="0" y="0"/>
                </a:moveTo>
                <a:cubicBezTo>
                  <a:pt x="1805" y="9313"/>
                  <a:pt x="3706" y="18625"/>
                  <a:pt x="5701" y="27938"/>
                </a:cubicBezTo>
                <a:cubicBezTo>
                  <a:pt x="99303" y="473901"/>
                  <a:pt x="364620" y="869405"/>
                  <a:pt x="746345" y="1124933"/>
                </a:cubicBezTo>
                <a:lnTo>
                  <a:pt x="746345" y="0"/>
                </a:ln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30;p2"/>
          <p:cNvSpPr/>
          <p:nvPr/>
        </p:nvSpPr>
        <p:spPr>
          <a:xfrm>
            <a:off x="1212866" y="1423930"/>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291;p8">
            <a:extLst>
              <a:ext uri="{FF2B5EF4-FFF2-40B4-BE49-F238E27FC236}">
                <a16:creationId xmlns="" xmlns:a16="http://schemas.microsoft.com/office/drawing/2014/main" id="{72ECAC66-DDCC-41FD-A8E3-05B96049E52D}"/>
              </a:ext>
            </a:extLst>
          </p:cNvPr>
          <p:cNvSpPr/>
          <p:nvPr userDrawn="1"/>
        </p:nvSpPr>
        <p:spPr>
          <a:xfrm>
            <a:off x="39888" y="2599854"/>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 name="Group 1">
            <a:extLst>
              <a:ext uri="{FF2B5EF4-FFF2-40B4-BE49-F238E27FC236}">
                <a16:creationId xmlns="" xmlns:a16="http://schemas.microsoft.com/office/drawing/2014/main" id="{0F67F3A3-653E-4817-8038-4156B676C460}"/>
              </a:ext>
            </a:extLst>
          </p:cNvPr>
          <p:cNvGrpSpPr/>
          <p:nvPr userDrawn="1"/>
        </p:nvGrpSpPr>
        <p:grpSpPr>
          <a:xfrm>
            <a:off x="-750591" y="1221137"/>
            <a:ext cx="4550420" cy="5696948"/>
            <a:chOff x="8868241" y="148626"/>
            <a:chExt cx="4550420" cy="5696948"/>
          </a:xfrm>
        </p:grpSpPr>
        <p:sp>
          <p:nvSpPr>
            <p:cNvPr id="90" name="Google Shape;287;p8">
              <a:extLst>
                <a:ext uri="{FF2B5EF4-FFF2-40B4-BE49-F238E27FC236}">
                  <a16:creationId xmlns="" xmlns:a16="http://schemas.microsoft.com/office/drawing/2014/main" id="{4E0ED4FC-C338-479A-BFBA-EE943E667908}"/>
                </a:ext>
              </a:extLst>
            </p:cNvPr>
            <p:cNvSpPr/>
            <p:nvPr userDrawn="1"/>
          </p:nvSpPr>
          <p:spPr>
            <a:xfrm>
              <a:off x="10064243" y="1525937"/>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290;p8">
              <a:extLst>
                <a:ext uri="{FF2B5EF4-FFF2-40B4-BE49-F238E27FC236}">
                  <a16:creationId xmlns="" xmlns:a16="http://schemas.microsoft.com/office/drawing/2014/main" id="{E297334D-DD21-416E-9150-82ECCDA1CD3A}"/>
                </a:ext>
              </a:extLst>
            </p:cNvPr>
            <p:cNvSpPr/>
            <p:nvPr userDrawn="1"/>
          </p:nvSpPr>
          <p:spPr>
            <a:xfrm>
              <a:off x="8868241" y="104981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292;p8">
              <a:extLst>
                <a:ext uri="{FF2B5EF4-FFF2-40B4-BE49-F238E27FC236}">
                  <a16:creationId xmlns="" xmlns:a16="http://schemas.microsoft.com/office/drawing/2014/main" id="{B63C7BD3-23C6-419A-9F68-F29058247A46}"/>
                </a:ext>
              </a:extLst>
            </p:cNvPr>
            <p:cNvSpPr/>
            <p:nvPr userDrawn="1"/>
          </p:nvSpPr>
          <p:spPr>
            <a:xfrm>
              <a:off x="11095853" y="753831"/>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295;p8">
              <a:extLst>
                <a:ext uri="{FF2B5EF4-FFF2-40B4-BE49-F238E27FC236}">
                  <a16:creationId xmlns="" xmlns:a16="http://schemas.microsoft.com/office/drawing/2014/main" id="{02DCD279-128E-4E63-8C14-77AAD61CA4D7}"/>
                </a:ext>
              </a:extLst>
            </p:cNvPr>
            <p:cNvSpPr/>
            <p:nvPr userDrawn="1"/>
          </p:nvSpPr>
          <p:spPr>
            <a:xfrm>
              <a:off x="10455205" y="148626"/>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296;p8">
              <a:extLst>
                <a:ext uri="{FF2B5EF4-FFF2-40B4-BE49-F238E27FC236}">
                  <a16:creationId xmlns="" xmlns:a16="http://schemas.microsoft.com/office/drawing/2014/main" id="{BADD10E5-934B-4390-9E5B-B468D3AD74E6}"/>
                </a:ext>
              </a:extLst>
            </p:cNvPr>
            <p:cNvSpPr/>
            <p:nvPr userDrawn="1"/>
          </p:nvSpPr>
          <p:spPr>
            <a:xfrm>
              <a:off x="10914409" y="601806"/>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 xmlns:a16="http://schemas.microsoft.com/office/drawing/2014/main" id="{08E8F528-DBCA-452E-B5DC-787BAC312512}"/>
              </a:ext>
            </a:extLst>
          </p:cNvPr>
          <p:cNvGrpSpPr/>
          <p:nvPr userDrawn="1"/>
        </p:nvGrpSpPr>
        <p:grpSpPr>
          <a:xfrm>
            <a:off x="2767471" y="5760819"/>
            <a:ext cx="1773983" cy="1138235"/>
            <a:chOff x="10301233" y="5703249"/>
            <a:chExt cx="1773983" cy="1138235"/>
          </a:xfrm>
        </p:grpSpPr>
        <p:grpSp>
          <p:nvGrpSpPr>
            <p:cNvPr id="96" name="Google Shape;149;p5">
              <a:extLst>
                <a:ext uri="{FF2B5EF4-FFF2-40B4-BE49-F238E27FC236}">
                  <a16:creationId xmlns=""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97" name="Google Shape;150;p5">
                <a:extLst>
                  <a:ext uri="{FF2B5EF4-FFF2-40B4-BE49-F238E27FC236}">
                    <a16:creationId xmlns=""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151;p5">
                <a:extLst>
                  <a:ext uri="{FF2B5EF4-FFF2-40B4-BE49-F238E27FC236}">
                    <a16:creationId xmlns=""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152;p5">
                <a:extLst>
                  <a:ext uri="{FF2B5EF4-FFF2-40B4-BE49-F238E27FC236}">
                    <a16:creationId xmlns=""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53;p5">
                <a:extLst>
                  <a:ext uri="{FF2B5EF4-FFF2-40B4-BE49-F238E27FC236}">
                    <a16:creationId xmlns=""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54;p5">
                <a:extLst>
                  <a:ext uri="{FF2B5EF4-FFF2-40B4-BE49-F238E27FC236}">
                    <a16:creationId xmlns=""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55;p5">
                <a:extLst>
                  <a:ext uri="{FF2B5EF4-FFF2-40B4-BE49-F238E27FC236}">
                    <a16:creationId xmlns=""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8" name="Google Shape;187;p5">
              <a:extLst>
                <a:ext uri="{FF2B5EF4-FFF2-40B4-BE49-F238E27FC236}">
                  <a16:creationId xmlns=""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109" name="Google Shape;188;p5">
                <a:extLst>
                  <a:ext uri="{FF2B5EF4-FFF2-40B4-BE49-F238E27FC236}">
                    <a16:creationId xmlns=""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10" name="Google Shape;189;p5">
                <a:extLst>
                  <a:ext uri="{FF2B5EF4-FFF2-40B4-BE49-F238E27FC236}">
                    <a16:creationId xmlns=""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111" name="Google Shape;190;p5">
                  <a:extLst>
                    <a:ext uri="{FF2B5EF4-FFF2-40B4-BE49-F238E27FC236}">
                      <a16:creationId xmlns=""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91;p5">
                  <a:extLst>
                    <a:ext uri="{FF2B5EF4-FFF2-40B4-BE49-F238E27FC236}">
                      <a16:creationId xmlns=""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92;p5">
                  <a:extLst>
                    <a:ext uri="{FF2B5EF4-FFF2-40B4-BE49-F238E27FC236}">
                      <a16:creationId xmlns=""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93;p5">
                  <a:extLst>
                    <a:ext uri="{FF2B5EF4-FFF2-40B4-BE49-F238E27FC236}">
                      <a16:creationId xmlns=""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94;p5">
                  <a:extLst>
                    <a:ext uri="{FF2B5EF4-FFF2-40B4-BE49-F238E27FC236}">
                      <a16:creationId xmlns=""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95;p5">
                  <a:extLst>
                    <a:ext uri="{FF2B5EF4-FFF2-40B4-BE49-F238E27FC236}">
                      <a16:creationId xmlns=""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96;p5">
                  <a:extLst>
                    <a:ext uri="{FF2B5EF4-FFF2-40B4-BE49-F238E27FC236}">
                      <a16:creationId xmlns=""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97;p5">
                  <a:extLst>
                    <a:ext uri="{FF2B5EF4-FFF2-40B4-BE49-F238E27FC236}">
                      <a16:creationId xmlns=""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98;p5">
                  <a:extLst>
                    <a:ext uri="{FF2B5EF4-FFF2-40B4-BE49-F238E27FC236}">
                      <a16:creationId xmlns=""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99;p5">
                  <a:extLst>
                    <a:ext uri="{FF2B5EF4-FFF2-40B4-BE49-F238E27FC236}">
                      <a16:creationId xmlns=""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00;p5">
                  <a:extLst>
                    <a:ext uri="{FF2B5EF4-FFF2-40B4-BE49-F238E27FC236}">
                      <a16:creationId xmlns=""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01;p5">
                  <a:extLst>
                    <a:ext uri="{FF2B5EF4-FFF2-40B4-BE49-F238E27FC236}">
                      <a16:creationId xmlns=""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02;p5">
                  <a:extLst>
                    <a:ext uri="{FF2B5EF4-FFF2-40B4-BE49-F238E27FC236}">
                      <a16:creationId xmlns=""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203;p5">
                  <a:extLst>
                    <a:ext uri="{FF2B5EF4-FFF2-40B4-BE49-F238E27FC236}">
                      <a16:creationId xmlns=""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204;p5">
                  <a:extLst>
                    <a:ext uri="{FF2B5EF4-FFF2-40B4-BE49-F238E27FC236}">
                      <a16:creationId xmlns=""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6" name="Google Shape;205;p5">
                  <a:extLst>
                    <a:ext uri="{FF2B5EF4-FFF2-40B4-BE49-F238E27FC236}">
                      <a16:creationId xmlns=""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127" name="Google Shape;206;p5">
                    <a:extLst>
                      <a:ext uri="{FF2B5EF4-FFF2-40B4-BE49-F238E27FC236}">
                        <a16:creationId xmlns=""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8" name="Google Shape;207;p5">
                    <a:extLst>
                      <a:ext uri="{FF2B5EF4-FFF2-40B4-BE49-F238E27FC236}">
                        <a16:creationId xmlns=""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129" name="Google Shape;208;p5">
                      <a:extLst>
                        <a:ext uri="{FF2B5EF4-FFF2-40B4-BE49-F238E27FC236}">
                          <a16:creationId xmlns=""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209;p5">
                      <a:extLst>
                        <a:ext uri="{FF2B5EF4-FFF2-40B4-BE49-F238E27FC236}">
                          <a16:creationId xmlns=""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210;p5">
                      <a:extLst>
                        <a:ext uri="{FF2B5EF4-FFF2-40B4-BE49-F238E27FC236}">
                          <a16:creationId xmlns=""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32" name="Google Shape;142;p5">
              <a:extLst>
                <a:ext uri="{FF2B5EF4-FFF2-40B4-BE49-F238E27FC236}">
                  <a16:creationId xmlns=""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33" name="Google Shape;143;p5">
                <a:extLst>
                  <a:ext uri="{FF2B5EF4-FFF2-40B4-BE49-F238E27FC236}">
                    <a16:creationId xmlns=""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44;p5">
                <a:extLst>
                  <a:ext uri="{FF2B5EF4-FFF2-40B4-BE49-F238E27FC236}">
                    <a16:creationId xmlns=""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45;p5">
                <a:extLst>
                  <a:ext uri="{FF2B5EF4-FFF2-40B4-BE49-F238E27FC236}">
                    <a16:creationId xmlns=""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46;p5">
                <a:extLst>
                  <a:ext uri="{FF2B5EF4-FFF2-40B4-BE49-F238E27FC236}">
                    <a16:creationId xmlns=""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47;p5">
                <a:extLst>
                  <a:ext uri="{FF2B5EF4-FFF2-40B4-BE49-F238E27FC236}">
                    <a16:creationId xmlns=""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48;p5">
                <a:extLst>
                  <a:ext uri="{FF2B5EF4-FFF2-40B4-BE49-F238E27FC236}">
                    <a16:creationId xmlns=""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42" name="Google Shape;99;p4">
            <a:extLst>
              <a:ext uri="{FF2B5EF4-FFF2-40B4-BE49-F238E27FC236}">
                <a16:creationId xmlns="" xmlns:a16="http://schemas.microsoft.com/office/drawing/2014/main" id="{CA28734C-E064-4BF9-8939-12B823918095}"/>
              </a:ext>
            </a:extLst>
          </p:cNvPr>
          <p:cNvGrpSpPr/>
          <p:nvPr userDrawn="1"/>
        </p:nvGrpSpPr>
        <p:grpSpPr>
          <a:xfrm>
            <a:off x="-293282" y="-327378"/>
            <a:ext cx="4506082" cy="7207511"/>
            <a:chOff x="10890" y="0"/>
            <a:chExt cx="4138029" cy="6868885"/>
          </a:xfrm>
        </p:grpSpPr>
        <p:sp>
          <p:nvSpPr>
            <p:cNvPr id="143" name="Google Shape;100;p4">
              <a:extLst>
                <a:ext uri="{FF2B5EF4-FFF2-40B4-BE49-F238E27FC236}">
                  <a16:creationId xmlns="" xmlns:a16="http://schemas.microsoft.com/office/drawing/2014/main" id="{5ECA1545-8D9E-4DDA-A6F9-83F5754F00AA}"/>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01;p4">
              <a:extLst>
                <a:ext uri="{FF2B5EF4-FFF2-40B4-BE49-F238E27FC236}">
                  <a16:creationId xmlns="" xmlns:a16="http://schemas.microsoft.com/office/drawing/2014/main" id="{8B87D3AE-BB1B-4018-93C7-D7DF41F72EBA}"/>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02;p4">
              <a:extLst>
                <a:ext uri="{FF2B5EF4-FFF2-40B4-BE49-F238E27FC236}">
                  <a16:creationId xmlns="" xmlns:a16="http://schemas.microsoft.com/office/drawing/2014/main" id="{CBA6E7D7-D43C-4265-94EA-F43686DDE128}"/>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03;p4">
              <a:extLst>
                <a:ext uri="{FF2B5EF4-FFF2-40B4-BE49-F238E27FC236}">
                  <a16:creationId xmlns="" xmlns:a16="http://schemas.microsoft.com/office/drawing/2014/main" id="{DC9AD0E7-0877-444A-8A97-DB8C067C83B3}"/>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04;p4">
              <a:extLst>
                <a:ext uri="{FF2B5EF4-FFF2-40B4-BE49-F238E27FC236}">
                  <a16:creationId xmlns="" xmlns:a16="http://schemas.microsoft.com/office/drawing/2014/main" id="{3106E364-8C32-4F9C-A213-CAB3D981719C}"/>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57;p5">
            <a:extLst>
              <a:ext uri="{FF2B5EF4-FFF2-40B4-BE49-F238E27FC236}">
                <a16:creationId xmlns="" xmlns:a16="http://schemas.microsoft.com/office/drawing/2014/main" id="{F116976A-2F0D-4333-A3B1-478DD6CFCA79}"/>
              </a:ext>
            </a:extLst>
          </p:cNvPr>
          <p:cNvGrpSpPr/>
          <p:nvPr userDrawn="1"/>
        </p:nvGrpSpPr>
        <p:grpSpPr>
          <a:xfrm>
            <a:off x="6363405" y="5798050"/>
            <a:ext cx="1734707" cy="1138399"/>
            <a:chOff x="975725" y="5557227"/>
            <a:chExt cx="2040352" cy="1338977"/>
          </a:xfrm>
        </p:grpSpPr>
        <p:sp>
          <p:nvSpPr>
            <p:cNvPr id="150" name="Google Shape;158;p5">
              <a:extLst>
                <a:ext uri="{FF2B5EF4-FFF2-40B4-BE49-F238E27FC236}">
                  <a16:creationId xmlns=""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1" name="Google Shape;159;p5">
              <a:extLst>
                <a:ext uri="{FF2B5EF4-FFF2-40B4-BE49-F238E27FC236}">
                  <a16:creationId xmlns=""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167" name="Google Shape;160;p5">
                <a:extLst>
                  <a:ext uri="{FF2B5EF4-FFF2-40B4-BE49-F238E27FC236}">
                    <a16:creationId xmlns=""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1;p5">
                <a:extLst>
                  <a:ext uri="{FF2B5EF4-FFF2-40B4-BE49-F238E27FC236}">
                    <a16:creationId xmlns=""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2;p5">
                <a:extLst>
                  <a:ext uri="{FF2B5EF4-FFF2-40B4-BE49-F238E27FC236}">
                    <a16:creationId xmlns=""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63;p5">
                <a:extLst>
                  <a:ext uri="{FF2B5EF4-FFF2-40B4-BE49-F238E27FC236}">
                    <a16:creationId xmlns=""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64;p5">
                <a:extLst>
                  <a:ext uri="{FF2B5EF4-FFF2-40B4-BE49-F238E27FC236}">
                    <a16:creationId xmlns=""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65;p5">
                <a:extLst>
                  <a:ext uri="{FF2B5EF4-FFF2-40B4-BE49-F238E27FC236}">
                    <a16:creationId xmlns=""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52" name="Google Shape;166;p5">
              <a:extLst>
                <a:ext uri="{FF2B5EF4-FFF2-40B4-BE49-F238E27FC236}">
                  <a16:creationId xmlns=""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3" name="Google Shape;167;p5">
              <a:extLst>
                <a:ext uri="{FF2B5EF4-FFF2-40B4-BE49-F238E27FC236}">
                  <a16:creationId xmlns=""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4" name="Google Shape;168;p5">
              <a:extLst>
                <a:ext uri="{FF2B5EF4-FFF2-40B4-BE49-F238E27FC236}">
                  <a16:creationId xmlns=""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5" name="Google Shape;169;p5">
              <a:extLst>
                <a:ext uri="{FF2B5EF4-FFF2-40B4-BE49-F238E27FC236}">
                  <a16:creationId xmlns=""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 name="Google Shape;170;p5">
              <a:extLst>
                <a:ext uri="{FF2B5EF4-FFF2-40B4-BE49-F238E27FC236}">
                  <a16:creationId xmlns=""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7" name="Google Shape;171;p5">
              <a:extLst>
                <a:ext uri="{FF2B5EF4-FFF2-40B4-BE49-F238E27FC236}">
                  <a16:creationId xmlns=""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 name="Google Shape;172;p5">
              <a:extLst>
                <a:ext uri="{FF2B5EF4-FFF2-40B4-BE49-F238E27FC236}">
                  <a16:creationId xmlns=""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9" name="Google Shape;173;p5">
              <a:extLst>
                <a:ext uri="{FF2B5EF4-FFF2-40B4-BE49-F238E27FC236}">
                  <a16:creationId xmlns=""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60" name="Google Shape;174;p5">
              <a:extLst>
                <a:ext uri="{FF2B5EF4-FFF2-40B4-BE49-F238E27FC236}">
                  <a16:creationId xmlns=""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61" name="Google Shape;175;p5">
                <a:extLst>
                  <a:ext uri="{FF2B5EF4-FFF2-40B4-BE49-F238E27FC236}">
                    <a16:creationId xmlns=""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76;p5">
                <a:extLst>
                  <a:ext uri="{FF2B5EF4-FFF2-40B4-BE49-F238E27FC236}">
                    <a16:creationId xmlns=""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77;p5">
                <a:extLst>
                  <a:ext uri="{FF2B5EF4-FFF2-40B4-BE49-F238E27FC236}">
                    <a16:creationId xmlns=""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78;p5">
                <a:extLst>
                  <a:ext uri="{FF2B5EF4-FFF2-40B4-BE49-F238E27FC236}">
                    <a16:creationId xmlns=""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79;p5">
                <a:extLst>
                  <a:ext uri="{FF2B5EF4-FFF2-40B4-BE49-F238E27FC236}">
                    <a16:creationId xmlns=""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 name="Google Shape;180;p5">
                <a:extLst>
                  <a:ext uri="{FF2B5EF4-FFF2-40B4-BE49-F238E27FC236}">
                    <a16:creationId xmlns=""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73" name="Google Shape;329;p10">
            <a:extLst>
              <a:ext uri="{FF2B5EF4-FFF2-40B4-BE49-F238E27FC236}">
                <a16:creationId xmlns="" xmlns:a16="http://schemas.microsoft.com/office/drawing/2014/main" id="{C591C3E3-F4AB-4E62-AFD8-D55CF530EF40}"/>
              </a:ext>
            </a:extLst>
          </p:cNvPr>
          <p:cNvGrpSpPr/>
          <p:nvPr userDrawn="1"/>
        </p:nvGrpSpPr>
        <p:grpSpPr>
          <a:xfrm flipH="1">
            <a:off x="8146042" y="4945466"/>
            <a:ext cx="1738239" cy="1743417"/>
            <a:chOff x="4067175" y="-2019300"/>
            <a:chExt cx="4220050" cy="4232623"/>
          </a:xfrm>
        </p:grpSpPr>
        <p:sp>
          <p:nvSpPr>
            <p:cNvPr id="174" name="Google Shape;330;p10">
              <a:extLst>
                <a:ext uri="{FF2B5EF4-FFF2-40B4-BE49-F238E27FC236}">
                  <a16:creationId xmlns="" xmlns:a16="http://schemas.microsoft.com/office/drawing/2014/main" id="{D1214085-E6F4-48AD-9FF8-6B96DDF67CAF}"/>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5" name="Google Shape;331;p10">
              <a:extLst>
                <a:ext uri="{FF2B5EF4-FFF2-40B4-BE49-F238E27FC236}">
                  <a16:creationId xmlns="" xmlns:a16="http://schemas.microsoft.com/office/drawing/2014/main" id="{272D66DE-347C-4A1A-BA18-C17ECB7DEBEA}"/>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332;p10">
              <a:extLst>
                <a:ext uri="{FF2B5EF4-FFF2-40B4-BE49-F238E27FC236}">
                  <a16:creationId xmlns="" xmlns:a16="http://schemas.microsoft.com/office/drawing/2014/main" id="{AA8FBEE7-A3E1-4B7D-A318-436DECE6A77F}"/>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333;p10">
              <a:extLst>
                <a:ext uri="{FF2B5EF4-FFF2-40B4-BE49-F238E27FC236}">
                  <a16:creationId xmlns="" xmlns:a16="http://schemas.microsoft.com/office/drawing/2014/main" id="{D769B557-27DB-40C7-A617-8B6B0C8E0D14}"/>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334;p10">
              <a:extLst>
                <a:ext uri="{FF2B5EF4-FFF2-40B4-BE49-F238E27FC236}">
                  <a16:creationId xmlns="" xmlns:a16="http://schemas.microsoft.com/office/drawing/2014/main" id="{AF06A80B-58F9-47B9-B75B-AAF286D8C78A}"/>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335;p10">
              <a:extLst>
                <a:ext uri="{FF2B5EF4-FFF2-40B4-BE49-F238E27FC236}">
                  <a16:creationId xmlns="" xmlns:a16="http://schemas.microsoft.com/office/drawing/2014/main" id="{54F654CD-DA8E-4637-AF00-A94AACF721EF}"/>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336;p10">
              <a:extLst>
                <a:ext uri="{FF2B5EF4-FFF2-40B4-BE49-F238E27FC236}">
                  <a16:creationId xmlns="" xmlns:a16="http://schemas.microsoft.com/office/drawing/2014/main" id="{19F361FB-6C37-46F1-8E9C-79505078905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 name="Google Shape;337;p10">
              <a:extLst>
                <a:ext uri="{FF2B5EF4-FFF2-40B4-BE49-F238E27FC236}">
                  <a16:creationId xmlns="" xmlns:a16="http://schemas.microsoft.com/office/drawing/2014/main" id="{DD1421FA-780D-4FB7-9783-71D3039183A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 name="Google Shape;338;p10">
              <a:extLst>
                <a:ext uri="{FF2B5EF4-FFF2-40B4-BE49-F238E27FC236}">
                  <a16:creationId xmlns="" xmlns:a16="http://schemas.microsoft.com/office/drawing/2014/main" id="{FEB81C83-4593-4629-BB8C-7219D91C53B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 name="Google Shape;339;p10">
              <a:extLst>
                <a:ext uri="{FF2B5EF4-FFF2-40B4-BE49-F238E27FC236}">
                  <a16:creationId xmlns="" xmlns:a16="http://schemas.microsoft.com/office/drawing/2014/main" id="{5C42DB56-4EE3-40DA-9B3E-CAF26F61FEB6}"/>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4" name="Google Shape;340;p10">
              <a:extLst>
                <a:ext uri="{FF2B5EF4-FFF2-40B4-BE49-F238E27FC236}">
                  <a16:creationId xmlns="" xmlns:a16="http://schemas.microsoft.com/office/drawing/2014/main" id="{0851E275-294B-41C4-BF5E-46B6698BA4C1}"/>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 name="Google Shape;341;p10">
              <a:extLst>
                <a:ext uri="{FF2B5EF4-FFF2-40B4-BE49-F238E27FC236}">
                  <a16:creationId xmlns="" xmlns:a16="http://schemas.microsoft.com/office/drawing/2014/main" id="{EB04E153-455A-43AD-A970-947778C8BCFE}"/>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 name="Google Shape;342;p10">
              <a:extLst>
                <a:ext uri="{FF2B5EF4-FFF2-40B4-BE49-F238E27FC236}">
                  <a16:creationId xmlns="" xmlns:a16="http://schemas.microsoft.com/office/drawing/2014/main" id="{CAD4EFCB-E680-4626-A6D9-BC257E93F2F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pic>
        <p:nvPicPr>
          <p:cNvPr id="139" name="Picture 138">
            <a:extLst>
              <a:ext uri="{FF2B5EF4-FFF2-40B4-BE49-F238E27FC236}">
                <a16:creationId xmlns="" xmlns:a16="http://schemas.microsoft.com/office/drawing/2014/main" id="{D42CA127-6D91-4FCB-ADEB-867BB1A006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40" name="TextBox 3">
            <a:extLst>
              <a:ext uri="{FF2B5EF4-FFF2-40B4-BE49-F238E27FC236}">
                <a16:creationId xmlns="" xmlns:a16="http://schemas.microsoft.com/office/drawing/2014/main" id="{5D52208E-2958-4EE5-A17B-614339265A0F}"/>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1" name="Title 1">
            <a:extLst>
              <a:ext uri="{FF2B5EF4-FFF2-40B4-BE49-F238E27FC236}">
                <a16:creationId xmlns="" xmlns:a16="http://schemas.microsoft.com/office/drawing/2014/main" id="{6E9DF8F4-7DFF-4138-8740-10621B502493}"/>
              </a:ext>
            </a:extLst>
          </p:cNvPr>
          <p:cNvSpPr txBox="1">
            <a:spLocks/>
          </p:cNvSpPr>
          <p:nvPr userDrawn="1"/>
        </p:nvSpPr>
        <p:spPr>
          <a:xfrm>
            <a:off x="10318368" y="-2381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48" name="Title 1">
            <a:extLst>
              <a:ext uri="{FF2B5EF4-FFF2-40B4-BE49-F238E27FC236}">
                <a16:creationId xmlns="" xmlns:a16="http://schemas.microsoft.com/office/drawing/2014/main" id="{FF33F733-5D1D-44CF-8B99-9675C7231577}"/>
              </a:ext>
            </a:extLst>
          </p:cNvPr>
          <p:cNvSpPr txBox="1">
            <a:spLocks/>
          </p:cNvSpPr>
          <p:nvPr userDrawn="1"/>
        </p:nvSpPr>
        <p:spPr>
          <a:xfrm>
            <a:off x="10409845" y="636522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079070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chemeClr val="lt2"/>
        </a:solidFill>
        <a:effectLst/>
      </p:bgPr>
    </p:bg>
    <p:spTree>
      <p:nvGrpSpPr>
        <p:cNvPr id="1" name="Shape 37"/>
        <p:cNvGrpSpPr/>
        <p:nvPr/>
      </p:nvGrpSpPr>
      <p:grpSpPr>
        <a:xfrm>
          <a:off x="0" y="0"/>
          <a:ext cx="0" cy="0"/>
          <a:chOff x="0" y="0"/>
          <a:chExt cx="0" cy="0"/>
        </a:xfrm>
      </p:grpSpPr>
      <p:sp>
        <p:nvSpPr>
          <p:cNvPr id="38" name="Google Shape;38;p4"/>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4"/>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4"/>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4"/>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p4"/>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4"/>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4"/>
          <p:cNvSpPr/>
          <p:nvPr/>
        </p:nvSpPr>
        <p:spPr>
          <a:xfrm flipH="1">
            <a:off x="10237266" y="1373630"/>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4"/>
          <p:cNvSpPr/>
          <p:nvPr/>
        </p:nvSpPr>
        <p:spPr>
          <a:xfrm flipH="1">
            <a:off x="10237105" y="1373850"/>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4"/>
          <p:cNvSpPr/>
          <p:nvPr/>
        </p:nvSpPr>
        <p:spPr>
          <a:xfrm flipH="1">
            <a:off x="8544045" y="-5437"/>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4"/>
          <p:cNvSpPr/>
          <p:nvPr/>
        </p:nvSpPr>
        <p:spPr>
          <a:xfrm flipH="1">
            <a:off x="8047990" y="502119"/>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4"/>
          <p:cNvSpPr/>
          <p:nvPr/>
        </p:nvSpPr>
        <p:spPr>
          <a:xfrm flipH="1">
            <a:off x="9534064" y="1209917"/>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4"/>
          <p:cNvSpPr/>
          <p:nvPr/>
        </p:nvSpPr>
        <p:spPr>
          <a:xfrm>
            <a:off x="8775833" y="1405013"/>
            <a:ext cx="31362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2" name="Google Shape;52;p4"/>
          <p:cNvSpPr/>
          <p:nvPr/>
        </p:nvSpPr>
        <p:spPr>
          <a:xfrm>
            <a:off x="8775833" y="1405013"/>
            <a:ext cx="3136200" cy="5153700"/>
          </a:xfrm>
          <a:prstGeom prst="frame">
            <a:avLst>
              <a:gd name="adj1" fmla="val 7678"/>
            </a:avLst>
          </a:prstGeom>
          <a:solidFill>
            <a:srgbClr val="F9BC6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3" name="Google Shape;53;p4"/>
          <p:cNvSpPr/>
          <p:nvPr/>
        </p:nvSpPr>
        <p:spPr>
          <a:xfrm>
            <a:off x="1191625" y="1405025"/>
            <a:ext cx="35763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4" name="Google Shape;54;p4"/>
          <p:cNvSpPr/>
          <p:nvPr/>
        </p:nvSpPr>
        <p:spPr>
          <a:xfrm>
            <a:off x="1191747" y="1405025"/>
            <a:ext cx="3576300" cy="5153700"/>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5" name="Google Shape;55;p4"/>
          <p:cNvSpPr/>
          <p:nvPr/>
        </p:nvSpPr>
        <p:spPr>
          <a:xfrm>
            <a:off x="4983689" y="1405000"/>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6" name="Google Shape;56;p4"/>
          <p:cNvSpPr/>
          <p:nvPr/>
        </p:nvSpPr>
        <p:spPr>
          <a:xfrm>
            <a:off x="4983689" y="4076524"/>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7" name="Google Shape;57;p4"/>
          <p:cNvSpPr/>
          <p:nvPr/>
        </p:nvSpPr>
        <p:spPr>
          <a:xfrm>
            <a:off x="4983689" y="1405013"/>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8" name="Google Shape;58;p4"/>
          <p:cNvSpPr/>
          <p:nvPr/>
        </p:nvSpPr>
        <p:spPr>
          <a:xfrm>
            <a:off x="4983689" y="4076531"/>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9" name="Google Shape;59;p4"/>
          <p:cNvSpPr/>
          <p:nvPr/>
        </p:nvSpPr>
        <p:spPr>
          <a:xfrm>
            <a:off x="0" y="6045275"/>
            <a:ext cx="12186015" cy="81137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60" name="Google Shape;60;p4"/>
          <p:cNvGrpSpPr/>
          <p:nvPr/>
        </p:nvGrpSpPr>
        <p:grpSpPr>
          <a:xfrm>
            <a:off x="11180408" y="5733982"/>
            <a:ext cx="435283" cy="1050406"/>
            <a:chOff x="4028392" y="3097874"/>
            <a:chExt cx="1270158" cy="3065088"/>
          </a:xfrm>
        </p:grpSpPr>
        <p:sp>
          <p:nvSpPr>
            <p:cNvPr id="61"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7" name="Google Shape;67;p4"/>
          <p:cNvGrpSpPr/>
          <p:nvPr/>
        </p:nvGrpSpPr>
        <p:grpSpPr>
          <a:xfrm flipH="1">
            <a:off x="11639933" y="5740480"/>
            <a:ext cx="435283" cy="1050406"/>
            <a:chOff x="4028392" y="3097874"/>
            <a:chExt cx="1270158" cy="3065088"/>
          </a:xfrm>
        </p:grpSpPr>
        <p:sp>
          <p:nvSpPr>
            <p:cNvPr id="68"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4" name="Google Shape;74;p4"/>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 name="Google Shape;75;p4"/>
          <p:cNvGrpSpPr/>
          <p:nvPr/>
        </p:nvGrpSpPr>
        <p:grpSpPr>
          <a:xfrm>
            <a:off x="247665" y="5694211"/>
            <a:ext cx="1734707" cy="1138399"/>
            <a:chOff x="975725" y="5557227"/>
            <a:chExt cx="2040352" cy="1338977"/>
          </a:xfrm>
        </p:grpSpPr>
        <p:sp>
          <p:nvSpPr>
            <p:cNvPr id="76" name="Google Shape;76;p4"/>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7" name="Google Shape;77;p4"/>
            <p:cNvGrpSpPr/>
            <p:nvPr/>
          </p:nvGrpSpPr>
          <p:grpSpPr>
            <a:xfrm flipH="1">
              <a:off x="1071688" y="5557227"/>
              <a:ext cx="835252" cy="890789"/>
              <a:chOff x="-4259888" y="2290454"/>
              <a:chExt cx="4283344" cy="4568148"/>
            </a:xfrm>
          </p:grpSpPr>
          <p:sp>
            <p:nvSpPr>
              <p:cNvPr id="78" name="Google Shape;78;p4"/>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9" name="Google Shape;79;p4"/>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0" name="Google Shape;80;p4"/>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1" name="Google Shape;81;p4"/>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2" name="Google Shape;82;p4"/>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3" name="Google Shape;83;p4"/>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84" name="Google Shape;84;p4"/>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85;p4"/>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86;p4"/>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87;p4"/>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88;p4"/>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89;p4"/>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90;p4"/>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91;p4"/>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2" name="Google Shape;92;p4"/>
            <p:cNvGrpSpPr/>
            <p:nvPr/>
          </p:nvGrpSpPr>
          <p:grpSpPr>
            <a:xfrm rot="-568258">
              <a:off x="1768426" y="6089716"/>
              <a:ext cx="479762" cy="573137"/>
              <a:chOff x="12650622" y="-224128"/>
              <a:chExt cx="1467358" cy="1752944"/>
            </a:xfrm>
          </p:grpSpPr>
          <p:sp>
            <p:nvSpPr>
              <p:cNvPr id="93" name="Google Shape;93;p4"/>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94;p4"/>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95;p4"/>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96;p4"/>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7" name="Google Shape;97;p4"/>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8" name="Google Shape;98;p4"/>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99" name="Google Shape;99;p4"/>
          <p:cNvGrpSpPr/>
          <p:nvPr/>
        </p:nvGrpSpPr>
        <p:grpSpPr>
          <a:xfrm>
            <a:off x="-674910" y="0"/>
            <a:ext cx="4138029" cy="6868885"/>
            <a:chOff x="10890" y="0"/>
            <a:chExt cx="4138029" cy="6868885"/>
          </a:xfrm>
        </p:grpSpPr>
        <p:sp>
          <p:nvSpPr>
            <p:cNvPr id="100" name="Google Shape;100;p4"/>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4"/>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4"/>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4"/>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4"/>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5" name="Google Shape;105;p4"/>
          <p:cNvGrpSpPr/>
          <p:nvPr/>
        </p:nvGrpSpPr>
        <p:grpSpPr>
          <a:xfrm>
            <a:off x="10301233" y="5703249"/>
            <a:ext cx="778382" cy="1138235"/>
            <a:chOff x="4610438" y="3689854"/>
            <a:chExt cx="2773002" cy="4054987"/>
          </a:xfrm>
        </p:grpSpPr>
        <p:sp>
          <p:nvSpPr>
            <p:cNvPr id="106" name="Google Shape;106;p4"/>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07" name="Google Shape;107;p4"/>
            <p:cNvGrpSpPr/>
            <p:nvPr/>
          </p:nvGrpSpPr>
          <p:grpSpPr>
            <a:xfrm>
              <a:off x="4610438" y="3689854"/>
              <a:ext cx="2773002" cy="4054987"/>
              <a:chOff x="4768606" y="1356086"/>
              <a:chExt cx="2773002" cy="4054987"/>
            </a:xfrm>
          </p:grpSpPr>
          <p:sp>
            <p:nvSpPr>
              <p:cNvPr id="108" name="Google Shape;108;p4"/>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4"/>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4"/>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4"/>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4"/>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4"/>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14;p4"/>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15;p4"/>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4"/>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4"/>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4"/>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4"/>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4"/>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4"/>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4"/>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3" name="Google Shape;123;p4"/>
              <p:cNvGrpSpPr/>
              <p:nvPr/>
            </p:nvGrpSpPr>
            <p:grpSpPr>
              <a:xfrm>
                <a:off x="6306235" y="1356086"/>
                <a:ext cx="1235373" cy="1660293"/>
                <a:chOff x="6306235" y="1356086"/>
                <a:chExt cx="1235373" cy="1660293"/>
              </a:xfrm>
            </p:grpSpPr>
            <p:sp>
              <p:nvSpPr>
                <p:cNvPr id="124" name="Google Shape;124;p4"/>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5" name="Google Shape;125;p4"/>
                <p:cNvGrpSpPr/>
                <p:nvPr/>
              </p:nvGrpSpPr>
              <p:grpSpPr>
                <a:xfrm>
                  <a:off x="6306235" y="1356086"/>
                  <a:ext cx="1235373" cy="1647158"/>
                  <a:chOff x="6306235" y="1356086"/>
                  <a:chExt cx="1235373" cy="1647158"/>
                </a:xfrm>
              </p:grpSpPr>
              <p:sp>
                <p:nvSpPr>
                  <p:cNvPr id="126" name="Google Shape;126;p4"/>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4"/>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4"/>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sp>
        <p:nvSpPr>
          <p:cNvPr id="130" name="Title 1">
            <a:extLst>
              <a:ext uri="{FF2B5EF4-FFF2-40B4-BE49-F238E27FC236}">
                <a16:creationId xmlns="" xmlns:a16="http://schemas.microsoft.com/office/drawing/2014/main" id="{C96ADB4E-C068-4AE7-ACDD-853A5DA7C9DD}"/>
              </a:ext>
            </a:extLst>
          </p:cNvPr>
          <p:cNvSpPr txBox="1">
            <a:spLocks/>
          </p:cNvSpPr>
          <p:nvPr userDrawn="1"/>
        </p:nvSpPr>
        <p:spPr>
          <a:xfrm>
            <a:off x="10408184" y="-1879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31" name="Title 1">
            <a:extLst>
              <a:ext uri="{FF2B5EF4-FFF2-40B4-BE49-F238E27FC236}">
                <a16:creationId xmlns="" xmlns:a16="http://schemas.microsoft.com/office/drawing/2014/main" id="{5931BEF0-F188-45B8-B09D-08FBC8CEFF02}"/>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4DADE2">
                    <a:lumMod val="60000"/>
                    <a:lumOff val="4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4DADE2">
                    <a:lumMod val="60000"/>
                    <a:lumOff val="4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79834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chemeClr val="lt2"/>
        </a:solidFill>
        <a:effectLst/>
      </p:bgPr>
    </p:bg>
    <p:spTree>
      <p:nvGrpSpPr>
        <p:cNvPr id="1" name="Shape 130"/>
        <p:cNvGrpSpPr/>
        <p:nvPr/>
      </p:nvGrpSpPr>
      <p:grpSpPr>
        <a:xfrm>
          <a:off x="0" y="0"/>
          <a:ext cx="0" cy="0"/>
          <a:chOff x="0" y="0"/>
          <a:chExt cx="0" cy="0"/>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255757"/>
            <a:ext cx="11162400" cy="5853900"/>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83" name="Google Shape;329;p10">
            <a:extLst>
              <a:ext uri="{FF2B5EF4-FFF2-40B4-BE49-F238E27FC236}">
                <a16:creationId xmlns=""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 xmlns:a16="http://schemas.microsoft.com/office/drawing/2014/main" id="{9920B6D2-3A9D-467C-9086-9E1DE1916876}"/>
              </a:ext>
            </a:extLst>
          </p:cNvPr>
          <p:cNvGrpSpPr/>
          <p:nvPr userDrawn="1"/>
        </p:nvGrpSpPr>
        <p:grpSpPr>
          <a:xfrm flipH="1">
            <a:off x="8307241" y="5317797"/>
            <a:ext cx="1323048" cy="1318155"/>
            <a:chOff x="2148829" y="2424101"/>
            <a:chExt cx="2454481" cy="2453871"/>
          </a:xfrm>
        </p:grpSpPr>
        <p:sp>
          <p:nvSpPr>
            <p:cNvPr id="105" name="Google Shape;352;p10">
              <a:extLst>
                <a:ext uri="{FF2B5EF4-FFF2-40B4-BE49-F238E27FC236}">
                  <a16:creationId xmlns=""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Title 1">
            <a:extLst>
              <a:ext uri="{FF2B5EF4-FFF2-40B4-BE49-F238E27FC236}">
                <a16:creationId xmlns="" xmlns:a16="http://schemas.microsoft.com/office/drawing/2014/main" id="{52C8BFF4-3827-4DF9-8FB3-F050E0DA4A4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14" name="Title 1">
            <a:extLst>
              <a:ext uri="{FF2B5EF4-FFF2-40B4-BE49-F238E27FC236}">
                <a16:creationId xmlns="" xmlns:a16="http://schemas.microsoft.com/office/drawing/2014/main" id="{F6A9A8A2-7B38-4FDE-9BCE-E484D49793B0}"/>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752487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1 1" preserve="1">
  <p:cSld name="1_Custom Layout 1 1">
    <p:bg>
      <p:bgPr>
        <a:solidFill>
          <a:schemeClr val="lt2"/>
        </a:solidFill>
        <a:effectLst/>
      </p:bgPr>
    </p:bg>
    <p:spTree>
      <p:nvGrpSpPr>
        <p:cNvPr id="1" name="Shape 130"/>
        <p:cNvGrpSpPr/>
        <p:nvPr/>
      </p:nvGrpSpPr>
      <p:grpSpPr>
        <a:xfrm>
          <a:off x="0" y="0"/>
          <a:ext cx="0" cy="0"/>
          <a:chOff x="0" y="0"/>
          <a:chExt cx="0" cy="0"/>
        </a:xfrm>
      </p:grpSpPr>
      <p:grpSp>
        <p:nvGrpSpPr>
          <p:cNvPr id="2" name="Group 1">
            <a:extLst>
              <a:ext uri="{FF2B5EF4-FFF2-40B4-BE49-F238E27FC236}">
                <a16:creationId xmlns="" xmlns:a16="http://schemas.microsoft.com/office/drawing/2014/main" id="{C00AE5D1-F431-48BD-8E64-38263E4394B0}"/>
              </a:ext>
            </a:extLst>
          </p:cNvPr>
          <p:cNvGrpSpPr/>
          <p:nvPr userDrawn="1"/>
        </p:nvGrpSpPr>
        <p:grpSpPr>
          <a:xfrm>
            <a:off x="-674910" y="0"/>
            <a:ext cx="14068906" cy="6868885"/>
            <a:chOff x="-674910" y="0"/>
            <a:chExt cx="14068906" cy="6868885"/>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3" name="Google Shape;329;p10">
              <a:extLst>
                <a:ext uri="{FF2B5EF4-FFF2-40B4-BE49-F238E27FC236}">
                  <a16:creationId xmlns=""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 xmlns:a16="http://schemas.microsoft.com/office/drawing/2014/main" id="{9920B6D2-3A9D-467C-9086-9E1DE1916876}"/>
                </a:ext>
              </a:extLst>
            </p:cNvPr>
            <p:cNvGrpSpPr/>
            <p:nvPr userDrawn="1"/>
          </p:nvGrpSpPr>
          <p:grpSpPr>
            <a:xfrm flipH="1">
              <a:off x="1932601" y="5603187"/>
              <a:ext cx="923998" cy="943211"/>
              <a:chOff x="2148829" y="2424101"/>
              <a:chExt cx="2454481" cy="2453871"/>
            </a:xfrm>
          </p:grpSpPr>
          <p:sp>
            <p:nvSpPr>
              <p:cNvPr id="105" name="Google Shape;352;p10">
                <a:extLst>
                  <a:ext uri="{FF2B5EF4-FFF2-40B4-BE49-F238E27FC236}">
                    <a16:creationId xmlns=""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Google Shape;276;p8">
              <a:extLst>
                <a:ext uri="{FF2B5EF4-FFF2-40B4-BE49-F238E27FC236}">
                  <a16:creationId xmlns="" xmlns:a16="http://schemas.microsoft.com/office/drawing/2014/main" id="{B52374D8-94F8-4238-9078-D3C3A4A8253C}"/>
                </a:ext>
              </a:extLst>
            </p:cNvPr>
            <p:cNvSpPr/>
            <p:nvPr userDrawn="1"/>
          </p:nvSpPr>
          <p:spPr>
            <a:xfrm>
              <a:off x="9733971"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277;p8">
              <a:extLst>
                <a:ext uri="{FF2B5EF4-FFF2-40B4-BE49-F238E27FC236}">
                  <a16:creationId xmlns="" xmlns:a16="http://schemas.microsoft.com/office/drawing/2014/main" id="{EACBAE6F-ED56-4417-A2A0-6164F09869C5}"/>
                </a:ext>
              </a:extLst>
            </p:cNvPr>
            <p:cNvSpPr/>
            <p:nvPr userDrawn="1"/>
          </p:nvSpPr>
          <p:spPr>
            <a:xfrm>
              <a:off x="11535728"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287;p8">
              <a:extLst>
                <a:ext uri="{FF2B5EF4-FFF2-40B4-BE49-F238E27FC236}">
                  <a16:creationId xmlns="" xmlns:a16="http://schemas.microsoft.com/office/drawing/2014/main" id="{C425BC3F-63A1-4E7B-AA3B-457E7C6F1792}"/>
                </a:ext>
              </a:extLst>
            </p:cNvPr>
            <p:cNvSpPr/>
            <p:nvPr userDrawn="1"/>
          </p:nvSpPr>
          <p:spPr>
            <a:xfrm>
              <a:off x="10039578"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288;p8">
              <a:extLst>
                <a:ext uri="{FF2B5EF4-FFF2-40B4-BE49-F238E27FC236}">
                  <a16:creationId xmlns="" xmlns:a16="http://schemas.microsoft.com/office/drawing/2014/main" id="{6F50014D-A2F2-48F3-8080-801FFCF4941E}"/>
                </a:ext>
              </a:extLst>
            </p:cNvPr>
            <p:cNvSpPr/>
            <p:nvPr userDrawn="1"/>
          </p:nvSpPr>
          <p:spPr>
            <a:xfrm>
              <a:off x="10039578"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289;p8">
              <a:extLst>
                <a:ext uri="{FF2B5EF4-FFF2-40B4-BE49-F238E27FC236}">
                  <a16:creationId xmlns="" xmlns:a16="http://schemas.microsoft.com/office/drawing/2014/main" id="{5E8D233D-9472-49A3-9673-0C377E8DB895}"/>
                </a:ext>
              </a:extLst>
            </p:cNvPr>
            <p:cNvSpPr/>
            <p:nvPr userDrawn="1"/>
          </p:nvSpPr>
          <p:spPr>
            <a:xfrm>
              <a:off x="9115367"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290;p8">
              <a:extLst>
                <a:ext uri="{FF2B5EF4-FFF2-40B4-BE49-F238E27FC236}">
                  <a16:creationId xmlns="" xmlns:a16="http://schemas.microsoft.com/office/drawing/2014/main" id="{A672B2D4-0DF1-4C54-9F2F-8BFCF3676C1A}"/>
                </a:ext>
              </a:extLst>
            </p:cNvPr>
            <p:cNvSpPr/>
            <p:nvPr userDrawn="1"/>
          </p:nvSpPr>
          <p:spPr>
            <a:xfrm>
              <a:off x="8843576"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291;p8">
              <a:extLst>
                <a:ext uri="{FF2B5EF4-FFF2-40B4-BE49-F238E27FC236}">
                  <a16:creationId xmlns="" xmlns:a16="http://schemas.microsoft.com/office/drawing/2014/main" id="{2E99F23E-9D40-4211-9BB4-223B3B35A09A}"/>
                </a:ext>
              </a:extLst>
            </p:cNvPr>
            <p:cNvSpPr/>
            <p:nvPr userDrawn="1"/>
          </p:nvSpPr>
          <p:spPr>
            <a:xfrm>
              <a:off x="9656178"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292;p8">
              <a:extLst>
                <a:ext uri="{FF2B5EF4-FFF2-40B4-BE49-F238E27FC236}">
                  <a16:creationId xmlns="" xmlns:a16="http://schemas.microsoft.com/office/drawing/2014/main" id="{D9C93174-925E-45A2-8E22-BC31C955FE5D}"/>
                </a:ext>
              </a:extLst>
            </p:cNvPr>
            <p:cNvSpPr/>
            <p:nvPr userDrawn="1"/>
          </p:nvSpPr>
          <p:spPr>
            <a:xfrm>
              <a:off x="11138740"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93;p8">
              <a:extLst>
                <a:ext uri="{FF2B5EF4-FFF2-40B4-BE49-F238E27FC236}">
                  <a16:creationId xmlns="" xmlns:a16="http://schemas.microsoft.com/office/drawing/2014/main" id="{32F29A05-ADA3-4A71-8B7B-EA8F653FCFE2}"/>
                </a:ext>
              </a:extLst>
            </p:cNvPr>
            <p:cNvSpPr/>
            <p:nvPr userDrawn="1"/>
          </p:nvSpPr>
          <p:spPr>
            <a:xfrm>
              <a:off x="12053290"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95;p8">
              <a:extLst>
                <a:ext uri="{FF2B5EF4-FFF2-40B4-BE49-F238E27FC236}">
                  <a16:creationId xmlns="" xmlns:a16="http://schemas.microsoft.com/office/drawing/2014/main" id="{15C01821-2488-4F5E-A968-CC94974F1068}"/>
                </a:ext>
              </a:extLst>
            </p:cNvPr>
            <p:cNvSpPr/>
            <p:nvPr userDrawn="1"/>
          </p:nvSpPr>
          <p:spPr>
            <a:xfrm>
              <a:off x="10430540"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96;p8">
              <a:extLst>
                <a:ext uri="{FF2B5EF4-FFF2-40B4-BE49-F238E27FC236}">
                  <a16:creationId xmlns="" xmlns:a16="http://schemas.microsoft.com/office/drawing/2014/main" id="{B26AC119-33E8-4686-B331-E089BE488335}"/>
                </a:ext>
              </a:extLst>
            </p:cNvPr>
            <p:cNvSpPr/>
            <p:nvPr userDrawn="1"/>
          </p:nvSpPr>
          <p:spPr>
            <a:xfrm>
              <a:off x="10889744"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4" name="Google Shape;251;p7">
              <a:extLst>
                <a:ext uri="{FF2B5EF4-FFF2-40B4-BE49-F238E27FC236}">
                  <a16:creationId xmlns="" xmlns:a16="http://schemas.microsoft.com/office/drawing/2014/main" id="{26D8529C-F1B3-4A69-87D3-5E94D0E86671}"/>
                </a:ext>
              </a:extLst>
            </p:cNvPr>
            <p:cNvGrpSpPr/>
            <p:nvPr userDrawn="1"/>
          </p:nvGrpSpPr>
          <p:grpSpPr>
            <a:xfrm>
              <a:off x="8564044" y="4408908"/>
              <a:ext cx="2993503" cy="1873569"/>
              <a:chOff x="6689597" y="4026978"/>
              <a:chExt cx="1992915" cy="994886"/>
            </a:xfrm>
          </p:grpSpPr>
          <p:sp>
            <p:nvSpPr>
              <p:cNvPr id="125" name="Google Shape;252;p7">
                <a:extLst>
                  <a:ext uri="{FF2B5EF4-FFF2-40B4-BE49-F238E27FC236}">
                    <a16:creationId xmlns="" xmlns:a16="http://schemas.microsoft.com/office/drawing/2014/main" id="{0BD2E1F6-1C4F-41B7-87AE-6345EA1BE419}"/>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253;p7">
                <a:extLst>
                  <a:ext uri="{FF2B5EF4-FFF2-40B4-BE49-F238E27FC236}">
                    <a16:creationId xmlns="" xmlns:a16="http://schemas.microsoft.com/office/drawing/2014/main" id="{AE50340E-A263-4661-A8EB-2820B31E8096}"/>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254;p7">
                <a:extLst>
                  <a:ext uri="{FF2B5EF4-FFF2-40B4-BE49-F238E27FC236}">
                    <a16:creationId xmlns="" xmlns:a16="http://schemas.microsoft.com/office/drawing/2014/main" id="{7378AAB7-ED19-4414-BCA5-1CF92C0CFA35}"/>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255;p7">
                <a:extLst>
                  <a:ext uri="{FF2B5EF4-FFF2-40B4-BE49-F238E27FC236}">
                    <a16:creationId xmlns="" xmlns:a16="http://schemas.microsoft.com/office/drawing/2014/main" id="{6ECF458F-4C5D-4286-8907-4C24E21B745D}"/>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0" name="Google Shape;222;p6">
              <a:extLst>
                <a:ext uri="{FF2B5EF4-FFF2-40B4-BE49-F238E27FC236}">
                  <a16:creationId xmlns="" xmlns:a16="http://schemas.microsoft.com/office/drawing/2014/main" id="{B029189E-8DFB-4796-B374-4A5C0E37D69F}"/>
                </a:ext>
              </a:extLst>
            </p:cNvPr>
            <p:cNvSpPr/>
            <p:nvPr userDrawn="1"/>
          </p:nvSpPr>
          <p:spPr>
            <a:xfrm>
              <a:off x="2967064"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2" name="Google Shape;223;p6">
              <a:extLst>
                <a:ext uri="{FF2B5EF4-FFF2-40B4-BE49-F238E27FC236}">
                  <a16:creationId xmlns="" xmlns:a16="http://schemas.microsoft.com/office/drawing/2014/main" id="{71B263CE-099F-4DFE-9D55-91FE31BE9882}"/>
                </a:ext>
              </a:extLst>
            </p:cNvPr>
            <p:cNvSpPr/>
            <p:nvPr userDrawn="1"/>
          </p:nvSpPr>
          <p:spPr>
            <a:xfrm>
              <a:off x="748804"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24;p6">
              <a:extLst>
                <a:ext uri="{FF2B5EF4-FFF2-40B4-BE49-F238E27FC236}">
                  <a16:creationId xmlns="" xmlns:a16="http://schemas.microsoft.com/office/drawing/2014/main" id="{A41E4A7A-979F-4A97-839F-54108B783CC7}"/>
                </a:ext>
              </a:extLst>
            </p:cNvPr>
            <p:cNvSpPr/>
            <p:nvPr userDrawn="1"/>
          </p:nvSpPr>
          <p:spPr>
            <a:xfrm>
              <a:off x="7032743"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8" name="Title 1">
            <a:extLst>
              <a:ext uri="{FF2B5EF4-FFF2-40B4-BE49-F238E27FC236}">
                <a16:creationId xmlns="" xmlns:a16="http://schemas.microsoft.com/office/drawing/2014/main" id="{D56425B4-B58A-405B-BFEA-FA26519A16D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211" name="Title 1">
            <a:extLst>
              <a:ext uri="{FF2B5EF4-FFF2-40B4-BE49-F238E27FC236}">
                <a16:creationId xmlns="" xmlns:a16="http://schemas.microsoft.com/office/drawing/2014/main" id="{C1C86BDA-E5A1-49FC-9A07-C631ABDEB58A}"/>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512345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2" name="Google Shape;222;p6"/>
          <p:cNvSpPr/>
          <p:nvPr/>
        </p:nvSpPr>
        <p:spPr>
          <a:xfrm>
            <a:off x="7443925" y="54365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p6"/>
          <p:cNvSpPr/>
          <p:nvPr/>
        </p:nvSpPr>
        <p:spPr>
          <a:xfrm>
            <a:off x="3863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p6"/>
          <p:cNvSpPr/>
          <p:nvPr/>
        </p:nvSpPr>
        <p:spPr>
          <a:xfrm>
            <a:off x="9904760" y="23000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 name="Google Shape;230;p6"/>
          <p:cNvSpPr/>
          <p:nvPr/>
        </p:nvSpPr>
        <p:spPr>
          <a:xfrm flipH="1">
            <a:off x="10625760" y="1523083"/>
            <a:ext cx="1577126" cy="5345802"/>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231;p6"/>
          <p:cNvSpPr/>
          <p:nvPr/>
        </p:nvSpPr>
        <p:spPr>
          <a:xfrm flipH="1">
            <a:off x="10625598" y="152330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 name="Google Shape;232;p6"/>
          <p:cNvSpPr/>
          <p:nvPr/>
        </p:nvSpPr>
        <p:spPr>
          <a:xfrm flipH="1">
            <a:off x="8932540" y="14401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6"/>
          <p:cNvSpPr/>
          <p:nvPr/>
        </p:nvSpPr>
        <p:spPr>
          <a:xfrm flipH="1">
            <a:off x="8436484" y="651571"/>
            <a:ext cx="3766402" cy="2301934"/>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6"/>
          <p:cNvSpPr/>
          <p:nvPr/>
        </p:nvSpPr>
        <p:spPr>
          <a:xfrm flipH="1">
            <a:off x="9923965" y="1359369"/>
            <a:ext cx="2278921"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9" name="Title 1">
            <a:extLst>
              <a:ext uri="{FF2B5EF4-FFF2-40B4-BE49-F238E27FC236}">
                <a16:creationId xmlns="" xmlns:a16="http://schemas.microsoft.com/office/drawing/2014/main" id="{3C7FB870-30B0-4A34-9347-7B910436DED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 xmlns:a16="http://schemas.microsoft.com/office/drawing/2014/main" id="{006074BC-0C20-4326-9A5E-9B51EF37E27C}"/>
              </a:ext>
            </a:extLst>
          </p:cNvPr>
          <p:cNvSpPr txBox="1">
            <a:spLocks/>
          </p:cNvSpPr>
          <p:nvPr userDrawn="1"/>
        </p:nvSpPr>
        <p:spPr>
          <a:xfrm rot="5400000">
            <a:off x="-859349" y="360549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95953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03 Talking Points">
  <p:cSld name="003 Talking Points">
    <p:bg>
      <p:bgPr>
        <a:solidFill>
          <a:schemeClr val="lt2"/>
        </a:solidFill>
        <a:effectLst/>
      </p:bgPr>
    </p:bg>
    <p:spTree>
      <p:nvGrpSpPr>
        <p:cNvPr id="1" name="Shape 238"/>
        <p:cNvGrpSpPr/>
        <p:nvPr/>
      </p:nvGrpSpPr>
      <p:grpSpPr>
        <a:xfrm>
          <a:off x="0" y="0"/>
          <a:ext cx="0" cy="0"/>
          <a:chOff x="0" y="0"/>
          <a:chExt cx="0" cy="0"/>
        </a:xfrm>
      </p:grpSpPr>
      <p:sp>
        <p:nvSpPr>
          <p:cNvPr id="239" name="Google Shape;239;p7"/>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7"/>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1" name="Google Shape;241;p7"/>
          <p:cNvGrpSpPr/>
          <p:nvPr/>
        </p:nvGrpSpPr>
        <p:grpSpPr>
          <a:xfrm>
            <a:off x="-61" y="3822219"/>
            <a:ext cx="12191838" cy="3035758"/>
            <a:chOff x="2579427" y="3822219"/>
            <a:chExt cx="6852812" cy="3035758"/>
          </a:xfrm>
        </p:grpSpPr>
        <p:sp>
          <p:nvSpPr>
            <p:cNvPr id="242" name="Google Shape;242;p7"/>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243;p7"/>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7"/>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p7"/>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p7"/>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p7"/>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48" name="Google Shape;248;p7"/>
          <p:cNvSpPr/>
          <p:nvPr/>
        </p:nvSpPr>
        <p:spPr>
          <a:xfrm>
            <a:off x="6254837" y="17057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9" name="Google Shape;249;p7"/>
          <p:cNvSpPr/>
          <p:nvPr/>
        </p:nvSpPr>
        <p:spPr>
          <a:xfrm>
            <a:off x="32819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250;p7"/>
          <p:cNvSpPr/>
          <p:nvPr/>
        </p:nvSpPr>
        <p:spPr>
          <a:xfrm>
            <a:off x="7618760" y="26048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51" name="Google Shape;251;p7"/>
          <p:cNvGrpSpPr/>
          <p:nvPr/>
        </p:nvGrpSpPr>
        <p:grpSpPr>
          <a:xfrm flipH="1">
            <a:off x="430589" y="4984367"/>
            <a:ext cx="3753057" cy="1873569"/>
            <a:chOff x="6689597" y="4026978"/>
            <a:chExt cx="1992915" cy="994886"/>
          </a:xfrm>
        </p:grpSpPr>
        <p:sp>
          <p:nvSpPr>
            <p:cNvPr id="252"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56" name="Google Shape;256;p7"/>
          <p:cNvSpPr/>
          <p:nvPr/>
        </p:nvSpPr>
        <p:spPr>
          <a:xfrm flipH="1">
            <a:off x="-18498" y="-2075"/>
            <a:ext cx="12243025" cy="6862144"/>
          </a:xfrm>
          <a:custGeom>
            <a:avLst/>
            <a:gdLst/>
            <a:ahLst/>
            <a:cxnLst/>
            <a:rect l="l" t="t" r="r" b="b"/>
            <a:pathLst>
              <a:path w="12243025" h="6862144" extrusionOk="0">
                <a:moveTo>
                  <a:pt x="12243025" y="0"/>
                </a:moveTo>
                <a:lnTo>
                  <a:pt x="4411278" y="726"/>
                </a:lnTo>
                <a:cubicBezTo>
                  <a:pt x="4411281" y="1176"/>
                  <a:pt x="4411285" y="1625"/>
                  <a:pt x="4411288" y="2075"/>
                </a:cubicBezTo>
                <a:lnTo>
                  <a:pt x="0" y="2075"/>
                </a:lnTo>
                <a:lnTo>
                  <a:pt x="0" y="6860075"/>
                </a:lnTo>
                <a:lnTo>
                  <a:pt x="4423732" y="6860075"/>
                </a:lnTo>
                <a:cubicBezTo>
                  <a:pt x="4423732" y="6860201"/>
                  <a:pt x="4423731" y="6860328"/>
                  <a:pt x="4423731" y="6860454"/>
                </a:cubicBezTo>
                <a:lnTo>
                  <a:pt x="6396400" y="6862144"/>
                </a:lnTo>
                <a:cubicBezTo>
                  <a:pt x="6441879" y="6615593"/>
                  <a:pt x="6322284" y="6224001"/>
                  <a:pt x="6674328" y="5930798"/>
                </a:cubicBezTo>
                <a:cubicBezTo>
                  <a:pt x="7026372" y="5637596"/>
                  <a:pt x="8318429" y="6018904"/>
                  <a:pt x="8508663" y="5102930"/>
                </a:cubicBezTo>
                <a:cubicBezTo>
                  <a:pt x="8698898" y="4186955"/>
                  <a:pt x="7728843" y="3822047"/>
                  <a:pt x="7559639" y="2870193"/>
                </a:cubicBezTo>
                <a:cubicBezTo>
                  <a:pt x="7390435" y="1918339"/>
                  <a:pt x="8252498" y="1074406"/>
                  <a:pt x="9213056" y="1111424"/>
                </a:cubicBezTo>
                <a:cubicBezTo>
                  <a:pt x="10173614" y="1148442"/>
                  <a:pt x="10422928" y="296938"/>
                  <a:pt x="11045401" y="332505"/>
                </a:cubicBezTo>
                <a:cubicBezTo>
                  <a:pt x="11667875" y="368072"/>
                  <a:pt x="12042610" y="948961"/>
                  <a:pt x="12242214" y="893544"/>
                </a:cubicBezTo>
                <a:cubicBezTo>
                  <a:pt x="12242484" y="595696"/>
                  <a:pt x="12242755" y="297848"/>
                  <a:pt x="12243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257;p7"/>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258;p7"/>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7"/>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7"/>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261;p7"/>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262;p7"/>
          <p:cNvSpPr txBox="1">
            <a:spLocks noGrp="1"/>
          </p:cNvSpPr>
          <p:nvPr>
            <p:ph type="title"/>
          </p:nvPr>
        </p:nvSpPr>
        <p:spPr>
          <a:xfrm>
            <a:off x="4759000" y="669575"/>
            <a:ext cx="7017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200"/>
              <a:buFont typeface="Aldrich"/>
              <a:buNone/>
              <a:defRPr sz="4200">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263" name="Google Shape;263;p7"/>
          <p:cNvSpPr txBox="1">
            <a:spLocks noGrp="1"/>
          </p:cNvSpPr>
          <p:nvPr>
            <p:ph type="body" idx="1"/>
          </p:nvPr>
        </p:nvSpPr>
        <p:spPr>
          <a:xfrm>
            <a:off x="4759000"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4" name="Google Shape;264;p7"/>
          <p:cNvSpPr txBox="1">
            <a:spLocks noGrp="1"/>
          </p:cNvSpPr>
          <p:nvPr>
            <p:ph type="body" idx="2"/>
          </p:nvPr>
        </p:nvSpPr>
        <p:spPr>
          <a:xfrm>
            <a:off x="8716925"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7"/>
          <p:cNvSpPr txBox="1">
            <a:spLocks noGrp="1"/>
          </p:cNvSpPr>
          <p:nvPr>
            <p:ph type="body" idx="3"/>
          </p:nvPr>
        </p:nvSpPr>
        <p:spPr>
          <a:xfrm>
            <a:off x="4759000"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6" name="Google Shape;266;p7"/>
          <p:cNvSpPr txBox="1">
            <a:spLocks noGrp="1"/>
          </p:cNvSpPr>
          <p:nvPr>
            <p:ph type="body" idx="4"/>
          </p:nvPr>
        </p:nvSpPr>
        <p:spPr>
          <a:xfrm>
            <a:off x="8716925"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7" name="Google Shape;267;p7"/>
          <p:cNvSpPr txBox="1">
            <a:spLocks noGrp="1"/>
          </p:cNvSpPr>
          <p:nvPr>
            <p:ph type="title" idx="5"/>
          </p:nvPr>
        </p:nvSpPr>
        <p:spPr>
          <a:xfrm>
            <a:off x="4759000"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8" name="Google Shape;268;p7"/>
          <p:cNvSpPr txBox="1">
            <a:spLocks noGrp="1"/>
          </p:cNvSpPr>
          <p:nvPr>
            <p:ph type="title" idx="6"/>
          </p:nvPr>
        </p:nvSpPr>
        <p:spPr>
          <a:xfrm>
            <a:off x="8716925"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9" name="Google Shape;269;p7"/>
          <p:cNvSpPr txBox="1">
            <a:spLocks noGrp="1"/>
          </p:cNvSpPr>
          <p:nvPr>
            <p:ph type="title" idx="7"/>
          </p:nvPr>
        </p:nvSpPr>
        <p:spPr>
          <a:xfrm>
            <a:off x="4759000"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70" name="Google Shape;270;p7"/>
          <p:cNvSpPr txBox="1">
            <a:spLocks noGrp="1"/>
          </p:cNvSpPr>
          <p:nvPr>
            <p:ph type="title" idx="8"/>
          </p:nvPr>
        </p:nvSpPr>
        <p:spPr>
          <a:xfrm>
            <a:off x="8716925"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35" name="Title 1">
            <a:extLst>
              <a:ext uri="{FF2B5EF4-FFF2-40B4-BE49-F238E27FC236}">
                <a16:creationId xmlns="" xmlns:a16="http://schemas.microsoft.com/office/drawing/2014/main" id="{B6D0381C-1DFF-4695-BC42-D66D1B50C183}"/>
              </a:ext>
            </a:extLst>
          </p:cNvPr>
          <p:cNvSpPr txBox="1">
            <a:spLocks/>
          </p:cNvSpPr>
          <p:nvPr userDrawn="1"/>
        </p:nvSpPr>
        <p:spPr>
          <a:xfrm>
            <a:off x="10286307" y="-2528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6" name="Title 1">
            <a:extLst>
              <a:ext uri="{FF2B5EF4-FFF2-40B4-BE49-F238E27FC236}">
                <a16:creationId xmlns="" xmlns:a16="http://schemas.microsoft.com/office/drawing/2014/main" id="{B69DB110-93AA-4843-821A-C021D90491BB}"/>
              </a:ext>
            </a:extLst>
          </p:cNvPr>
          <p:cNvSpPr txBox="1">
            <a:spLocks/>
          </p:cNvSpPr>
          <p:nvPr userDrawn="1"/>
        </p:nvSpPr>
        <p:spPr>
          <a:xfrm rot="5400000">
            <a:off x="-848240" y="5689971"/>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44831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04 Section Title">
  <p:cSld name="004 Section Title">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287;p8"/>
          <p:cNvSpPr/>
          <p:nvPr/>
        </p:nvSpPr>
        <p:spPr>
          <a:xfrm>
            <a:off x="8388138" y="2892917"/>
            <a:ext cx="926484" cy="3975969"/>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8" name="Google Shape;288;p8"/>
          <p:cNvSpPr/>
          <p:nvPr/>
        </p:nvSpPr>
        <p:spPr>
          <a:xfrm>
            <a:off x="8388138" y="2892916"/>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289;p8"/>
          <p:cNvSpPr/>
          <p:nvPr/>
        </p:nvSpPr>
        <p:spPr>
          <a:xfrm>
            <a:off x="7463927" y="21396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290;p8"/>
          <p:cNvSpPr/>
          <p:nvPr/>
        </p:nvSpPr>
        <p:spPr>
          <a:xfrm>
            <a:off x="7192136" y="241679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291;p8"/>
          <p:cNvSpPr/>
          <p:nvPr/>
        </p:nvSpPr>
        <p:spPr>
          <a:xfrm>
            <a:off x="8004738" y="2803417"/>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p8"/>
          <p:cNvSpPr txBox="1">
            <a:spLocks noGrp="1"/>
          </p:cNvSpPr>
          <p:nvPr>
            <p:ph type="body" idx="1"/>
          </p:nvPr>
        </p:nvSpPr>
        <p:spPr>
          <a:xfrm>
            <a:off x="590550" y="2584625"/>
            <a:ext cx="77370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298" name="Google Shape;298;p8"/>
          <p:cNvSpPr txBox="1">
            <a:spLocks noGrp="1"/>
          </p:cNvSpPr>
          <p:nvPr>
            <p:ph type="title"/>
          </p:nvPr>
        </p:nvSpPr>
        <p:spPr>
          <a:xfrm>
            <a:off x="590550" y="1660175"/>
            <a:ext cx="7737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SzPts val="4500"/>
              <a:buFont typeface="Aldrich"/>
              <a:buNone/>
              <a:defRPr sz="4500"/>
            </a:lvl1pPr>
            <a:lvl2pPr lvl="1" rtl="0">
              <a:spcBef>
                <a:spcPts val="0"/>
              </a:spcBef>
              <a:spcAft>
                <a:spcPts val="0"/>
              </a:spcAft>
              <a:buSzPts val="4500"/>
              <a:buFont typeface="Abril Fatface"/>
              <a:buNone/>
              <a:defRPr sz="4500">
                <a:latin typeface="Abril Fatface"/>
                <a:ea typeface="Abril Fatface"/>
                <a:cs typeface="Abril Fatface"/>
                <a:sym typeface="Abril Fatface"/>
              </a:defRPr>
            </a:lvl2pPr>
            <a:lvl3pPr lvl="2" rtl="0">
              <a:spcBef>
                <a:spcPts val="0"/>
              </a:spcBef>
              <a:spcAft>
                <a:spcPts val="0"/>
              </a:spcAft>
              <a:buSzPts val="4500"/>
              <a:buFont typeface="Abril Fatface"/>
              <a:buNone/>
              <a:defRPr sz="4500">
                <a:latin typeface="Abril Fatface"/>
                <a:ea typeface="Abril Fatface"/>
                <a:cs typeface="Abril Fatface"/>
                <a:sym typeface="Abril Fatface"/>
              </a:defRPr>
            </a:lvl3pPr>
            <a:lvl4pPr lvl="3" rtl="0">
              <a:spcBef>
                <a:spcPts val="0"/>
              </a:spcBef>
              <a:spcAft>
                <a:spcPts val="0"/>
              </a:spcAft>
              <a:buSzPts val="4500"/>
              <a:buFont typeface="Abril Fatface"/>
              <a:buNone/>
              <a:defRPr sz="4500">
                <a:latin typeface="Abril Fatface"/>
                <a:ea typeface="Abril Fatface"/>
                <a:cs typeface="Abril Fatface"/>
                <a:sym typeface="Abril Fatface"/>
              </a:defRPr>
            </a:lvl4pPr>
            <a:lvl5pPr lvl="4" rtl="0">
              <a:spcBef>
                <a:spcPts val="0"/>
              </a:spcBef>
              <a:spcAft>
                <a:spcPts val="0"/>
              </a:spcAft>
              <a:buSzPts val="4500"/>
              <a:buFont typeface="Abril Fatface"/>
              <a:buNone/>
              <a:defRPr sz="4500">
                <a:latin typeface="Abril Fatface"/>
                <a:ea typeface="Abril Fatface"/>
                <a:cs typeface="Abril Fatface"/>
                <a:sym typeface="Abril Fatface"/>
              </a:defRPr>
            </a:lvl5pPr>
            <a:lvl6pPr lvl="5" rtl="0">
              <a:spcBef>
                <a:spcPts val="0"/>
              </a:spcBef>
              <a:spcAft>
                <a:spcPts val="0"/>
              </a:spcAft>
              <a:buSzPts val="4500"/>
              <a:buFont typeface="Abril Fatface"/>
              <a:buNone/>
              <a:defRPr sz="4500">
                <a:latin typeface="Abril Fatface"/>
                <a:ea typeface="Abril Fatface"/>
                <a:cs typeface="Abril Fatface"/>
                <a:sym typeface="Abril Fatface"/>
              </a:defRPr>
            </a:lvl6pPr>
            <a:lvl7pPr lvl="6" rtl="0">
              <a:spcBef>
                <a:spcPts val="0"/>
              </a:spcBef>
              <a:spcAft>
                <a:spcPts val="0"/>
              </a:spcAft>
              <a:buSzPts val="4500"/>
              <a:buFont typeface="Abril Fatface"/>
              <a:buNone/>
              <a:defRPr sz="4500">
                <a:latin typeface="Abril Fatface"/>
                <a:ea typeface="Abril Fatface"/>
                <a:cs typeface="Abril Fatface"/>
                <a:sym typeface="Abril Fatface"/>
              </a:defRPr>
            </a:lvl7pPr>
            <a:lvl8pPr lvl="7" rtl="0">
              <a:spcBef>
                <a:spcPts val="0"/>
              </a:spcBef>
              <a:spcAft>
                <a:spcPts val="0"/>
              </a:spcAft>
              <a:buSzPts val="4500"/>
              <a:buFont typeface="Abril Fatface"/>
              <a:buNone/>
              <a:defRPr sz="4500">
                <a:latin typeface="Abril Fatface"/>
                <a:ea typeface="Abril Fatface"/>
                <a:cs typeface="Abril Fatface"/>
                <a:sym typeface="Abril Fatface"/>
              </a:defRPr>
            </a:lvl8pPr>
            <a:lvl9pPr lvl="8" rtl="0">
              <a:spcBef>
                <a:spcPts val="0"/>
              </a:spcBef>
              <a:spcAft>
                <a:spcPts val="0"/>
              </a:spcAft>
              <a:buSzPts val="4500"/>
              <a:buFont typeface="Abril Fatface"/>
              <a:buNone/>
              <a:defRPr sz="4500">
                <a:latin typeface="Abril Fatface"/>
                <a:ea typeface="Abril Fatface"/>
                <a:cs typeface="Abril Fatface"/>
                <a:sym typeface="Abril Fatface"/>
              </a:defRPr>
            </a:lvl9pPr>
          </a:lstStyle>
          <a:p>
            <a:endParaRPr/>
          </a:p>
        </p:txBody>
      </p:sp>
      <p:sp>
        <p:nvSpPr>
          <p:cNvPr id="29" name="Title 1">
            <a:extLst>
              <a:ext uri="{FF2B5EF4-FFF2-40B4-BE49-F238E27FC236}">
                <a16:creationId xmlns="" xmlns:a16="http://schemas.microsoft.com/office/drawing/2014/main" id="{5E6CF0F9-C043-46D7-9F31-DD878D302FB4}"/>
              </a:ext>
            </a:extLst>
          </p:cNvPr>
          <p:cNvSpPr txBox="1">
            <a:spLocks/>
          </p:cNvSpPr>
          <p:nvPr userDrawn="1"/>
        </p:nvSpPr>
        <p:spPr>
          <a:xfrm>
            <a:off x="-105787" y="-25188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 xmlns:a16="http://schemas.microsoft.com/office/drawing/2014/main" id="{77F7D6C5-CC3B-4CC0-A37A-0389A821277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551032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17" name="Title 1">
            <a:extLst>
              <a:ext uri="{FF2B5EF4-FFF2-40B4-BE49-F238E27FC236}">
                <a16:creationId xmlns="" xmlns:a16="http://schemas.microsoft.com/office/drawing/2014/main" id="{A4F82977-7949-4B7C-8AD1-8213A403FAD9}"/>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8" name="Title 1">
            <a:extLst>
              <a:ext uri="{FF2B5EF4-FFF2-40B4-BE49-F238E27FC236}">
                <a16:creationId xmlns="" xmlns:a16="http://schemas.microsoft.com/office/drawing/2014/main" id="{C440FED0-93DE-4B49-AC17-91972FDD903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53217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05 One column">
  <p:cSld name="005 One column">
    <p:bg>
      <p:bgPr>
        <a:solidFill>
          <a:schemeClr val="lt2"/>
        </a:solidFill>
        <a:effectLst/>
      </p:bgPr>
    </p:bg>
    <p:spTree>
      <p:nvGrpSpPr>
        <p:cNvPr id="1" name="Shape 316"/>
        <p:cNvGrpSpPr/>
        <p:nvPr/>
      </p:nvGrpSpPr>
      <p:grpSpPr>
        <a:xfrm>
          <a:off x="0" y="0"/>
          <a:ext cx="0" cy="0"/>
          <a:chOff x="0" y="0"/>
          <a:chExt cx="0" cy="0"/>
        </a:xfrm>
      </p:grpSpPr>
      <p:sp>
        <p:nvSpPr>
          <p:cNvPr id="317" name="Google Shape;317;p10"/>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8" name="Google Shape;318;p10"/>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9" name="Google Shape;319;p10"/>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0" name="Google Shape;320;p10"/>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1" name="Google Shape;321;p10"/>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2" name="Google Shape;322;p10"/>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3" name="Google Shape;323;p10"/>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4" name="Google Shape;324;p10"/>
          <p:cNvSpPr/>
          <p:nvPr/>
        </p:nvSpPr>
        <p:spPr>
          <a:xfrm flipH="1">
            <a:off x="6251"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5" name="Google Shape;325;p10"/>
          <p:cNvSpPr/>
          <p:nvPr/>
        </p:nvSpPr>
        <p:spPr>
          <a:xfrm flipH="1">
            <a:off x="6251" y="4614531"/>
            <a:ext cx="12186015" cy="2244932"/>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6" name="Google Shape;326;p10"/>
          <p:cNvSpPr/>
          <p:nvPr/>
        </p:nvSpPr>
        <p:spPr>
          <a:xfrm flipH="1">
            <a:off x="6251"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7" name="Google Shape;327;p10"/>
          <p:cNvSpPr/>
          <p:nvPr/>
        </p:nvSpPr>
        <p:spPr>
          <a:xfrm flipH="1">
            <a:off x="6251"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8" name="Google Shape;328;p10"/>
          <p:cNvSpPr/>
          <p:nvPr/>
        </p:nvSpPr>
        <p:spPr>
          <a:xfrm flipH="1">
            <a:off x="9225768" y="4465676"/>
            <a:ext cx="24774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29" name="Google Shape;329;p10"/>
          <p:cNvGrpSpPr/>
          <p:nvPr/>
        </p:nvGrpSpPr>
        <p:grpSpPr>
          <a:xfrm flipH="1">
            <a:off x="10023150" y="2947309"/>
            <a:ext cx="1738239" cy="1743417"/>
            <a:chOff x="4067175" y="-2019300"/>
            <a:chExt cx="4220050" cy="4232623"/>
          </a:xfrm>
        </p:grpSpPr>
        <p:sp>
          <p:nvSpPr>
            <p:cNvPr id="330" name="Google Shape;330;p10"/>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1" name="Google Shape;331;p10"/>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2" name="Google Shape;332;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3" name="Google Shape;333;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4" name="Google Shape;334;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5" name="Google Shape;335;p10"/>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6" name="Google Shape;336;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7" name="Google Shape;337;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8" name="Google Shape;338;p10"/>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9" name="Google Shape;339;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0" name="Google Shape;340;p10"/>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1" name="Google Shape;341;p10"/>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2" name="Google Shape;342;p10"/>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43" name="Google Shape;343;p10"/>
          <p:cNvGrpSpPr/>
          <p:nvPr/>
        </p:nvGrpSpPr>
        <p:grpSpPr>
          <a:xfrm flipH="1">
            <a:off x="9662121" y="4002367"/>
            <a:ext cx="647105" cy="773048"/>
            <a:chOff x="12650622" y="-224128"/>
            <a:chExt cx="1467358" cy="1752944"/>
          </a:xfrm>
        </p:grpSpPr>
        <p:sp>
          <p:nvSpPr>
            <p:cNvPr id="344" name="Google Shape;344;p10"/>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5" name="Google Shape;345;p10"/>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6" name="Google Shape;346;p10"/>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7" name="Google Shape;347;p10"/>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8" name="Google Shape;348;p10"/>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9" name="Google Shape;349;p10"/>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350" name="Google Shape;350;p10"/>
          <p:cNvSpPr/>
          <p:nvPr/>
        </p:nvSpPr>
        <p:spPr>
          <a:xfrm flipH="1">
            <a:off x="10544108" y="6276755"/>
            <a:ext cx="13788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51" name="Google Shape;351;p10"/>
          <p:cNvGrpSpPr/>
          <p:nvPr/>
        </p:nvGrpSpPr>
        <p:grpSpPr>
          <a:xfrm flipH="1">
            <a:off x="10554784" y="5009996"/>
            <a:ext cx="1445198" cy="1444839"/>
            <a:chOff x="2148829" y="2424101"/>
            <a:chExt cx="2454481" cy="2453871"/>
          </a:xfrm>
        </p:grpSpPr>
        <p:sp>
          <p:nvSpPr>
            <p:cNvPr id="352" name="Google Shape;352;p10"/>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3" name="Google Shape;353;p10"/>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4" name="Google Shape;354;p10"/>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5" name="Google Shape;355;p10"/>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6" name="Google Shape;356;p10"/>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7" name="Google Shape;357;p10"/>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8" name="Google Shape;358;p10"/>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9" name="Google Shape;359;p10"/>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60" name="Google Shape;360;p10"/>
          <p:cNvGrpSpPr/>
          <p:nvPr/>
        </p:nvGrpSpPr>
        <p:grpSpPr>
          <a:xfrm flipH="1">
            <a:off x="-18498" y="-2075"/>
            <a:ext cx="12243025" cy="6862144"/>
            <a:chOff x="-18498" y="-2075"/>
            <a:chExt cx="12243025" cy="6862144"/>
          </a:xfrm>
        </p:grpSpPr>
        <p:sp>
          <p:nvSpPr>
            <p:cNvPr id="361" name="Google Shape;361;p10"/>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62" name="Google Shape;362;p10"/>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6056368" y="1425442"/>
                    <a:pt x="4973376" y="958781"/>
                  </a:cubicBezTo>
                  <a:cubicBezTo>
                    <a:pt x="3890384" y="492120"/>
                    <a:pt x="2927072" y="1065158"/>
                    <a:pt x="3106175" y="1687943"/>
                  </a:cubicBezTo>
                  <a:cubicBezTo>
                    <a:pt x="3285278" y="2310728"/>
                    <a:pt x="3701638" y="2965385"/>
                    <a:pt x="3516222" y="3492072"/>
                  </a:cubicBezTo>
                  <a:cubicBezTo>
                    <a:pt x="3330806" y="4018759"/>
                    <a:pt x="2426224" y="3977124"/>
                    <a:pt x="2155286" y="4206240"/>
                  </a:cubicBezTo>
                  <a:cubicBezTo>
                    <a:pt x="1884348" y="4435356"/>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63" name="Google Shape;363;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2100"/>
              <a:buNone/>
              <a:defRPr sz="2100" b="1">
                <a:solidFill>
                  <a:srgbClr val="E9AA59"/>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64" name="Google Shape;364;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365" name="Google Shape;365;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52" name="Title 1">
            <a:extLst>
              <a:ext uri="{FF2B5EF4-FFF2-40B4-BE49-F238E27FC236}">
                <a16:creationId xmlns="" xmlns:a16="http://schemas.microsoft.com/office/drawing/2014/main" id="{73DD142B-109F-42CB-AFE6-43308A4A9733}"/>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3" name="Title 1">
            <a:extLst>
              <a:ext uri="{FF2B5EF4-FFF2-40B4-BE49-F238E27FC236}">
                <a16:creationId xmlns="" xmlns:a16="http://schemas.microsoft.com/office/drawing/2014/main" id="{B1139A64-C449-4B97-A92A-71E8B82CF96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0501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58496BB-F294-E18F-C4A5-532762B2DD4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8EF15ED-9449-20B4-8FC2-34602F4E856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D2E3E4EF-2A1A-87B8-6AD9-19AE86721EC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3DBBD896-34FF-2EC1-8890-6A08F2591F88}"/>
              </a:ext>
            </a:extLst>
          </p:cNvPr>
          <p:cNvSpPr>
            <a:spLocks noGrp="1"/>
          </p:cNvSpPr>
          <p:nvPr>
            <p:ph type="dt" sz="half" idx="10"/>
          </p:nvPr>
        </p:nvSpPr>
        <p:spPr/>
        <p:txBody>
          <a:bodyPr/>
          <a:lstStyle/>
          <a:p>
            <a:fld id="{EBE79F17-2F3E-41F9-AFB4-F24877A05D58}" type="datetimeFigureOut">
              <a:rPr lang="zh-CN" altLang="en-US" smtClean="0"/>
              <a:t>2023/11/16</a:t>
            </a:fld>
            <a:endParaRPr lang="zh-CN" altLang="en-US"/>
          </a:p>
        </p:txBody>
      </p:sp>
      <p:sp>
        <p:nvSpPr>
          <p:cNvPr id="6" name="页脚占位符 5">
            <a:extLst>
              <a:ext uri="{FF2B5EF4-FFF2-40B4-BE49-F238E27FC236}">
                <a16:creationId xmlns="" xmlns:a16="http://schemas.microsoft.com/office/drawing/2014/main" id="{D1596A9B-08F4-1376-A331-A6D53B17D6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FCC82869-CE32-AACA-7557-7B14B7A2D017}"/>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36272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09 Big Title">
  <p:cSld name="009 Big Title">
    <p:bg>
      <p:bgPr>
        <a:solidFill>
          <a:srgbClr val="F9BC6E"/>
        </a:solidFill>
        <a:effectLst/>
      </p:bgPr>
    </p:bg>
    <p:spTree>
      <p:nvGrpSpPr>
        <p:cNvPr id="1" name="Shape 420"/>
        <p:cNvGrpSpPr/>
        <p:nvPr/>
      </p:nvGrpSpPr>
      <p:grpSpPr>
        <a:xfrm>
          <a:off x="0" y="0"/>
          <a:ext cx="0" cy="0"/>
          <a:chOff x="0" y="0"/>
          <a:chExt cx="0" cy="0"/>
        </a:xfrm>
      </p:grpSpPr>
      <p:sp>
        <p:nvSpPr>
          <p:cNvPr id="421" name="Google Shape;421;p12"/>
          <p:cNvSpPr/>
          <p:nvPr/>
        </p:nvSpPr>
        <p:spPr>
          <a:xfrm flipH="1">
            <a:off x="262272" y="2731825"/>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2" name="Google Shape;422;p12"/>
          <p:cNvSpPr/>
          <p:nvPr/>
        </p:nvSpPr>
        <p:spPr>
          <a:xfrm>
            <a:off x="115838" y="4500300"/>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24" name="Google Shape;424;p12"/>
          <p:cNvGrpSpPr/>
          <p:nvPr/>
        </p:nvGrpSpPr>
        <p:grpSpPr>
          <a:xfrm flipH="1">
            <a:off x="460344" y="3846826"/>
            <a:ext cx="1768593" cy="1886188"/>
            <a:chOff x="-4259888" y="2290454"/>
            <a:chExt cx="4283344" cy="4568148"/>
          </a:xfrm>
        </p:grpSpPr>
        <p:sp>
          <p:nvSpPr>
            <p:cNvPr id="425" name="Google Shape;425;p1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6" name="Google Shape;426;p1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7" name="Google Shape;427;p1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8" name="Google Shape;428;p1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9" name="Google Shape;429;p1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0" name="Google Shape;430;p1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31" name="Google Shape;431;p12"/>
          <p:cNvSpPr/>
          <p:nvPr/>
        </p:nvSpPr>
        <p:spPr>
          <a:xfrm>
            <a:off x="5431809" y="2687423"/>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2" name="Google Shape;432;p12"/>
          <p:cNvSpPr/>
          <p:nvPr/>
        </p:nvSpPr>
        <p:spPr>
          <a:xfrm>
            <a:off x="7010922" y="4926841"/>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3" name="Google Shape;433;p12"/>
          <p:cNvSpPr/>
          <p:nvPr/>
        </p:nvSpPr>
        <p:spPr>
          <a:xfrm>
            <a:off x="0" y="1"/>
            <a:ext cx="12194349" cy="1955241"/>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4" name="Google Shape;434;p12"/>
          <p:cNvSpPr/>
          <p:nvPr/>
        </p:nvSpPr>
        <p:spPr>
          <a:xfrm>
            <a:off x="0" y="1480821"/>
            <a:ext cx="12194349" cy="57505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5" name="Google Shape;435;p12"/>
          <p:cNvSpPr/>
          <p:nvPr/>
        </p:nvSpPr>
        <p:spPr>
          <a:xfrm>
            <a:off x="0" y="594064"/>
            <a:ext cx="12194533" cy="848611"/>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6" name="Google Shape;436;p12"/>
          <p:cNvSpPr/>
          <p:nvPr/>
        </p:nvSpPr>
        <p:spPr>
          <a:xfrm>
            <a:off x="0" y="192306"/>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7" name="Google Shape;437;p12"/>
          <p:cNvSpPr/>
          <p:nvPr/>
        </p:nvSpPr>
        <p:spPr>
          <a:xfrm>
            <a:off x="0" y="0"/>
            <a:ext cx="12194349" cy="104429"/>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8" name="Google Shape;438;p12"/>
          <p:cNvSpPr/>
          <p:nvPr/>
        </p:nvSpPr>
        <p:spPr>
          <a:xfrm>
            <a:off x="0" y="1841998"/>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DE3C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9" name="Google Shape;439;p12"/>
          <p:cNvSpPr/>
          <p:nvPr/>
        </p:nvSpPr>
        <p:spPr>
          <a:xfrm>
            <a:off x="372764" y="5334959"/>
            <a:ext cx="4193098" cy="1343044"/>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1" name="Google Shape;441;p12"/>
          <p:cNvSpPr/>
          <p:nvPr/>
        </p:nvSpPr>
        <p:spPr>
          <a:xfrm>
            <a:off x="723093" y="4901251"/>
            <a:ext cx="2301155" cy="785698"/>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2" name="Google Shape;442;p12"/>
          <p:cNvSpPr/>
          <p:nvPr/>
        </p:nvSpPr>
        <p:spPr>
          <a:xfrm>
            <a:off x="2996742" y="5743141"/>
            <a:ext cx="1356946" cy="364779"/>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3" name="Google Shape;443;p12"/>
          <p:cNvSpPr/>
          <p:nvPr/>
        </p:nvSpPr>
        <p:spPr>
          <a:xfrm>
            <a:off x="2710132" y="4941931"/>
            <a:ext cx="1356941" cy="113936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4" name="Google Shape;444;p12"/>
          <p:cNvSpPr/>
          <p:nvPr/>
        </p:nvSpPr>
        <p:spPr>
          <a:xfrm>
            <a:off x="2793215" y="4960674"/>
            <a:ext cx="1273864" cy="1120545"/>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5" name="Google Shape;445;p12"/>
          <p:cNvSpPr/>
          <p:nvPr/>
        </p:nvSpPr>
        <p:spPr>
          <a:xfrm>
            <a:off x="2791022" y="4941931"/>
            <a:ext cx="1195177" cy="316753"/>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6" name="Google Shape;446;p12"/>
          <p:cNvSpPr/>
          <p:nvPr/>
        </p:nvSpPr>
        <p:spPr>
          <a:xfrm>
            <a:off x="1779570" y="6088778"/>
            <a:ext cx="1214733" cy="12372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47" name="Google Shape;447;p12"/>
          <p:cNvGrpSpPr/>
          <p:nvPr/>
        </p:nvGrpSpPr>
        <p:grpSpPr>
          <a:xfrm rot="-567658">
            <a:off x="1936837" y="4975464"/>
            <a:ext cx="1015877" cy="1213593"/>
            <a:chOff x="12650622" y="-224128"/>
            <a:chExt cx="1467358" cy="1752944"/>
          </a:xfrm>
        </p:grpSpPr>
        <p:sp>
          <p:nvSpPr>
            <p:cNvPr id="448" name="Google Shape;448;p1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9" name="Google Shape;449;p1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0" name="Google Shape;450;p1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1" name="Google Shape;451;p1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2" name="Google Shape;452;p1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3" name="Google Shape;453;p1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54" name="Google Shape;454;p12"/>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455" name="Google Shape;455;p12"/>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38" name="Title 1">
            <a:extLst>
              <a:ext uri="{FF2B5EF4-FFF2-40B4-BE49-F238E27FC236}">
                <a16:creationId xmlns="" xmlns:a16="http://schemas.microsoft.com/office/drawing/2014/main" id="{7570C947-3EC1-4102-93DE-7FD6887496EF}"/>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9" name="Title 1">
            <a:extLst>
              <a:ext uri="{FF2B5EF4-FFF2-40B4-BE49-F238E27FC236}">
                <a16:creationId xmlns="" xmlns:a16="http://schemas.microsoft.com/office/drawing/2014/main" id="{DB40ACC2-FB4F-4574-8D8A-92F5A7CD2337}"/>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014682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457"/>
        <p:cNvGrpSpPr/>
        <p:nvPr/>
      </p:nvGrpSpPr>
      <p:grpSpPr>
        <a:xfrm>
          <a:off x="0" y="0"/>
          <a:ext cx="0" cy="0"/>
          <a:chOff x="0" y="0"/>
          <a:chExt cx="0" cy="0"/>
        </a:xfrm>
      </p:grpSpPr>
      <p:grpSp>
        <p:nvGrpSpPr>
          <p:cNvPr id="458" name="Google Shape;458;p13"/>
          <p:cNvGrpSpPr/>
          <p:nvPr/>
        </p:nvGrpSpPr>
        <p:grpSpPr>
          <a:xfrm flipH="1">
            <a:off x="-6006" y="1"/>
            <a:ext cx="12198272" cy="6919414"/>
            <a:chOff x="-266" y="1"/>
            <a:chExt cx="12198272" cy="6919414"/>
          </a:xfrm>
        </p:grpSpPr>
        <p:sp>
          <p:nvSpPr>
            <p:cNvPr id="459" name="Google Shape;459;p13"/>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0" name="Google Shape;460;p13"/>
            <p:cNvSpPr/>
            <p:nvPr/>
          </p:nvSpPr>
          <p:spPr>
            <a:xfrm>
              <a:off x="0" y="1691673"/>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1" name="Google Shape;461;p13"/>
            <p:cNvSpPr/>
            <p:nvPr/>
          </p:nvSpPr>
          <p:spPr>
            <a:xfrm>
              <a:off x="0" y="250121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15230" y="1965913"/>
                    <a:pt x="6969129" y="2047899"/>
                    <a:pt x="6902181" y="2106728"/>
                  </a:cubicBezTo>
                  <a:lnTo>
                    <a:pt x="6854081" y="2142036"/>
                  </a:lnTo>
                  <a:lnTo>
                    <a:pt x="6825018" y="2195581"/>
                  </a:lnTo>
                  <a:cubicBezTo>
                    <a:pt x="6725687" y="2342609"/>
                    <a:pt x="6557473" y="2439276"/>
                    <a:pt x="6366681" y="2439276"/>
                  </a:cubicBezTo>
                  <a:cubicBezTo>
                    <a:pt x="6214048" y="2439276"/>
                    <a:pt x="6075864" y="2377409"/>
                    <a:pt x="5975839" y="2277384"/>
                  </a:cubicBezTo>
                  <a:lnTo>
                    <a:pt x="5933753" y="2226376"/>
                  </a:lnTo>
                  <a:lnTo>
                    <a:pt x="5877214" y="2198628"/>
                  </a:lnTo>
                  <a:cubicBezTo>
                    <a:pt x="5781474" y="2140543"/>
                    <a:pt x="5713429" y="2041386"/>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9" y="2253544"/>
                    <a:pt x="4584288" y="2253544"/>
                  </a:cubicBezTo>
                  <a:cubicBezTo>
                    <a:pt x="4367785"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4" y="1361623"/>
                  </a:cubicBezTo>
                  <a:cubicBezTo>
                    <a:pt x="4903662" y="1182934"/>
                    <a:pt x="5073492" y="1054536"/>
                    <a:pt x="5273231" y="1054536"/>
                  </a:cubicBezTo>
                  <a:cubicBezTo>
                    <a:pt x="5448967" y="1054536"/>
                    <a:pt x="5601558" y="1153977"/>
                    <a:pt x="5677759" y="1299615"/>
                  </a:cubicBezTo>
                  <a:cubicBezTo>
                    <a:pt x="5736836" y="1221034"/>
                    <a:pt x="5818525" y="1160347"/>
                    <a:pt x="5913140"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2" name="Google Shape;462;p13"/>
            <p:cNvSpPr/>
            <p:nvPr/>
          </p:nvSpPr>
          <p:spPr>
            <a:xfrm>
              <a:off x="8947421" y="1811733"/>
              <a:ext cx="3143250" cy="318325"/>
            </a:xfrm>
            <a:custGeom>
              <a:avLst/>
              <a:gdLst/>
              <a:ahLst/>
              <a:cxnLst/>
              <a:rect l="l" t="t" r="r" b="b"/>
              <a:pathLst>
                <a:path w="3143250" h="318325" extrusionOk="0">
                  <a:moveTo>
                    <a:pt x="0" y="318326"/>
                  </a:moveTo>
                  <a:lnTo>
                    <a:pt x="3143250" y="318326"/>
                  </a:lnTo>
                  <a:lnTo>
                    <a:pt x="2933033" y="262509"/>
                  </a:lnTo>
                  <a:cubicBezTo>
                    <a:pt x="2817781" y="231934"/>
                    <a:pt x="2711291" y="184309"/>
                    <a:pt x="2619375" y="122301"/>
                  </a:cubicBezTo>
                  <a:cubicBezTo>
                    <a:pt x="2413254" y="-16859"/>
                    <a:pt x="2106168" y="-16859"/>
                    <a:pt x="1899952" y="122301"/>
                  </a:cubicBezTo>
                  <a:cubicBezTo>
                    <a:pt x="1695736" y="260128"/>
                    <a:pt x="1391507" y="260128"/>
                    <a:pt x="1187291" y="122301"/>
                  </a:cubicBezTo>
                  <a:cubicBezTo>
                    <a:pt x="945737" y="-40767"/>
                    <a:pt x="585978" y="-40767"/>
                    <a:pt x="344424" y="122301"/>
                  </a:cubicBezTo>
                  <a:cubicBezTo>
                    <a:pt x="236601" y="195072"/>
                    <a:pt x="121348" y="260604"/>
                    <a:pt x="0" y="318326"/>
                  </a:cubicBezTo>
                  <a:lnTo>
                    <a:pt x="0" y="318326"/>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3" name="Google Shape;463;p13"/>
            <p:cNvSpPr/>
            <p:nvPr/>
          </p:nvSpPr>
          <p:spPr>
            <a:xfrm>
              <a:off x="7588288" y="2969887"/>
              <a:ext cx="3606069" cy="366212"/>
            </a:xfrm>
            <a:custGeom>
              <a:avLst/>
              <a:gdLst/>
              <a:ahLst/>
              <a:cxnLst/>
              <a:rect l="l" t="t" r="r" b="b"/>
              <a:pathLst>
                <a:path w="3606069" h="366212" extrusionOk="0">
                  <a:moveTo>
                    <a:pt x="3273266" y="366212"/>
                  </a:moveTo>
                  <a:lnTo>
                    <a:pt x="0" y="366212"/>
                  </a:lnTo>
                  <a:lnTo>
                    <a:pt x="144113" y="312110"/>
                  </a:lnTo>
                  <a:cubicBezTo>
                    <a:pt x="267653" y="265819"/>
                    <a:pt x="382715" y="199334"/>
                    <a:pt x="484632" y="115514"/>
                  </a:cubicBezTo>
                  <a:cubicBezTo>
                    <a:pt x="671893" y="-38505"/>
                    <a:pt x="941927" y="-38505"/>
                    <a:pt x="1129093" y="115514"/>
                  </a:cubicBezTo>
                  <a:cubicBezTo>
                    <a:pt x="1329690" y="280583"/>
                    <a:pt x="1619155" y="280583"/>
                    <a:pt x="1819751" y="115514"/>
                  </a:cubicBezTo>
                  <a:cubicBezTo>
                    <a:pt x="1978533" y="-15073"/>
                    <a:pt x="2207514" y="-15073"/>
                    <a:pt x="2366296" y="115514"/>
                  </a:cubicBezTo>
                  <a:cubicBezTo>
                    <a:pt x="2547747" y="264771"/>
                    <a:pt x="2809494" y="264771"/>
                    <a:pt x="2990945" y="115514"/>
                  </a:cubicBezTo>
                  <a:cubicBezTo>
                    <a:pt x="3080099" y="42172"/>
                    <a:pt x="3199162" y="16359"/>
                    <a:pt x="3310700" y="46268"/>
                  </a:cubicBezTo>
                  <a:cubicBezTo>
                    <a:pt x="3422238" y="76176"/>
                    <a:pt x="3512439" y="157996"/>
                    <a:pt x="3552920" y="266105"/>
                  </a:cubicBezTo>
                  <a:cubicBezTo>
                    <a:pt x="3566351" y="302014"/>
                    <a:pt x="3584353" y="335542"/>
                    <a:pt x="3606070" y="366117"/>
                  </a:cubicBezTo>
                  <a:lnTo>
                    <a:pt x="3273266" y="36611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4" name="Google Shape;464;p13"/>
            <p:cNvSpPr/>
            <p:nvPr/>
          </p:nvSpPr>
          <p:spPr>
            <a:xfrm>
              <a:off x="0" y="5186149"/>
              <a:ext cx="12194349" cy="1672246"/>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5" name="Google Shape;465;p13"/>
            <p:cNvSpPr/>
            <p:nvPr/>
          </p:nvSpPr>
          <p:spPr>
            <a:xfrm>
              <a:off x="-81" y="5403001"/>
              <a:ext cx="12194349" cy="28104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6" name="Google Shape;466;p13"/>
            <p:cNvSpPr/>
            <p:nvPr/>
          </p:nvSpPr>
          <p:spPr>
            <a:xfrm>
              <a:off x="0" y="6402906"/>
              <a:ext cx="12194533" cy="414735"/>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7" name="Google Shape;467;p13"/>
            <p:cNvSpPr/>
            <p:nvPr/>
          </p:nvSpPr>
          <p:spPr>
            <a:xfrm>
              <a:off x="-266" y="5975923"/>
              <a:ext cx="12194533" cy="2826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8" name="Google Shape;468;p13"/>
            <p:cNvSpPr/>
            <p:nvPr/>
          </p:nvSpPr>
          <p:spPr>
            <a:xfrm>
              <a:off x="0" y="5186149"/>
              <a:ext cx="12194349" cy="51037"/>
            </a:xfrm>
            <a:custGeom>
              <a:avLst/>
              <a:gdLst/>
              <a:ahLst/>
              <a:cxnLst/>
              <a:rect l="l" t="t" r="r" b="b"/>
              <a:pathLst>
                <a:path w="6860393" h="104691" extrusionOk="0">
                  <a:moveTo>
                    <a:pt x="0" y="0"/>
                  </a:moveTo>
                  <a:lnTo>
                    <a:pt x="6860394" y="0"/>
                  </a:lnTo>
                  <a:lnTo>
                    <a:pt x="6860394" y="104691"/>
                  </a:lnTo>
                  <a:lnTo>
                    <a:pt x="0" y="104691"/>
                  </a:lnTo>
                  <a:close/>
                </a:path>
              </a:pathLst>
            </a:custGeom>
            <a:solidFill>
              <a:srgbClr val="0B93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69" name="Google Shape;469;p13"/>
            <p:cNvGrpSpPr/>
            <p:nvPr/>
          </p:nvGrpSpPr>
          <p:grpSpPr>
            <a:xfrm>
              <a:off x="0" y="4274701"/>
              <a:ext cx="12194533" cy="1071701"/>
              <a:chOff x="0" y="5280348"/>
              <a:chExt cx="12194533" cy="1762086"/>
            </a:xfrm>
          </p:grpSpPr>
          <p:sp>
            <p:nvSpPr>
              <p:cNvPr id="470" name="Google Shape;470;p13"/>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1" name="Google Shape;471;p13"/>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2" name="Google Shape;472;p13"/>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3" name="Google Shape;473;p13"/>
              <p:cNvSpPr/>
              <p:nvPr/>
            </p:nvSpPr>
            <p:spPr>
              <a:xfrm>
                <a:off x="0" y="6711325"/>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474" name="Google Shape;474;p13"/>
            <p:cNvSpPr/>
            <p:nvPr/>
          </p:nvSpPr>
          <p:spPr>
            <a:xfrm>
              <a:off x="1" y="6752375"/>
              <a:ext cx="12198005"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0" i="0" u="none" strike="noStrike" kern="1200" cap="none" spc="0" normalizeH="0" baseline="0" noProof="0">
                  <a:ln>
                    <a:noFill/>
                  </a:ln>
                  <a:solidFill>
                    <a:srgbClr val="000000"/>
                  </a:solidFill>
                  <a:effectLst/>
                  <a:uLnTx/>
                  <a:uFillTx/>
                  <a:latin typeface="Calibri"/>
                  <a:ea typeface="Calibri"/>
                  <a:cs typeface="Calibri"/>
                  <a:sym typeface="Calibri"/>
                </a:rPr>
                <a:t> </a:t>
              </a:r>
              <a:endParaRPr kumimoji="0" sz="1800" b="0" i="0" u="none" strike="noStrike" kern="1200" cap="none" spc="0" normalizeH="0" baseline="0" noProof="0">
                <a:ln>
                  <a:noFill/>
                </a:ln>
                <a:solidFill>
                  <a:srgbClr val="FFFBF8"/>
                </a:solidFill>
                <a:effectLst/>
                <a:uLnTx/>
                <a:uFillTx/>
                <a:latin typeface="Arial"/>
                <a:ea typeface="+mn-ea"/>
                <a:cs typeface="+mn-cs"/>
              </a:endParaRPr>
            </a:p>
          </p:txBody>
        </p:sp>
        <p:grpSp>
          <p:nvGrpSpPr>
            <p:cNvPr id="475" name="Google Shape;475;p13"/>
            <p:cNvGrpSpPr/>
            <p:nvPr/>
          </p:nvGrpSpPr>
          <p:grpSpPr>
            <a:xfrm>
              <a:off x="9261102" y="1405623"/>
              <a:ext cx="2930722" cy="3360545"/>
              <a:chOff x="231649" y="2116677"/>
              <a:chExt cx="3567960" cy="4091241"/>
            </a:xfrm>
          </p:grpSpPr>
          <p:grpSp>
            <p:nvGrpSpPr>
              <p:cNvPr id="476" name="Google Shape;476;p13"/>
              <p:cNvGrpSpPr/>
              <p:nvPr/>
            </p:nvGrpSpPr>
            <p:grpSpPr>
              <a:xfrm>
                <a:off x="231649" y="2773013"/>
                <a:ext cx="1834009" cy="3417487"/>
                <a:chOff x="3732495" y="1449310"/>
                <a:chExt cx="1834009" cy="3417487"/>
              </a:xfrm>
            </p:grpSpPr>
            <p:sp>
              <p:nvSpPr>
                <p:cNvPr id="477" name="Google Shape;477;p13"/>
                <p:cNvSpPr/>
                <p:nvPr/>
              </p:nvSpPr>
              <p:spPr>
                <a:xfrm>
                  <a:off x="4534185" y="1954243"/>
                  <a:ext cx="621029" cy="2912554"/>
                </a:xfrm>
                <a:custGeom>
                  <a:avLst/>
                  <a:gdLst/>
                  <a:ahLst/>
                  <a:cxnLst/>
                  <a:rect l="l" t="t" r="r" b="b"/>
                  <a:pathLst>
                    <a:path w="621029" h="2912554" extrusionOk="0">
                      <a:moveTo>
                        <a:pt x="621030" y="2912555"/>
                      </a:moveTo>
                      <a:lnTo>
                        <a:pt x="621030" y="2175034"/>
                      </a:lnTo>
                      <a:cubicBezTo>
                        <a:pt x="621030" y="1411415"/>
                        <a:pt x="420053" y="661321"/>
                        <a:pt x="38195" y="0"/>
                      </a:cubicBezTo>
                      <a:lnTo>
                        <a:pt x="0" y="18193"/>
                      </a:lnTo>
                      <a:cubicBezTo>
                        <a:pt x="468821" y="941356"/>
                        <a:pt x="519684" y="1849469"/>
                        <a:pt x="374047" y="2912555"/>
                      </a:cubicBezTo>
                      <a:lnTo>
                        <a:pt x="621030" y="2912555"/>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8" name="Google Shape;478;p13"/>
                <p:cNvSpPr/>
                <p:nvPr/>
              </p:nvSpPr>
              <p:spPr>
                <a:xfrm>
                  <a:off x="4534185" y="1954243"/>
                  <a:ext cx="110204" cy="153352"/>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9" name="Google Shape;479;p13"/>
                <p:cNvSpPr/>
                <p:nvPr/>
              </p:nvSpPr>
              <p:spPr>
                <a:xfrm>
                  <a:off x="3914679" y="1449310"/>
                  <a:ext cx="945070" cy="498646"/>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0" name="Google Shape;480;p13"/>
                <p:cNvSpPr/>
                <p:nvPr/>
              </p:nvSpPr>
              <p:spPr>
                <a:xfrm>
                  <a:off x="3732495" y="1635094"/>
                  <a:ext cx="1834009" cy="842928"/>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1" name="Google Shape;481;p13"/>
                <p:cNvSpPr/>
                <p:nvPr/>
              </p:nvSpPr>
              <p:spPr>
                <a:xfrm>
                  <a:off x="4277189" y="1894251"/>
                  <a:ext cx="949844" cy="583771"/>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82" name="Google Shape;482;p13"/>
              <p:cNvGrpSpPr/>
              <p:nvPr/>
            </p:nvGrpSpPr>
            <p:grpSpPr>
              <a:xfrm>
                <a:off x="1603968" y="2116677"/>
                <a:ext cx="2195641" cy="4091241"/>
                <a:chOff x="6245637" y="775556"/>
                <a:chExt cx="2195641" cy="4091241"/>
              </a:xfrm>
            </p:grpSpPr>
            <p:sp>
              <p:nvSpPr>
                <p:cNvPr id="483" name="Google Shape;483;p13"/>
                <p:cNvSpPr/>
                <p:nvPr/>
              </p:nvSpPr>
              <p:spPr>
                <a:xfrm>
                  <a:off x="6738079" y="1380076"/>
                  <a:ext cx="743521" cy="3486721"/>
                </a:xfrm>
                <a:custGeom>
                  <a:avLst/>
                  <a:gdLst/>
                  <a:ahLst/>
                  <a:cxnLst/>
                  <a:rect l="l" t="t" r="r" b="b"/>
                  <a:pathLst>
                    <a:path w="743521" h="3486721" extrusionOk="0">
                      <a:moveTo>
                        <a:pt x="0" y="3486722"/>
                      </a:moveTo>
                      <a:lnTo>
                        <a:pt x="0" y="2603849"/>
                      </a:lnTo>
                      <a:cubicBezTo>
                        <a:pt x="0" y="1689735"/>
                        <a:pt x="240602" y="791718"/>
                        <a:pt x="697706" y="0"/>
                      </a:cubicBezTo>
                      <a:lnTo>
                        <a:pt x="743522" y="21812"/>
                      </a:lnTo>
                      <a:cubicBezTo>
                        <a:pt x="182308" y="1126998"/>
                        <a:pt x="121444" y="2214182"/>
                        <a:pt x="295751" y="3486722"/>
                      </a:cubicBezTo>
                      <a:lnTo>
                        <a:pt x="0" y="3486722"/>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4" name="Google Shape;484;p13"/>
                <p:cNvSpPr/>
                <p:nvPr/>
              </p:nvSpPr>
              <p:spPr>
                <a:xfrm>
                  <a:off x="7349584" y="1380172"/>
                  <a:ext cx="132016" cy="18364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5" name="Google Shape;485;p13"/>
                <p:cNvSpPr/>
                <p:nvPr/>
              </p:nvSpPr>
              <p:spPr>
                <a:xfrm>
                  <a:off x="7091933" y="775556"/>
                  <a:ext cx="1131284" cy="59699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6" name="Google Shape;486;p13"/>
                <p:cNvSpPr/>
                <p:nvPr/>
              </p:nvSpPr>
              <p:spPr>
                <a:xfrm>
                  <a:off x="6245637" y="998045"/>
                  <a:ext cx="2195641" cy="1009062"/>
                </a:xfrm>
                <a:custGeom>
                  <a:avLst/>
                  <a:gdLst/>
                  <a:ahLst/>
                  <a:cxnLst/>
                  <a:rect l="l" t="t" r="r" b="b"/>
                  <a:pathLst>
                    <a:path w="2195641" h="1009062" extrusionOk="0">
                      <a:moveTo>
                        <a:pt x="2192941" y="1009062"/>
                      </a:moveTo>
                      <a:cubicBezTo>
                        <a:pt x="2242757" y="437372"/>
                        <a:pt x="1591247" y="107997"/>
                        <a:pt x="1235964" y="329644"/>
                      </a:cubicBezTo>
                      <a:cubicBezTo>
                        <a:pt x="1054037" y="-135271"/>
                        <a:pt x="0" y="-82598"/>
                        <a:pt x="0" y="326025"/>
                      </a:cubicBezTo>
                      <a:lnTo>
                        <a:pt x="267367" y="340788"/>
                      </a:lnTo>
                      <a:lnTo>
                        <a:pt x="295275" y="176482"/>
                      </a:lnTo>
                      <a:lnTo>
                        <a:pt x="304419" y="342789"/>
                      </a:lnTo>
                      <a:lnTo>
                        <a:pt x="554450" y="356600"/>
                      </a:lnTo>
                      <a:lnTo>
                        <a:pt x="604457" y="176482"/>
                      </a:lnTo>
                      <a:lnTo>
                        <a:pt x="599599" y="359076"/>
                      </a:lnTo>
                      <a:lnTo>
                        <a:pt x="882301" y="374697"/>
                      </a:lnTo>
                      <a:lnTo>
                        <a:pt x="902780" y="227155"/>
                      </a:lnTo>
                      <a:lnTo>
                        <a:pt x="924116" y="376983"/>
                      </a:lnTo>
                      <a:lnTo>
                        <a:pt x="1213104" y="392890"/>
                      </a:lnTo>
                      <a:lnTo>
                        <a:pt x="1350931" y="479568"/>
                      </a:lnTo>
                      <a:lnTo>
                        <a:pt x="1452848" y="395652"/>
                      </a:lnTo>
                      <a:lnTo>
                        <a:pt x="1402556" y="512048"/>
                      </a:lnTo>
                      <a:lnTo>
                        <a:pt x="1610011" y="642445"/>
                      </a:lnTo>
                      <a:lnTo>
                        <a:pt x="1740503" y="504523"/>
                      </a:lnTo>
                      <a:lnTo>
                        <a:pt x="1680305" y="686737"/>
                      </a:lnTo>
                      <a:lnTo>
                        <a:pt x="1950530" y="856662"/>
                      </a:lnTo>
                      <a:lnTo>
                        <a:pt x="2024444" y="762841"/>
                      </a:lnTo>
                      <a:lnTo>
                        <a:pt x="2019586" y="900096"/>
                      </a:lnTo>
                      <a:lnTo>
                        <a:pt x="2192941" y="1009062"/>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7" name="Google Shape;487;p13"/>
                <p:cNvSpPr/>
                <p:nvPr/>
              </p:nvSpPr>
              <p:spPr>
                <a:xfrm>
                  <a:off x="6652164" y="1308311"/>
                  <a:ext cx="1137071" cy="698795"/>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488" name="Google Shape;488;p13"/>
          <p:cNvGrpSpPr/>
          <p:nvPr/>
        </p:nvGrpSpPr>
        <p:grpSpPr>
          <a:xfrm>
            <a:off x="-18498" y="-2075"/>
            <a:ext cx="12243025" cy="6880617"/>
            <a:chOff x="-18498" y="-2075"/>
            <a:chExt cx="12243025" cy="6880617"/>
          </a:xfrm>
        </p:grpSpPr>
        <p:sp>
          <p:nvSpPr>
            <p:cNvPr id="489"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90"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491" name="Google Shape;491;p13"/>
          <p:cNvSpPr txBox="1">
            <a:spLocks noGrp="1"/>
          </p:cNvSpPr>
          <p:nvPr>
            <p:ph type="subTitle" idx="1"/>
          </p:nvPr>
        </p:nvSpPr>
        <p:spPr>
          <a:xfrm>
            <a:off x="5056206" y="17299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2" name="Google Shape;492;p13"/>
          <p:cNvSpPr txBox="1">
            <a:spLocks noGrp="1"/>
          </p:cNvSpPr>
          <p:nvPr>
            <p:ph type="subTitle" idx="2"/>
          </p:nvPr>
        </p:nvSpPr>
        <p:spPr>
          <a:xfrm>
            <a:off x="5056206" y="33348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3" name="Google Shape;493;p13"/>
          <p:cNvSpPr txBox="1">
            <a:spLocks noGrp="1"/>
          </p:cNvSpPr>
          <p:nvPr>
            <p:ph type="subTitle" idx="3"/>
          </p:nvPr>
        </p:nvSpPr>
        <p:spPr>
          <a:xfrm>
            <a:off x="5056206" y="49397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4" name="Google Shape;494;p13"/>
          <p:cNvSpPr txBox="1">
            <a:spLocks noGrp="1"/>
          </p:cNvSpPr>
          <p:nvPr>
            <p:ph type="title"/>
          </p:nvPr>
        </p:nvSpPr>
        <p:spPr>
          <a:xfrm>
            <a:off x="5056200" y="593375"/>
            <a:ext cx="6720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495" name="Google Shape;495;p13"/>
          <p:cNvSpPr txBox="1">
            <a:spLocks noGrp="1"/>
          </p:cNvSpPr>
          <p:nvPr>
            <p:ph type="body" idx="4"/>
          </p:nvPr>
        </p:nvSpPr>
        <p:spPr>
          <a:xfrm>
            <a:off x="5056200" y="21679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6" name="Google Shape;496;p13"/>
          <p:cNvSpPr txBox="1">
            <a:spLocks noGrp="1"/>
          </p:cNvSpPr>
          <p:nvPr>
            <p:ph type="body" idx="5"/>
          </p:nvPr>
        </p:nvSpPr>
        <p:spPr>
          <a:xfrm>
            <a:off x="5056200" y="37613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7" name="Google Shape;497;p13"/>
          <p:cNvSpPr txBox="1">
            <a:spLocks noGrp="1"/>
          </p:cNvSpPr>
          <p:nvPr>
            <p:ph type="body" idx="6"/>
          </p:nvPr>
        </p:nvSpPr>
        <p:spPr>
          <a:xfrm>
            <a:off x="5056200" y="53530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5" name="Title 1">
            <a:extLst>
              <a:ext uri="{FF2B5EF4-FFF2-40B4-BE49-F238E27FC236}">
                <a16:creationId xmlns="" xmlns:a16="http://schemas.microsoft.com/office/drawing/2014/main" id="{C273E639-DE2E-443C-A1F1-58E3B8A943C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6" name="Title 1">
            <a:extLst>
              <a:ext uri="{FF2B5EF4-FFF2-40B4-BE49-F238E27FC236}">
                <a16:creationId xmlns="" xmlns:a16="http://schemas.microsoft.com/office/drawing/2014/main" id="{023C7E43-BF92-43B6-8EF1-9F12B6555B4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414326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499"/>
        <p:cNvGrpSpPr/>
        <p:nvPr/>
      </p:nvGrpSpPr>
      <p:grpSpPr>
        <a:xfrm>
          <a:off x="0" y="0"/>
          <a:ext cx="0" cy="0"/>
          <a:chOff x="0" y="0"/>
          <a:chExt cx="0" cy="0"/>
        </a:xfrm>
      </p:grpSpPr>
      <p:pic>
        <p:nvPicPr>
          <p:cNvPr id="500" name="Google Shape;500;p14"/>
          <p:cNvPicPr preferRelativeResize="0"/>
          <p:nvPr/>
        </p:nvPicPr>
        <p:blipFill rotWithShape="1">
          <a:blip r:embed="rId2">
            <a:alphaModFix/>
          </a:blip>
          <a:srcRect/>
          <a:stretch/>
        </p:blipFill>
        <p:spPr>
          <a:xfrm>
            <a:off x="-71000" y="0"/>
            <a:ext cx="12263000" cy="2434600"/>
          </a:xfrm>
          <a:prstGeom prst="rect">
            <a:avLst/>
          </a:prstGeom>
          <a:noFill/>
          <a:ln>
            <a:noFill/>
          </a:ln>
        </p:spPr>
      </p:pic>
      <p:sp>
        <p:nvSpPr>
          <p:cNvPr id="501" name="Google Shape;501;p14"/>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2" name="Google Shape;502;p14"/>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3" name="Google Shape;503;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4" name="Google Shape;504;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5" name="Google Shape;505;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6" name="Google Shape;506;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07" name="Google Shape;507;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8" name="Google Shape;508;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9" name="Google Shape;509;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3" name="Title 1">
            <a:extLst>
              <a:ext uri="{FF2B5EF4-FFF2-40B4-BE49-F238E27FC236}">
                <a16:creationId xmlns="" xmlns:a16="http://schemas.microsoft.com/office/drawing/2014/main" id="{8DB32E11-CEF6-4DB4-BC93-732FA54FD990}"/>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4" name="Title 1">
            <a:extLst>
              <a:ext uri="{FF2B5EF4-FFF2-40B4-BE49-F238E27FC236}">
                <a16:creationId xmlns="" xmlns:a16="http://schemas.microsoft.com/office/drawing/2014/main" id="{11F21FD9-F8FB-452A-8706-57FDDE1F61B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BF8">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FFBF8">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444168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10 Text and Image">
  <p:cSld name="010 Text and Image">
    <p:bg>
      <p:bgPr>
        <a:solidFill>
          <a:schemeClr val="accent1"/>
        </a:solidFill>
        <a:effectLst/>
      </p:bgPr>
    </p:bg>
    <p:spTree>
      <p:nvGrpSpPr>
        <p:cNvPr id="1" name="Shape 511"/>
        <p:cNvGrpSpPr/>
        <p:nvPr/>
      </p:nvGrpSpPr>
      <p:grpSpPr>
        <a:xfrm>
          <a:off x="0" y="0"/>
          <a:ext cx="0" cy="0"/>
          <a:chOff x="0" y="0"/>
          <a:chExt cx="0" cy="0"/>
        </a:xfrm>
      </p:grpSpPr>
      <p:sp>
        <p:nvSpPr>
          <p:cNvPr id="512" name="Google Shape;512;p15"/>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3" name="Google Shape;513;p15"/>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516" name="Google Shape;516;p15"/>
          <p:cNvSpPr/>
          <p:nvPr/>
        </p:nvSpPr>
        <p:spPr>
          <a:xfrm flipH="1">
            <a:off x="-2268" y="5422031"/>
            <a:ext cx="12194533" cy="10595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7" name="Google Shape;517;p15"/>
          <p:cNvSpPr/>
          <p:nvPr/>
        </p:nvSpPr>
        <p:spPr>
          <a:xfrm flipH="1">
            <a:off x="0" y="335746"/>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Title 1">
            <a:extLst>
              <a:ext uri="{FF2B5EF4-FFF2-40B4-BE49-F238E27FC236}">
                <a16:creationId xmlns="" xmlns:a16="http://schemas.microsoft.com/office/drawing/2014/main" id="{65EA2CF2-68F5-40A7-8EB6-C74E23D31484}"/>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0" name="Title 1">
            <a:extLst>
              <a:ext uri="{FF2B5EF4-FFF2-40B4-BE49-F238E27FC236}">
                <a16:creationId xmlns="" xmlns:a16="http://schemas.microsoft.com/office/drawing/2014/main" id="{2D46EAA1-444D-472D-981C-7E9E8769B4BD}"/>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601972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539"/>
        <p:cNvGrpSpPr/>
        <p:nvPr/>
      </p:nvGrpSpPr>
      <p:grpSpPr>
        <a:xfrm>
          <a:off x="0" y="0"/>
          <a:ext cx="0" cy="0"/>
          <a:chOff x="0" y="0"/>
          <a:chExt cx="0" cy="0"/>
        </a:xfrm>
      </p:grpSpPr>
      <p:sp>
        <p:nvSpPr>
          <p:cNvPr id="540" name="Google Shape;540;p18"/>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1" name="Google Shape;541;p18"/>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2" name="Google Shape;542;p18"/>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3" name="Google Shape;543;p18"/>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4" name="Google Shape;544;p18"/>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5" name="Google Shape;545;p18"/>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6" name="Google Shape;546;p18"/>
          <p:cNvSpPr/>
          <p:nvPr/>
        </p:nvSpPr>
        <p:spPr>
          <a:xfrm rot="2633079">
            <a:off x="6356497" y="-431875"/>
            <a:ext cx="8351332" cy="5997073"/>
          </a:xfrm>
          <a:custGeom>
            <a:avLst/>
            <a:gdLst/>
            <a:ahLst/>
            <a:cxnLst/>
            <a:rect l="l" t="t" r="r" b="b"/>
            <a:pathLst>
              <a:path w="8359879" h="6003211" extrusionOk="0">
                <a:moveTo>
                  <a:pt x="0" y="3467123"/>
                </a:moveTo>
                <a:lnTo>
                  <a:pt x="3608135" y="0"/>
                </a:lnTo>
                <a:lnTo>
                  <a:pt x="8359879" y="4945003"/>
                </a:lnTo>
                <a:lnTo>
                  <a:pt x="7258632" y="6003211"/>
                </a:lnTo>
                <a:lnTo>
                  <a:pt x="7188949" y="5913438"/>
                </a:lnTo>
                <a:cubicBezTo>
                  <a:pt x="7150249" y="5860827"/>
                  <a:pt x="7112533" y="5806686"/>
                  <a:pt x="7075937" y="5751063"/>
                </a:cubicBezTo>
                <a:cubicBezTo>
                  <a:pt x="7020413" y="5666657"/>
                  <a:pt x="6953658" y="5541050"/>
                  <a:pt x="6878107" y="5382716"/>
                </a:cubicBezTo>
                <a:cubicBezTo>
                  <a:pt x="6861153" y="5347163"/>
                  <a:pt x="6843670" y="5309847"/>
                  <a:pt x="6825762" y="5270999"/>
                </a:cubicBezTo>
                <a:cubicBezTo>
                  <a:pt x="6658448" y="4907595"/>
                  <a:pt x="6454155" y="4407988"/>
                  <a:pt x="6235133" y="3853053"/>
                </a:cubicBezTo>
                <a:cubicBezTo>
                  <a:pt x="5936745" y="3097052"/>
                  <a:pt x="5779179" y="2852428"/>
                  <a:pt x="5521481" y="2828648"/>
                </a:cubicBezTo>
                <a:cubicBezTo>
                  <a:pt x="5026324" y="2782973"/>
                  <a:pt x="5083967" y="3347443"/>
                  <a:pt x="4663935" y="3545449"/>
                </a:cubicBezTo>
                <a:cubicBezTo>
                  <a:pt x="4319560" y="3707786"/>
                  <a:pt x="3934709" y="3545449"/>
                  <a:pt x="3705619" y="3333906"/>
                </a:cubicBezTo>
                <a:cubicBezTo>
                  <a:pt x="3365800" y="3019944"/>
                  <a:pt x="3366117" y="2681379"/>
                  <a:pt x="2723992" y="2681379"/>
                </a:cubicBezTo>
                <a:cubicBezTo>
                  <a:pt x="2175429" y="2681379"/>
                  <a:pt x="1811274" y="4055315"/>
                  <a:pt x="630086" y="3836101"/>
                </a:cubicBezTo>
                <a:cubicBezTo>
                  <a:pt x="422613" y="3797597"/>
                  <a:pt x="235911" y="3693040"/>
                  <a:pt x="73387" y="35417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7" name="Google Shape;547;p18"/>
          <p:cNvSpPr/>
          <p:nvPr/>
        </p:nvSpPr>
        <p:spPr>
          <a:xfrm rot="2633079">
            <a:off x="6663991" y="-308012"/>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8" name="Google Shape;548;p18"/>
          <p:cNvSpPr/>
          <p:nvPr/>
        </p:nvSpPr>
        <p:spPr>
          <a:xfrm rot="2633079">
            <a:off x="7203376" y="-90741"/>
            <a:ext cx="7631796" cy="5341998"/>
          </a:xfrm>
          <a:custGeom>
            <a:avLst/>
            <a:gdLst/>
            <a:ahLst/>
            <a:cxnLst/>
            <a:rect l="l" t="t" r="r" b="b"/>
            <a:pathLst>
              <a:path w="7639607" h="5347465" extrusionOk="0">
                <a:moveTo>
                  <a:pt x="5507894" y="2726591"/>
                </a:moveTo>
                <a:lnTo>
                  <a:pt x="7639607" y="4945003"/>
                </a:lnTo>
                <a:lnTo>
                  <a:pt x="7220776" y="5347465"/>
                </a:lnTo>
                <a:lnTo>
                  <a:pt x="7061195" y="5225940"/>
                </a:lnTo>
                <a:cubicBezTo>
                  <a:pt x="6328584" y="4618483"/>
                  <a:pt x="5930811" y="3694531"/>
                  <a:pt x="5752319" y="3204910"/>
                </a:cubicBezTo>
                <a:cubicBezTo>
                  <a:pt x="5710120" y="3089120"/>
                  <a:pt x="5655258" y="2970284"/>
                  <a:pt x="5590573" y="2857162"/>
                </a:cubicBezTo>
                <a:close/>
                <a:moveTo>
                  <a:pt x="0" y="2775000"/>
                </a:moveTo>
                <a:lnTo>
                  <a:pt x="2887862" y="0"/>
                </a:lnTo>
                <a:lnTo>
                  <a:pt x="5131164" y="2334539"/>
                </a:lnTo>
                <a:lnTo>
                  <a:pt x="5107306" y="2317073"/>
                </a:lnTo>
                <a:cubicBezTo>
                  <a:pt x="5014688" y="2261845"/>
                  <a:pt x="4917925" y="2229852"/>
                  <a:pt x="4819858" y="2229852"/>
                </a:cubicBezTo>
                <a:cubicBezTo>
                  <a:pt x="4112671" y="2229852"/>
                  <a:pt x="4308487" y="2730095"/>
                  <a:pt x="3693592" y="2778414"/>
                </a:cubicBezTo>
                <a:cubicBezTo>
                  <a:pt x="3104870" y="2824613"/>
                  <a:pt x="2640653" y="2082352"/>
                  <a:pt x="2039533" y="2082352"/>
                </a:cubicBezTo>
                <a:cubicBezTo>
                  <a:pt x="1265909" y="2082352"/>
                  <a:pt x="1184318" y="3004536"/>
                  <a:pt x="12277" y="2778414"/>
                </a:cubicBez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9" name="Google Shape;549;p18"/>
          <p:cNvSpPr/>
          <p:nvPr/>
        </p:nvSpPr>
        <p:spPr>
          <a:xfrm rot="2633079">
            <a:off x="10964174" y="-112225"/>
            <a:ext cx="1788463" cy="1071899"/>
          </a:xfrm>
          <a:custGeom>
            <a:avLst/>
            <a:gdLst/>
            <a:ahLst/>
            <a:cxnLst/>
            <a:rect l="l" t="t" r="r" b="b"/>
            <a:pathLst>
              <a:path w="1790293" h="1072996" extrusionOk="0">
                <a:moveTo>
                  <a:pt x="0" y="822862"/>
                </a:moveTo>
                <a:lnTo>
                  <a:pt x="856329" y="0"/>
                </a:lnTo>
                <a:lnTo>
                  <a:pt x="1790293" y="971950"/>
                </a:lnTo>
                <a:lnTo>
                  <a:pt x="1687659" y="1001832"/>
                </a:lnTo>
                <a:cubicBezTo>
                  <a:pt x="1634493" y="1014932"/>
                  <a:pt x="1580437" y="1025889"/>
                  <a:pt x="1525582" y="1034604"/>
                </a:cubicBezTo>
                <a:cubicBezTo>
                  <a:pt x="1413474" y="1052407"/>
                  <a:pt x="1301578" y="1060248"/>
                  <a:pt x="1191061" y="1058659"/>
                </a:cubicBezTo>
                <a:cubicBezTo>
                  <a:pt x="1013681" y="1080275"/>
                  <a:pt x="831215" y="1077837"/>
                  <a:pt x="647902" y="1048698"/>
                </a:cubicBezTo>
                <a:cubicBezTo>
                  <a:pt x="428509" y="1013837"/>
                  <a:pt x="221876" y="943108"/>
                  <a:pt x="33954" y="842806"/>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0" name="Google Shape;550;p18"/>
          <p:cNvSpPr/>
          <p:nvPr/>
        </p:nvSpPr>
        <p:spPr>
          <a:xfrm rot="2633079">
            <a:off x="11840458" y="6013873"/>
            <a:ext cx="680507" cy="771510"/>
          </a:xfrm>
          <a:custGeom>
            <a:avLst/>
            <a:gdLst/>
            <a:ahLst/>
            <a:cxnLst/>
            <a:rect l="l" t="t" r="r" b="b"/>
            <a:pathLst>
              <a:path w="681203" h="772300" extrusionOk="0">
                <a:moveTo>
                  <a:pt x="0" y="0"/>
                </a:moveTo>
                <a:lnTo>
                  <a:pt x="681203" y="708908"/>
                </a:lnTo>
                <a:lnTo>
                  <a:pt x="615233" y="772300"/>
                </a:lnTo>
                <a:lnTo>
                  <a:pt x="529815" y="711828"/>
                </a:lnTo>
                <a:cubicBezTo>
                  <a:pt x="499735" y="688861"/>
                  <a:pt x="470543" y="664675"/>
                  <a:pt x="442570" y="638979"/>
                </a:cubicBezTo>
                <a:cubicBezTo>
                  <a:pt x="386728" y="588118"/>
                  <a:pt x="335866" y="533018"/>
                  <a:pt x="289561" y="475480"/>
                </a:cubicBezTo>
                <a:cubicBezTo>
                  <a:pt x="196738" y="360407"/>
                  <a:pt x="121612" y="236748"/>
                  <a:pt x="55704" y="111927"/>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1" name="Google Shape;551;p18"/>
          <p:cNvSpPr/>
          <p:nvPr/>
        </p:nvSpPr>
        <p:spPr>
          <a:xfrm>
            <a:off x="2976333" y="8096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3" name="Google Shape;553;p18"/>
          <p:cNvSpPr/>
          <p:nvPr/>
        </p:nvSpPr>
        <p:spPr>
          <a:xfrm rot="-189358" flipH="1">
            <a:off x="1325910" y="3557719"/>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4" name="Google Shape;554;p18"/>
          <p:cNvSpPr/>
          <p:nvPr/>
        </p:nvSpPr>
        <p:spPr>
          <a:xfrm rot="-526732">
            <a:off x="505626" y="2359840"/>
            <a:ext cx="647873" cy="1246278"/>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5" name="Google Shape;555;p18"/>
          <p:cNvSpPr/>
          <p:nvPr/>
        </p:nvSpPr>
        <p:spPr>
          <a:xfrm rot="-189358" flipH="1">
            <a:off x="1125382" y="726287"/>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6" name="Google Shape;556;p18"/>
          <p:cNvSpPr txBox="1">
            <a:spLocks noGrp="1"/>
          </p:cNvSpPr>
          <p:nvPr>
            <p:ph type="subTitle" idx="1"/>
          </p:nvPr>
        </p:nvSpPr>
        <p:spPr>
          <a:xfrm>
            <a:off x="720400" y="21636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7" name="Google Shape;557;p18"/>
          <p:cNvSpPr txBox="1">
            <a:spLocks noGrp="1"/>
          </p:cNvSpPr>
          <p:nvPr>
            <p:ph type="subTitle" idx="2"/>
          </p:nvPr>
        </p:nvSpPr>
        <p:spPr>
          <a:xfrm>
            <a:off x="720400" y="40203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8" name="Google Shape;558;p18"/>
          <p:cNvSpPr txBox="1">
            <a:spLocks noGrp="1"/>
          </p:cNvSpPr>
          <p:nvPr>
            <p:ph type="subTitle" idx="3"/>
          </p:nvPr>
        </p:nvSpPr>
        <p:spPr>
          <a:xfrm>
            <a:off x="8381787" y="21729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9" name="Google Shape;559;p18"/>
          <p:cNvSpPr txBox="1">
            <a:spLocks noGrp="1"/>
          </p:cNvSpPr>
          <p:nvPr>
            <p:ph type="subTitle" idx="4"/>
          </p:nvPr>
        </p:nvSpPr>
        <p:spPr>
          <a:xfrm>
            <a:off x="4571787" y="21809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0" name="Google Shape;560;p18"/>
          <p:cNvSpPr txBox="1">
            <a:spLocks noGrp="1"/>
          </p:cNvSpPr>
          <p:nvPr>
            <p:ph type="subTitle" idx="5"/>
          </p:nvPr>
        </p:nvSpPr>
        <p:spPr>
          <a:xfrm>
            <a:off x="4435324" y="3948808"/>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1" name="Google Shape;561;p18"/>
          <p:cNvSpPr txBox="1">
            <a:spLocks noGrp="1"/>
          </p:cNvSpPr>
          <p:nvPr>
            <p:ph type="subTitle" idx="6"/>
          </p:nvPr>
        </p:nvSpPr>
        <p:spPr>
          <a:xfrm>
            <a:off x="8381787" y="40017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2" name="Google Shape;562;p18"/>
          <p:cNvSpPr txBox="1">
            <a:spLocks noGrp="1"/>
          </p:cNvSpPr>
          <p:nvPr>
            <p:ph type="title"/>
          </p:nvPr>
        </p:nvSpPr>
        <p:spPr>
          <a:xfrm>
            <a:off x="720400" y="898175"/>
            <a:ext cx="1091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563" name="Google Shape;563;p18"/>
          <p:cNvSpPr txBox="1">
            <a:spLocks noGrp="1"/>
          </p:cNvSpPr>
          <p:nvPr>
            <p:ph type="body" idx="7"/>
          </p:nvPr>
        </p:nvSpPr>
        <p:spPr>
          <a:xfrm>
            <a:off x="4571787" y="25898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564" name="Google Shape;564;p18"/>
          <p:cNvSpPr txBox="1">
            <a:spLocks noGrp="1"/>
          </p:cNvSpPr>
          <p:nvPr>
            <p:ph type="body" idx="8"/>
          </p:nvPr>
        </p:nvSpPr>
        <p:spPr>
          <a:xfrm>
            <a:off x="838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5" name="Google Shape;565;p18"/>
          <p:cNvSpPr txBox="1">
            <a:spLocks noGrp="1"/>
          </p:cNvSpPr>
          <p:nvPr>
            <p:ph type="body" idx="9"/>
          </p:nvPr>
        </p:nvSpPr>
        <p:spPr>
          <a:xfrm>
            <a:off x="457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6" name="Google Shape;566;p18"/>
          <p:cNvSpPr txBox="1">
            <a:spLocks noGrp="1"/>
          </p:cNvSpPr>
          <p:nvPr>
            <p:ph type="body" idx="13"/>
          </p:nvPr>
        </p:nvSpPr>
        <p:spPr>
          <a:xfrm>
            <a:off x="720400"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7" name="Google Shape;567;p18"/>
          <p:cNvSpPr txBox="1">
            <a:spLocks noGrp="1"/>
          </p:cNvSpPr>
          <p:nvPr>
            <p:ph type="body" idx="14"/>
          </p:nvPr>
        </p:nvSpPr>
        <p:spPr>
          <a:xfrm>
            <a:off x="8381787"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8" name="Google Shape;568;p18"/>
          <p:cNvSpPr txBox="1">
            <a:spLocks noGrp="1"/>
          </p:cNvSpPr>
          <p:nvPr>
            <p:ph type="body" idx="15"/>
          </p:nvPr>
        </p:nvSpPr>
        <p:spPr>
          <a:xfrm>
            <a:off x="720400"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4" name="Title 1">
            <a:extLst>
              <a:ext uri="{FF2B5EF4-FFF2-40B4-BE49-F238E27FC236}">
                <a16:creationId xmlns="" xmlns:a16="http://schemas.microsoft.com/office/drawing/2014/main" id="{948ED01C-44A5-4F07-945F-F9D26B48C63B}"/>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5" name="Title 1">
            <a:extLst>
              <a:ext uri="{FF2B5EF4-FFF2-40B4-BE49-F238E27FC236}">
                <a16:creationId xmlns="" xmlns:a16="http://schemas.microsoft.com/office/drawing/2014/main" id="{EAF63E50-5941-462B-926B-EF6C9084A77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787851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bg>
      <p:bgPr>
        <a:solidFill>
          <a:schemeClr val="lt2"/>
        </a:solidFill>
        <a:effectLst/>
      </p:bgPr>
    </p:bg>
    <p:spTree>
      <p:nvGrpSpPr>
        <p:cNvPr id="1" name="Shape 601"/>
        <p:cNvGrpSpPr/>
        <p:nvPr/>
      </p:nvGrpSpPr>
      <p:grpSpPr>
        <a:xfrm>
          <a:off x="0" y="0"/>
          <a:ext cx="0" cy="0"/>
          <a:chOff x="0" y="0"/>
          <a:chExt cx="0" cy="0"/>
        </a:xfrm>
      </p:grpSpPr>
      <p:sp>
        <p:nvSpPr>
          <p:cNvPr id="602" name="Google Shape;602;p21"/>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603" name="Google Shape;603;p21"/>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4" name="Google Shape;604;p21"/>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5" name="Google Shape;605;p21"/>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6" name="Google Shape;606;p21"/>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7" name="Google Shape;607;p21"/>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8" name="Google Shape;608;p21"/>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9" name="Google Shape;609;p21"/>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0" name="Google Shape;610;p21"/>
          <p:cNvSpPr/>
          <p:nvPr/>
        </p:nvSpPr>
        <p:spPr>
          <a:xfrm flipH="1">
            <a:off x="6251" y="5260157"/>
            <a:ext cx="12186015" cy="1598741"/>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1" name="Google Shape;611;p21"/>
          <p:cNvSpPr/>
          <p:nvPr/>
        </p:nvSpPr>
        <p:spPr>
          <a:xfrm flipH="1">
            <a:off x="6251" y="5657555"/>
            <a:ext cx="12186015" cy="1201143"/>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2" name="Google Shape;612;p21"/>
          <p:cNvSpPr/>
          <p:nvPr/>
        </p:nvSpPr>
        <p:spPr>
          <a:xfrm flipH="1">
            <a:off x="6251" y="5943204"/>
            <a:ext cx="12186015" cy="91529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13" name="Google Shape;613;p21"/>
          <p:cNvGrpSpPr/>
          <p:nvPr/>
        </p:nvGrpSpPr>
        <p:grpSpPr>
          <a:xfrm flipH="1">
            <a:off x="601835" y="4367083"/>
            <a:ext cx="1435583" cy="2099267"/>
            <a:chOff x="4610438" y="3689854"/>
            <a:chExt cx="2773002" cy="4054987"/>
          </a:xfrm>
        </p:grpSpPr>
        <p:sp>
          <p:nvSpPr>
            <p:cNvPr id="614" name="Google Shape;614;p21"/>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615" name="Google Shape;615;p21"/>
            <p:cNvGrpSpPr/>
            <p:nvPr/>
          </p:nvGrpSpPr>
          <p:grpSpPr>
            <a:xfrm>
              <a:off x="4610438" y="3689854"/>
              <a:ext cx="2773002" cy="4054987"/>
              <a:chOff x="4768606" y="1356086"/>
              <a:chExt cx="2773002" cy="4054987"/>
            </a:xfrm>
          </p:grpSpPr>
          <p:sp>
            <p:nvSpPr>
              <p:cNvPr id="616" name="Google Shape;616;p21"/>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7" name="Google Shape;617;p21"/>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8" name="Google Shape;618;p21"/>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9" name="Google Shape;619;p21"/>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0" name="Google Shape;620;p21"/>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1" name="Google Shape;621;p21"/>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2" name="Google Shape;622;p21"/>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3" name="Google Shape;623;p21"/>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4" name="Google Shape;624;p21"/>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5" name="Google Shape;625;p21"/>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6" name="Google Shape;626;p21"/>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7" name="Google Shape;627;p21"/>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8" name="Google Shape;628;p21"/>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9" name="Google Shape;629;p21"/>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0" name="Google Shape;630;p21"/>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1" name="Google Shape;631;p21"/>
              <p:cNvGrpSpPr/>
              <p:nvPr/>
            </p:nvGrpSpPr>
            <p:grpSpPr>
              <a:xfrm>
                <a:off x="6306235" y="1356086"/>
                <a:ext cx="1235373" cy="1660293"/>
                <a:chOff x="6306235" y="1356086"/>
                <a:chExt cx="1235373" cy="1660293"/>
              </a:xfrm>
            </p:grpSpPr>
            <p:sp>
              <p:nvSpPr>
                <p:cNvPr id="632" name="Google Shape;632;p21"/>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3" name="Google Shape;633;p21"/>
                <p:cNvGrpSpPr/>
                <p:nvPr/>
              </p:nvGrpSpPr>
              <p:grpSpPr>
                <a:xfrm>
                  <a:off x="6306235" y="1356086"/>
                  <a:ext cx="1235373" cy="1647158"/>
                  <a:chOff x="6306235" y="1356086"/>
                  <a:chExt cx="1235373" cy="1647158"/>
                </a:xfrm>
              </p:grpSpPr>
              <p:sp>
                <p:nvSpPr>
                  <p:cNvPr id="634" name="Google Shape;634;p21"/>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5" name="Google Shape;635;p21"/>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6" name="Google Shape;636;p21"/>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grpSp>
      <p:grpSp>
        <p:nvGrpSpPr>
          <p:cNvPr id="637" name="Google Shape;637;p21"/>
          <p:cNvGrpSpPr/>
          <p:nvPr/>
        </p:nvGrpSpPr>
        <p:grpSpPr>
          <a:xfrm flipH="1">
            <a:off x="3086158" y="4745494"/>
            <a:ext cx="835510" cy="2016215"/>
            <a:chOff x="4028392" y="3097874"/>
            <a:chExt cx="1270158" cy="3065088"/>
          </a:xfrm>
        </p:grpSpPr>
        <p:sp>
          <p:nvSpPr>
            <p:cNvPr id="638" name="Google Shape;638;p2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9" name="Google Shape;639;p2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0" name="Google Shape;640;p2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1" name="Google Shape;641;p2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2" name="Google Shape;642;p2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3" name="Google Shape;643;p2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644" name="Google Shape;644;p21"/>
          <p:cNvGrpSpPr/>
          <p:nvPr/>
        </p:nvGrpSpPr>
        <p:grpSpPr>
          <a:xfrm>
            <a:off x="2172114" y="4705836"/>
            <a:ext cx="835510" cy="2016215"/>
            <a:chOff x="4180792" y="3250274"/>
            <a:chExt cx="1270158" cy="3065088"/>
          </a:xfrm>
        </p:grpSpPr>
        <p:sp>
          <p:nvSpPr>
            <p:cNvPr id="645" name="Google Shape;645;p21"/>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6" name="Google Shape;646;p21"/>
            <p:cNvSpPr/>
            <p:nvPr/>
          </p:nvSpPr>
          <p:spPr>
            <a:xfrm>
              <a:off x="4180792" y="32502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FFFBF8"/>
                  </a:solidFill>
                  <a:effectLst/>
                  <a:uLnTx/>
                  <a:uFillTx/>
                  <a:latin typeface="Arial"/>
                  <a:ea typeface="+mn-ea"/>
                  <a:cs typeface="+mn-cs"/>
                </a:rPr>
                <a:t>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7" name="Google Shape;647;p21"/>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8" name="Google Shape;648;p21"/>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9" name="Google Shape;649;p21"/>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0" name="Google Shape;650;p21"/>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51" name="Google Shape;651;p21"/>
          <p:cNvSpPr/>
          <p:nvPr/>
        </p:nvSpPr>
        <p:spPr>
          <a:xfrm flipH="1">
            <a:off x="6251" y="6328103"/>
            <a:ext cx="12186015" cy="530203"/>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2" name="Google Shape;652;p21"/>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4" name="Title 1">
            <a:extLst>
              <a:ext uri="{FF2B5EF4-FFF2-40B4-BE49-F238E27FC236}">
                <a16:creationId xmlns="" xmlns:a16="http://schemas.microsoft.com/office/drawing/2014/main" id="{DC26E4C9-79FA-4673-8A98-7879785074BA}"/>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5" name="Title 1">
            <a:extLst>
              <a:ext uri="{FF2B5EF4-FFF2-40B4-BE49-F238E27FC236}">
                <a16:creationId xmlns="" xmlns:a16="http://schemas.microsoft.com/office/drawing/2014/main" id="{FA662C1C-4478-4587-B07D-25AF1FF0AFA4}"/>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533753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654"/>
        <p:cNvGrpSpPr/>
        <p:nvPr/>
      </p:nvGrpSpPr>
      <p:grpSpPr>
        <a:xfrm>
          <a:off x="0" y="0"/>
          <a:ext cx="0" cy="0"/>
          <a:chOff x="0" y="0"/>
          <a:chExt cx="0" cy="0"/>
        </a:xfrm>
      </p:grpSpPr>
      <p:sp>
        <p:nvSpPr>
          <p:cNvPr id="655" name="Google Shape;655;p22"/>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rtl="0">
              <a:spcBef>
                <a:spcPts val="0"/>
              </a:spcBef>
              <a:spcAft>
                <a:spcPts val="0"/>
              </a:spcAft>
              <a:buSzPts val="1900"/>
              <a:buChar char="●"/>
              <a:defRPr/>
            </a:lvl1pPr>
            <a:lvl2pPr marL="914400" lvl="1" indent="-349250" algn="r" rtl="0">
              <a:spcBef>
                <a:spcPts val="2100"/>
              </a:spcBef>
              <a:spcAft>
                <a:spcPts val="0"/>
              </a:spcAft>
              <a:buSzPts val="1900"/>
              <a:buChar char="○"/>
              <a:defRPr/>
            </a:lvl2pPr>
            <a:lvl3pPr marL="1371600" lvl="2" indent="-349250" algn="r" rtl="0">
              <a:spcBef>
                <a:spcPts val="2100"/>
              </a:spcBef>
              <a:spcAft>
                <a:spcPts val="0"/>
              </a:spcAft>
              <a:buSzPts val="1900"/>
              <a:buChar char="■"/>
              <a:defRPr/>
            </a:lvl3pPr>
            <a:lvl4pPr marL="1828800" lvl="3" indent="-349250" algn="r" rtl="0">
              <a:spcBef>
                <a:spcPts val="2100"/>
              </a:spcBef>
              <a:spcAft>
                <a:spcPts val="0"/>
              </a:spcAft>
              <a:buSzPts val="1900"/>
              <a:buChar char="●"/>
              <a:defRPr/>
            </a:lvl4pPr>
            <a:lvl5pPr marL="2286000" lvl="4" indent="-349250" algn="r" rtl="0">
              <a:spcBef>
                <a:spcPts val="2100"/>
              </a:spcBef>
              <a:spcAft>
                <a:spcPts val="0"/>
              </a:spcAft>
              <a:buSzPts val="1900"/>
              <a:buChar char="○"/>
              <a:defRPr/>
            </a:lvl5pPr>
            <a:lvl6pPr marL="2743200" lvl="5" indent="-349250" algn="r" rtl="0">
              <a:spcBef>
                <a:spcPts val="2100"/>
              </a:spcBef>
              <a:spcAft>
                <a:spcPts val="0"/>
              </a:spcAft>
              <a:buSzPts val="1900"/>
              <a:buChar char="■"/>
              <a:defRPr/>
            </a:lvl6pPr>
            <a:lvl7pPr marL="3200400" lvl="6" indent="-349250" algn="r" rtl="0">
              <a:spcBef>
                <a:spcPts val="2100"/>
              </a:spcBef>
              <a:spcAft>
                <a:spcPts val="0"/>
              </a:spcAft>
              <a:buSzPts val="1900"/>
              <a:buChar char="●"/>
              <a:defRPr/>
            </a:lvl7pPr>
            <a:lvl8pPr marL="3657600" lvl="7" indent="-349250" algn="r" rtl="0">
              <a:spcBef>
                <a:spcPts val="2100"/>
              </a:spcBef>
              <a:spcAft>
                <a:spcPts val="0"/>
              </a:spcAft>
              <a:buSzPts val="1900"/>
              <a:buChar char="○"/>
              <a:defRPr/>
            </a:lvl8pPr>
            <a:lvl9pPr marL="4114800" lvl="8" indent="-349250" algn="r" rtl="0">
              <a:spcBef>
                <a:spcPts val="2100"/>
              </a:spcBef>
              <a:spcAft>
                <a:spcPts val="2100"/>
              </a:spcAft>
              <a:buSzPts val="1900"/>
              <a:buChar char="■"/>
              <a:defRPr/>
            </a:lvl9pPr>
          </a:lstStyle>
          <a:p>
            <a:endParaRPr/>
          </a:p>
        </p:txBody>
      </p:sp>
      <p:sp>
        <p:nvSpPr>
          <p:cNvPr id="656" name="Google Shape;656;p22"/>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grpSp>
        <p:nvGrpSpPr>
          <p:cNvPr id="657" name="Google Shape;657;p22"/>
          <p:cNvGrpSpPr/>
          <p:nvPr/>
        </p:nvGrpSpPr>
        <p:grpSpPr>
          <a:xfrm>
            <a:off x="822425" y="5519027"/>
            <a:ext cx="2040352" cy="1338977"/>
            <a:chOff x="975725" y="5557227"/>
            <a:chExt cx="2040352" cy="1338977"/>
          </a:xfrm>
        </p:grpSpPr>
        <p:sp>
          <p:nvSpPr>
            <p:cNvPr id="658" name="Google Shape;658;p22"/>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59" name="Google Shape;659;p22"/>
            <p:cNvGrpSpPr/>
            <p:nvPr/>
          </p:nvGrpSpPr>
          <p:grpSpPr>
            <a:xfrm flipH="1">
              <a:off x="1071688" y="5557227"/>
              <a:ext cx="835252" cy="890789"/>
              <a:chOff x="-4259888" y="2290454"/>
              <a:chExt cx="4283344" cy="4568148"/>
            </a:xfrm>
          </p:grpSpPr>
          <p:sp>
            <p:nvSpPr>
              <p:cNvPr id="660" name="Google Shape;660;p2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1" name="Google Shape;661;p2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2" name="Google Shape;662;p2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3" name="Google Shape;663;p2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4" name="Google Shape;664;p2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5" name="Google Shape;665;p2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66" name="Google Shape;666;p22"/>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7" name="Google Shape;667;p22"/>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8" name="Google Shape;668;p22"/>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9" name="Google Shape;669;p22"/>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0" name="Google Shape;670;p22"/>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1" name="Google Shape;671;p22"/>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2" name="Google Shape;672;p22"/>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3" name="Google Shape;673;p22"/>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74" name="Google Shape;674;p22"/>
            <p:cNvGrpSpPr/>
            <p:nvPr/>
          </p:nvGrpSpPr>
          <p:grpSpPr>
            <a:xfrm rot="-568258">
              <a:off x="1768426" y="6089716"/>
              <a:ext cx="479762" cy="573137"/>
              <a:chOff x="12650622" y="-224128"/>
              <a:chExt cx="1467358" cy="1752944"/>
            </a:xfrm>
          </p:grpSpPr>
          <p:sp>
            <p:nvSpPr>
              <p:cNvPr id="675" name="Google Shape;675;p2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6" name="Google Shape;676;p2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7" name="Google Shape;677;p2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8" name="Google Shape;678;p2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9" name="Google Shape;679;p2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0" name="Google Shape;680;p2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sp>
        <p:nvSpPr>
          <p:cNvPr id="681" name="Google Shape;681;p22"/>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2" name="Google Shape;682;p22"/>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3" name="Google Shape;683;p22"/>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4" name="Google Shape;684;p22"/>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5" name="Google Shape;685;p22"/>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Title 1">
            <a:extLst>
              <a:ext uri="{FF2B5EF4-FFF2-40B4-BE49-F238E27FC236}">
                <a16:creationId xmlns="" xmlns:a16="http://schemas.microsoft.com/office/drawing/2014/main" id="{245978A8-C47F-49DA-A154-53FC8B8F996C}"/>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CD19B">
                    <a:lumMod val="5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CD19B">
                  <a:lumMod val="50000"/>
                </a:srgbClr>
              </a:solidFill>
              <a:effectLst/>
              <a:uLnTx/>
              <a:uFillTx/>
              <a:latin typeface="#9Slide07 HoneyCream" pitchFamily="2" charset="0"/>
              <a:ea typeface="+mj-ea"/>
              <a:cs typeface="+mj-cs"/>
            </a:endParaRPr>
          </a:p>
        </p:txBody>
      </p:sp>
      <p:sp>
        <p:nvSpPr>
          <p:cNvPr id="37" name="Title 1">
            <a:extLst>
              <a:ext uri="{FF2B5EF4-FFF2-40B4-BE49-F238E27FC236}">
                <a16:creationId xmlns="" xmlns:a16="http://schemas.microsoft.com/office/drawing/2014/main" id="{0D9168C9-27C1-4828-978E-99F288582C95}"/>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95040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52" name="Google Shape;752;p24"/>
          <p:cNvSpPr txBox="1">
            <a:spLocks noGrp="1"/>
          </p:cNvSpPr>
          <p:nvPr>
            <p:ph type="title"/>
          </p:nvPr>
        </p:nvSpPr>
        <p:spPr>
          <a:xfrm>
            <a:off x="551625" y="1035250"/>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171717"/>
              </a:buClr>
              <a:buSzPts val="4000"/>
              <a:buFont typeface="Aldrich"/>
              <a:buNone/>
              <a:defRPr>
                <a:solidFill>
                  <a:srgbClr val="171717"/>
                </a:solidFill>
              </a:defRPr>
            </a:lvl1pPr>
            <a:lvl2pPr lvl="1"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2pPr>
            <a:lvl3pPr lvl="2"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3pPr>
            <a:lvl4pPr lvl="3"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4pPr>
            <a:lvl5pPr lvl="4"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5pPr>
            <a:lvl6pPr lvl="5"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6pPr>
            <a:lvl7pPr lvl="6"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7pPr>
            <a:lvl8pPr lvl="7"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8pPr>
            <a:lvl9pPr lvl="8"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9pPr>
          </a:lstStyle>
          <a:p>
            <a:endParaRPr/>
          </a:p>
        </p:txBody>
      </p:sp>
      <p:sp>
        <p:nvSpPr>
          <p:cNvPr id="753" name="Google Shape;753;p24"/>
          <p:cNvSpPr txBox="1">
            <a:spLocks noGrp="1"/>
          </p:cNvSpPr>
          <p:nvPr>
            <p:ph type="body" idx="1"/>
          </p:nvPr>
        </p:nvSpPr>
        <p:spPr>
          <a:xfrm>
            <a:off x="551725" y="2569300"/>
            <a:ext cx="5581500" cy="3106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2" name="Title 1">
            <a:extLst>
              <a:ext uri="{FF2B5EF4-FFF2-40B4-BE49-F238E27FC236}">
                <a16:creationId xmlns="" xmlns:a16="http://schemas.microsoft.com/office/drawing/2014/main" id="{05A0AEB4-C558-4C49-8A9C-EA9DE101D67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3" name="Title 1">
            <a:extLst>
              <a:ext uri="{FF2B5EF4-FFF2-40B4-BE49-F238E27FC236}">
                <a16:creationId xmlns="" xmlns:a16="http://schemas.microsoft.com/office/drawing/2014/main" id="{69AA3A48-04C9-4287-9849-6C45F94CB173}"/>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5352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18 Custom Layout 1">
  <p:cSld name="018 Custom Layout 1">
    <p:bg>
      <p:bgPr>
        <a:solidFill>
          <a:schemeClr val="lt2"/>
        </a:solidFill>
        <a:effectLst/>
      </p:bgPr>
    </p:bg>
    <p:spTree>
      <p:nvGrpSpPr>
        <p:cNvPr id="1" name="Shape 755"/>
        <p:cNvGrpSpPr/>
        <p:nvPr/>
      </p:nvGrpSpPr>
      <p:grpSpPr>
        <a:xfrm>
          <a:off x="0" y="0"/>
          <a:ext cx="0" cy="0"/>
          <a:chOff x="0" y="0"/>
          <a:chExt cx="0" cy="0"/>
        </a:xfrm>
      </p:grpSpPr>
      <p:sp>
        <p:nvSpPr>
          <p:cNvPr id="756" name="Google Shape;756;p25"/>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7" name="Google Shape;757;p25"/>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8" name="Google Shape;758;p25"/>
          <p:cNvSpPr/>
          <p:nvPr/>
        </p:nvSpPr>
        <p:spPr>
          <a:xfrm>
            <a:off x="0"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9" name="Google Shape;759;p2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0" name="Google Shape;760;p2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1" name="Google Shape;761;p2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2" name="Google Shape;762;p2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3" name="Google Shape;763;p25"/>
          <p:cNvSpPr/>
          <p:nvPr/>
        </p:nvSpPr>
        <p:spPr>
          <a:xfrm>
            <a:off x="0"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4" name="Google Shape;764;p25"/>
          <p:cNvSpPr/>
          <p:nvPr/>
        </p:nvSpPr>
        <p:spPr>
          <a:xfrm>
            <a:off x="0" y="4789495"/>
            <a:ext cx="12186015" cy="2066596"/>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5" name="Google Shape;765;p25"/>
          <p:cNvSpPr/>
          <p:nvPr/>
        </p:nvSpPr>
        <p:spPr>
          <a:xfrm>
            <a:off x="0"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6" name="Google Shape;766;p25"/>
          <p:cNvGrpSpPr/>
          <p:nvPr/>
        </p:nvGrpSpPr>
        <p:grpSpPr>
          <a:xfrm>
            <a:off x="524687" y="3804537"/>
            <a:ext cx="2711357" cy="2711357"/>
            <a:chOff x="3688117" y="2981594"/>
            <a:chExt cx="3319081" cy="3319081"/>
          </a:xfrm>
        </p:grpSpPr>
        <p:sp>
          <p:nvSpPr>
            <p:cNvPr id="767" name="Google Shape;767;p25"/>
            <p:cNvSpPr/>
            <p:nvPr/>
          </p:nvSpPr>
          <p:spPr>
            <a:xfrm>
              <a:off x="3688117" y="2981594"/>
              <a:ext cx="3319081" cy="3319081"/>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8" name="Google Shape;768;p25"/>
            <p:cNvSpPr/>
            <p:nvPr/>
          </p:nvSpPr>
          <p:spPr>
            <a:xfrm>
              <a:off x="4075594" y="3472227"/>
              <a:ext cx="2544127" cy="2544127"/>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9" name="Google Shape;769;p25"/>
            <p:cNvGrpSpPr/>
            <p:nvPr/>
          </p:nvGrpSpPr>
          <p:grpSpPr>
            <a:xfrm>
              <a:off x="3772727" y="3222908"/>
              <a:ext cx="1113024" cy="1160787"/>
              <a:chOff x="6515927" y="3100079"/>
              <a:chExt cx="1113024" cy="1160787"/>
            </a:xfrm>
          </p:grpSpPr>
          <p:sp>
            <p:nvSpPr>
              <p:cNvPr id="770" name="Google Shape;770;p25"/>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1" name="Google Shape;771;p25"/>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772" name="Google Shape;772;p25"/>
            <p:cNvGrpSpPr/>
            <p:nvPr/>
          </p:nvGrpSpPr>
          <p:grpSpPr>
            <a:xfrm>
              <a:off x="5805957" y="3222908"/>
              <a:ext cx="1113021" cy="1160787"/>
              <a:chOff x="8549157" y="3100079"/>
              <a:chExt cx="1113021" cy="1160787"/>
            </a:xfrm>
          </p:grpSpPr>
          <p:sp>
            <p:nvSpPr>
              <p:cNvPr id="773" name="Google Shape;773;p25"/>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4" name="Google Shape;774;p25"/>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5" name="Google Shape;775;p25"/>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6" name="Google Shape;776;p25"/>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7" name="Google Shape;777;p25"/>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8" name="Google Shape;778;p25"/>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9" name="Google Shape;779;p25"/>
          <p:cNvSpPr/>
          <p:nvPr/>
        </p:nvSpPr>
        <p:spPr>
          <a:xfrm>
            <a:off x="0"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80" name="Google Shape;780;p25"/>
          <p:cNvGrpSpPr/>
          <p:nvPr/>
        </p:nvGrpSpPr>
        <p:grpSpPr>
          <a:xfrm>
            <a:off x="2226386" y="5719655"/>
            <a:ext cx="1483400" cy="540991"/>
            <a:chOff x="4019248" y="2181225"/>
            <a:chExt cx="862141" cy="314420"/>
          </a:xfrm>
        </p:grpSpPr>
        <p:grpSp>
          <p:nvGrpSpPr>
            <p:cNvPr id="781" name="Google Shape;781;p25"/>
            <p:cNvGrpSpPr/>
            <p:nvPr/>
          </p:nvGrpSpPr>
          <p:grpSpPr>
            <a:xfrm>
              <a:off x="4019248" y="2181225"/>
              <a:ext cx="862141" cy="314420"/>
              <a:chOff x="4019248" y="2181225"/>
              <a:chExt cx="862141" cy="314420"/>
            </a:xfrm>
          </p:grpSpPr>
          <p:sp>
            <p:nvSpPr>
              <p:cNvPr id="782" name="Google Shape;782;p25"/>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3" name="Google Shape;783;p25"/>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84" name="Google Shape;784;p25"/>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5" name="Google Shape;785;p25"/>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6" name="Google Shape;786;p25"/>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7" name="Google Shape;787;p25"/>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8" name="Google Shape;788;p25"/>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9" name="Google Shape;789;p25"/>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40" name="Title 1">
            <a:extLst>
              <a:ext uri="{FF2B5EF4-FFF2-40B4-BE49-F238E27FC236}">
                <a16:creationId xmlns="" xmlns:a16="http://schemas.microsoft.com/office/drawing/2014/main" id="{F81DDB2B-8FB7-4BE7-939E-1F31F09EF3E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1" name="Title 1">
            <a:extLst>
              <a:ext uri="{FF2B5EF4-FFF2-40B4-BE49-F238E27FC236}">
                <a16:creationId xmlns="" xmlns:a16="http://schemas.microsoft.com/office/drawing/2014/main" id="{AB002AE8-3FC6-4F8A-B75C-1F8263BF37ED}"/>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676734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03" name="Google Shape;251;p7">
            <a:extLst>
              <a:ext uri="{FF2B5EF4-FFF2-40B4-BE49-F238E27FC236}">
                <a16:creationId xmlns="" xmlns:a16="http://schemas.microsoft.com/office/drawing/2014/main" id="{2B7B52B4-3B0A-4908-8B3F-27EC69694DB9}"/>
              </a:ext>
            </a:extLst>
          </p:cNvPr>
          <p:cNvGrpSpPr/>
          <p:nvPr userDrawn="1"/>
        </p:nvGrpSpPr>
        <p:grpSpPr>
          <a:xfrm flipH="1">
            <a:off x="1209309" y="4481013"/>
            <a:ext cx="2717157" cy="1873569"/>
            <a:chOff x="6689597" y="4026978"/>
            <a:chExt cx="1992915" cy="994886"/>
          </a:xfrm>
        </p:grpSpPr>
        <p:sp>
          <p:nvSpPr>
            <p:cNvPr id="104" name="Google Shape;252;p7">
              <a:extLst>
                <a:ext uri="{FF2B5EF4-FFF2-40B4-BE49-F238E27FC236}">
                  <a16:creationId xmlns=""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253;p7">
              <a:extLst>
                <a:ext uri="{FF2B5EF4-FFF2-40B4-BE49-F238E27FC236}">
                  <a16:creationId xmlns=""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254;p7">
              <a:extLst>
                <a:ext uri="{FF2B5EF4-FFF2-40B4-BE49-F238E27FC236}">
                  <a16:creationId xmlns=""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255;p7">
              <a:extLst>
                <a:ext uri="{FF2B5EF4-FFF2-40B4-BE49-F238E27FC236}">
                  <a16:creationId xmlns=""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marR="0" lvl="0" indent="-349250" algn="ctr" defTabSz="914400" rtl="0" eaLnBrk="1" fontAlgn="auto" latinLnBrk="0" hangingPunct="1">
              <a:lnSpc>
                <a:spcPct val="115000"/>
              </a:lnSpc>
              <a:spcBef>
                <a:spcPts val="0"/>
              </a:spcBef>
              <a:spcAft>
                <a:spcPts val="0"/>
              </a:spcAft>
              <a:buClrTx/>
              <a:buSzTx/>
              <a:buFontTx/>
              <a:buNone/>
              <a:tabLst/>
              <a:defRPr/>
            </a:pPr>
            <a:endParaRPr kumimoji="0" sz="1900" b="0" i="0" u="none" strike="noStrike" kern="1200" cap="none" spc="0" normalizeH="0" baseline="0" noProof="0">
              <a:ln>
                <a:noFill/>
              </a:ln>
              <a:solidFill>
                <a:srgbClr val="434343"/>
              </a:solidFill>
              <a:effectLst/>
              <a:uLnTx/>
              <a:uFillTx/>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4;p2"/>
          <p:cNvSpPr/>
          <p:nvPr/>
        </p:nvSpPr>
        <p:spPr>
          <a:xfrm>
            <a:off x="4470427" y="5371434"/>
            <a:ext cx="814898" cy="1126479"/>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5;p2"/>
          <p:cNvSpPr/>
          <p:nvPr/>
        </p:nvSpPr>
        <p:spPr>
          <a:xfrm>
            <a:off x="-96934" y="3450953"/>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20;p2"/>
          <p:cNvSpPr/>
          <p:nvPr/>
        </p:nvSpPr>
        <p:spPr>
          <a:xfrm>
            <a:off x="7224215" y="3987938"/>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22;p2"/>
          <p:cNvSpPr/>
          <p:nvPr/>
        </p:nvSpPr>
        <p:spPr>
          <a:xfrm>
            <a:off x="-93696" y="-22256"/>
            <a:ext cx="12317853"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23;p2"/>
          <p:cNvSpPr/>
          <p:nvPr/>
        </p:nvSpPr>
        <p:spPr>
          <a:xfrm>
            <a:off x="-116523" y="-89437"/>
            <a:ext cx="2932256" cy="1317689"/>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25;p2"/>
          <p:cNvSpPr/>
          <p:nvPr/>
        </p:nvSpPr>
        <p:spPr>
          <a:xfrm>
            <a:off x="929651" y="-22596"/>
            <a:ext cx="5920104" cy="1468102"/>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26;p2"/>
          <p:cNvSpPr/>
          <p:nvPr/>
        </p:nvSpPr>
        <p:spPr>
          <a:xfrm>
            <a:off x="929651" y="-90102"/>
            <a:ext cx="2002604" cy="1284724"/>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27;p2"/>
          <p:cNvSpPr/>
          <p:nvPr userDrawn="1"/>
        </p:nvSpPr>
        <p:spPr>
          <a:xfrm>
            <a:off x="4431692" y="-61200"/>
            <a:ext cx="7854031" cy="4155134"/>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28;p2"/>
          <p:cNvSpPr/>
          <p:nvPr userDrawn="1"/>
        </p:nvSpPr>
        <p:spPr>
          <a:xfrm>
            <a:off x="9992836" y="5342"/>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29;p2"/>
          <p:cNvSpPr/>
          <p:nvPr/>
        </p:nvSpPr>
        <p:spPr>
          <a:xfrm>
            <a:off x="11458917" y="-22596"/>
            <a:ext cx="746344" cy="1124932"/>
          </a:xfrm>
          <a:custGeom>
            <a:avLst/>
            <a:gdLst/>
            <a:ahLst/>
            <a:cxnLst/>
            <a:rect l="l" t="t" r="r" b="b"/>
            <a:pathLst>
              <a:path w="746344" h="1124932" extrusionOk="0">
                <a:moveTo>
                  <a:pt x="0" y="0"/>
                </a:moveTo>
                <a:cubicBezTo>
                  <a:pt x="1805" y="9313"/>
                  <a:pt x="3706" y="18625"/>
                  <a:pt x="5701" y="27938"/>
                </a:cubicBezTo>
                <a:cubicBezTo>
                  <a:pt x="99303" y="473901"/>
                  <a:pt x="364620" y="869405"/>
                  <a:pt x="746345" y="1124933"/>
                </a:cubicBezTo>
                <a:lnTo>
                  <a:pt x="746345" y="0"/>
                </a:ln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30;p2"/>
          <p:cNvSpPr/>
          <p:nvPr/>
        </p:nvSpPr>
        <p:spPr>
          <a:xfrm>
            <a:off x="1212866" y="1423930"/>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291;p8">
            <a:extLst>
              <a:ext uri="{FF2B5EF4-FFF2-40B4-BE49-F238E27FC236}">
                <a16:creationId xmlns="" xmlns:a16="http://schemas.microsoft.com/office/drawing/2014/main" id="{72ECAC66-DDCC-41FD-A8E3-05B96049E52D}"/>
              </a:ext>
            </a:extLst>
          </p:cNvPr>
          <p:cNvSpPr/>
          <p:nvPr userDrawn="1"/>
        </p:nvSpPr>
        <p:spPr>
          <a:xfrm>
            <a:off x="39888" y="2599854"/>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 name="Group 1">
            <a:extLst>
              <a:ext uri="{FF2B5EF4-FFF2-40B4-BE49-F238E27FC236}">
                <a16:creationId xmlns="" xmlns:a16="http://schemas.microsoft.com/office/drawing/2014/main" id="{0F67F3A3-653E-4817-8038-4156B676C460}"/>
              </a:ext>
            </a:extLst>
          </p:cNvPr>
          <p:cNvGrpSpPr/>
          <p:nvPr userDrawn="1"/>
        </p:nvGrpSpPr>
        <p:grpSpPr>
          <a:xfrm>
            <a:off x="-750591" y="1221137"/>
            <a:ext cx="4550420" cy="5696948"/>
            <a:chOff x="8868241" y="148626"/>
            <a:chExt cx="4550420" cy="5696948"/>
          </a:xfrm>
        </p:grpSpPr>
        <p:sp>
          <p:nvSpPr>
            <p:cNvPr id="90" name="Google Shape;287;p8">
              <a:extLst>
                <a:ext uri="{FF2B5EF4-FFF2-40B4-BE49-F238E27FC236}">
                  <a16:creationId xmlns="" xmlns:a16="http://schemas.microsoft.com/office/drawing/2014/main" id="{4E0ED4FC-C338-479A-BFBA-EE943E667908}"/>
                </a:ext>
              </a:extLst>
            </p:cNvPr>
            <p:cNvSpPr/>
            <p:nvPr userDrawn="1"/>
          </p:nvSpPr>
          <p:spPr>
            <a:xfrm>
              <a:off x="10064243" y="1525937"/>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290;p8">
              <a:extLst>
                <a:ext uri="{FF2B5EF4-FFF2-40B4-BE49-F238E27FC236}">
                  <a16:creationId xmlns="" xmlns:a16="http://schemas.microsoft.com/office/drawing/2014/main" id="{E297334D-DD21-416E-9150-82ECCDA1CD3A}"/>
                </a:ext>
              </a:extLst>
            </p:cNvPr>
            <p:cNvSpPr/>
            <p:nvPr userDrawn="1"/>
          </p:nvSpPr>
          <p:spPr>
            <a:xfrm>
              <a:off x="8868241" y="104981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292;p8">
              <a:extLst>
                <a:ext uri="{FF2B5EF4-FFF2-40B4-BE49-F238E27FC236}">
                  <a16:creationId xmlns="" xmlns:a16="http://schemas.microsoft.com/office/drawing/2014/main" id="{B63C7BD3-23C6-419A-9F68-F29058247A46}"/>
                </a:ext>
              </a:extLst>
            </p:cNvPr>
            <p:cNvSpPr/>
            <p:nvPr userDrawn="1"/>
          </p:nvSpPr>
          <p:spPr>
            <a:xfrm>
              <a:off x="11095853" y="753831"/>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295;p8">
              <a:extLst>
                <a:ext uri="{FF2B5EF4-FFF2-40B4-BE49-F238E27FC236}">
                  <a16:creationId xmlns="" xmlns:a16="http://schemas.microsoft.com/office/drawing/2014/main" id="{02DCD279-128E-4E63-8C14-77AAD61CA4D7}"/>
                </a:ext>
              </a:extLst>
            </p:cNvPr>
            <p:cNvSpPr/>
            <p:nvPr userDrawn="1"/>
          </p:nvSpPr>
          <p:spPr>
            <a:xfrm>
              <a:off x="10455205" y="148626"/>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296;p8">
              <a:extLst>
                <a:ext uri="{FF2B5EF4-FFF2-40B4-BE49-F238E27FC236}">
                  <a16:creationId xmlns="" xmlns:a16="http://schemas.microsoft.com/office/drawing/2014/main" id="{BADD10E5-934B-4390-9E5B-B468D3AD74E6}"/>
                </a:ext>
              </a:extLst>
            </p:cNvPr>
            <p:cNvSpPr/>
            <p:nvPr userDrawn="1"/>
          </p:nvSpPr>
          <p:spPr>
            <a:xfrm>
              <a:off x="10914409" y="601806"/>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 xmlns:a16="http://schemas.microsoft.com/office/drawing/2014/main" id="{08E8F528-DBCA-452E-B5DC-787BAC312512}"/>
              </a:ext>
            </a:extLst>
          </p:cNvPr>
          <p:cNvGrpSpPr/>
          <p:nvPr userDrawn="1"/>
        </p:nvGrpSpPr>
        <p:grpSpPr>
          <a:xfrm>
            <a:off x="2767471" y="5760819"/>
            <a:ext cx="1773983" cy="1138235"/>
            <a:chOff x="10301233" y="5703249"/>
            <a:chExt cx="1773983" cy="1138235"/>
          </a:xfrm>
        </p:grpSpPr>
        <p:grpSp>
          <p:nvGrpSpPr>
            <p:cNvPr id="96" name="Google Shape;149;p5">
              <a:extLst>
                <a:ext uri="{FF2B5EF4-FFF2-40B4-BE49-F238E27FC236}">
                  <a16:creationId xmlns=""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97" name="Google Shape;150;p5">
                <a:extLst>
                  <a:ext uri="{FF2B5EF4-FFF2-40B4-BE49-F238E27FC236}">
                    <a16:creationId xmlns=""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151;p5">
                <a:extLst>
                  <a:ext uri="{FF2B5EF4-FFF2-40B4-BE49-F238E27FC236}">
                    <a16:creationId xmlns=""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152;p5">
                <a:extLst>
                  <a:ext uri="{FF2B5EF4-FFF2-40B4-BE49-F238E27FC236}">
                    <a16:creationId xmlns=""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53;p5">
                <a:extLst>
                  <a:ext uri="{FF2B5EF4-FFF2-40B4-BE49-F238E27FC236}">
                    <a16:creationId xmlns=""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54;p5">
                <a:extLst>
                  <a:ext uri="{FF2B5EF4-FFF2-40B4-BE49-F238E27FC236}">
                    <a16:creationId xmlns=""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55;p5">
                <a:extLst>
                  <a:ext uri="{FF2B5EF4-FFF2-40B4-BE49-F238E27FC236}">
                    <a16:creationId xmlns=""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8" name="Google Shape;187;p5">
              <a:extLst>
                <a:ext uri="{FF2B5EF4-FFF2-40B4-BE49-F238E27FC236}">
                  <a16:creationId xmlns=""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109" name="Google Shape;188;p5">
                <a:extLst>
                  <a:ext uri="{FF2B5EF4-FFF2-40B4-BE49-F238E27FC236}">
                    <a16:creationId xmlns=""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10" name="Google Shape;189;p5">
                <a:extLst>
                  <a:ext uri="{FF2B5EF4-FFF2-40B4-BE49-F238E27FC236}">
                    <a16:creationId xmlns=""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111" name="Google Shape;190;p5">
                  <a:extLst>
                    <a:ext uri="{FF2B5EF4-FFF2-40B4-BE49-F238E27FC236}">
                      <a16:creationId xmlns=""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91;p5">
                  <a:extLst>
                    <a:ext uri="{FF2B5EF4-FFF2-40B4-BE49-F238E27FC236}">
                      <a16:creationId xmlns=""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92;p5">
                  <a:extLst>
                    <a:ext uri="{FF2B5EF4-FFF2-40B4-BE49-F238E27FC236}">
                      <a16:creationId xmlns=""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93;p5">
                  <a:extLst>
                    <a:ext uri="{FF2B5EF4-FFF2-40B4-BE49-F238E27FC236}">
                      <a16:creationId xmlns=""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94;p5">
                  <a:extLst>
                    <a:ext uri="{FF2B5EF4-FFF2-40B4-BE49-F238E27FC236}">
                      <a16:creationId xmlns=""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95;p5">
                  <a:extLst>
                    <a:ext uri="{FF2B5EF4-FFF2-40B4-BE49-F238E27FC236}">
                      <a16:creationId xmlns=""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96;p5">
                  <a:extLst>
                    <a:ext uri="{FF2B5EF4-FFF2-40B4-BE49-F238E27FC236}">
                      <a16:creationId xmlns=""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97;p5">
                  <a:extLst>
                    <a:ext uri="{FF2B5EF4-FFF2-40B4-BE49-F238E27FC236}">
                      <a16:creationId xmlns=""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98;p5">
                  <a:extLst>
                    <a:ext uri="{FF2B5EF4-FFF2-40B4-BE49-F238E27FC236}">
                      <a16:creationId xmlns=""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99;p5">
                  <a:extLst>
                    <a:ext uri="{FF2B5EF4-FFF2-40B4-BE49-F238E27FC236}">
                      <a16:creationId xmlns=""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00;p5">
                  <a:extLst>
                    <a:ext uri="{FF2B5EF4-FFF2-40B4-BE49-F238E27FC236}">
                      <a16:creationId xmlns=""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01;p5">
                  <a:extLst>
                    <a:ext uri="{FF2B5EF4-FFF2-40B4-BE49-F238E27FC236}">
                      <a16:creationId xmlns=""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02;p5">
                  <a:extLst>
                    <a:ext uri="{FF2B5EF4-FFF2-40B4-BE49-F238E27FC236}">
                      <a16:creationId xmlns=""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203;p5">
                  <a:extLst>
                    <a:ext uri="{FF2B5EF4-FFF2-40B4-BE49-F238E27FC236}">
                      <a16:creationId xmlns=""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204;p5">
                  <a:extLst>
                    <a:ext uri="{FF2B5EF4-FFF2-40B4-BE49-F238E27FC236}">
                      <a16:creationId xmlns=""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6" name="Google Shape;205;p5">
                  <a:extLst>
                    <a:ext uri="{FF2B5EF4-FFF2-40B4-BE49-F238E27FC236}">
                      <a16:creationId xmlns=""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127" name="Google Shape;206;p5">
                    <a:extLst>
                      <a:ext uri="{FF2B5EF4-FFF2-40B4-BE49-F238E27FC236}">
                        <a16:creationId xmlns=""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8" name="Google Shape;207;p5">
                    <a:extLst>
                      <a:ext uri="{FF2B5EF4-FFF2-40B4-BE49-F238E27FC236}">
                        <a16:creationId xmlns=""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129" name="Google Shape;208;p5">
                      <a:extLst>
                        <a:ext uri="{FF2B5EF4-FFF2-40B4-BE49-F238E27FC236}">
                          <a16:creationId xmlns=""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209;p5">
                      <a:extLst>
                        <a:ext uri="{FF2B5EF4-FFF2-40B4-BE49-F238E27FC236}">
                          <a16:creationId xmlns=""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210;p5">
                      <a:extLst>
                        <a:ext uri="{FF2B5EF4-FFF2-40B4-BE49-F238E27FC236}">
                          <a16:creationId xmlns=""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32" name="Google Shape;142;p5">
              <a:extLst>
                <a:ext uri="{FF2B5EF4-FFF2-40B4-BE49-F238E27FC236}">
                  <a16:creationId xmlns=""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33" name="Google Shape;143;p5">
                <a:extLst>
                  <a:ext uri="{FF2B5EF4-FFF2-40B4-BE49-F238E27FC236}">
                    <a16:creationId xmlns=""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44;p5">
                <a:extLst>
                  <a:ext uri="{FF2B5EF4-FFF2-40B4-BE49-F238E27FC236}">
                    <a16:creationId xmlns=""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45;p5">
                <a:extLst>
                  <a:ext uri="{FF2B5EF4-FFF2-40B4-BE49-F238E27FC236}">
                    <a16:creationId xmlns=""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46;p5">
                <a:extLst>
                  <a:ext uri="{FF2B5EF4-FFF2-40B4-BE49-F238E27FC236}">
                    <a16:creationId xmlns=""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47;p5">
                <a:extLst>
                  <a:ext uri="{FF2B5EF4-FFF2-40B4-BE49-F238E27FC236}">
                    <a16:creationId xmlns=""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48;p5">
                <a:extLst>
                  <a:ext uri="{FF2B5EF4-FFF2-40B4-BE49-F238E27FC236}">
                    <a16:creationId xmlns=""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42" name="Google Shape;99;p4">
            <a:extLst>
              <a:ext uri="{FF2B5EF4-FFF2-40B4-BE49-F238E27FC236}">
                <a16:creationId xmlns="" xmlns:a16="http://schemas.microsoft.com/office/drawing/2014/main" id="{CA28734C-E064-4BF9-8939-12B823918095}"/>
              </a:ext>
            </a:extLst>
          </p:cNvPr>
          <p:cNvGrpSpPr/>
          <p:nvPr userDrawn="1"/>
        </p:nvGrpSpPr>
        <p:grpSpPr>
          <a:xfrm>
            <a:off x="-293282" y="-327378"/>
            <a:ext cx="4506082" cy="7207511"/>
            <a:chOff x="10890" y="0"/>
            <a:chExt cx="4138029" cy="6868885"/>
          </a:xfrm>
        </p:grpSpPr>
        <p:sp>
          <p:nvSpPr>
            <p:cNvPr id="143" name="Google Shape;100;p4">
              <a:extLst>
                <a:ext uri="{FF2B5EF4-FFF2-40B4-BE49-F238E27FC236}">
                  <a16:creationId xmlns="" xmlns:a16="http://schemas.microsoft.com/office/drawing/2014/main" id="{5ECA1545-8D9E-4DDA-A6F9-83F5754F00AA}"/>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01;p4">
              <a:extLst>
                <a:ext uri="{FF2B5EF4-FFF2-40B4-BE49-F238E27FC236}">
                  <a16:creationId xmlns="" xmlns:a16="http://schemas.microsoft.com/office/drawing/2014/main" id="{8B87D3AE-BB1B-4018-93C7-D7DF41F72EBA}"/>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02;p4">
              <a:extLst>
                <a:ext uri="{FF2B5EF4-FFF2-40B4-BE49-F238E27FC236}">
                  <a16:creationId xmlns="" xmlns:a16="http://schemas.microsoft.com/office/drawing/2014/main" id="{CBA6E7D7-D43C-4265-94EA-F43686DDE128}"/>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03;p4">
              <a:extLst>
                <a:ext uri="{FF2B5EF4-FFF2-40B4-BE49-F238E27FC236}">
                  <a16:creationId xmlns="" xmlns:a16="http://schemas.microsoft.com/office/drawing/2014/main" id="{DC9AD0E7-0877-444A-8A97-DB8C067C83B3}"/>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04;p4">
              <a:extLst>
                <a:ext uri="{FF2B5EF4-FFF2-40B4-BE49-F238E27FC236}">
                  <a16:creationId xmlns="" xmlns:a16="http://schemas.microsoft.com/office/drawing/2014/main" id="{3106E364-8C32-4F9C-A213-CAB3D981719C}"/>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57;p5">
            <a:extLst>
              <a:ext uri="{FF2B5EF4-FFF2-40B4-BE49-F238E27FC236}">
                <a16:creationId xmlns="" xmlns:a16="http://schemas.microsoft.com/office/drawing/2014/main" id="{F116976A-2F0D-4333-A3B1-478DD6CFCA79}"/>
              </a:ext>
            </a:extLst>
          </p:cNvPr>
          <p:cNvGrpSpPr/>
          <p:nvPr userDrawn="1"/>
        </p:nvGrpSpPr>
        <p:grpSpPr>
          <a:xfrm>
            <a:off x="6363405" y="5798050"/>
            <a:ext cx="1734707" cy="1138399"/>
            <a:chOff x="975725" y="5557227"/>
            <a:chExt cx="2040352" cy="1338977"/>
          </a:xfrm>
        </p:grpSpPr>
        <p:sp>
          <p:nvSpPr>
            <p:cNvPr id="150" name="Google Shape;158;p5">
              <a:extLst>
                <a:ext uri="{FF2B5EF4-FFF2-40B4-BE49-F238E27FC236}">
                  <a16:creationId xmlns=""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1" name="Google Shape;159;p5">
              <a:extLst>
                <a:ext uri="{FF2B5EF4-FFF2-40B4-BE49-F238E27FC236}">
                  <a16:creationId xmlns=""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167" name="Google Shape;160;p5">
                <a:extLst>
                  <a:ext uri="{FF2B5EF4-FFF2-40B4-BE49-F238E27FC236}">
                    <a16:creationId xmlns=""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1;p5">
                <a:extLst>
                  <a:ext uri="{FF2B5EF4-FFF2-40B4-BE49-F238E27FC236}">
                    <a16:creationId xmlns=""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2;p5">
                <a:extLst>
                  <a:ext uri="{FF2B5EF4-FFF2-40B4-BE49-F238E27FC236}">
                    <a16:creationId xmlns=""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63;p5">
                <a:extLst>
                  <a:ext uri="{FF2B5EF4-FFF2-40B4-BE49-F238E27FC236}">
                    <a16:creationId xmlns=""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64;p5">
                <a:extLst>
                  <a:ext uri="{FF2B5EF4-FFF2-40B4-BE49-F238E27FC236}">
                    <a16:creationId xmlns=""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65;p5">
                <a:extLst>
                  <a:ext uri="{FF2B5EF4-FFF2-40B4-BE49-F238E27FC236}">
                    <a16:creationId xmlns=""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52" name="Google Shape;166;p5">
              <a:extLst>
                <a:ext uri="{FF2B5EF4-FFF2-40B4-BE49-F238E27FC236}">
                  <a16:creationId xmlns=""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3" name="Google Shape;167;p5">
              <a:extLst>
                <a:ext uri="{FF2B5EF4-FFF2-40B4-BE49-F238E27FC236}">
                  <a16:creationId xmlns=""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4" name="Google Shape;168;p5">
              <a:extLst>
                <a:ext uri="{FF2B5EF4-FFF2-40B4-BE49-F238E27FC236}">
                  <a16:creationId xmlns=""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5" name="Google Shape;169;p5">
              <a:extLst>
                <a:ext uri="{FF2B5EF4-FFF2-40B4-BE49-F238E27FC236}">
                  <a16:creationId xmlns=""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 name="Google Shape;170;p5">
              <a:extLst>
                <a:ext uri="{FF2B5EF4-FFF2-40B4-BE49-F238E27FC236}">
                  <a16:creationId xmlns=""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7" name="Google Shape;171;p5">
              <a:extLst>
                <a:ext uri="{FF2B5EF4-FFF2-40B4-BE49-F238E27FC236}">
                  <a16:creationId xmlns=""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 name="Google Shape;172;p5">
              <a:extLst>
                <a:ext uri="{FF2B5EF4-FFF2-40B4-BE49-F238E27FC236}">
                  <a16:creationId xmlns=""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9" name="Google Shape;173;p5">
              <a:extLst>
                <a:ext uri="{FF2B5EF4-FFF2-40B4-BE49-F238E27FC236}">
                  <a16:creationId xmlns=""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60" name="Google Shape;174;p5">
              <a:extLst>
                <a:ext uri="{FF2B5EF4-FFF2-40B4-BE49-F238E27FC236}">
                  <a16:creationId xmlns=""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61" name="Google Shape;175;p5">
                <a:extLst>
                  <a:ext uri="{FF2B5EF4-FFF2-40B4-BE49-F238E27FC236}">
                    <a16:creationId xmlns=""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76;p5">
                <a:extLst>
                  <a:ext uri="{FF2B5EF4-FFF2-40B4-BE49-F238E27FC236}">
                    <a16:creationId xmlns=""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77;p5">
                <a:extLst>
                  <a:ext uri="{FF2B5EF4-FFF2-40B4-BE49-F238E27FC236}">
                    <a16:creationId xmlns=""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78;p5">
                <a:extLst>
                  <a:ext uri="{FF2B5EF4-FFF2-40B4-BE49-F238E27FC236}">
                    <a16:creationId xmlns=""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79;p5">
                <a:extLst>
                  <a:ext uri="{FF2B5EF4-FFF2-40B4-BE49-F238E27FC236}">
                    <a16:creationId xmlns=""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 name="Google Shape;180;p5">
                <a:extLst>
                  <a:ext uri="{FF2B5EF4-FFF2-40B4-BE49-F238E27FC236}">
                    <a16:creationId xmlns=""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73" name="Google Shape;329;p10">
            <a:extLst>
              <a:ext uri="{FF2B5EF4-FFF2-40B4-BE49-F238E27FC236}">
                <a16:creationId xmlns="" xmlns:a16="http://schemas.microsoft.com/office/drawing/2014/main" id="{C591C3E3-F4AB-4E62-AFD8-D55CF530EF40}"/>
              </a:ext>
            </a:extLst>
          </p:cNvPr>
          <p:cNvGrpSpPr/>
          <p:nvPr userDrawn="1"/>
        </p:nvGrpSpPr>
        <p:grpSpPr>
          <a:xfrm flipH="1">
            <a:off x="8146042" y="4945466"/>
            <a:ext cx="1738239" cy="1743417"/>
            <a:chOff x="4067175" y="-2019300"/>
            <a:chExt cx="4220050" cy="4232623"/>
          </a:xfrm>
        </p:grpSpPr>
        <p:sp>
          <p:nvSpPr>
            <p:cNvPr id="174" name="Google Shape;330;p10">
              <a:extLst>
                <a:ext uri="{FF2B5EF4-FFF2-40B4-BE49-F238E27FC236}">
                  <a16:creationId xmlns="" xmlns:a16="http://schemas.microsoft.com/office/drawing/2014/main" id="{D1214085-E6F4-48AD-9FF8-6B96DDF67CAF}"/>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5" name="Google Shape;331;p10">
              <a:extLst>
                <a:ext uri="{FF2B5EF4-FFF2-40B4-BE49-F238E27FC236}">
                  <a16:creationId xmlns="" xmlns:a16="http://schemas.microsoft.com/office/drawing/2014/main" id="{272D66DE-347C-4A1A-BA18-C17ECB7DEBEA}"/>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332;p10">
              <a:extLst>
                <a:ext uri="{FF2B5EF4-FFF2-40B4-BE49-F238E27FC236}">
                  <a16:creationId xmlns="" xmlns:a16="http://schemas.microsoft.com/office/drawing/2014/main" id="{AA8FBEE7-A3E1-4B7D-A318-436DECE6A77F}"/>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333;p10">
              <a:extLst>
                <a:ext uri="{FF2B5EF4-FFF2-40B4-BE49-F238E27FC236}">
                  <a16:creationId xmlns="" xmlns:a16="http://schemas.microsoft.com/office/drawing/2014/main" id="{D769B557-27DB-40C7-A617-8B6B0C8E0D14}"/>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334;p10">
              <a:extLst>
                <a:ext uri="{FF2B5EF4-FFF2-40B4-BE49-F238E27FC236}">
                  <a16:creationId xmlns="" xmlns:a16="http://schemas.microsoft.com/office/drawing/2014/main" id="{AF06A80B-58F9-47B9-B75B-AAF286D8C78A}"/>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335;p10">
              <a:extLst>
                <a:ext uri="{FF2B5EF4-FFF2-40B4-BE49-F238E27FC236}">
                  <a16:creationId xmlns="" xmlns:a16="http://schemas.microsoft.com/office/drawing/2014/main" id="{54F654CD-DA8E-4637-AF00-A94AACF721EF}"/>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336;p10">
              <a:extLst>
                <a:ext uri="{FF2B5EF4-FFF2-40B4-BE49-F238E27FC236}">
                  <a16:creationId xmlns="" xmlns:a16="http://schemas.microsoft.com/office/drawing/2014/main" id="{19F361FB-6C37-46F1-8E9C-79505078905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 name="Google Shape;337;p10">
              <a:extLst>
                <a:ext uri="{FF2B5EF4-FFF2-40B4-BE49-F238E27FC236}">
                  <a16:creationId xmlns="" xmlns:a16="http://schemas.microsoft.com/office/drawing/2014/main" id="{DD1421FA-780D-4FB7-9783-71D3039183A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 name="Google Shape;338;p10">
              <a:extLst>
                <a:ext uri="{FF2B5EF4-FFF2-40B4-BE49-F238E27FC236}">
                  <a16:creationId xmlns="" xmlns:a16="http://schemas.microsoft.com/office/drawing/2014/main" id="{FEB81C83-4593-4629-BB8C-7219D91C53B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 name="Google Shape;339;p10">
              <a:extLst>
                <a:ext uri="{FF2B5EF4-FFF2-40B4-BE49-F238E27FC236}">
                  <a16:creationId xmlns="" xmlns:a16="http://schemas.microsoft.com/office/drawing/2014/main" id="{5C42DB56-4EE3-40DA-9B3E-CAF26F61FEB6}"/>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4" name="Google Shape;340;p10">
              <a:extLst>
                <a:ext uri="{FF2B5EF4-FFF2-40B4-BE49-F238E27FC236}">
                  <a16:creationId xmlns="" xmlns:a16="http://schemas.microsoft.com/office/drawing/2014/main" id="{0851E275-294B-41C4-BF5E-46B6698BA4C1}"/>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 name="Google Shape;341;p10">
              <a:extLst>
                <a:ext uri="{FF2B5EF4-FFF2-40B4-BE49-F238E27FC236}">
                  <a16:creationId xmlns="" xmlns:a16="http://schemas.microsoft.com/office/drawing/2014/main" id="{EB04E153-455A-43AD-A970-947778C8BCFE}"/>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 name="Google Shape;342;p10">
              <a:extLst>
                <a:ext uri="{FF2B5EF4-FFF2-40B4-BE49-F238E27FC236}">
                  <a16:creationId xmlns="" xmlns:a16="http://schemas.microsoft.com/office/drawing/2014/main" id="{CAD4EFCB-E680-4626-A6D9-BC257E93F2F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pic>
        <p:nvPicPr>
          <p:cNvPr id="139" name="Picture 138">
            <a:extLst>
              <a:ext uri="{FF2B5EF4-FFF2-40B4-BE49-F238E27FC236}">
                <a16:creationId xmlns="" xmlns:a16="http://schemas.microsoft.com/office/drawing/2014/main" id="{D42CA127-6D91-4FCB-ADEB-867BB1A006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40" name="TextBox 3">
            <a:extLst>
              <a:ext uri="{FF2B5EF4-FFF2-40B4-BE49-F238E27FC236}">
                <a16:creationId xmlns="" xmlns:a16="http://schemas.microsoft.com/office/drawing/2014/main" id="{5D52208E-2958-4EE5-A17B-614339265A0F}"/>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1" name="Title 1">
            <a:extLst>
              <a:ext uri="{FF2B5EF4-FFF2-40B4-BE49-F238E27FC236}">
                <a16:creationId xmlns="" xmlns:a16="http://schemas.microsoft.com/office/drawing/2014/main" id="{6E9DF8F4-7DFF-4138-8740-10621B502493}"/>
              </a:ext>
            </a:extLst>
          </p:cNvPr>
          <p:cNvSpPr txBox="1">
            <a:spLocks/>
          </p:cNvSpPr>
          <p:nvPr userDrawn="1"/>
        </p:nvSpPr>
        <p:spPr>
          <a:xfrm>
            <a:off x="10318368" y="-2381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48" name="Title 1">
            <a:extLst>
              <a:ext uri="{FF2B5EF4-FFF2-40B4-BE49-F238E27FC236}">
                <a16:creationId xmlns="" xmlns:a16="http://schemas.microsoft.com/office/drawing/2014/main" id="{FF33F733-5D1D-44CF-8B99-9675C7231577}"/>
              </a:ext>
            </a:extLst>
          </p:cNvPr>
          <p:cNvSpPr txBox="1">
            <a:spLocks/>
          </p:cNvSpPr>
          <p:nvPr userDrawn="1"/>
        </p:nvSpPr>
        <p:spPr>
          <a:xfrm>
            <a:off x="10409845" y="636522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68450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58CC147-F015-F441-1E15-2EF6C5A2F92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26AF33E-2ABB-9D7D-7DC8-4D6F8DFBC4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E2E816F2-F4DF-6E80-FFA1-560BBB1944E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6240001A-BE32-6207-41EC-B43F9FE2A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8B358F3E-EE7B-892E-2B44-E41ADD39E4C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56DDAD07-C1A9-BE05-8FEA-71C93624A9CB}"/>
              </a:ext>
            </a:extLst>
          </p:cNvPr>
          <p:cNvSpPr>
            <a:spLocks noGrp="1"/>
          </p:cNvSpPr>
          <p:nvPr>
            <p:ph type="dt" sz="half" idx="10"/>
          </p:nvPr>
        </p:nvSpPr>
        <p:spPr/>
        <p:txBody>
          <a:bodyPr/>
          <a:lstStyle/>
          <a:p>
            <a:fld id="{EBE79F17-2F3E-41F9-AFB4-F24877A05D58}" type="datetimeFigureOut">
              <a:rPr lang="zh-CN" altLang="en-US" smtClean="0"/>
              <a:t>2023/11/16</a:t>
            </a:fld>
            <a:endParaRPr lang="zh-CN" altLang="en-US"/>
          </a:p>
        </p:txBody>
      </p:sp>
      <p:sp>
        <p:nvSpPr>
          <p:cNvPr id="8" name="页脚占位符 7">
            <a:extLst>
              <a:ext uri="{FF2B5EF4-FFF2-40B4-BE49-F238E27FC236}">
                <a16:creationId xmlns="" xmlns:a16="http://schemas.microsoft.com/office/drawing/2014/main" id="{CF00F90B-1D15-3784-6AF9-2BF9B88E517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3913A8BE-95D5-34BE-75D6-10F4B3D60C35}"/>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974714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chemeClr val="lt2"/>
        </a:solidFill>
        <a:effectLst/>
      </p:bgPr>
    </p:bg>
    <p:spTree>
      <p:nvGrpSpPr>
        <p:cNvPr id="1" name="Shape 37"/>
        <p:cNvGrpSpPr/>
        <p:nvPr/>
      </p:nvGrpSpPr>
      <p:grpSpPr>
        <a:xfrm>
          <a:off x="0" y="0"/>
          <a:ext cx="0" cy="0"/>
          <a:chOff x="0" y="0"/>
          <a:chExt cx="0" cy="0"/>
        </a:xfrm>
      </p:grpSpPr>
      <p:sp>
        <p:nvSpPr>
          <p:cNvPr id="38" name="Google Shape;38;p4"/>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4"/>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4"/>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4"/>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p4"/>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4"/>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4"/>
          <p:cNvSpPr/>
          <p:nvPr/>
        </p:nvSpPr>
        <p:spPr>
          <a:xfrm flipH="1">
            <a:off x="10237266" y="1373630"/>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4"/>
          <p:cNvSpPr/>
          <p:nvPr/>
        </p:nvSpPr>
        <p:spPr>
          <a:xfrm flipH="1">
            <a:off x="10237105" y="1373850"/>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4"/>
          <p:cNvSpPr/>
          <p:nvPr/>
        </p:nvSpPr>
        <p:spPr>
          <a:xfrm flipH="1">
            <a:off x="8544045" y="-5437"/>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4"/>
          <p:cNvSpPr/>
          <p:nvPr/>
        </p:nvSpPr>
        <p:spPr>
          <a:xfrm flipH="1">
            <a:off x="8047990" y="502119"/>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4"/>
          <p:cNvSpPr/>
          <p:nvPr/>
        </p:nvSpPr>
        <p:spPr>
          <a:xfrm flipH="1">
            <a:off x="9534064" y="1209917"/>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4"/>
          <p:cNvSpPr/>
          <p:nvPr/>
        </p:nvSpPr>
        <p:spPr>
          <a:xfrm>
            <a:off x="8775833" y="1405013"/>
            <a:ext cx="31362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2" name="Google Shape;52;p4"/>
          <p:cNvSpPr/>
          <p:nvPr/>
        </p:nvSpPr>
        <p:spPr>
          <a:xfrm>
            <a:off x="8775833" y="1405013"/>
            <a:ext cx="3136200" cy="5153700"/>
          </a:xfrm>
          <a:prstGeom prst="frame">
            <a:avLst>
              <a:gd name="adj1" fmla="val 7678"/>
            </a:avLst>
          </a:prstGeom>
          <a:solidFill>
            <a:srgbClr val="F9BC6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3" name="Google Shape;53;p4"/>
          <p:cNvSpPr/>
          <p:nvPr/>
        </p:nvSpPr>
        <p:spPr>
          <a:xfrm>
            <a:off x="1191625" y="1405025"/>
            <a:ext cx="35763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4" name="Google Shape;54;p4"/>
          <p:cNvSpPr/>
          <p:nvPr/>
        </p:nvSpPr>
        <p:spPr>
          <a:xfrm>
            <a:off x="1191747" y="1405025"/>
            <a:ext cx="3576300" cy="5153700"/>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5" name="Google Shape;55;p4"/>
          <p:cNvSpPr/>
          <p:nvPr/>
        </p:nvSpPr>
        <p:spPr>
          <a:xfrm>
            <a:off x="4983689" y="1405000"/>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6" name="Google Shape;56;p4"/>
          <p:cNvSpPr/>
          <p:nvPr/>
        </p:nvSpPr>
        <p:spPr>
          <a:xfrm>
            <a:off x="4983689" y="4076524"/>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7" name="Google Shape;57;p4"/>
          <p:cNvSpPr/>
          <p:nvPr/>
        </p:nvSpPr>
        <p:spPr>
          <a:xfrm>
            <a:off x="4983689" y="1405013"/>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8" name="Google Shape;58;p4"/>
          <p:cNvSpPr/>
          <p:nvPr/>
        </p:nvSpPr>
        <p:spPr>
          <a:xfrm>
            <a:off x="4983689" y="4076531"/>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9" name="Google Shape;59;p4"/>
          <p:cNvSpPr/>
          <p:nvPr/>
        </p:nvSpPr>
        <p:spPr>
          <a:xfrm>
            <a:off x="0" y="6045275"/>
            <a:ext cx="12186015" cy="81137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60" name="Google Shape;60;p4"/>
          <p:cNvGrpSpPr/>
          <p:nvPr/>
        </p:nvGrpSpPr>
        <p:grpSpPr>
          <a:xfrm>
            <a:off x="11180408" y="5733982"/>
            <a:ext cx="435283" cy="1050406"/>
            <a:chOff x="4028392" y="3097874"/>
            <a:chExt cx="1270158" cy="3065088"/>
          </a:xfrm>
        </p:grpSpPr>
        <p:sp>
          <p:nvSpPr>
            <p:cNvPr id="61"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7" name="Google Shape;67;p4"/>
          <p:cNvGrpSpPr/>
          <p:nvPr/>
        </p:nvGrpSpPr>
        <p:grpSpPr>
          <a:xfrm flipH="1">
            <a:off x="11639933" y="5740480"/>
            <a:ext cx="435283" cy="1050406"/>
            <a:chOff x="4028392" y="3097874"/>
            <a:chExt cx="1270158" cy="3065088"/>
          </a:xfrm>
        </p:grpSpPr>
        <p:sp>
          <p:nvSpPr>
            <p:cNvPr id="68"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4" name="Google Shape;74;p4"/>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 name="Google Shape;75;p4"/>
          <p:cNvGrpSpPr/>
          <p:nvPr/>
        </p:nvGrpSpPr>
        <p:grpSpPr>
          <a:xfrm>
            <a:off x="247665" y="5694211"/>
            <a:ext cx="1734707" cy="1138399"/>
            <a:chOff x="975725" y="5557227"/>
            <a:chExt cx="2040352" cy="1338977"/>
          </a:xfrm>
        </p:grpSpPr>
        <p:sp>
          <p:nvSpPr>
            <p:cNvPr id="76" name="Google Shape;76;p4"/>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7" name="Google Shape;77;p4"/>
            <p:cNvGrpSpPr/>
            <p:nvPr/>
          </p:nvGrpSpPr>
          <p:grpSpPr>
            <a:xfrm flipH="1">
              <a:off x="1071688" y="5557227"/>
              <a:ext cx="835252" cy="890789"/>
              <a:chOff x="-4259888" y="2290454"/>
              <a:chExt cx="4283344" cy="4568148"/>
            </a:xfrm>
          </p:grpSpPr>
          <p:sp>
            <p:nvSpPr>
              <p:cNvPr id="78" name="Google Shape;78;p4"/>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9" name="Google Shape;79;p4"/>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0" name="Google Shape;80;p4"/>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1" name="Google Shape;81;p4"/>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2" name="Google Shape;82;p4"/>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3" name="Google Shape;83;p4"/>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84" name="Google Shape;84;p4"/>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85;p4"/>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86;p4"/>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87;p4"/>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88;p4"/>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89;p4"/>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90;p4"/>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91;p4"/>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2" name="Google Shape;92;p4"/>
            <p:cNvGrpSpPr/>
            <p:nvPr/>
          </p:nvGrpSpPr>
          <p:grpSpPr>
            <a:xfrm rot="-568258">
              <a:off x="1768426" y="6089716"/>
              <a:ext cx="479762" cy="573137"/>
              <a:chOff x="12650622" y="-224128"/>
              <a:chExt cx="1467358" cy="1752944"/>
            </a:xfrm>
          </p:grpSpPr>
          <p:sp>
            <p:nvSpPr>
              <p:cNvPr id="93" name="Google Shape;93;p4"/>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94;p4"/>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95;p4"/>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96;p4"/>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7" name="Google Shape;97;p4"/>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8" name="Google Shape;98;p4"/>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99" name="Google Shape;99;p4"/>
          <p:cNvGrpSpPr/>
          <p:nvPr/>
        </p:nvGrpSpPr>
        <p:grpSpPr>
          <a:xfrm>
            <a:off x="-674910" y="0"/>
            <a:ext cx="4138029" cy="6868885"/>
            <a:chOff x="10890" y="0"/>
            <a:chExt cx="4138029" cy="6868885"/>
          </a:xfrm>
        </p:grpSpPr>
        <p:sp>
          <p:nvSpPr>
            <p:cNvPr id="100" name="Google Shape;100;p4"/>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4"/>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4"/>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4"/>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4"/>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5" name="Google Shape;105;p4"/>
          <p:cNvGrpSpPr/>
          <p:nvPr/>
        </p:nvGrpSpPr>
        <p:grpSpPr>
          <a:xfrm>
            <a:off x="10301233" y="5703249"/>
            <a:ext cx="778382" cy="1138235"/>
            <a:chOff x="4610438" y="3689854"/>
            <a:chExt cx="2773002" cy="4054987"/>
          </a:xfrm>
        </p:grpSpPr>
        <p:sp>
          <p:nvSpPr>
            <p:cNvPr id="106" name="Google Shape;106;p4"/>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07" name="Google Shape;107;p4"/>
            <p:cNvGrpSpPr/>
            <p:nvPr/>
          </p:nvGrpSpPr>
          <p:grpSpPr>
            <a:xfrm>
              <a:off x="4610438" y="3689854"/>
              <a:ext cx="2773002" cy="4054987"/>
              <a:chOff x="4768606" y="1356086"/>
              <a:chExt cx="2773002" cy="4054987"/>
            </a:xfrm>
          </p:grpSpPr>
          <p:sp>
            <p:nvSpPr>
              <p:cNvPr id="108" name="Google Shape;108;p4"/>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4"/>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4"/>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4"/>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4"/>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4"/>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14;p4"/>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15;p4"/>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4"/>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4"/>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4"/>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4"/>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4"/>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4"/>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4"/>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3" name="Google Shape;123;p4"/>
              <p:cNvGrpSpPr/>
              <p:nvPr/>
            </p:nvGrpSpPr>
            <p:grpSpPr>
              <a:xfrm>
                <a:off x="6306235" y="1356086"/>
                <a:ext cx="1235373" cy="1660293"/>
                <a:chOff x="6306235" y="1356086"/>
                <a:chExt cx="1235373" cy="1660293"/>
              </a:xfrm>
            </p:grpSpPr>
            <p:sp>
              <p:nvSpPr>
                <p:cNvPr id="124" name="Google Shape;124;p4"/>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5" name="Google Shape;125;p4"/>
                <p:cNvGrpSpPr/>
                <p:nvPr/>
              </p:nvGrpSpPr>
              <p:grpSpPr>
                <a:xfrm>
                  <a:off x="6306235" y="1356086"/>
                  <a:ext cx="1235373" cy="1647158"/>
                  <a:chOff x="6306235" y="1356086"/>
                  <a:chExt cx="1235373" cy="1647158"/>
                </a:xfrm>
              </p:grpSpPr>
              <p:sp>
                <p:nvSpPr>
                  <p:cNvPr id="126" name="Google Shape;126;p4"/>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4"/>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4"/>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sp>
        <p:nvSpPr>
          <p:cNvPr id="130" name="Title 1">
            <a:extLst>
              <a:ext uri="{FF2B5EF4-FFF2-40B4-BE49-F238E27FC236}">
                <a16:creationId xmlns="" xmlns:a16="http://schemas.microsoft.com/office/drawing/2014/main" id="{C96ADB4E-C068-4AE7-ACDD-853A5DA7C9DD}"/>
              </a:ext>
            </a:extLst>
          </p:cNvPr>
          <p:cNvSpPr txBox="1">
            <a:spLocks/>
          </p:cNvSpPr>
          <p:nvPr userDrawn="1"/>
        </p:nvSpPr>
        <p:spPr>
          <a:xfrm>
            <a:off x="10408184" y="-1879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31" name="Title 1">
            <a:extLst>
              <a:ext uri="{FF2B5EF4-FFF2-40B4-BE49-F238E27FC236}">
                <a16:creationId xmlns="" xmlns:a16="http://schemas.microsoft.com/office/drawing/2014/main" id="{5931BEF0-F188-45B8-B09D-08FBC8CEFF02}"/>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4DADE2">
                    <a:lumMod val="60000"/>
                    <a:lumOff val="4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4DADE2">
                    <a:lumMod val="60000"/>
                    <a:lumOff val="4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95902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chemeClr val="lt2"/>
        </a:solidFill>
        <a:effectLst/>
      </p:bgPr>
    </p:bg>
    <p:spTree>
      <p:nvGrpSpPr>
        <p:cNvPr id="1" name="Shape 130"/>
        <p:cNvGrpSpPr/>
        <p:nvPr/>
      </p:nvGrpSpPr>
      <p:grpSpPr>
        <a:xfrm>
          <a:off x="0" y="0"/>
          <a:ext cx="0" cy="0"/>
          <a:chOff x="0" y="0"/>
          <a:chExt cx="0" cy="0"/>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255757"/>
            <a:ext cx="11162400" cy="5853900"/>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83" name="Google Shape;329;p10">
            <a:extLst>
              <a:ext uri="{FF2B5EF4-FFF2-40B4-BE49-F238E27FC236}">
                <a16:creationId xmlns=""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 xmlns:a16="http://schemas.microsoft.com/office/drawing/2014/main" id="{9920B6D2-3A9D-467C-9086-9E1DE1916876}"/>
              </a:ext>
            </a:extLst>
          </p:cNvPr>
          <p:cNvGrpSpPr/>
          <p:nvPr userDrawn="1"/>
        </p:nvGrpSpPr>
        <p:grpSpPr>
          <a:xfrm flipH="1">
            <a:off x="8307241" y="5317797"/>
            <a:ext cx="1323048" cy="1318155"/>
            <a:chOff x="2148829" y="2424101"/>
            <a:chExt cx="2454481" cy="2453871"/>
          </a:xfrm>
        </p:grpSpPr>
        <p:sp>
          <p:nvSpPr>
            <p:cNvPr id="105" name="Google Shape;352;p10">
              <a:extLst>
                <a:ext uri="{FF2B5EF4-FFF2-40B4-BE49-F238E27FC236}">
                  <a16:creationId xmlns=""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Title 1">
            <a:extLst>
              <a:ext uri="{FF2B5EF4-FFF2-40B4-BE49-F238E27FC236}">
                <a16:creationId xmlns="" xmlns:a16="http://schemas.microsoft.com/office/drawing/2014/main" id="{52C8BFF4-3827-4DF9-8FB3-F050E0DA4A4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14" name="Title 1">
            <a:extLst>
              <a:ext uri="{FF2B5EF4-FFF2-40B4-BE49-F238E27FC236}">
                <a16:creationId xmlns="" xmlns:a16="http://schemas.microsoft.com/office/drawing/2014/main" id="{F6A9A8A2-7B38-4FDE-9BCE-E484D49793B0}"/>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94343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1 1" preserve="1">
  <p:cSld name="1_Custom Layout 1 1">
    <p:bg>
      <p:bgPr>
        <a:solidFill>
          <a:schemeClr val="lt2"/>
        </a:solidFill>
        <a:effectLst/>
      </p:bgPr>
    </p:bg>
    <p:spTree>
      <p:nvGrpSpPr>
        <p:cNvPr id="1" name="Shape 130"/>
        <p:cNvGrpSpPr/>
        <p:nvPr/>
      </p:nvGrpSpPr>
      <p:grpSpPr>
        <a:xfrm>
          <a:off x="0" y="0"/>
          <a:ext cx="0" cy="0"/>
          <a:chOff x="0" y="0"/>
          <a:chExt cx="0" cy="0"/>
        </a:xfrm>
      </p:grpSpPr>
      <p:grpSp>
        <p:nvGrpSpPr>
          <p:cNvPr id="2" name="Group 1">
            <a:extLst>
              <a:ext uri="{FF2B5EF4-FFF2-40B4-BE49-F238E27FC236}">
                <a16:creationId xmlns="" xmlns:a16="http://schemas.microsoft.com/office/drawing/2014/main" id="{C00AE5D1-F431-48BD-8E64-38263E4394B0}"/>
              </a:ext>
            </a:extLst>
          </p:cNvPr>
          <p:cNvGrpSpPr/>
          <p:nvPr userDrawn="1"/>
        </p:nvGrpSpPr>
        <p:grpSpPr>
          <a:xfrm>
            <a:off x="-674910" y="0"/>
            <a:ext cx="14068906" cy="6868885"/>
            <a:chOff x="-674910" y="0"/>
            <a:chExt cx="14068906" cy="6868885"/>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3" name="Google Shape;329;p10">
              <a:extLst>
                <a:ext uri="{FF2B5EF4-FFF2-40B4-BE49-F238E27FC236}">
                  <a16:creationId xmlns=""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 xmlns:a16="http://schemas.microsoft.com/office/drawing/2014/main" id="{9920B6D2-3A9D-467C-9086-9E1DE1916876}"/>
                </a:ext>
              </a:extLst>
            </p:cNvPr>
            <p:cNvGrpSpPr/>
            <p:nvPr userDrawn="1"/>
          </p:nvGrpSpPr>
          <p:grpSpPr>
            <a:xfrm flipH="1">
              <a:off x="1932601" y="5603187"/>
              <a:ext cx="923998" cy="943211"/>
              <a:chOff x="2148829" y="2424101"/>
              <a:chExt cx="2454481" cy="2453871"/>
            </a:xfrm>
          </p:grpSpPr>
          <p:sp>
            <p:nvSpPr>
              <p:cNvPr id="105" name="Google Shape;352;p10">
                <a:extLst>
                  <a:ext uri="{FF2B5EF4-FFF2-40B4-BE49-F238E27FC236}">
                    <a16:creationId xmlns=""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Google Shape;276;p8">
              <a:extLst>
                <a:ext uri="{FF2B5EF4-FFF2-40B4-BE49-F238E27FC236}">
                  <a16:creationId xmlns="" xmlns:a16="http://schemas.microsoft.com/office/drawing/2014/main" id="{B52374D8-94F8-4238-9078-D3C3A4A8253C}"/>
                </a:ext>
              </a:extLst>
            </p:cNvPr>
            <p:cNvSpPr/>
            <p:nvPr userDrawn="1"/>
          </p:nvSpPr>
          <p:spPr>
            <a:xfrm>
              <a:off x="9733971"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277;p8">
              <a:extLst>
                <a:ext uri="{FF2B5EF4-FFF2-40B4-BE49-F238E27FC236}">
                  <a16:creationId xmlns="" xmlns:a16="http://schemas.microsoft.com/office/drawing/2014/main" id="{EACBAE6F-ED56-4417-A2A0-6164F09869C5}"/>
                </a:ext>
              </a:extLst>
            </p:cNvPr>
            <p:cNvSpPr/>
            <p:nvPr userDrawn="1"/>
          </p:nvSpPr>
          <p:spPr>
            <a:xfrm>
              <a:off x="11535728"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287;p8">
              <a:extLst>
                <a:ext uri="{FF2B5EF4-FFF2-40B4-BE49-F238E27FC236}">
                  <a16:creationId xmlns="" xmlns:a16="http://schemas.microsoft.com/office/drawing/2014/main" id="{C425BC3F-63A1-4E7B-AA3B-457E7C6F1792}"/>
                </a:ext>
              </a:extLst>
            </p:cNvPr>
            <p:cNvSpPr/>
            <p:nvPr userDrawn="1"/>
          </p:nvSpPr>
          <p:spPr>
            <a:xfrm>
              <a:off x="10039578"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288;p8">
              <a:extLst>
                <a:ext uri="{FF2B5EF4-FFF2-40B4-BE49-F238E27FC236}">
                  <a16:creationId xmlns="" xmlns:a16="http://schemas.microsoft.com/office/drawing/2014/main" id="{6F50014D-A2F2-48F3-8080-801FFCF4941E}"/>
                </a:ext>
              </a:extLst>
            </p:cNvPr>
            <p:cNvSpPr/>
            <p:nvPr userDrawn="1"/>
          </p:nvSpPr>
          <p:spPr>
            <a:xfrm>
              <a:off x="10039578"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289;p8">
              <a:extLst>
                <a:ext uri="{FF2B5EF4-FFF2-40B4-BE49-F238E27FC236}">
                  <a16:creationId xmlns="" xmlns:a16="http://schemas.microsoft.com/office/drawing/2014/main" id="{5E8D233D-9472-49A3-9673-0C377E8DB895}"/>
                </a:ext>
              </a:extLst>
            </p:cNvPr>
            <p:cNvSpPr/>
            <p:nvPr userDrawn="1"/>
          </p:nvSpPr>
          <p:spPr>
            <a:xfrm>
              <a:off x="9115367"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290;p8">
              <a:extLst>
                <a:ext uri="{FF2B5EF4-FFF2-40B4-BE49-F238E27FC236}">
                  <a16:creationId xmlns="" xmlns:a16="http://schemas.microsoft.com/office/drawing/2014/main" id="{A672B2D4-0DF1-4C54-9F2F-8BFCF3676C1A}"/>
                </a:ext>
              </a:extLst>
            </p:cNvPr>
            <p:cNvSpPr/>
            <p:nvPr userDrawn="1"/>
          </p:nvSpPr>
          <p:spPr>
            <a:xfrm>
              <a:off x="8843576"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291;p8">
              <a:extLst>
                <a:ext uri="{FF2B5EF4-FFF2-40B4-BE49-F238E27FC236}">
                  <a16:creationId xmlns="" xmlns:a16="http://schemas.microsoft.com/office/drawing/2014/main" id="{2E99F23E-9D40-4211-9BB4-223B3B35A09A}"/>
                </a:ext>
              </a:extLst>
            </p:cNvPr>
            <p:cNvSpPr/>
            <p:nvPr userDrawn="1"/>
          </p:nvSpPr>
          <p:spPr>
            <a:xfrm>
              <a:off x="9656178"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292;p8">
              <a:extLst>
                <a:ext uri="{FF2B5EF4-FFF2-40B4-BE49-F238E27FC236}">
                  <a16:creationId xmlns="" xmlns:a16="http://schemas.microsoft.com/office/drawing/2014/main" id="{D9C93174-925E-45A2-8E22-BC31C955FE5D}"/>
                </a:ext>
              </a:extLst>
            </p:cNvPr>
            <p:cNvSpPr/>
            <p:nvPr userDrawn="1"/>
          </p:nvSpPr>
          <p:spPr>
            <a:xfrm>
              <a:off x="11138740"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93;p8">
              <a:extLst>
                <a:ext uri="{FF2B5EF4-FFF2-40B4-BE49-F238E27FC236}">
                  <a16:creationId xmlns="" xmlns:a16="http://schemas.microsoft.com/office/drawing/2014/main" id="{32F29A05-ADA3-4A71-8B7B-EA8F653FCFE2}"/>
                </a:ext>
              </a:extLst>
            </p:cNvPr>
            <p:cNvSpPr/>
            <p:nvPr userDrawn="1"/>
          </p:nvSpPr>
          <p:spPr>
            <a:xfrm>
              <a:off x="12053290"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95;p8">
              <a:extLst>
                <a:ext uri="{FF2B5EF4-FFF2-40B4-BE49-F238E27FC236}">
                  <a16:creationId xmlns="" xmlns:a16="http://schemas.microsoft.com/office/drawing/2014/main" id="{15C01821-2488-4F5E-A968-CC94974F1068}"/>
                </a:ext>
              </a:extLst>
            </p:cNvPr>
            <p:cNvSpPr/>
            <p:nvPr userDrawn="1"/>
          </p:nvSpPr>
          <p:spPr>
            <a:xfrm>
              <a:off x="10430540"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96;p8">
              <a:extLst>
                <a:ext uri="{FF2B5EF4-FFF2-40B4-BE49-F238E27FC236}">
                  <a16:creationId xmlns="" xmlns:a16="http://schemas.microsoft.com/office/drawing/2014/main" id="{B26AC119-33E8-4686-B331-E089BE488335}"/>
                </a:ext>
              </a:extLst>
            </p:cNvPr>
            <p:cNvSpPr/>
            <p:nvPr userDrawn="1"/>
          </p:nvSpPr>
          <p:spPr>
            <a:xfrm>
              <a:off x="10889744"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4" name="Google Shape;251;p7">
              <a:extLst>
                <a:ext uri="{FF2B5EF4-FFF2-40B4-BE49-F238E27FC236}">
                  <a16:creationId xmlns="" xmlns:a16="http://schemas.microsoft.com/office/drawing/2014/main" id="{26D8529C-F1B3-4A69-87D3-5E94D0E86671}"/>
                </a:ext>
              </a:extLst>
            </p:cNvPr>
            <p:cNvGrpSpPr/>
            <p:nvPr userDrawn="1"/>
          </p:nvGrpSpPr>
          <p:grpSpPr>
            <a:xfrm>
              <a:off x="8564044" y="4408908"/>
              <a:ext cx="2993503" cy="1873569"/>
              <a:chOff x="6689597" y="4026978"/>
              <a:chExt cx="1992915" cy="994886"/>
            </a:xfrm>
          </p:grpSpPr>
          <p:sp>
            <p:nvSpPr>
              <p:cNvPr id="125" name="Google Shape;252;p7">
                <a:extLst>
                  <a:ext uri="{FF2B5EF4-FFF2-40B4-BE49-F238E27FC236}">
                    <a16:creationId xmlns="" xmlns:a16="http://schemas.microsoft.com/office/drawing/2014/main" id="{0BD2E1F6-1C4F-41B7-87AE-6345EA1BE419}"/>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253;p7">
                <a:extLst>
                  <a:ext uri="{FF2B5EF4-FFF2-40B4-BE49-F238E27FC236}">
                    <a16:creationId xmlns="" xmlns:a16="http://schemas.microsoft.com/office/drawing/2014/main" id="{AE50340E-A263-4661-A8EB-2820B31E8096}"/>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254;p7">
                <a:extLst>
                  <a:ext uri="{FF2B5EF4-FFF2-40B4-BE49-F238E27FC236}">
                    <a16:creationId xmlns="" xmlns:a16="http://schemas.microsoft.com/office/drawing/2014/main" id="{7378AAB7-ED19-4414-BCA5-1CF92C0CFA35}"/>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255;p7">
                <a:extLst>
                  <a:ext uri="{FF2B5EF4-FFF2-40B4-BE49-F238E27FC236}">
                    <a16:creationId xmlns="" xmlns:a16="http://schemas.microsoft.com/office/drawing/2014/main" id="{6ECF458F-4C5D-4286-8907-4C24E21B745D}"/>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0" name="Google Shape;222;p6">
              <a:extLst>
                <a:ext uri="{FF2B5EF4-FFF2-40B4-BE49-F238E27FC236}">
                  <a16:creationId xmlns="" xmlns:a16="http://schemas.microsoft.com/office/drawing/2014/main" id="{B029189E-8DFB-4796-B374-4A5C0E37D69F}"/>
                </a:ext>
              </a:extLst>
            </p:cNvPr>
            <p:cNvSpPr/>
            <p:nvPr userDrawn="1"/>
          </p:nvSpPr>
          <p:spPr>
            <a:xfrm>
              <a:off x="2967064"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2" name="Google Shape;223;p6">
              <a:extLst>
                <a:ext uri="{FF2B5EF4-FFF2-40B4-BE49-F238E27FC236}">
                  <a16:creationId xmlns="" xmlns:a16="http://schemas.microsoft.com/office/drawing/2014/main" id="{71B263CE-099F-4DFE-9D55-91FE31BE9882}"/>
                </a:ext>
              </a:extLst>
            </p:cNvPr>
            <p:cNvSpPr/>
            <p:nvPr userDrawn="1"/>
          </p:nvSpPr>
          <p:spPr>
            <a:xfrm>
              <a:off x="748804"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24;p6">
              <a:extLst>
                <a:ext uri="{FF2B5EF4-FFF2-40B4-BE49-F238E27FC236}">
                  <a16:creationId xmlns="" xmlns:a16="http://schemas.microsoft.com/office/drawing/2014/main" id="{A41E4A7A-979F-4A97-839F-54108B783CC7}"/>
                </a:ext>
              </a:extLst>
            </p:cNvPr>
            <p:cNvSpPr/>
            <p:nvPr userDrawn="1"/>
          </p:nvSpPr>
          <p:spPr>
            <a:xfrm>
              <a:off x="7032743"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8" name="Title 1">
            <a:extLst>
              <a:ext uri="{FF2B5EF4-FFF2-40B4-BE49-F238E27FC236}">
                <a16:creationId xmlns="" xmlns:a16="http://schemas.microsoft.com/office/drawing/2014/main" id="{D56425B4-B58A-405B-BFEA-FA26519A16D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211" name="Title 1">
            <a:extLst>
              <a:ext uri="{FF2B5EF4-FFF2-40B4-BE49-F238E27FC236}">
                <a16:creationId xmlns="" xmlns:a16="http://schemas.microsoft.com/office/drawing/2014/main" id="{C1C86BDA-E5A1-49FC-9A07-C631ABDEB58A}"/>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740248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2" name="Google Shape;222;p6"/>
          <p:cNvSpPr/>
          <p:nvPr/>
        </p:nvSpPr>
        <p:spPr>
          <a:xfrm>
            <a:off x="7443925" y="54365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p6"/>
          <p:cNvSpPr/>
          <p:nvPr/>
        </p:nvSpPr>
        <p:spPr>
          <a:xfrm>
            <a:off x="3863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p6"/>
          <p:cNvSpPr/>
          <p:nvPr/>
        </p:nvSpPr>
        <p:spPr>
          <a:xfrm>
            <a:off x="9904760" y="23000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 name="Google Shape;230;p6"/>
          <p:cNvSpPr/>
          <p:nvPr/>
        </p:nvSpPr>
        <p:spPr>
          <a:xfrm flipH="1">
            <a:off x="10625760" y="1523083"/>
            <a:ext cx="1577126" cy="5345802"/>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231;p6"/>
          <p:cNvSpPr/>
          <p:nvPr/>
        </p:nvSpPr>
        <p:spPr>
          <a:xfrm flipH="1">
            <a:off x="10625598" y="152330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 name="Google Shape;232;p6"/>
          <p:cNvSpPr/>
          <p:nvPr/>
        </p:nvSpPr>
        <p:spPr>
          <a:xfrm flipH="1">
            <a:off x="8932540" y="14401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6"/>
          <p:cNvSpPr/>
          <p:nvPr/>
        </p:nvSpPr>
        <p:spPr>
          <a:xfrm flipH="1">
            <a:off x="8436484" y="651571"/>
            <a:ext cx="3766402" cy="2301934"/>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6"/>
          <p:cNvSpPr/>
          <p:nvPr/>
        </p:nvSpPr>
        <p:spPr>
          <a:xfrm flipH="1">
            <a:off x="9923965" y="1359369"/>
            <a:ext cx="2278921"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9" name="Title 1">
            <a:extLst>
              <a:ext uri="{FF2B5EF4-FFF2-40B4-BE49-F238E27FC236}">
                <a16:creationId xmlns="" xmlns:a16="http://schemas.microsoft.com/office/drawing/2014/main" id="{3C7FB870-30B0-4A34-9347-7B910436DED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 xmlns:a16="http://schemas.microsoft.com/office/drawing/2014/main" id="{006074BC-0C20-4326-9A5E-9B51EF37E27C}"/>
              </a:ext>
            </a:extLst>
          </p:cNvPr>
          <p:cNvSpPr txBox="1">
            <a:spLocks/>
          </p:cNvSpPr>
          <p:nvPr userDrawn="1"/>
        </p:nvSpPr>
        <p:spPr>
          <a:xfrm rot="5400000">
            <a:off x="-859349" y="360549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213928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03 Talking Points">
  <p:cSld name="003 Talking Points">
    <p:bg>
      <p:bgPr>
        <a:solidFill>
          <a:schemeClr val="lt2"/>
        </a:solidFill>
        <a:effectLst/>
      </p:bgPr>
    </p:bg>
    <p:spTree>
      <p:nvGrpSpPr>
        <p:cNvPr id="1" name="Shape 238"/>
        <p:cNvGrpSpPr/>
        <p:nvPr/>
      </p:nvGrpSpPr>
      <p:grpSpPr>
        <a:xfrm>
          <a:off x="0" y="0"/>
          <a:ext cx="0" cy="0"/>
          <a:chOff x="0" y="0"/>
          <a:chExt cx="0" cy="0"/>
        </a:xfrm>
      </p:grpSpPr>
      <p:sp>
        <p:nvSpPr>
          <p:cNvPr id="239" name="Google Shape;239;p7"/>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7"/>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1" name="Google Shape;241;p7"/>
          <p:cNvGrpSpPr/>
          <p:nvPr/>
        </p:nvGrpSpPr>
        <p:grpSpPr>
          <a:xfrm>
            <a:off x="-61" y="3822219"/>
            <a:ext cx="12191838" cy="3035758"/>
            <a:chOff x="2579427" y="3822219"/>
            <a:chExt cx="6852812" cy="3035758"/>
          </a:xfrm>
        </p:grpSpPr>
        <p:sp>
          <p:nvSpPr>
            <p:cNvPr id="242" name="Google Shape;242;p7"/>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243;p7"/>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7"/>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p7"/>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p7"/>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p7"/>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48" name="Google Shape;248;p7"/>
          <p:cNvSpPr/>
          <p:nvPr/>
        </p:nvSpPr>
        <p:spPr>
          <a:xfrm>
            <a:off x="6254837" y="17057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9" name="Google Shape;249;p7"/>
          <p:cNvSpPr/>
          <p:nvPr/>
        </p:nvSpPr>
        <p:spPr>
          <a:xfrm>
            <a:off x="32819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250;p7"/>
          <p:cNvSpPr/>
          <p:nvPr/>
        </p:nvSpPr>
        <p:spPr>
          <a:xfrm>
            <a:off x="7618760" y="26048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51" name="Google Shape;251;p7"/>
          <p:cNvGrpSpPr/>
          <p:nvPr/>
        </p:nvGrpSpPr>
        <p:grpSpPr>
          <a:xfrm flipH="1">
            <a:off x="430589" y="4984367"/>
            <a:ext cx="3753057" cy="1873569"/>
            <a:chOff x="6689597" y="4026978"/>
            <a:chExt cx="1992915" cy="994886"/>
          </a:xfrm>
        </p:grpSpPr>
        <p:sp>
          <p:nvSpPr>
            <p:cNvPr id="252"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56" name="Google Shape;256;p7"/>
          <p:cNvSpPr/>
          <p:nvPr/>
        </p:nvSpPr>
        <p:spPr>
          <a:xfrm flipH="1">
            <a:off x="-18498" y="-2075"/>
            <a:ext cx="12243025" cy="6862144"/>
          </a:xfrm>
          <a:custGeom>
            <a:avLst/>
            <a:gdLst/>
            <a:ahLst/>
            <a:cxnLst/>
            <a:rect l="l" t="t" r="r" b="b"/>
            <a:pathLst>
              <a:path w="12243025" h="6862144" extrusionOk="0">
                <a:moveTo>
                  <a:pt x="12243025" y="0"/>
                </a:moveTo>
                <a:lnTo>
                  <a:pt x="4411278" y="726"/>
                </a:lnTo>
                <a:cubicBezTo>
                  <a:pt x="4411281" y="1176"/>
                  <a:pt x="4411285" y="1625"/>
                  <a:pt x="4411288" y="2075"/>
                </a:cubicBezTo>
                <a:lnTo>
                  <a:pt x="0" y="2075"/>
                </a:lnTo>
                <a:lnTo>
                  <a:pt x="0" y="6860075"/>
                </a:lnTo>
                <a:lnTo>
                  <a:pt x="4423732" y="6860075"/>
                </a:lnTo>
                <a:cubicBezTo>
                  <a:pt x="4423732" y="6860201"/>
                  <a:pt x="4423731" y="6860328"/>
                  <a:pt x="4423731" y="6860454"/>
                </a:cubicBezTo>
                <a:lnTo>
                  <a:pt x="6396400" y="6862144"/>
                </a:lnTo>
                <a:cubicBezTo>
                  <a:pt x="6441879" y="6615593"/>
                  <a:pt x="6322284" y="6224001"/>
                  <a:pt x="6674328" y="5930798"/>
                </a:cubicBezTo>
                <a:cubicBezTo>
                  <a:pt x="7026372" y="5637596"/>
                  <a:pt x="8318429" y="6018904"/>
                  <a:pt x="8508663" y="5102930"/>
                </a:cubicBezTo>
                <a:cubicBezTo>
                  <a:pt x="8698898" y="4186955"/>
                  <a:pt x="7728843" y="3822047"/>
                  <a:pt x="7559639" y="2870193"/>
                </a:cubicBezTo>
                <a:cubicBezTo>
                  <a:pt x="7390435" y="1918339"/>
                  <a:pt x="8252498" y="1074406"/>
                  <a:pt x="9213056" y="1111424"/>
                </a:cubicBezTo>
                <a:cubicBezTo>
                  <a:pt x="10173614" y="1148442"/>
                  <a:pt x="10422928" y="296938"/>
                  <a:pt x="11045401" y="332505"/>
                </a:cubicBezTo>
                <a:cubicBezTo>
                  <a:pt x="11667875" y="368072"/>
                  <a:pt x="12042610" y="948961"/>
                  <a:pt x="12242214" y="893544"/>
                </a:cubicBezTo>
                <a:cubicBezTo>
                  <a:pt x="12242484" y="595696"/>
                  <a:pt x="12242755" y="297848"/>
                  <a:pt x="12243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257;p7"/>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258;p7"/>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7"/>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7"/>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261;p7"/>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262;p7"/>
          <p:cNvSpPr txBox="1">
            <a:spLocks noGrp="1"/>
          </p:cNvSpPr>
          <p:nvPr>
            <p:ph type="title"/>
          </p:nvPr>
        </p:nvSpPr>
        <p:spPr>
          <a:xfrm>
            <a:off x="4759000" y="669575"/>
            <a:ext cx="7017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200"/>
              <a:buFont typeface="Aldrich"/>
              <a:buNone/>
              <a:defRPr sz="4200">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263" name="Google Shape;263;p7"/>
          <p:cNvSpPr txBox="1">
            <a:spLocks noGrp="1"/>
          </p:cNvSpPr>
          <p:nvPr>
            <p:ph type="body" idx="1"/>
          </p:nvPr>
        </p:nvSpPr>
        <p:spPr>
          <a:xfrm>
            <a:off x="4759000"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4" name="Google Shape;264;p7"/>
          <p:cNvSpPr txBox="1">
            <a:spLocks noGrp="1"/>
          </p:cNvSpPr>
          <p:nvPr>
            <p:ph type="body" idx="2"/>
          </p:nvPr>
        </p:nvSpPr>
        <p:spPr>
          <a:xfrm>
            <a:off x="8716925"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7"/>
          <p:cNvSpPr txBox="1">
            <a:spLocks noGrp="1"/>
          </p:cNvSpPr>
          <p:nvPr>
            <p:ph type="body" idx="3"/>
          </p:nvPr>
        </p:nvSpPr>
        <p:spPr>
          <a:xfrm>
            <a:off x="4759000"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6" name="Google Shape;266;p7"/>
          <p:cNvSpPr txBox="1">
            <a:spLocks noGrp="1"/>
          </p:cNvSpPr>
          <p:nvPr>
            <p:ph type="body" idx="4"/>
          </p:nvPr>
        </p:nvSpPr>
        <p:spPr>
          <a:xfrm>
            <a:off x="8716925"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7" name="Google Shape;267;p7"/>
          <p:cNvSpPr txBox="1">
            <a:spLocks noGrp="1"/>
          </p:cNvSpPr>
          <p:nvPr>
            <p:ph type="title" idx="5"/>
          </p:nvPr>
        </p:nvSpPr>
        <p:spPr>
          <a:xfrm>
            <a:off x="4759000"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8" name="Google Shape;268;p7"/>
          <p:cNvSpPr txBox="1">
            <a:spLocks noGrp="1"/>
          </p:cNvSpPr>
          <p:nvPr>
            <p:ph type="title" idx="6"/>
          </p:nvPr>
        </p:nvSpPr>
        <p:spPr>
          <a:xfrm>
            <a:off x="8716925"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9" name="Google Shape;269;p7"/>
          <p:cNvSpPr txBox="1">
            <a:spLocks noGrp="1"/>
          </p:cNvSpPr>
          <p:nvPr>
            <p:ph type="title" idx="7"/>
          </p:nvPr>
        </p:nvSpPr>
        <p:spPr>
          <a:xfrm>
            <a:off x="4759000"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70" name="Google Shape;270;p7"/>
          <p:cNvSpPr txBox="1">
            <a:spLocks noGrp="1"/>
          </p:cNvSpPr>
          <p:nvPr>
            <p:ph type="title" idx="8"/>
          </p:nvPr>
        </p:nvSpPr>
        <p:spPr>
          <a:xfrm>
            <a:off x="8716925"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35" name="Title 1">
            <a:extLst>
              <a:ext uri="{FF2B5EF4-FFF2-40B4-BE49-F238E27FC236}">
                <a16:creationId xmlns="" xmlns:a16="http://schemas.microsoft.com/office/drawing/2014/main" id="{B6D0381C-1DFF-4695-BC42-D66D1B50C183}"/>
              </a:ext>
            </a:extLst>
          </p:cNvPr>
          <p:cNvSpPr txBox="1">
            <a:spLocks/>
          </p:cNvSpPr>
          <p:nvPr userDrawn="1"/>
        </p:nvSpPr>
        <p:spPr>
          <a:xfrm>
            <a:off x="10286307" y="-2528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6" name="Title 1">
            <a:extLst>
              <a:ext uri="{FF2B5EF4-FFF2-40B4-BE49-F238E27FC236}">
                <a16:creationId xmlns="" xmlns:a16="http://schemas.microsoft.com/office/drawing/2014/main" id="{B69DB110-93AA-4843-821A-C021D90491BB}"/>
              </a:ext>
            </a:extLst>
          </p:cNvPr>
          <p:cNvSpPr txBox="1">
            <a:spLocks/>
          </p:cNvSpPr>
          <p:nvPr userDrawn="1"/>
        </p:nvSpPr>
        <p:spPr>
          <a:xfrm rot="5400000">
            <a:off x="-848240" y="5689971"/>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92639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04 Section Title">
  <p:cSld name="004 Section Title">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287;p8"/>
          <p:cNvSpPr/>
          <p:nvPr/>
        </p:nvSpPr>
        <p:spPr>
          <a:xfrm>
            <a:off x="8388138" y="2892917"/>
            <a:ext cx="926484" cy="3975969"/>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8" name="Google Shape;288;p8"/>
          <p:cNvSpPr/>
          <p:nvPr/>
        </p:nvSpPr>
        <p:spPr>
          <a:xfrm>
            <a:off x="8388138" y="2892916"/>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289;p8"/>
          <p:cNvSpPr/>
          <p:nvPr/>
        </p:nvSpPr>
        <p:spPr>
          <a:xfrm>
            <a:off x="7463927" y="21396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290;p8"/>
          <p:cNvSpPr/>
          <p:nvPr/>
        </p:nvSpPr>
        <p:spPr>
          <a:xfrm>
            <a:off x="7192136" y="241679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291;p8"/>
          <p:cNvSpPr/>
          <p:nvPr/>
        </p:nvSpPr>
        <p:spPr>
          <a:xfrm>
            <a:off x="8004738" y="2803417"/>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p8"/>
          <p:cNvSpPr txBox="1">
            <a:spLocks noGrp="1"/>
          </p:cNvSpPr>
          <p:nvPr>
            <p:ph type="body" idx="1"/>
          </p:nvPr>
        </p:nvSpPr>
        <p:spPr>
          <a:xfrm>
            <a:off x="590550" y="2584625"/>
            <a:ext cx="77370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298" name="Google Shape;298;p8"/>
          <p:cNvSpPr txBox="1">
            <a:spLocks noGrp="1"/>
          </p:cNvSpPr>
          <p:nvPr>
            <p:ph type="title"/>
          </p:nvPr>
        </p:nvSpPr>
        <p:spPr>
          <a:xfrm>
            <a:off x="590550" y="1660175"/>
            <a:ext cx="7737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SzPts val="4500"/>
              <a:buFont typeface="Aldrich"/>
              <a:buNone/>
              <a:defRPr sz="4500"/>
            </a:lvl1pPr>
            <a:lvl2pPr lvl="1" rtl="0">
              <a:spcBef>
                <a:spcPts val="0"/>
              </a:spcBef>
              <a:spcAft>
                <a:spcPts val="0"/>
              </a:spcAft>
              <a:buSzPts val="4500"/>
              <a:buFont typeface="Abril Fatface"/>
              <a:buNone/>
              <a:defRPr sz="4500">
                <a:latin typeface="Abril Fatface"/>
                <a:ea typeface="Abril Fatface"/>
                <a:cs typeface="Abril Fatface"/>
                <a:sym typeface="Abril Fatface"/>
              </a:defRPr>
            </a:lvl2pPr>
            <a:lvl3pPr lvl="2" rtl="0">
              <a:spcBef>
                <a:spcPts val="0"/>
              </a:spcBef>
              <a:spcAft>
                <a:spcPts val="0"/>
              </a:spcAft>
              <a:buSzPts val="4500"/>
              <a:buFont typeface="Abril Fatface"/>
              <a:buNone/>
              <a:defRPr sz="4500">
                <a:latin typeface="Abril Fatface"/>
                <a:ea typeface="Abril Fatface"/>
                <a:cs typeface="Abril Fatface"/>
                <a:sym typeface="Abril Fatface"/>
              </a:defRPr>
            </a:lvl3pPr>
            <a:lvl4pPr lvl="3" rtl="0">
              <a:spcBef>
                <a:spcPts val="0"/>
              </a:spcBef>
              <a:spcAft>
                <a:spcPts val="0"/>
              </a:spcAft>
              <a:buSzPts val="4500"/>
              <a:buFont typeface="Abril Fatface"/>
              <a:buNone/>
              <a:defRPr sz="4500">
                <a:latin typeface="Abril Fatface"/>
                <a:ea typeface="Abril Fatface"/>
                <a:cs typeface="Abril Fatface"/>
                <a:sym typeface="Abril Fatface"/>
              </a:defRPr>
            </a:lvl4pPr>
            <a:lvl5pPr lvl="4" rtl="0">
              <a:spcBef>
                <a:spcPts val="0"/>
              </a:spcBef>
              <a:spcAft>
                <a:spcPts val="0"/>
              </a:spcAft>
              <a:buSzPts val="4500"/>
              <a:buFont typeface="Abril Fatface"/>
              <a:buNone/>
              <a:defRPr sz="4500">
                <a:latin typeface="Abril Fatface"/>
                <a:ea typeface="Abril Fatface"/>
                <a:cs typeface="Abril Fatface"/>
                <a:sym typeface="Abril Fatface"/>
              </a:defRPr>
            </a:lvl5pPr>
            <a:lvl6pPr lvl="5" rtl="0">
              <a:spcBef>
                <a:spcPts val="0"/>
              </a:spcBef>
              <a:spcAft>
                <a:spcPts val="0"/>
              </a:spcAft>
              <a:buSzPts val="4500"/>
              <a:buFont typeface="Abril Fatface"/>
              <a:buNone/>
              <a:defRPr sz="4500">
                <a:latin typeface="Abril Fatface"/>
                <a:ea typeface="Abril Fatface"/>
                <a:cs typeface="Abril Fatface"/>
                <a:sym typeface="Abril Fatface"/>
              </a:defRPr>
            </a:lvl6pPr>
            <a:lvl7pPr lvl="6" rtl="0">
              <a:spcBef>
                <a:spcPts val="0"/>
              </a:spcBef>
              <a:spcAft>
                <a:spcPts val="0"/>
              </a:spcAft>
              <a:buSzPts val="4500"/>
              <a:buFont typeface="Abril Fatface"/>
              <a:buNone/>
              <a:defRPr sz="4500">
                <a:latin typeface="Abril Fatface"/>
                <a:ea typeface="Abril Fatface"/>
                <a:cs typeface="Abril Fatface"/>
                <a:sym typeface="Abril Fatface"/>
              </a:defRPr>
            </a:lvl7pPr>
            <a:lvl8pPr lvl="7" rtl="0">
              <a:spcBef>
                <a:spcPts val="0"/>
              </a:spcBef>
              <a:spcAft>
                <a:spcPts val="0"/>
              </a:spcAft>
              <a:buSzPts val="4500"/>
              <a:buFont typeface="Abril Fatface"/>
              <a:buNone/>
              <a:defRPr sz="4500">
                <a:latin typeface="Abril Fatface"/>
                <a:ea typeface="Abril Fatface"/>
                <a:cs typeface="Abril Fatface"/>
                <a:sym typeface="Abril Fatface"/>
              </a:defRPr>
            </a:lvl8pPr>
            <a:lvl9pPr lvl="8" rtl="0">
              <a:spcBef>
                <a:spcPts val="0"/>
              </a:spcBef>
              <a:spcAft>
                <a:spcPts val="0"/>
              </a:spcAft>
              <a:buSzPts val="4500"/>
              <a:buFont typeface="Abril Fatface"/>
              <a:buNone/>
              <a:defRPr sz="4500">
                <a:latin typeface="Abril Fatface"/>
                <a:ea typeface="Abril Fatface"/>
                <a:cs typeface="Abril Fatface"/>
                <a:sym typeface="Abril Fatface"/>
              </a:defRPr>
            </a:lvl9pPr>
          </a:lstStyle>
          <a:p>
            <a:endParaRPr/>
          </a:p>
        </p:txBody>
      </p:sp>
      <p:sp>
        <p:nvSpPr>
          <p:cNvPr id="29" name="Title 1">
            <a:extLst>
              <a:ext uri="{FF2B5EF4-FFF2-40B4-BE49-F238E27FC236}">
                <a16:creationId xmlns="" xmlns:a16="http://schemas.microsoft.com/office/drawing/2014/main" id="{5E6CF0F9-C043-46D7-9F31-DD878D302FB4}"/>
              </a:ext>
            </a:extLst>
          </p:cNvPr>
          <p:cNvSpPr txBox="1">
            <a:spLocks/>
          </p:cNvSpPr>
          <p:nvPr userDrawn="1"/>
        </p:nvSpPr>
        <p:spPr>
          <a:xfrm>
            <a:off x="-105787" y="-25188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 xmlns:a16="http://schemas.microsoft.com/office/drawing/2014/main" id="{77F7D6C5-CC3B-4CC0-A37A-0389A821277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44814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17" name="Title 1">
            <a:extLst>
              <a:ext uri="{FF2B5EF4-FFF2-40B4-BE49-F238E27FC236}">
                <a16:creationId xmlns="" xmlns:a16="http://schemas.microsoft.com/office/drawing/2014/main" id="{A4F82977-7949-4B7C-8AD1-8213A403FAD9}"/>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8" name="Title 1">
            <a:extLst>
              <a:ext uri="{FF2B5EF4-FFF2-40B4-BE49-F238E27FC236}">
                <a16:creationId xmlns="" xmlns:a16="http://schemas.microsoft.com/office/drawing/2014/main" id="{C440FED0-93DE-4B49-AC17-91972FDD903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9241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05 One column">
  <p:cSld name="005 One column">
    <p:bg>
      <p:bgPr>
        <a:solidFill>
          <a:schemeClr val="lt2"/>
        </a:solidFill>
        <a:effectLst/>
      </p:bgPr>
    </p:bg>
    <p:spTree>
      <p:nvGrpSpPr>
        <p:cNvPr id="1" name="Shape 316"/>
        <p:cNvGrpSpPr/>
        <p:nvPr/>
      </p:nvGrpSpPr>
      <p:grpSpPr>
        <a:xfrm>
          <a:off x="0" y="0"/>
          <a:ext cx="0" cy="0"/>
          <a:chOff x="0" y="0"/>
          <a:chExt cx="0" cy="0"/>
        </a:xfrm>
      </p:grpSpPr>
      <p:sp>
        <p:nvSpPr>
          <p:cNvPr id="317" name="Google Shape;317;p10"/>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8" name="Google Shape;318;p10"/>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9" name="Google Shape;319;p10"/>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0" name="Google Shape;320;p10"/>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1" name="Google Shape;321;p10"/>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2" name="Google Shape;322;p10"/>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3" name="Google Shape;323;p10"/>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4" name="Google Shape;324;p10"/>
          <p:cNvSpPr/>
          <p:nvPr/>
        </p:nvSpPr>
        <p:spPr>
          <a:xfrm flipH="1">
            <a:off x="6251"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5" name="Google Shape;325;p10"/>
          <p:cNvSpPr/>
          <p:nvPr/>
        </p:nvSpPr>
        <p:spPr>
          <a:xfrm flipH="1">
            <a:off x="6251" y="4614531"/>
            <a:ext cx="12186015" cy="2244932"/>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6" name="Google Shape;326;p10"/>
          <p:cNvSpPr/>
          <p:nvPr/>
        </p:nvSpPr>
        <p:spPr>
          <a:xfrm flipH="1">
            <a:off x="6251"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7" name="Google Shape;327;p10"/>
          <p:cNvSpPr/>
          <p:nvPr/>
        </p:nvSpPr>
        <p:spPr>
          <a:xfrm flipH="1">
            <a:off x="6251"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8" name="Google Shape;328;p10"/>
          <p:cNvSpPr/>
          <p:nvPr/>
        </p:nvSpPr>
        <p:spPr>
          <a:xfrm flipH="1">
            <a:off x="9225768" y="4465676"/>
            <a:ext cx="24774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29" name="Google Shape;329;p10"/>
          <p:cNvGrpSpPr/>
          <p:nvPr/>
        </p:nvGrpSpPr>
        <p:grpSpPr>
          <a:xfrm flipH="1">
            <a:off x="10023150" y="2947309"/>
            <a:ext cx="1738239" cy="1743417"/>
            <a:chOff x="4067175" y="-2019300"/>
            <a:chExt cx="4220050" cy="4232623"/>
          </a:xfrm>
        </p:grpSpPr>
        <p:sp>
          <p:nvSpPr>
            <p:cNvPr id="330" name="Google Shape;330;p10"/>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1" name="Google Shape;331;p10"/>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2" name="Google Shape;332;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3" name="Google Shape;333;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4" name="Google Shape;334;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5" name="Google Shape;335;p10"/>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6" name="Google Shape;336;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7" name="Google Shape;337;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8" name="Google Shape;338;p10"/>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9" name="Google Shape;339;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0" name="Google Shape;340;p10"/>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1" name="Google Shape;341;p10"/>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2" name="Google Shape;342;p10"/>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43" name="Google Shape;343;p10"/>
          <p:cNvGrpSpPr/>
          <p:nvPr/>
        </p:nvGrpSpPr>
        <p:grpSpPr>
          <a:xfrm flipH="1">
            <a:off x="9662121" y="4002367"/>
            <a:ext cx="647105" cy="773048"/>
            <a:chOff x="12650622" y="-224128"/>
            <a:chExt cx="1467358" cy="1752944"/>
          </a:xfrm>
        </p:grpSpPr>
        <p:sp>
          <p:nvSpPr>
            <p:cNvPr id="344" name="Google Shape;344;p10"/>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5" name="Google Shape;345;p10"/>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6" name="Google Shape;346;p10"/>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7" name="Google Shape;347;p10"/>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8" name="Google Shape;348;p10"/>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9" name="Google Shape;349;p10"/>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350" name="Google Shape;350;p10"/>
          <p:cNvSpPr/>
          <p:nvPr/>
        </p:nvSpPr>
        <p:spPr>
          <a:xfrm flipH="1">
            <a:off x="10544108" y="6276755"/>
            <a:ext cx="13788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51" name="Google Shape;351;p10"/>
          <p:cNvGrpSpPr/>
          <p:nvPr/>
        </p:nvGrpSpPr>
        <p:grpSpPr>
          <a:xfrm flipH="1">
            <a:off x="10554784" y="5009996"/>
            <a:ext cx="1445198" cy="1444839"/>
            <a:chOff x="2148829" y="2424101"/>
            <a:chExt cx="2454481" cy="2453871"/>
          </a:xfrm>
        </p:grpSpPr>
        <p:sp>
          <p:nvSpPr>
            <p:cNvPr id="352" name="Google Shape;352;p10"/>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3" name="Google Shape;353;p10"/>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4" name="Google Shape;354;p10"/>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5" name="Google Shape;355;p10"/>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6" name="Google Shape;356;p10"/>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7" name="Google Shape;357;p10"/>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8" name="Google Shape;358;p10"/>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9" name="Google Shape;359;p10"/>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60" name="Google Shape;360;p10"/>
          <p:cNvGrpSpPr/>
          <p:nvPr/>
        </p:nvGrpSpPr>
        <p:grpSpPr>
          <a:xfrm flipH="1">
            <a:off x="-18498" y="-2075"/>
            <a:ext cx="12243025" cy="6862144"/>
            <a:chOff x="-18498" y="-2075"/>
            <a:chExt cx="12243025" cy="6862144"/>
          </a:xfrm>
        </p:grpSpPr>
        <p:sp>
          <p:nvSpPr>
            <p:cNvPr id="361" name="Google Shape;361;p10"/>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62" name="Google Shape;362;p10"/>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6056368" y="1425442"/>
                    <a:pt x="4973376" y="958781"/>
                  </a:cubicBezTo>
                  <a:cubicBezTo>
                    <a:pt x="3890384" y="492120"/>
                    <a:pt x="2927072" y="1065158"/>
                    <a:pt x="3106175" y="1687943"/>
                  </a:cubicBezTo>
                  <a:cubicBezTo>
                    <a:pt x="3285278" y="2310728"/>
                    <a:pt x="3701638" y="2965385"/>
                    <a:pt x="3516222" y="3492072"/>
                  </a:cubicBezTo>
                  <a:cubicBezTo>
                    <a:pt x="3330806" y="4018759"/>
                    <a:pt x="2426224" y="3977124"/>
                    <a:pt x="2155286" y="4206240"/>
                  </a:cubicBezTo>
                  <a:cubicBezTo>
                    <a:pt x="1884348" y="4435356"/>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63" name="Google Shape;363;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2100"/>
              <a:buNone/>
              <a:defRPr sz="2100" b="1">
                <a:solidFill>
                  <a:srgbClr val="E9AA59"/>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64" name="Google Shape;364;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365" name="Google Shape;365;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52" name="Title 1">
            <a:extLst>
              <a:ext uri="{FF2B5EF4-FFF2-40B4-BE49-F238E27FC236}">
                <a16:creationId xmlns="" xmlns:a16="http://schemas.microsoft.com/office/drawing/2014/main" id="{73DD142B-109F-42CB-AFE6-43308A4A9733}"/>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3" name="Title 1">
            <a:extLst>
              <a:ext uri="{FF2B5EF4-FFF2-40B4-BE49-F238E27FC236}">
                <a16:creationId xmlns="" xmlns:a16="http://schemas.microsoft.com/office/drawing/2014/main" id="{B1139A64-C449-4B97-A92A-71E8B82CF96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61798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09 Big Title">
  <p:cSld name="009 Big Title">
    <p:bg>
      <p:bgPr>
        <a:solidFill>
          <a:srgbClr val="F9BC6E"/>
        </a:solidFill>
        <a:effectLst/>
      </p:bgPr>
    </p:bg>
    <p:spTree>
      <p:nvGrpSpPr>
        <p:cNvPr id="1" name="Shape 420"/>
        <p:cNvGrpSpPr/>
        <p:nvPr/>
      </p:nvGrpSpPr>
      <p:grpSpPr>
        <a:xfrm>
          <a:off x="0" y="0"/>
          <a:ext cx="0" cy="0"/>
          <a:chOff x="0" y="0"/>
          <a:chExt cx="0" cy="0"/>
        </a:xfrm>
      </p:grpSpPr>
      <p:sp>
        <p:nvSpPr>
          <p:cNvPr id="421" name="Google Shape;421;p12"/>
          <p:cNvSpPr/>
          <p:nvPr/>
        </p:nvSpPr>
        <p:spPr>
          <a:xfrm flipH="1">
            <a:off x="262272" y="2731825"/>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2" name="Google Shape;422;p12"/>
          <p:cNvSpPr/>
          <p:nvPr/>
        </p:nvSpPr>
        <p:spPr>
          <a:xfrm>
            <a:off x="115838" y="4500300"/>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24" name="Google Shape;424;p12"/>
          <p:cNvGrpSpPr/>
          <p:nvPr/>
        </p:nvGrpSpPr>
        <p:grpSpPr>
          <a:xfrm flipH="1">
            <a:off x="460344" y="3846826"/>
            <a:ext cx="1768593" cy="1886188"/>
            <a:chOff x="-4259888" y="2290454"/>
            <a:chExt cx="4283344" cy="4568148"/>
          </a:xfrm>
        </p:grpSpPr>
        <p:sp>
          <p:nvSpPr>
            <p:cNvPr id="425" name="Google Shape;425;p1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6" name="Google Shape;426;p1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7" name="Google Shape;427;p1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8" name="Google Shape;428;p1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9" name="Google Shape;429;p1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0" name="Google Shape;430;p1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31" name="Google Shape;431;p12"/>
          <p:cNvSpPr/>
          <p:nvPr/>
        </p:nvSpPr>
        <p:spPr>
          <a:xfrm>
            <a:off x="5431809" y="2687423"/>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2" name="Google Shape;432;p12"/>
          <p:cNvSpPr/>
          <p:nvPr/>
        </p:nvSpPr>
        <p:spPr>
          <a:xfrm>
            <a:off x="7010922" y="4926841"/>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3" name="Google Shape;433;p12"/>
          <p:cNvSpPr/>
          <p:nvPr/>
        </p:nvSpPr>
        <p:spPr>
          <a:xfrm>
            <a:off x="0" y="1"/>
            <a:ext cx="12194349" cy="1955241"/>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4" name="Google Shape;434;p12"/>
          <p:cNvSpPr/>
          <p:nvPr/>
        </p:nvSpPr>
        <p:spPr>
          <a:xfrm>
            <a:off x="0" y="1480821"/>
            <a:ext cx="12194349" cy="57505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5" name="Google Shape;435;p12"/>
          <p:cNvSpPr/>
          <p:nvPr/>
        </p:nvSpPr>
        <p:spPr>
          <a:xfrm>
            <a:off x="0" y="594064"/>
            <a:ext cx="12194533" cy="848611"/>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6" name="Google Shape;436;p12"/>
          <p:cNvSpPr/>
          <p:nvPr/>
        </p:nvSpPr>
        <p:spPr>
          <a:xfrm>
            <a:off x="0" y="192306"/>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7" name="Google Shape;437;p12"/>
          <p:cNvSpPr/>
          <p:nvPr/>
        </p:nvSpPr>
        <p:spPr>
          <a:xfrm>
            <a:off x="0" y="0"/>
            <a:ext cx="12194349" cy="104429"/>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8" name="Google Shape;438;p12"/>
          <p:cNvSpPr/>
          <p:nvPr/>
        </p:nvSpPr>
        <p:spPr>
          <a:xfrm>
            <a:off x="0" y="1841998"/>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DE3C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9" name="Google Shape;439;p12"/>
          <p:cNvSpPr/>
          <p:nvPr/>
        </p:nvSpPr>
        <p:spPr>
          <a:xfrm>
            <a:off x="372764" y="5334959"/>
            <a:ext cx="4193098" cy="1343044"/>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1" name="Google Shape;441;p12"/>
          <p:cNvSpPr/>
          <p:nvPr/>
        </p:nvSpPr>
        <p:spPr>
          <a:xfrm>
            <a:off x="723093" y="4901251"/>
            <a:ext cx="2301155" cy="785698"/>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2" name="Google Shape;442;p12"/>
          <p:cNvSpPr/>
          <p:nvPr/>
        </p:nvSpPr>
        <p:spPr>
          <a:xfrm>
            <a:off x="2996742" y="5743141"/>
            <a:ext cx="1356946" cy="364779"/>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3" name="Google Shape;443;p12"/>
          <p:cNvSpPr/>
          <p:nvPr/>
        </p:nvSpPr>
        <p:spPr>
          <a:xfrm>
            <a:off x="2710132" y="4941931"/>
            <a:ext cx="1356941" cy="113936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4" name="Google Shape;444;p12"/>
          <p:cNvSpPr/>
          <p:nvPr/>
        </p:nvSpPr>
        <p:spPr>
          <a:xfrm>
            <a:off x="2793215" y="4960674"/>
            <a:ext cx="1273864" cy="1120545"/>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5" name="Google Shape;445;p12"/>
          <p:cNvSpPr/>
          <p:nvPr/>
        </p:nvSpPr>
        <p:spPr>
          <a:xfrm>
            <a:off x="2791022" y="4941931"/>
            <a:ext cx="1195177" cy="316753"/>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6" name="Google Shape;446;p12"/>
          <p:cNvSpPr/>
          <p:nvPr/>
        </p:nvSpPr>
        <p:spPr>
          <a:xfrm>
            <a:off x="1779570" y="6088778"/>
            <a:ext cx="1214733" cy="12372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47" name="Google Shape;447;p12"/>
          <p:cNvGrpSpPr/>
          <p:nvPr/>
        </p:nvGrpSpPr>
        <p:grpSpPr>
          <a:xfrm rot="-567658">
            <a:off x="1936837" y="4975464"/>
            <a:ext cx="1015877" cy="1213593"/>
            <a:chOff x="12650622" y="-224128"/>
            <a:chExt cx="1467358" cy="1752944"/>
          </a:xfrm>
        </p:grpSpPr>
        <p:sp>
          <p:nvSpPr>
            <p:cNvPr id="448" name="Google Shape;448;p1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9" name="Google Shape;449;p1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0" name="Google Shape;450;p1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1" name="Google Shape;451;p1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2" name="Google Shape;452;p1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3" name="Google Shape;453;p1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54" name="Google Shape;454;p12"/>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455" name="Google Shape;455;p12"/>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38" name="Title 1">
            <a:extLst>
              <a:ext uri="{FF2B5EF4-FFF2-40B4-BE49-F238E27FC236}">
                <a16:creationId xmlns="" xmlns:a16="http://schemas.microsoft.com/office/drawing/2014/main" id="{7570C947-3EC1-4102-93DE-7FD6887496EF}"/>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9" name="Title 1">
            <a:extLst>
              <a:ext uri="{FF2B5EF4-FFF2-40B4-BE49-F238E27FC236}">
                <a16:creationId xmlns="" xmlns:a16="http://schemas.microsoft.com/office/drawing/2014/main" id="{DB40ACC2-FB4F-4574-8D8A-92F5A7CD2337}"/>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549117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457"/>
        <p:cNvGrpSpPr/>
        <p:nvPr/>
      </p:nvGrpSpPr>
      <p:grpSpPr>
        <a:xfrm>
          <a:off x="0" y="0"/>
          <a:ext cx="0" cy="0"/>
          <a:chOff x="0" y="0"/>
          <a:chExt cx="0" cy="0"/>
        </a:xfrm>
      </p:grpSpPr>
      <p:grpSp>
        <p:nvGrpSpPr>
          <p:cNvPr id="458" name="Google Shape;458;p13"/>
          <p:cNvGrpSpPr/>
          <p:nvPr/>
        </p:nvGrpSpPr>
        <p:grpSpPr>
          <a:xfrm flipH="1">
            <a:off x="-6006" y="1"/>
            <a:ext cx="12198272" cy="6919414"/>
            <a:chOff x="-266" y="1"/>
            <a:chExt cx="12198272" cy="6919414"/>
          </a:xfrm>
        </p:grpSpPr>
        <p:sp>
          <p:nvSpPr>
            <p:cNvPr id="459" name="Google Shape;459;p13"/>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0" name="Google Shape;460;p13"/>
            <p:cNvSpPr/>
            <p:nvPr/>
          </p:nvSpPr>
          <p:spPr>
            <a:xfrm>
              <a:off x="0" y="1691673"/>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1" name="Google Shape;461;p13"/>
            <p:cNvSpPr/>
            <p:nvPr/>
          </p:nvSpPr>
          <p:spPr>
            <a:xfrm>
              <a:off x="0" y="250121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15230" y="1965913"/>
                    <a:pt x="6969129" y="2047899"/>
                    <a:pt x="6902181" y="2106728"/>
                  </a:cubicBezTo>
                  <a:lnTo>
                    <a:pt x="6854081" y="2142036"/>
                  </a:lnTo>
                  <a:lnTo>
                    <a:pt x="6825018" y="2195581"/>
                  </a:lnTo>
                  <a:cubicBezTo>
                    <a:pt x="6725687" y="2342609"/>
                    <a:pt x="6557473" y="2439276"/>
                    <a:pt x="6366681" y="2439276"/>
                  </a:cubicBezTo>
                  <a:cubicBezTo>
                    <a:pt x="6214048" y="2439276"/>
                    <a:pt x="6075864" y="2377409"/>
                    <a:pt x="5975839" y="2277384"/>
                  </a:cubicBezTo>
                  <a:lnTo>
                    <a:pt x="5933753" y="2226376"/>
                  </a:lnTo>
                  <a:lnTo>
                    <a:pt x="5877214" y="2198628"/>
                  </a:lnTo>
                  <a:cubicBezTo>
                    <a:pt x="5781474" y="2140543"/>
                    <a:pt x="5713429" y="2041386"/>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9" y="2253544"/>
                    <a:pt x="4584288" y="2253544"/>
                  </a:cubicBezTo>
                  <a:cubicBezTo>
                    <a:pt x="4367785"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4" y="1361623"/>
                  </a:cubicBezTo>
                  <a:cubicBezTo>
                    <a:pt x="4903662" y="1182934"/>
                    <a:pt x="5073492" y="1054536"/>
                    <a:pt x="5273231" y="1054536"/>
                  </a:cubicBezTo>
                  <a:cubicBezTo>
                    <a:pt x="5448967" y="1054536"/>
                    <a:pt x="5601558" y="1153977"/>
                    <a:pt x="5677759" y="1299615"/>
                  </a:cubicBezTo>
                  <a:cubicBezTo>
                    <a:pt x="5736836" y="1221034"/>
                    <a:pt x="5818525" y="1160347"/>
                    <a:pt x="5913140"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2" name="Google Shape;462;p13"/>
            <p:cNvSpPr/>
            <p:nvPr/>
          </p:nvSpPr>
          <p:spPr>
            <a:xfrm>
              <a:off x="8947421" y="1811733"/>
              <a:ext cx="3143250" cy="318325"/>
            </a:xfrm>
            <a:custGeom>
              <a:avLst/>
              <a:gdLst/>
              <a:ahLst/>
              <a:cxnLst/>
              <a:rect l="l" t="t" r="r" b="b"/>
              <a:pathLst>
                <a:path w="3143250" h="318325" extrusionOk="0">
                  <a:moveTo>
                    <a:pt x="0" y="318326"/>
                  </a:moveTo>
                  <a:lnTo>
                    <a:pt x="3143250" y="318326"/>
                  </a:lnTo>
                  <a:lnTo>
                    <a:pt x="2933033" y="262509"/>
                  </a:lnTo>
                  <a:cubicBezTo>
                    <a:pt x="2817781" y="231934"/>
                    <a:pt x="2711291" y="184309"/>
                    <a:pt x="2619375" y="122301"/>
                  </a:cubicBezTo>
                  <a:cubicBezTo>
                    <a:pt x="2413254" y="-16859"/>
                    <a:pt x="2106168" y="-16859"/>
                    <a:pt x="1899952" y="122301"/>
                  </a:cubicBezTo>
                  <a:cubicBezTo>
                    <a:pt x="1695736" y="260128"/>
                    <a:pt x="1391507" y="260128"/>
                    <a:pt x="1187291" y="122301"/>
                  </a:cubicBezTo>
                  <a:cubicBezTo>
                    <a:pt x="945737" y="-40767"/>
                    <a:pt x="585978" y="-40767"/>
                    <a:pt x="344424" y="122301"/>
                  </a:cubicBezTo>
                  <a:cubicBezTo>
                    <a:pt x="236601" y="195072"/>
                    <a:pt x="121348" y="260604"/>
                    <a:pt x="0" y="318326"/>
                  </a:cubicBezTo>
                  <a:lnTo>
                    <a:pt x="0" y="318326"/>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3" name="Google Shape;463;p13"/>
            <p:cNvSpPr/>
            <p:nvPr/>
          </p:nvSpPr>
          <p:spPr>
            <a:xfrm>
              <a:off x="7588288" y="2969887"/>
              <a:ext cx="3606069" cy="366212"/>
            </a:xfrm>
            <a:custGeom>
              <a:avLst/>
              <a:gdLst/>
              <a:ahLst/>
              <a:cxnLst/>
              <a:rect l="l" t="t" r="r" b="b"/>
              <a:pathLst>
                <a:path w="3606069" h="366212" extrusionOk="0">
                  <a:moveTo>
                    <a:pt x="3273266" y="366212"/>
                  </a:moveTo>
                  <a:lnTo>
                    <a:pt x="0" y="366212"/>
                  </a:lnTo>
                  <a:lnTo>
                    <a:pt x="144113" y="312110"/>
                  </a:lnTo>
                  <a:cubicBezTo>
                    <a:pt x="267653" y="265819"/>
                    <a:pt x="382715" y="199334"/>
                    <a:pt x="484632" y="115514"/>
                  </a:cubicBezTo>
                  <a:cubicBezTo>
                    <a:pt x="671893" y="-38505"/>
                    <a:pt x="941927" y="-38505"/>
                    <a:pt x="1129093" y="115514"/>
                  </a:cubicBezTo>
                  <a:cubicBezTo>
                    <a:pt x="1329690" y="280583"/>
                    <a:pt x="1619155" y="280583"/>
                    <a:pt x="1819751" y="115514"/>
                  </a:cubicBezTo>
                  <a:cubicBezTo>
                    <a:pt x="1978533" y="-15073"/>
                    <a:pt x="2207514" y="-15073"/>
                    <a:pt x="2366296" y="115514"/>
                  </a:cubicBezTo>
                  <a:cubicBezTo>
                    <a:pt x="2547747" y="264771"/>
                    <a:pt x="2809494" y="264771"/>
                    <a:pt x="2990945" y="115514"/>
                  </a:cubicBezTo>
                  <a:cubicBezTo>
                    <a:pt x="3080099" y="42172"/>
                    <a:pt x="3199162" y="16359"/>
                    <a:pt x="3310700" y="46268"/>
                  </a:cubicBezTo>
                  <a:cubicBezTo>
                    <a:pt x="3422238" y="76176"/>
                    <a:pt x="3512439" y="157996"/>
                    <a:pt x="3552920" y="266105"/>
                  </a:cubicBezTo>
                  <a:cubicBezTo>
                    <a:pt x="3566351" y="302014"/>
                    <a:pt x="3584353" y="335542"/>
                    <a:pt x="3606070" y="366117"/>
                  </a:cubicBezTo>
                  <a:lnTo>
                    <a:pt x="3273266" y="36611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4" name="Google Shape;464;p13"/>
            <p:cNvSpPr/>
            <p:nvPr/>
          </p:nvSpPr>
          <p:spPr>
            <a:xfrm>
              <a:off x="0" y="5186149"/>
              <a:ext cx="12194349" cy="1672246"/>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5" name="Google Shape;465;p13"/>
            <p:cNvSpPr/>
            <p:nvPr/>
          </p:nvSpPr>
          <p:spPr>
            <a:xfrm>
              <a:off x="-81" y="5403001"/>
              <a:ext cx="12194349" cy="28104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6" name="Google Shape;466;p13"/>
            <p:cNvSpPr/>
            <p:nvPr/>
          </p:nvSpPr>
          <p:spPr>
            <a:xfrm>
              <a:off x="0" y="6402906"/>
              <a:ext cx="12194533" cy="414735"/>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7" name="Google Shape;467;p13"/>
            <p:cNvSpPr/>
            <p:nvPr/>
          </p:nvSpPr>
          <p:spPr>
            <a:xfrm>
              <a:off x="-266" y="5975923"/>
              <a:ext cx="12194533" cy="2826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8" name="Google Shape;468;p13"/>
            <p:cNvSpPr/>
            <p:nvPr/>
          </p:nvSpPr>
          <p:spPr>
            <a:xfrm>
              <a:off x="0" y="5186149"/>
              <a:ext cx="12194349" cy="51037"/>
            </a:xfrm>
            <a:custGeom>
              <a:avLst/>
              <a:gdLst/>
              <a:ahLst/>
              <a:cxnLst/>
              <a:rect l="l" t="t" r="r" b="b"/>
              <a:pathLst>
                <a:path w="6860393" h="104691" extrusionOk="0">
                  <a:moveTo>
                    <a:pt x="0" y="0"/>
                  </a:moveTo>
                  <a:lnTo>
                    <a:pt x="6860394" y="0"/>
                  </a:lnTo>
                  <a:lnTo>
                    <a:pt x="6860394" y="104691"/>
                  </a:lnTo>
                  <a:lnTo>
                    <a:pt x="0" y="104691"/>
                  </a:lnTo>
                  <a:close/>
                </a:path>
              </a:pathLst>
            </a:custGeom>
            <a:solidFill>
              <a:srgbClr val="0B93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69" name="Google Shape;469;p13"/>
            <p:cNvGrpSpPr/>
            <p:nvPr/>
          </p:nvGrpSpPr>
          <p:grpSpPr>
            <a:xfrm>
              <a:off x="0" y="4274701"/>
              <a:ext cx="12194533" cy="1071701"/>
              <a:chOff x="0" y="5280348"/>
              <a:chExt cx="12194533" cy="1762086"/>
            </a:xfrm>
          </p:grpSpPr>
          <p:sp>
            <p:nvSpPr>
              <p:cNvPr id="470" name="Google Shape;470;p13"/>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1" name="Google Shape;471;p13"/>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2" name="Google Shape;472;p13"/>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3" name="Google Shape;473;p13"/>
              <p:cNvSpPr/>
              <p:nvPr/>
            </p:nvSpPr>
            <p:spPr>
              <a:xfrm>
                <a:off x="0" y="6711325"/>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474" name="Google Shape;474;p13"/>
            <p:cNvSpPr/>
            <p:nvPr/>
          </p:nvSpPr>
          <p:spPr>
            <a:xfrm>
              <a:off x="1" y="6752375"/>
              <a:ext cx="12198005"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0" i="0" u="none" strike="noStrike" kern="1200" cap="none" spc="0" normalizeH="0" baseline="0" noProof="0">
                  <a:ln>
                    <a:noFill/>
                  </a:ln>
                  <a:solidFill>
                    <a:srgbClr val="000000"/>
                  </a:solidFill>
                  <a:effectLst/>
                  <a:uLnTx/>
                  <a:uFillTx/>
                  <a:latin typeface="Calibri"/>
                  <a:ea typeface="Calibri"/>
                  <a:cs typeface="Calibri"/>
                  <a:sym typeface="Calibri"/>
                </a:rPr>
                <a:t> </a:t>
              </a:r>
              <a:endParaRPr kumimoji="0" sz="1800" b="0" i="0" u="none" strike="noStrike" kern="1200" cap="none" spc="0" normalizeH="0" baseline="0" noProof="0">
                <a:ln>
                  <a:noFill/>
                </a:ln>
                <a:solidFill>
                  <a:srgbClr val="FFFBF8"/>
                </a:solidFill>
                <a:effectLst/>
                <a:uLnTx/>
                <a:uFillTx/>
                <a:latin typeface="Arial"/>
                <a:ea typeface="+mn-ea"/>
                <a:cs typeface="+mn-cs"/>
              </a:endParaRPr>
            </a:p>
          </p:txBody>
        </p:sp>
        <p:grpSp>
          <p:nvGrpSpPr>
            <p:cNvPr id="475" name="Google Shape;475;p13"/>
            <p:cNvGrpSpPr/>
            <p:nvPr/>
          </p:nvGrpSpPr>
          <p:grpSpPr>
            <a:xfrm>
              <a:off x="9261102" y="1405623"/>
              <a:ext cx="2930722" cy="3360545"/>
              <a:chOff x="231649" y="2116677"/>
              <a:chExt cx="3567960" cy="4091241"/>
            </a:xfrm>
          </p:grpSpPr>
          <p:grpSp>
            <p:nvGrpSpPr>
              <p:cNvPr id="476" name="Google Shape;476;p13"/>
              <p:cNvGrpSpPr/>
              <p:nvPr/>
            </p:nvGrpSpPr>
            <p:grpSpPr>
              <a:xfrm>
                <a:off x="231649" y="2773013"/>
                <a:ext cx="1834009" cy="3417487"/>
                <a:chOff x="3732495" y="1449310"/>
                <a:chExt cx="1834009" cy="3417487"/>
              </a:xfrm>
            </p:grpSpPr>
            <p:sp>
              <p:nvSpPr>
                <p:cNvPr id="477" name="Google Shape;477;p13"/>
                <p:cNvSpPr/>
                <p:nvPr/>
              </p:nvSpPr>
              <p:spPr>
                <a:xfrm>
                  <a:off x="4534185" y="1954243"/>
                  <a:ext cx="621029" cy="2912554"/>
                </a:xfrm>
                <a:custGeom>
                  <a:avLst/>
                  <a:gdLst/>
                  <a:ahLst/>
                  <a:cxnLst/>
                  <a:rect l="l" t="t" r="r" b="b"/>
                  <a:pathLst>
                    <a:path w="621029" h="2912554" extrusionOk="0">
                      <a:moveTo>
                        <a:pt x="621030" y="2912555"/>
                      </a:moveTo>
                      <a:lnTo>
                        <a:pt x="621030" y="2175034"/>
                      </a:lnTo>
                      <a:cubicBezTo>
                        <a:pt x="621030" y="1411415"/>
                        <a:pt x="420053" y="661321"/>
                        <a:pt x="38195" y="0"/>
                      </a:cubicBezTo>
                      <a:lnTo>
                        <a:pt x="0" y="18193"/>
                      </a:lnTo>
                      <a:cubicBezTo>
                        <a:pt x="468821" y="941356"/>
                        <a:pt x="519684" y="1849469"/>
                        <a:pt x="374047" y="2912555"/>
                      </a:cubicBezTo>
                      <a:lnTo>
                        <a:pt x="621030" y="2912555"/>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8" name="Google Shape;478;p13"/>
                <p:cNvSpPr/>
                <p:nvPr/>
              </p:nvSpPr>
              <p:spPr>
                <a:xfrm>
                  <a:off x="4534185" y="1954243"/>
                  <a:ext cx="110204" cy="153352"/>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9" name="Google Shape;479;p13"/>
                <p:cNvSpPr/>
                <p:nvPr/>
              </p:nvSpPr>
              <p:spPr>
                <a:xfrm>
                  <a:off x="3914679" y="1449310"/>
                  <a:ext cx="945070" cy="498646"/>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0" name="Google Shape;480;p13"/>
                <p:cNvSpPr/>
                <p:nvPr/>
              </p:nvSpPr>
              <p:spPr>
                <a:xfrm>
                  <a:off x="3732495" y="1635094"/>
                  <a:ext cx="1834009" cy="842928"/>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1" name="Google Shape;481;p13"/>
                <p:cNvSpPr/>
                <p:nvPr/>
              </p:nvSpPr>
              <p:spPr>
                <a:xfrm>
                  <a:off x="4277189" y="1894251"/>
                  <a:ext cx="949844" cy="583771"/>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82" name="Google Shape;482;p13"/>
              <p:cNvGrpSpPr/>
              <p:nvPr/>
            </p:nvGrpSpPr>
            <p:grpSpPr>
              <a:xfrm>
                <a:off x="1603968" y="2116677"/>
                <a:ext cx="2195641" cy="4091241"/>
                <a:chOff x="6245637" y="775556"/>
                <a:chExt cx="2195641" cy="4091241"/>
              </a:xfrm>
            </p:grpSpPr>
            <p:sp>
              <p:nvSpPr>
                <p:cNvPr id="483" name="Google Shape;483;p13"/>
                <p:cNvSpPr/>
                <p:nvPr/>
              </p:nvSpPr>
              <p:spPr>
                <a:xfrm>
                  <a:off x="6738079" y="1380076"/>
                  <a:ext cx="743521" cy="3486721"/>
                </a:xfrm>
                <a:custGeom>
                  <a:avLst/>
                  <a:gdLst/>
                  <a:ahLst/>
                  <a:cxnLst/>
                  <a:rect l="l" t="t" r="r" b="b"/>
                  <a:pathLst>
                    <a:path w="743521" h="3486721" extrusionOk="0">
                      <a:moveTo>
                        <a:pt x="0" y="3486722"/>
                      </a:moveTo>
                      <a:lnTo>
                        <a:pt x="0" y="2603849"/>
                      </a:lnTo>
                      <a:cubicBezTo>
                        <a:pt x="0" y="1689735"/>
                        <a:pt x="240602" y="791718"/>
                        <a:pt x="697706" y="0"/>
                      </a:cubicBezTo>
                      <a:lnTo>
                        <a:pt x="743522" y="21812"/>
                      </a:lnTo>
                      <a:cubicBezTo>
                        <a:pt x="182308" y="1126998"/>
                        <a:pt x="121444" y="2214182"/>
                        <a:pt x="295751" y="3486722"/>
                      </a:cubicBezTo>
                      <a:lnTo>
                        <a:pt x="0" y="3486722"/>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4" name="Google Shape;484;p13"/>
                <p:cNvSpPr/>
                <p:nvPr/>
              </p:nvSpPr>
              <p:spPr>
                <a:xfrm>
                  <a:off x="7349584" y="1380172"/>
                  <a:ext cx="132016" cy="18364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5" name="Google Shape;485;p13"/>
                <p:cNvSpPr/>
                <p:nvPr/>
              </p:nvSpPr>
              <p:spPr>
                <a:xfrm>
                  <a:off x="7091933" y="775556"/>
                  <a:ext cx="1131284" cy="59699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6" name="Google Shape;486;p13"/>
                <p:cNvSpPr/>
                <p:nvPr/>
              </p:nvSpPr>
              <p:spPr>
                <a:xfrm>
                  <a:off x="6245637" y="998045"/>
                  <a:ext cx="2195641" cy="1009062"/>
                </a:xfrm>
                <a:custGeom>
                  <a:avLst/>
                  <a:gdLst/>
                  <a:ahLst/>
                  <a:cxnLst/>
                  <a:rect l="l" t="t" r="r" b="b"/>
                  <a:pathLst>
                    <a:path w="2195641" h="1009062" extrusionOk="0">
                      <a:moveTo>
                        <a:pt x="2192941" y="1009062"/>
                      </a:moveTo>
                      <a:cubicBezTo>
                        <a:pt x="2242757" y="437372"/>
                        <a:pt x="1591247" y="107997"/>
                        <a:pt x="1235964" y="329644"/>
                      </a:cubicBezTo>
                      <a:cubicBezTo>
                        <a:pt x="1054037" y="-135271"/>
                        <a:pt x="0" y="-82598"/>
                        <a:pt x="0" y="326025"/>
                      </a:cubicBezTo>
                      <a:lnTo>
                        <a:pt x="267367" y="340788"/>
                      </a:lnTo>
                      <a:lnTo>
                        <a:pt x="295275" y="176482"/>
                      </a:lnTo>
                      <a:lnTo>
                        <a:pt x="304419" y="342789"/>
                      </a:lnTo>
                      <a:lnTo>
                        <a:pt x="554450" y="356600"/>
                      </a:lnTo>
                      <a:lnTo>
                        <a:pt x="604457" y="176482"/>
                      </a:lnTo>
                      <a:lnTo>
                        <a:pt x="599599" y="359076"/>
                      </a:lnTo>
                      <a:lnTo>
                        <a:pt x="882301" y="374697"/>
                      </a:lnTo>
                      <a:lnTo>
                        <a:pt x="902780" y="227155"/>
                      </a:lnTo>
                      <a:lnTo>
                        <a:pt x="924116" y="376983"/>
                      </a:lnTo>
                      <a:lnTo>
                        <a:pt x="1213104" y="392890"/>
                      </a:lnTo>
                      <a:lnTo>
                        <a:pt x="1350931" y="479568"/>
                      </a:lnTo>
                      <a:lnTo>
                        <a:pt x="1452848" y="395652"/>
                      </a:lnTo>
                      <a:lnTo>
                        <a:pt x="1402556" y="512048"/>
                      </a:lnTo>
                      <a:lnTo>
                        <a:pt x="1610011" y="642445"/>
                      </a:lnTo>
                      <a:lnTo>
                        <a:pt x="1740503" y="504523"/>
                      </a:lnTo>
                      <a:lnTo>
                        <a:pt x="1680305" y="686737"/>
                      </a:lnTo>
                      <a:lnTo>
                        <a:pt x="1950530" y="856662"/>
                      </a:lnTo>
                      <a:lnTo>
                        <a:pt x="2024444" y="762841"/>
                      </a:lnTo>
                      <a:lnTo>
                        <a:pt x="2019586" y="900096"/>
                      </a:lnTo>
                      <a:lnTo>
                        <a:pt x="2192941" y="1009062"/>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7" name="Google Shape;487;p13"/>
                <p:cNvSpPr/>
                <p:nvPr/>
              </p:nvSpPr>
              <p:spPr>
                <a:xfrm>
                  <a:off x="6652164" y="1308311"/>
                  <a:ext cx="1137071" cy="698795"/>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488" name="Google Shape;488;p13"/>
          <p:cNvGrpSpPr/>
          <p:nvPr/>
        </p:nvGrpSpPr>
        <p:grpSpPr>
          <a:xfrm>
            <a:off x="-18498" y="-2075"/>
            <a:ext cx="12243025" cy="6880617"/>
            <a:chOff x="-18498" y="-2075"/>
            <a:chExt cx="12243025" cy="6880617"/>
          </a:xfrm>
        </p:grpSpPr>
        <p:sp>
          <p:nvSpPr>
            <p:cNvPr id="489"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90"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491" name="Google Shape;491;p13"/>
          <p:cNvSpPr txBox="1">
            <a:spLocks noGrp="1"/>
          </p:cNvSpPr>
          <p:nvPr>
            <p:ph type="subTitle" idx="1"/>
          </p:nvPr>
        </p:nvSpPr>
        <p:spPr>
          <a:xfrm>
            <a:off x="5056206" y="17299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2" name="Google Shape;492;p13"/>
          <p:cNvSpPr txBox="1">
            <a:spLocks noGrp="1"/>
          </p:cNvSpPr>
          <p:nvPr>
            <p:ph type="subTitle" idx="2"/>
          </p:nvPr>
        </p:nvSpPr>
        <p:spPr>
          <a:xfrm>
            <a:off x="5056206" y="33348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3" name="Google Shape;493;p13"/>
          <p:cNvSpPr txBox="1">
            <a:spLocks noGrp="1"/>
          </p:cNvSpPr>
          <p:nvPr>
            <p:ph type="subTitle" idx="3"/>
          </p:nvPr>
        </p:nvSpPr>
        <p:spPr>
          <a:xfrm>
            <a:off x="5056206" y="49397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4" name="Google Shape;494;p13"/>
          <p:cNvSpPr txBox="1">
            <a:spLocks noGrp="1"/>
          </p:cNvSpPr>
          <p:nvPr>
            <p:ph type="title"/>
          </p:nvPr>
        </p:nvSpPr>
        <p:spPr>
          <a:xfrm>
            <a:off x="5056200" y="593375"/>
            <a:ext cx="6720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495" name="Google Shape;495;p13"/>
          <p:cNvSpPr txBox="1">
            <a:spLocks noGrp="1"/>
          </p:cNvSpPr>
          <p:nvPr>
            <p:ph type="body" idx="4"/>
          </p:nvPr>
        </p:nvSpPr>
        <p:spPr>
          <a:xfrm>
            <a:off x="5056200" y="21679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6" name="Google Shape;496;p13"/>
          <p:cNvSpPr txBox="1">
            <a:spLocks noGrp="1"/>
          </p:cNvSpPr>
          <p:nvPr>
            <p:ph type="body" idx="5"/>
          </p:nvPr>
        </p:nvSpPr>
        <p:spPr>
          <a:xfrm>
            <a:off x="5056200" y="37613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7" name="Google Shape;497;p13"/>
          <p:cNvSpPr txBox="1">
            <a:spLocks noGrp="1"/>
          </p:cNvSpPr>
          <p:nvPr>
            <p:ph type="body" idx="6"/>
          </p:nvPr>
        </p:nvSpPr>
        <p:spPr>
          <a:xfrm>
            <a:off x="5056200" y="53530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5" name="Title 1">
            <a:extLst>
              <a:ext uri="{FF2B5EF4-FFF2-40B4-BE49-F238E27FC236}">
                <a16:creationId xmlns="" xmlns:a16="http://schemas.microsoft.com/office/drawing/2014/main" id="{C273E639-DE2E-443C-A1F1-58E3B8A943C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6" name="Title 1">
            <a:extLst>
              <a:ext uri="{FF2B5EF4-FFF2-40B4-BE49-F238E27FC236}">
                <a16:creationId xmlns="" xmlns:a16="http://schemas.microsoft.com/office/drawing/2014/main" id="{023C7E43-BF92-43B6-8EF1-9F12B6555B4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781522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EDAFE82-24EB-765E-8187-C389BD4DBA9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D325DF7-E305-8032-868F-89CFDAFCE4CE}"/>
              </a:ext>
            </a:extLst>
          </p:cNvPr>
          <p:cNvSpPr>
            <a:spLocks noGrp="1"/>
          </p:cNvSpPr>
          <p:nvPr>
            <p:ph type="dt" sz="half" idx="10"/>
          </p:nvPr>
        </p:nvSpPr>
        <p:spPr/>
        <p:txBody>
          <a:bodyPr/>
          <a:lstStyle/>
          <a:p>
            <a:fld id="{EBE79F17-2F3E-41F9-AFB4-F24877A05D58}" type="datetimeFigureOut">
              <a:rPr lang="zh-CN" altLang="en-US" smtClean="0"/>
              <a:t>2023/11/16</a:t>
            </a:fld>
            <a:endParaRPr lang="zh-CN" altLang="en-US"/>
          </a:p>
        </p:txBody>
      </p:sp>
      <p:sp>
        <p:nvSpPr>
          <p:cNvPr id="4" name="页脚占位符 3">
            <a:extLst>
              <a:ext uri="{FF2B5EF4-FFF2-40B4-BE49-F238E27FC236}">
                <a16:creationId xmlns="" xmlns:a16="http://schemas.microsoft.com/office/drawing/2014/main" id="{7206A5ED-9CE1-F0EB-1802-B09A2B0B015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90590697-97F0-0E3D-711C-2877BFC9EFF4}"/>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927577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499"/>
        <p:cNvGrpSpPr/>
        <p:nvPr/>
      </p:nvGrpSpPr>
      <p:grpSpPr>
        <a:xfrm>
          <a:off x="0" y="0"/>
          <a:ext cx="0" cy="0"/>
          <a:chOff x="0" y="0"/>
          <a:chExt cx="0" cy="0"/>
        </a:xfrm>
      </p:grpSpPr>
      <p:pic>
        <p:nvPicPr>
          <p:cNvPr id="500" name="Google Shape;500;p14"/>
          <p:cNvPicPr preferRelativeResize="0"/>
          <p:nvPr/>
        </p:nvPicPr>
        <p:blipFill rotWithShape="1">
          <a:blip r:embed="rId2">
            <a:alphaModFix/>
          </a:blip>
          <a:srcRect/>
          <a:stretch/>
        </p:blipFill>
        <p:spPr>
          <a:xfrm>
            <a:off x="-71000" y="0"/>
            <a:ext cx="12263000" cy="2434600"/>
          </a:xfrm>
          <a:prstGeom prst="rect">
            <a:avLst/>
          </a:prstGeom>
          <a:noFill/>
          <a:ln>
            <a:noFill/>
          </a:ln>
        </p:spPr>
      </p:pic>
      <p:sp>
        <p:nvSpPr>
          <p:cNvPr id="501" name="Google Shape;501;p14"/>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2" name="Google Shape;502;p14"/>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3" name="Google Shape;503;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4" name="Google Shape;504;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5" name="Google Shape;505;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6" name="Google Shape;506;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07" name="Google Shape;507;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8" name="Google Shape;508;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9" name="Google Shape;509;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3" name="Title 1">
            <a:extLst>
              <a:ext uri="{FF2B5EF4-FFF2-40B4-BE49-F238E27FC236}">
                <a16:creationId xmlns="" xmlns:a16="http://schemas.microsoft.com/office/drawing/2014/main" id="{8DB32E11-CEF6-4DB4-BC93-732FA54FD990}"/>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4" name="Title 1">
            <a:extLst>
              <a:ext uri="{FF2B5EF4-FFF2-40B4-BE49-F238E27FC236}">
                <a16:creationId xmlns="" xmlns:a16="http://schemas.microsoft.com/office/drawing/2014/main" id="{11F21FD9-F8FB-452A-8706-57FDDE1F61B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BF8">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FFBF8">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923498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010 Text and Image">
  <p:cSld name="010 Text and Image">
    <p:bg>
      <p:bgPr>
        <a:solidFill>
          <a:schemeClr val="accent1"/>
        </a:solidFill>
        <a:effectLst/>
      </p:bgPr>
    </p:bg>
    <p:spTree>
      <p:nvGrpSpPr>
        <p:cNvPr id="1" name="Shape 511"/>
        <p:cNvGrpSpPr/>
        <p:nvPr/>
      </p:nvGrpSpPr>
      <p:grpSpPr>
        <a:xfrm>
          <a:off x="0" y="0"/>
          <a:ext cx="0" cy="0"/>
          <a:chOff x="0" y="0"/>
          <a:chExt cx="0" cy="0"/>
        </a:xfrm>
      </p:grpSpPr>
      <p:sp>
        <p:nvSpPr>
          <p:cNvPr id="512" name="Google Shape;512;p15"/>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3" name="Google Shape;513;p15"/>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516" name="Google Shape;516;p15"/>
          <p:cNvSpPr/>
          <p:nvPr/>
        </p:nvSpPr>
        <p:spPr>
          <a:xfrm flipH="1">
            <a:off x="-2268" y="5422031"/>
            <a:ext cx="12194533" cy="10595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7" name="Google Shape;517;p15"/>
          <p:cNvSpPr/>
          <p:nvPr/>
        </p:nvSpPr>
        <p:spPr>
          <a:xfrm flipH="1">
            <a:off x="0" y="335746"/>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Title 1">
            <a:extLst>
              <a:ext uri="{FF2B5EF4-FFF2-40B4-BE49-F238E27FC236}">
                <a16:creationId xmlns="" xmlns:a16="http://schemas.microsoft.com/office/drawing/2014/main" id="{65EA2CF2-68F5-40A7-8EB6-C74E23D31484}"/>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0" name="Title 1">
            <a:extLst>
              <a:ext uri="{FF2B5EF4-FFF2-40B4-BE49-F238E27FC236}">
                <a16:creationId xmlns="" xmlns:a16="http://schemas.microsoft.com/office/drawing/2014/main" id="{2D46EAA1-444D-472D-981C-7E9E8769B4BD}"/>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656899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539"/>
        <p:cNvGrpSpPr/>
        <p:nvPr/>
      </p:nvGrpSpPr>
      <p:grpSpPr>
        <a:xfrm>
          <a:off x="0" y="0"/>
          <a:ext cx="0" cy="0"/>
          <a:chOff x="0" y="0"/>
          <a:chExt cx="0" cy="0"/>
        </a:xfrm>
      </p:grpSpPr>
      <p:sp>
        <p:nvSpPr>
          <p:cNvPr id="540" name="Google Shape;540;p18"/>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1" name="Google Shape;541;p18"/>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2" name="Google Shape;542;p18"/>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3" name="Google Shape;543;p18"/>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4" name="Google Shape;544;p18"/>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5" name="Google Shape;545;p18"/>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6" name="Google Shape;546;p18"/>
          <p:cNvSpPr/>
          <p:nvPr/>
        </p:nvSpPr>
        <p:spPr>
          <a:xfrm rot="2633079">
            <a:off x="6356497" y="-431875"/>
            <a:ext cx="8351332" cy="5997073"/>
          </a:xfrm>
          <a:custGeom>
            <a:avLst/>
            <a:gdLst/>
            <a:ahLst/>
            <a:cxnLst/>
            <a:rect l="l" t="t" r="r" b="b"/>
            <a:pathLst>
              <a:path w="8359879" h="6003211" extrusionOk="0">
                <a:moveTo>
                  <a:pt x="0" y="3467123"/>
                </a:moveTo>
                <a:lnTo>
                  <a:pt x="3608135" y="0"/>
                </a:lnTo>
                <a:lnTo>
                  <a:pt x="8359879" y="4945003"/>
                </a:lnTo>
                <a:lnTo>
                  <a:pt x="7258632" y="6003211"/>
                </a:lnTo>
                <a:lnTo>
                  <a:pt x="7188949" y="5913438"/>
                </a:lnTo>
                <a:cubicBezTo>
                  <a:pt x="7150249" y="5860827"/>
                  <a:pt x="7112533" y="5806686"/>
                  <a:pt x="7075937" y="5751063"/>
                </a:cubicBezTo>
                <a:cubicBezTo>
                  <a:pt x="7020413" y="5666657"/>
                  <a:pt x="6953658" y="5541050"/>
                  <a:pt x="6878107" y="5382716"/>
                </a:cubicBezTo>
                <a:cubicBezTo>
                  <a:pt x="6861153" y="5347163"/>
                  <a:pt x="6843670" y="5309847"/>
                  <a:pt x="6825762" y="5270999"/>
                </a:cubicBezTo>
                <a:cubicBezTo>
                  <a:pt x="6658448" y="4907595"/>
                  <a:pt x="6454155" y="4407988"/>
                  <a:pt x="6235133" y="3853053"/>
                </a:cubicBezTo>
                <a:cubicBezTo>
                  <a:pt x="5936745" y="3097052"/>
                  <a:pt x="5779179" y="2852428"/>
                  <a:pt x="5521481" y="2828648"/>
                </a:cubicBezTo>
                <a:cubicBezTo>
                  <a:pt x="5026324" y="2782973"/>
                  <a:pt x="5083967" y="3347443"/>
                  <a:pt x="4663935" y="3545449"/>
                </a:cubicBezTo>
                <a:cubicBezTo>
                  <a:pt x="4319560" y="3707786"/>
                  <a:pt x="3934709" y="3545449"/>
                  <a:pt x="3705619" y="3333906"/>
                </a:cubicBezTo>
                <a:cubicBezTo>
                  <a:pt x="3365800" y="3019944"/>
                  <a:pt x="3366117" y="2681379"/>
                  <a:pt x="2723992" y="2681379"/>
                </a:cubicBezTo>
                <a:cubicBezTo>
                  <a:pt x="2175429" y="2681379"/>
                  <a:pt x="1811274" y="4055315"/>
                  <a:pt x="630086" y="3836101"/>
                </a:cubicBezTo>
                <a:cubicBezTo>
                  <a:pt x="422613" y="3797597"/>
                  <a:pt x="235911" y="3693040"/>
                  <a:pt x="73387" y="35417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7" name="Google Shape;547;p18"/>
          <p:cNvSpPr/>
          <p:nvPr/>
        </p:nvSpPr>
        <p:spPr>
          <a:xfrm rot="2633079">
            <a:off x="6663991" y="-308012"/>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8" name="Google Shape;548;p18"/>
          <p:cNvSpPr/>
          <p:nvPr/>
        </p:nvSpPr>
        <p:spPr>
          <a:xfrm rot="2633079">
            <a:off x="7203376" y="-90741"/>
            <a:ext cx="7631796" cy="5341998"/>
          </a:xfrm>
          <a:custGeom>
            <a:avLst/>
            <a:gdLst/>
            <a:ahLst/>
            <a:cxnLst/>
            <a:rect l="l" t="t" r="r" b="b"/>
            <a:pathLst>
              <a:path w="7639607" h="5347465" extrusionOk="0">
                <a:moveTo>
                  <a:pt x="5507894" y="2726591"/>
                </a:moveTo>
                <a:lnTo>
                  <a:pt x="7639607" y="4945003"/>
                </a:lnTo>
                <a:lnTo>
                  <a:pt x="7220776" y="5347465"/>
                </a:lnTo>
                <a:lnTo>
                  <a:pt x="7061195" y="5225940"/>
                </a:lnTo>
                <a:cubicBezTo>
                  <a:pt x="6328584" y="4618483"/>
                  <a:pt x="5930811" y="3694531"/>
                  <a:pt x="5752319" y="3204910"/>
                </a:cubicBezTo>
                <a:cubicBezTo>
                  <a:pt x="5710120" y="3089120"/>
                  <a:pt x="5655258" y="2970284"/>
                  <a:pt x="5590573" y="2857162"/>
                </a:cubicBezTo>
                <a:close/>
                <a:moveTo>
                  <a:pt x="0" y="2775000"/>
                </a:moveTo>
                <a:lnTo>
                  <a:pt x="2887862" y="0"/>
                </a:lnTo>
                <a:lnTo>
                  <a:pt x="5131164" y="2334539"/>
                </a:lnTo>
                <a:lnTo>
                  <a:pt x="5107306" y="2317073"/>
                </a:lnTo>
                <a:cubicBezTo>
                  <a:pt x="5014688" y="2261845"/>
                  <a:pt x="4917925" y="2229852"/>
                  <a:pt x="4819858" y="2229852"/>
                </a:cubicBezTo>
                <a:cubicBezTo>
                  <a:pt x="4112671" y="2229852"/>
                  <a:pt x="4308487" y="2730095"/>
                  <a:pt x="3693592" y="2778414"/>
                </a:cubicBezTo>
                <a:cubicBezTo>
                  <a:pt x="3104870" y="2824613"/>
                  <a:pt x="2640653" y="2082352"/>
                  <a:pt x="2039533" y="2082352"/>
                </a:cubicBezTo>
                <a:cubicBezTo>
                  <a:pt x="1265909" y="2082352"/>
                  <a:pt x="1184318" y="3004536"/>
                  <a:pt x="12277" y="2778414"/>
                </a:cubicBez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9" name="Google Shape;549;p18"/>
          <p:cNvSpPr/>
          <p:nvPr/>
        </p:nvSpPr>
        <p:spPr>
          <a:xfrm rot="2633079">
            <a:off x="10964174" y="-112225"/>
            <a:ext cx="1788463" cy="1071899"/>
          </a:xfrm>
          <a:custGeom>
            <a:avLst/>
            <a:gdLst/>
            <a:ahLst/>
            <a:cxnLst/>
            <a:rect l="l" t="t" r="r" b="b"/>
            <a:pathLst>
              <a:path w="1790293" h="1072996" extrusionOk="0">
                <a:moveTo>
                  <a:pt x="0" y="822862"/>
                </a:moveTo>
                <a:lnTo>
                  <a:pt x="856329" y="0"/>
                </a:lnTo>
                <a:lnTo>
                  <a:pt x="1790293" y="971950"/>
                </a:lnTo>
                <a:lnTo>
                  <a:pt x="1687659" y="1001832"/>
                </a:lnTo>
                <a:cubicBezTo>
                  <a:pt x="1634493" y="1014932"/>
                  <a:pt x="1580437" y="1025889"/>
                  <a:pt x="1525582" y="1034604"/>
                </a:cubicBezTo>
                <a:cubicBezTo>
                  <a:pt x="1413474" y="1052407"/>
                  <a:pt x="1301578" y="1060248"/>
                  <a:pt x="1191061" y="1058659"/>
                </a:cubicBezTo>
                <a:cubicBezTo>
                  <a:pt x="1013681" y="1080275"/>
                  <a:pt x="831215" y="1077837"/>
                  <a:pt x="647902" y="1048698"/>
                </a:cubicBezTo>
                <a:cubicBezTo>
                  <a:pt x="428509" y="1013837"/>
                  <a:pt x="221876" y="943108"/>
                  <a:pt x="33954" y="842806"/>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0" name="Google Shape;550;p18"/>
          <p:cNvSpPr/>
          <p:nvPr/>
        </p:nvSpPr>
        <p:spPr>
          <a:xfrm rot="2633079">
            <a:off x="11840458" y="6013873"/>
            <a:ext cx="680507" cy="771510"/>
          </a:xfrm>
          <a:custGeom>
            <a:avLst/>
            <a:gdLst/>
            <a:ahLst/>
            <a:cxnLst/>
            <a:rect l="l" t="t" r="r" b="b"/>
            <a:pathLst>
              <a:path w="681203" h="772300" extrusionOk="0">
                <a:moveTo>
                  <a:pt x="0" y="0"/>
                </a:moveTo>
                <a:lnTo>
                  <a:pt x="681203" y="708908"/>
                </a:lnTo>
                <a:lnTo>
                  <a:pt x="615233" y="772300"/>
                </a:lnTo>
                <a:lnTo>
                  <a:pt x="529815" y="711828"/>
                </a:lnTo>
                <a:cubicBezTo>
                  <a:pt x="499735" y="688861"/>
                  <a:pt x="470543" y="664675"/>
                  <a:pt x="442570" y="638979"/>
                </a:cubicBezTo>
                <a:cubicBezTo>
                  <a:pt x="386728" y="588118"/>
                  <a:pt x="335866" y="533018"/>
                  <a:pt x="289561" y="475480"/>
                </a:cubicBezTo>
                <a:cubicBezTo>
                  <a:pt x="196738" y="360407"/>
                  <a:pt x="121612" y="236748"/>
                  <a:pt x="55704" y="111927"/>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1" name="Google Shape;551;p18"/>
          <p:cNvSpPr/>
          <p:nvPr/>
        </p:nvSpPr>
        <p:spPr>
          <a:xfrm>
            <a:off x="2976333" y="8096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3" name="Google Shape;553;p18"/>
          <p:cNvSpPr/>
          <p:nvPr/>
        </p:nvSpPr>
        <p:spPr>
          <a:xfrm rot="-189358" flipH="1">
            <a:off x="1325910" y="3557719"/>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4" name="Google Shape;554;p18"/>
          <p:cNvSpPr/>
          <p:nvPr/>
        </p:nvSpPr>
        <p:spPr>
          <a:xfrm rot="-526732">
            <a:off x="505626" y="2359840"/>
            <a:ext cx="647873" cy="1246278"/>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5" name="Google Shape;555;p18"/>
          <p:cNvSpPr/>
          <p:nvPr/>
        </p:nvSpPr>
        <p:spPr>
          <a:xfrm rot="-189358" flipH="1">
            <a:off x="1125382" y="726287"/>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6" name="Google Shape;556;p18"/>
          <p:cNvSpPr txBox="1">
            <a:spLocks noGrp="1"/>
          </p:cNvSpPr>
          <p:nvPr>
            <p:ph type="subTitle" idx="1"/>
          </p:nvPr>
        </p:nvSpPr>
        <p:spPr>
          <a:xfrm>
            <a:off x="720400" y="21636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7" name="Google Shape;557;p18"/>
          <p:cNvSpPr txBox="1">
            <a:spLocks noGrp="1"/>
          </p:cNvSpPr>
          <p:nvPr>
            <p:ph type="subTitle" idx="2"/>
          </p:nvPr>
        </p:nvSpPr>
        <p:spPr>
          <a:xfrm>
            <a:off x="720400" y="40203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8" name="Google Shape;558;p18"/>
          <p:cNvSpPr txBox="1">
            <a:spLocks noGrp="1"/>
          </p:cNvSpPr>
          <p:nvPr>
            <p:ph type="subTitle" idx="3"/>
          </p:nvPr>
        </p:nvSpPr>
        <p:spPr>
          <a:xfrm>
            <a:off x="8381787" y="21729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9" name="Google Shape;559;p18"/>
          <p:cNvSpPr txBox="1">
            <a:spLocks noGrp="1"/>
          </p:cNvSpPr>
          <p:nvPr>
            <p:ph type="subTitle" idx="4"/>
          </p:nvPr>
        </p:nvSpPr>
        <p:spPr>
          <a:xfrm>
            <a:off x="4571787" y="21809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0" name="Google Shape;560;p18"/>
          <p:cNvSpPr txBox="1">
            <a:spLocks noGrp="1"/>
          </p:cNvSpPr>
          <p:nvPr>
            <p:ph type="subTitle" idx="5"/>
          </p:nvPr>
        </p:nvSpPr>
        <p:spPr>
          <a:xfrm>
            <a:off x="4435324" y="3948808"/>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1" name="Google Shape;561;p18"/>
          <p:cNvSpPr txBox="1">
            <a:spLocks noGrp="1"/>
          </p:cNvSpPr>
          <p:nvPr>
            <p:ph type="subTitle" idx="6"/>
          </p:nvPr>
        </p:nvSpPr>
        <p:spPr>
          <a:xfrm>
            <a:off x="8381787" y="40017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2" name="Google Shape;562;p18"/>
          <p:cNvSpPr txBox="1">
            <a:spLocks noGrp="1"/>
          </p:cNvSpPr>
          <p:nvPr>
            <p:ph type="title"/>
          </p:nvPr>
        </p:nvSpPr>
        <p:spPr>
          <a:xfrm>
            <a:off x="720400" y="898175"/>
            <a:ext cx="1091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563" name="Google Shape;563;p18"/>
          <p:cNvSpPr txBox="1">
            <a:spLocks noGrp="1"/>
          </p:cNvSpPr>
          <p:nvPr>
            <p:ph type="body" idx="7"/>
          </p:nvPr>
        </p:nvSpPr>
        <p:spPr>
          <a:xfrm>
            <a:off x="4571787" y="25898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564" name="Google Shape;564;p18"/>
          <p:cNvSpPr txBox="1">
            <a:spLocks noGrp="1"/>
          </p:cNvSpPr>
          <p:nvPr>
            <p:ph type="body" idx="8"/>
          </p:nvPr>
        </p:nvSpPr>
        <p:spPr>
          <a:xfrm>
            <a:off x="838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5" name="Google Shape;565;p18"/>
          <p:cNvSpPr txBox="1">
            <a:spLocks noGrp="1"/>
          </p:cNvSpPr>
          <p:nvPr>
            <p:ph type="body" idx="9"/>
          </p:nvPr>
        </p:nvSpPr>
        <p:spPr>
          <a:xfrm>
            <a:off x="457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6" name="Google Shape;566;p18"/>
          <p:cNvSpPr txBox="1">
            <a:spLocks noGrp="1"/>
          </p:cNvSpPr>
          <p:nvPr>
            <p:ph type="body" idx="13"/>
          </p:nvPr>
        </p:nvSpPr>
        <p:spPr>
          <a:xfrm>
            <a:off x="720400"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7" name="Google Shape;567;p18"/>
          <p:cNvSpPr txBox="1">
            <a:spLocks noGrp="1"/>
          </p:cNvSpPr>
          <p:nvPr>
            <p:ph type="body" idx="14"/>
          </p:nvPr>
        </p:nvSpPr>
        <p:spPr>
          <a:xfrm>
            <a:off x="8381787"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8" name="Google Shape;568;p18"/>
          <p:cNvSpPr txBox="1">
            <a:spLocks noGrp="1"/>
          </p:cNvSpPr>
          <p:nvPr>
            <p:ph type="body" idx="15"/>
          </p:nvPr>
        </p:nvSpPr>
        <p:spPr>
          <a:xfrm>
            <a:off x="720400"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4" name="Title 1">
            <a:extLst>
              <a:ext uri="{FF2B5EF4-FFF2-40B4-BE49-F238E27FC236}">
                <a16:creationId xmlns="" xmlns:a16="http://schemas.microsoft.com/office/drawing/2014/main" id="{948ED01C-44A5-4F07-945F-F9D26B48C63B}"/>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5" name="Title 1">
            <a:extLst>
              <a:ext uri="{FF2B5EF4-FFF2-40B4-BE49-F238E27FC236}">
                <a16:creationId xmlns="" xmlns:a16="http://schemas.microsoft.com/office/drawing/2014/main" id="{EAF63E50-5941-462B-926B-EF6C9084A77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83928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bg>
      <p:bgPr>
        <a:solidFill>
          <a:schemeClr val="lt2"/>
        </a:solidFill>
        <a:effectLst/>
      </p:bgPr>
    </p:bg>
    <p:spTree>
      <p:nvGrpSpPr>
        <p:cNvPr id="1" name="Shape 601"/>
        <p:cNvGrpSpPr/>
        <p:nvPr/>
      </p:nvGrpSpPr>
      <p:grpSpPr>
        <a:xfrm>
          <a:off x="0" y="0"/>
          <a:ext cx="0" cy="0"/>
          <a:chOff x="0" y="0"/>
          <a:chExt cx="0" cy="0"/>
        </a:xfrm>
      </p:grpSpPr>
      <p:sp>
        <p:nvSpPr>
          <p:cNvPr id="602" name="Google Shape;602;p21"/>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603" name="Google Shape;603;p21"/>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4" name="Google Shape;604;p21"/>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5" name="Google Shape;605;p21"/>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6" name="Google Shape;606;p21"/>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7" name="Google Shape;607;p21"/>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8" name="Google Shape;608;p21"/>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9" name="Google Shape;609;p21"/>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0" name="Google Shape;610;p21"/>
          <p:cNvSpPr/>
          <p:nvPr/>
        </p:nvSpPr>
        <p:spPr>
          <a:xfrm flipH="1">
            <a:off x="6251" y="5260157"/>
            <a:ext cx="12186015" cy="1598741"/>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1" name="Google Shape;611;p21"/>
          <p:cNvSpPr/>
          <p:nvPr/>
        </p:nvSpPr>
        <p:spPr>
          <a:xfrm flipH="1">
            <a:off x="6251" y="5657555"/>
            <a:ext cx="12186015" cy="1201143"/>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2" name="Google Shape;612;p21"/>
          <p:cNvSpPr/>
          <p:nvPr/>
        </p:nvSpPr>
        <p:spPr>
          <a:xfrm flipH="1">
            <a:off x="6251" y="5943204"/>
            <a:ext cx="12186015" cy="91529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13" name="Google Shape;613;p21"/>
          <p:cNvGrpSpPr/>
          <p:nvPr/>
        </p:nvGrpSpPr>
        <p:grpSpPr>
          <a:xfrm flipH="1">
            <a:off x="601835" y="4367083"/>
            <a:ext cx="1435583" cy="2099267"/>
            <a:chOff x="4610438" y="3689854"/>
            <a:chExt cx="2773002" cy="4054987"/>
          </a:xfrm>
        </p:grpSpPr>
        <p:sp>
          <p:nvSpPr>
            <p:cNvPr id="614" name="Google Shape;614;p21"/>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615" name="Google Shape;615;p21"/>
            <p:cNvGrpSpPr/>
            <p:nvPr/>
          </p:nvGrpSpPr>
          <p:grpSpPr>
            <a:xfrm>
              <a:off x="4610438" y="3689854"/>
              <a:ext cx="2773002" cy="4054987"/>
              <a:chOff x="4768606" y="1356086"/>
              <a:chExt cx="2773002" cy="4054987"/>
            </a:xfrm>
          </p:grpSpPr>
          <p:sp>
            <p:nvSpPr>
              <p:cNvPr id="616" name="Google Shape;616;p21"/>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7" name="Google Shape;617;p21"/>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8" name="Google Shape;618;p21"/>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9" name="Google Shape;619;p21"/>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0" name="Google Shape;620;p21"/>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1" name="Google Shape;621;p21"/>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2" name="Google Shape;622;p21"/>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3" name="Google Shape;623;p21"/>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4" name="Google Shape;624;p21"/>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5" name="Google Shape;625;p21"/>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6" name="Google Shape;626;p21"/>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7" name="Google Shape;627;p21"/>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8" name="Google Shape;628;p21"/>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9" name="Google Shape;629;p21"/>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0" name="Google Shape;630;p21"/>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1" name="Google Shape;631;p21"/>
              <p:cNvGrpSpPr/>
              <p:nvPr/>
            </p:nvGrpSpPr>
            <p:grpSpPr>
              <a:xfrm>
                <a:off x="6306235" y="1356086"/>
                <a:ext cx="1235373" cy="1660293"/>
                <a:chOff x="6306235" y="1356086"/>
                <a:chExt cx="1235373" cy="1660293"/>
              </a:xfrm>
            </p:grpSpPr>
            <p:sp>
              <p:nvSpPr>
                <p:cNvPr id="632" name="Google Shape;632;p21"/>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3" name="Google Shape;633;p21"/>
                <p:cNvGrpSpPr/>
                <p:nvPr/>
              </p:nvGrpSpPr>
              <p:grpSpPr>
                <a:xfrm>
                  <a:off x="6306235" y="1356086"/>
                  <a:ext cx="1235373" cy="1647158"/>
                  <a:chOff x="6306235" y="1356086"/>
                  <a:chExt cx="1235373" cy="1647158"/>
                </a:xfrm>
              </p:grpSpPr>
              <p:sp>
                <p:nvSpPr>
                  <p:cNvPr id="634" name="Google Shape;634;p21"/>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5" name="Google Shape;635;p21"/>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6" name="Google Shape;636;p21"/>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grpSp>
      <p:grpSp>
        <p:nvGrpSpPr>
          <p:cNvPr id="637" name="Google Shape;637;p21"/>
          <p:cNvGrpSpPr/>
          <p:nvPr/>
        </p:nvGrpSpPr>
        <p:grpSpPr>
          <a:xfrm flipH="1">
            <a:off x="3086158" y="4745494"/>
            <a:ext cx="835510" cy="2016215"/>
            <a:chOff x="4028392" y="3097874"/>
            <a:chExt cx="1270158" cy="3065088"/>
          </a:xfrm>
        </p:grpSpPr>
        <p:sp>
          <p:nvSpPr>
            <p:cNvPr id="638" name="Google Shape;638;p2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9" name="Google Shape;639;p2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0" name="Google Shape;640;p2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1" name="Google Shape;641;p2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2" name="Google Shape;642;p2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3" name="Google Shape;643;p2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644" name="Google Shape;644;p21"/>
          <p:cNvGrpSpPr/>
          <p:nvPr/>
        </p:nvGrpSpPr>
        <p:grpSpPr>
          <a:xfrm>
            <a:off x="2172114" y="4705836"/>
            <a:ext cx="835510" cy="2016215"/>
            <a:chOff x="4180792" y="3250274"/>
            <a:chExt cx="1270158" cy="3065088"/>
          </a:xfrm>
        </p:grpSpPr>
        <p:sp>
          <p:nvSpPr>
            <p:cNvPr id="645" name="Google Shape;645;p21"/>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6" name="Google Shape;646;p21"/>
            <p:cNvSpPr/>
            <p:nvPr/>
          </p:nvSpPr>
          <p:spPr>
            <a:xfrm>
              <a:off x="4180792" y="32502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FFFBF8"/>
                  </a:solidFill>
                  <a:effectLst/>
                  <a:uLnTx/>
                  <a:uFillTx/>
                  <a:latin typeface="Arial"/>
                  <a:ea typeface="+mn-ea"/>
                  <a:cs typeface="+mn-cs"/>
                </a:rPr>
                <a:t>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7" name="Google Shape;647;p21"/>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8" name="Google Shape;648;p21"/>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9" name="Google Shape;649;p21"/>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0" name="Google Shape;650;p21"/>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51" name="Google Shape;651;p21"/>
          <p:cNvSpPr/>
          <p:nvPr/>
        </p:nvSpPr>
        <p:spPr>
          <a:xfrm flipH="1">
            <a:off x="6251" y="6328103"/>
            <a:ext cx="12186015" cy="530203"/>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2" name="Google Shape;652;p21"/>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4" name="Title 1">
            <a:extLst>
              <a:ext uri="{FF2B5EF4-FFF2-40B4-BE49-F238E27FC236}">
                <a16:creationId xmlns="" xmlns:a16="http://schemas.microsoft.com/office/drawing/2014/main" id="{DC26E4C9-79FA-4673-8A98-7879785074BA}"/>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5" name="Title 1">
            <a:extLst>
              <a:ext uri="{FF2B5EF4-FFF2-40B4-BE49-F238E27FC236}">
                <a16:creationId xmlns="" xmlns:a16="http://schemas.microsoft.com/office/drawing/2014/main" id="{FA662C1C-4478-4587-B07D-25AF1FF0AFA4}"/>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05648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654"/>
        <p:cNvGrpSpPr/>
        <p:nvPr/>
      </p:nvGrpSpPr>
      <p:grpSpPr>
        <a:xfrm>
          <a:off x="0" y="0"/>
          <a:ext cx="0" cy="0"/>
          <a:chOff x="0" y="0"/>
          <a:chExt cx="0" cy="0"/>
        </a:xfrm>
      </p:grpSpPr>
      <p:sp>
        <p:nvSpPr>
          <p:cNvPr id="655" name="Google Shape;655;p22"/>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rtl="0">
              <a:spcBef>
                <a:spcPts val="0"/>
              </a:spcBef>
              <a:spcAft>
                <a:spcPts val="0"/>
              </a:spcAft>
              <a:buSzPts val="1900"/>
              <a:buChar char="●"/>
              <a:defRPr/>
            </a:lvl1pPr>
            <a:lvl2pPr marL="914400" lvl="1" indent="-349250" algn="r" rtl="0">
              <a:spcBef>
                <a:spcPts val="2100"/>
              </a:spcBef>
              <a:spcAft>
                <a:spcPts val="0"/>
              </a:spcAft>
              <a:buSzPts val="1900"/>
              <a:buChar char="○"/>
              <a:defRPr/>
            </a:lvl2pPr>
            <a:lvl3pPr marL="1371600" lvl="2" indent="-349250" algn="r" rtl="0">
              <a:spcBef>
                <a:spcPts val="2100"/>
              </a:spcBef>
              <a:spcAft>
                <a:spcPts val="0"/>
              </a:spcAft>
              <a:buSzPts val="1900"/>
              <a:buChar char="■"/>
              <a:defRPr/>
            </a:lvl3pPr>
            <a:lvl4pPr marL="1828800" lvl="3" indent="-349250" algn="r" rtl="0">
              <a:spcBef>
                <a:spcPts val="2100"/>
              </a:spcBef>
              <a:spcAft>
                <a:spcPts val="0"/>
              </a:spcAft>
              <a:buSzPts val="1900"/>
              <a:buChar char="●"/>
              <a:defRPr/>
            </a:lvl4pPr>
            <a:lvl5pPr marL="2286000" lvl="4" indent="-349250" algn="r" rtl="0">
              <a:spcBef>
                <a:spcPts val="2100"/>
              </a:spcBef>
              <a:spcAft>
                <a:spcPts val="0"/>
              </a:spcAft>
              <a:buSzPts val="1900"/>
              <a:buChar char="○"/>
              <a:defRPr/>
            </a:lvl5pPr>
            <a:lvl6pPr marL="2743200" lvl="5" indent="-349250" algn="r" rtl="0">
              <a:spcBef>
                <a:spcPts val="2100"/>
              </a:spcBef>
              <a:spcAft>
                <a:spcPts val="0"/>
              </a:spcAft>
              <a:buSzPts val="1900"/>
              <a:buChar char="■"/>
              <a:defRPr/>
            </a:lvl6pPr>
            <a:lvl7pPr marL="3200400" lvl="6" indent="-349250" algn="r" rtl="0">
              <a:spcBef>
                <a:spcPts val="2100"/>
              </a:spcBef>
              <a:spcAft>
                <a:spcPts val="0"/>
              </a:spcAft>
              <a:buSzPts val="1900"/>
              <a:buChar char="●"/>
              <a:defRPr/>
            </a:lvl7pPr>
            <a:lvl8pPr marL="3657600" lvl="7" indent="-349250" algn="r" rtl="0">
              <a:spcBef>
                <a:spcPts val="2100"/>
              </a:spcBef>
              <a:spcAft>
                <a:spcPts val="0"/>
              </a:spcAft>
              <a:buSzPts val="1900"/>
              <a:buChar char="○"/>
              <a:defRPr/>
            </a:lvl8pPr>
            <a:lvl9pPr marL="4114800" lvl="8" indent="-349250" algn="r" rtl="0">
              <a:spcBef>
                <a:spcPts val="2100"/>
              </a:spcBef>
              <a:spcAft>
                <a:spcPts val="2100"/>
              </a:spcAft>
              <a:buSzPts val="1900"/>
              <a:buChar char="■"/>
              <a:defRPr/>
            </a:lvl9pPr>
          </a:lstStyle>
          <a:p>
            <a:endParaRPr/>
          </a:p>
        </p:txBody>
      </p:sp>
      <p:sp>
        <p:nvSpPr>
          <p:cNvPr id="656" name="Google Shape;656;p22"/>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grpSp>
        <p:nvGrpSpPr>
          <p:cNvPr id="657" name="Google Shape;657;p22"/>
          <p:cNvGrpSpPr/>
          <p:nvPr/>
        </p:nvGrpSpPr>
        <p:grpSpPr>
          <a:xfrm>
            <a:off x="822425" y="5519027"/>
            <a:ext cx="2040352" cy="1338977"/>
            <a:chOff x="975725" y="5557227"/>
            <a:chExt cx="2040352" cy="1338977"/>
          </a:xfrm>
        </p:grpSpPr>
        <p:sp>
          <p:nvSpPr>
            <p:cNvPr id="658" name="Google Shape;658;p22"/>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59" name="Google Shape;659;p22"/>
            <p:cNvGrpSpPr/>
            <p:nvPr/>
          </p:nvGrpSpPr>
          <p:grpSpPr>
            <a:xfrm flipH="1">
              <a:off x="1071688" y="5557227"/>
              <a:ext cx="835252" cy="890789"/>
              <a:chOff x="-4259888" y="2290454"/>
              <a:chExt cx="4283344" cy="4568148"/>
            </a:xfrm>
          </p:grpSpPr>
          <p:sp>
            <p:nvSpPr>
              <p:cNvPr id="660" name="Google Shape;660;p2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1" name="Google Shape;661;p2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2" name="Google Shape;662;p2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3" name="Google Shape;663;p2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4" name="Google Shape;664;p2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5" name="Google Shape;665;p2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66" name="Google Shape;666;p22"/>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7" name="Google Shape;667;p22"/>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8" name="Google Shape;668;p22"/>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9" name="Google Shape;669;p22"/>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0" name="Google Shape;670;p22"/>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1" name="Google Shape;671;p22"/>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2" name="Google Shape;672;p22"/>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3" name="Google Shape;673;p22"/>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74" name="Google Shape;674;p22"/>
            <p:cNvGrpSpPr/>
            <p:nvPr/>
          </p:nvGrpSpPr>
          <p:grpSpPr>
            <a:xfrm rot="-568258">
              <a:off x="1768426" y="6089716"/>
              <a:ext cx="479762" cy="573137"/>
              <a:chOff x="12650622" y="-224128"/>
              <a:chExt cx="1467358" cy="1752944"/>
            </a:xfrm>
          </p:grpSpPr>
          <p:sp>
            <p:nvSpPr>
              <p:cNvPr id="675" name="Google Shape;675;p2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6" name="Google Shape;676;p2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7" name="Google Shape;677;p2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8" name="Google Shape;678;p2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9" name="Google Shape;679;p2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0" name="Google Shape;680;p2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sp>
        <p:nvSpPr>
          <p:cNvPr id="681" name="Google Shape;681;p22"/>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2" name="Google Shape;682;p22"/>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3" name="Google Shape;683;p22"/>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4" name="Google Shape;684;p22"/>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5" name="Google Shape;685;p22"/>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Title 1">
            <a:extLst>
              <a:ext uri="{FF2B5EF4-FFF2-40B4-BE49-F238E27FC236}">
                <a16:creationId xmlns="" xmlns:a16="http://schemas.microsoft.com/office/drawing/2014/main" id="{245978A8-C47F-49DA-A154-53FC8B8F996C}"/>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CD19B">
                    <a:lumMod val="5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CD19B">
                  <a:lumMod val="50000"/>
                </a:srgbClr>
              </a:solidFill>
              <a:effectLst/>
              <a:uLnTx/>
              <a:uFillTx/>
              <a:latin typeface="#9Slide07 HoneyCream" pitchFamily="2" charset="0"/>
              <a:ea typeface="+mj-ea"/>
              <a:cs typeface="+mj-cs"/>
            </a:endParaRPr>
          </a:p>
        </p:txBody>
      </p:sp>
      <p:sp>
        <p:nvSpPr>
          <p:cNvPr id="37" name="Title 1">
            <a:extLst>
              <a:ext uri="{FF2B5EF4-FFF2-40B4-BE49-F238E27FC236}">
                <a16:creationId xmlns="" xmlns:a16="http://schemas.microsoft.com/office/drawing/2014/main" id="{0D9168C9-27C1-4828-978E-99F288582C95}"/>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246074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52" name="Google Shape;752;p24"/>
          <p:cNvSpPr txBox="1">
            <a:spLocks noGrp="1"/>
          </p:cNvSpPr>
          <p:nvPr>
            <p:ph type="title"/>
          </p:nvPr>
        </p:nvSpPr>
        <p:spPr>
          <a:xfrm>
            <a:off x="551625" y="1035250"/>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171717"/>
              </a:buClr>
              <a:buSzPts val="4000"/>
              <a:buFont typeface="Aldrich"/>
              <a:buNone/>
              <a:defRPr>
                <a:solidFill>
                  <a:srgbClr val="171717"/>
                </a:solidFill>
              </a:defRPr>
            </a:lvl1pPr>
            <a:lvl2pPr lvl="1"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2pPr>
            <a:lvl3pPr lvl="2"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3pPr>
            <a:lvl4pPr lvl="3"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4pPr>
            <a:lvl5pPr lvl="4"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5pPr>
            <a:lvl6pPr lvl="5"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6pPr>
            <a:lvl7pPr lvl="6"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7pPr>
            <a:lvl8pPr lvl="7"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8pPr>
            <a:lvl9pPr lvl="8"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9pPr>
          </a:lstStyle>
          <a:p>
            <a:endParaRPr/>
          </a:p>
        </p:txBody>
      </p:sp>
      <p:sp>
        <p:nvSpPr>
          <p:cNvPr id="753" name="Google Shape;753;p24"/>
          <p:cNvSpPr txBox="1">
            <a:spLocks noGrp="1"/>
          </p:cNvSpPr>
          <p:nvPr>
            <p:ph type="body" idx="1"/>
          </p:nvPr>
        </p:nvSpPr>
        <p:spPr>
          <a:xfrm>
            <a:off x="551725" y="2569300"/>
            <a:ext cx="5581500" cy="3106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2" name="Title 1">
            <a:extLst>
              <a:ext uri="{FF2B5EF4-FFF2-40B4-BE49-F238E27FC236}">
                <a16:creationId xmlns="" xmlns:a16="http://schemas.microsoft.com/office/drawing/2014/main" id="{05A0AEB4-C558-4C49-8A9C-EA9DE101D67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3" name="Title 1">
            <a:extLst>
              <a:ext uri="{FF2B5EF4-FFF2-40B4-BE49-F238E27FC236}">
                <a16:creationId xmlns="" xmlns:a16="http://schemas.microsoft.com/office/drawing/2014/main" id="{69AA3A48-04C9-4287-9849-6C45F94CB173}"/>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73888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018 Custom Layout 1">
  <p:cSld name="018 Custom Layout 1">
    <p:bg>
      <p:bgPr>
        <a:solidFill>
          <a:schemeClr val="lt2"/>
        </a:solidFill>
        <a:effectLst/>
      </p:bgPr>
    </p:bg>
    <p:spTree>
      <p:nvGrpSpPr>
        <p:cNvPr id="1" name="Shape 755"/>
        <p:cNvGrpSpPr/>
        <p:nvPr/>
      </p:nvGrpSpPr>
      <p:grpSpPr>
        <a:xfrm>
          <a:off x="0" y="0"/>
          <a:ext cx="0" cy="0"/>
          <a:chOff x="0" y="0"/>
          <a:chExt cx="0" cy="0"/>
        </a:xfrm>
      </p:grpSpPr>
      <p:sp>
        <p:nvSpPr>
          <p:cNvPr id="756" name="Google Shape;756;p25"/>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7" name="Google Shape;757;p25"/>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8" name="Google Shape;758;p25"/>
          <p:cNvSpPr/>
          <p:nvPr/>
        </p:nvSpPr>
        <p:spPr>
          <a:xfrm>
            <a:off x="0"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9" name="Google Shape;759;p2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0" name="Google Shape;760;p2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1" name="Google Shape;761;p2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2" name="Google Shape;762;p2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3" name="Google Shape;763;p25"/>
          <p:cNvSpPr/>
          <p:nvPr/>
        </p:nvSpPr>
        <p:spPr>
          <a:xfrm>
            <a:off x="0"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4" name="Google Shape;764;p25"/>
          <p:cNvSpPr/>
          <p:nvPr/>
        </p:nvSpPr>
        <p:spPr>
          <a:xfrm>
            <a:off x="0" y="4789495"/>
            <a:ext cx="12186015" cy="2066596"/>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5" name="Google Shape;765;p25"/>
          <p:cNvSpPr/>
          <p:nvPr/>
        </p:nvSpPr>
        <p:spPr>
          <a:xfrm>
            <a:off x="0"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6" name="Google Shape;766;p25"/>
          <p:cNvGrpSpPr/>
          <p:nvPr/>
        </p:nvGrpSpPr>
        <p:grpSpPr>
          <a:xfrm>
            <a:off x="524687" y="3804537"/>
            <a:ext cx="2711357" cy="2711357"/>
            <a:chOff x="3688117" y="2981594"/>
            <a:chExt cx="3319081" cy="3319081"/>
          </a:xfrm>
        </p:grpSpPr>
        <p:sp>
          <p:nvSpPr>
            <p:cNvPr id="767" name="Google Shape;767;p25"/>
            <p:cNvSpPr/>
            <p:nvPr/>
          </p:nvSpPr>
          <p:spPr>
            <a:xfrm>
              <a:off x="3688117" y="2981594"/>
              <a:ext cx="3319081" cy="3319081"/>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8" name="Google Shape;768;p25"/>
            <p:cNvSpPr/>
            <p:nvPr/>
          </p:nvSpPr>
          <p:spPr>
            <a:xfrm>
              <a:off x="4075594" y="3472227"/>
              <a:ext cx="2544127" cy="2544127"/>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9" name="Google Shape;769;p25"/>
            <p:cNvGrpSpPr/>
            <p:nvPr/>
          </p:nvGrpSpPr>
          <p:grpSpPr>
            <a:xfrm>
              <a:off x="3772727" y="3222908"/>
              <a:ext cx="1113024" cy="1160787"/>
              <a:chOff x="6515927" y="3100079"/>
              <a:chExt cx="1113024" cy="1160787"/>
            </a:xfrm>
          </p:grpSpPr>
          <p:sp>
            <p:nvSpPr>
              <p:cNvPr id="770" name="Google Shape;770;p25"/>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1" name="Google Shape;771;p25"/>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772" name="Google Shape;772;p25"/>
            <p:cNvGrpSpPr/>
            <p:nvPr/>
          </p:nvGrpSpPr>
          <p:grpSpPr>
            <a:xfrm>
              <a:off x="5805957" y="3222908"/>
              <a:ext cx="1113021" cy="1160787"/>
              <a:chOff x="8549157" y="3100079"/>
              <a:chExt cx="1113021" cy="1160787"/>
            </a:xfrm>
          </p:grpSpPr>
          <p:sp>
            <p:nvSpPr>
              <p:cNvPr id="773" name="Google Shape;773;p25"/>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4" name="Google Shape;774;p25"/>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5" name="Google Shape;775;p25"/>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6" name="Google Shape;776;p25"/>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7" name="Google Shape;777;p25"/>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8" name="Google Shape;778;p25"/>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9" name="Google Shape;779;p25"/>
          <p:cNvSpPr/>
          <p:nvPr/>
        </p:nvSpPr>
        <p:spPr>
          <a:xfrm>
            <a:off x="0"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80" name="Google Shape;780;p25"/>
          <p:cNvGrpSpPr/>
          <p:nvPr/>
        </p:nvGrpSpPr>
        <p:grpSpPr>
          <a:xfrm>
            <a:off x="2226386" y="5719655"/>
            <a:ext cx="1483400" cy="540991"/>
            <a:chOff x="4019248" y="2181225"/>
            <a:chExt cx="862141" cy="314420"/>
          </a:xfrm>
        </p:grpSpPr>
        <p:grpSp>
          <p:nvGrpSpPr>
            <p:cNvPr id="781" name="Google Shape;781;p25"/>
            <p:cNvGrpSpPr/>
            <p:nvPr/>
          </p:nvGrpSpPr>
          <p:grpSpPr>
            <a:xfrm>
              <a:off x="4019248" y="2181225"/>
              <a:ext cx="862141" cy="314420"/>
              <a:chOff x="4019248" y="2181225"/>
              <a:chExt cx="862141" cy="314420"/>
            </a:xfrm>
          </p:grpSpPr>
          <p:sp>
            <p:nvSpPr>
              <p:cNvPr id="782" name="Google Shape;782;p25"/>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3" name="Google Shape;783;p25"/>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84" name="Google Shape;784;p25"/>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5" name="Google Shape;785;p25"/>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6" name="Google Shape;786;p25"/>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7" name="Google Shape;787;p25"/>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8" name="Google Shape;788;p25"/>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9" name="Google Shape;789;p25"/>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40" name="Title 1">
            <a:extLst>
              <a:ext uri="{FF2B5EF4-FFF2-40B4-BE49-F238E27FC236}">
                <a16:creationId xmlns="" xmlns:a16="http://schemas.microsoft.com/office/drawing/2014/main" id="{F81DDB2B-8FB7-4BE7-939E-1F31F09EF3E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1" name="Title 1">
            <a:extLst>
              <a:ext uri="{FF2B5EF4-FFF2-40B4-BE49-F238E27FC236}">
                <a16:creationId xmlns="" xmlns:a16="http://schemas.microsoft.com/office/drawing/2014/main" id="{AB002AE8-3FC6-4F8A-B75C-1F8263BF37ED}"/>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81394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03" name="Google Shape;251;p7">
            <a:extLst>
              <a:ext uri="{FF2B5EF4-FFF2-40B4-BE49-F238E27FC236}">
                <a16:creationId xmlns="" xmlns:a16="http://schemas.microsoft.com/office/drawing/2014/main" id="{2B7B52B4-3B0A-4908-8B3F-27EC69694DB9}"/>
              </a:ext>
            </a:extLst>
          </p:cNvPr>
          <p:cNvGrpSpPr/>
          <p:nvPr userDrawn="1"/>
        </p:nvGrpSpPr>
        <p:grpSpPr>
          <a:xfrm flipH="1">
            <a:off x="1209309" y="4481013"/>
            <a:ext cx="2717157" cy="1873569"/>
            <a:chOff x="6689597" y="4026978"/>
            <a:chExt cx="1992915" cy="994886"/>
          </a:xfrm>
        </p:grpSpPr>
        <p:sp>
          <p:nvSpPr>
            <p:cNvPr id="104" name="Google Shape;252;p7">
              <a:extLst>
                <a:ext uri="{FF2B5EF4-FFF2-40B4-BE49-F238E27FC236}">
                  <a16:creationId xmlns=""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253;p7">
              <a:extLst>
                <a:ext uri="{FF2B5EF4-FFF2-40B4-BE49-F238E27FC236}">
                  <a16:creationId xmlns=""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254;p7">
              <a:extLst>
                <a:ext uri="{FF2B5EF4-FFF2-40B4-BE49-F238E27FC236}">
                  <a16:creationId xmlns=""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255;p7">
              <a:extLst>
                <a:ext uri="{FF2B5EF4-FFF2-40B4-BE49-F238E27FC236}">
                  <a16:creationId xmlns=""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marR="0" lvl="0" indent="-349250" algn="ctr" defTabSz="914400" rtl="0" eaLnBrk="1" fontAlgn="auto" latinLnBrk="0" hangingPunct="1">
              <a:lnSpc>
                <a:spcPct val="115000"/>
              </a:lnSpc>
              <a:spcBef>
                <a:spcPts val="0"/>
              </a:spcBef>
              <a:spcAft>
                <a:spcPts val="0"/>
              </a:spcAft>
              <a:buClrTx/>
              <a:buSzTx/>
              <a:buFontTx/>
              <a:buNone/>
              <a:tabLst/>
              <a:defRPr/>
            </a:pPr>
            <a:endParaRPr kumimoji="0" sz="1900" b="0" i="0" u="none" strike="noStrike" kern="1200" cap="none" spc="0" normalizeH="0" baseline="0" noProof="0">
              <a:ln>
                <a:noFill/>
              </a:ln>
              <a:solidFill>
                <a:srgbClr val="434343"/>
              </a:solidFill>
              <a:effectLst/>
              <a:uLnTx/>
              <a:uFillTx/>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4;p2"/>
          <p:cNvSpPr/>
          <p:nvPr/>
        </p:nvSpPr>
        <p:spPr>
          <a:xfrm>
            <a:off x="4470427" y="5371434"/>
            <a:ext cx="814898" cy="1126479"/>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5;p2"/>
          <p:cNvSpPr/>
          <p:nvPr/>
        </p:nvSpPr>
        <p:spPr>
          <a:xfrm>
            <a:off x="-96934" y="3450953"/>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20;p2"/>
          <p:cNvSpPr/>
          <p:nvPr/>
        </p:nvSpPr>
        <p:spPr>
          <a:xfrm>
            <a:off x="7224215" y="3987938"/>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22;p2"/>
          <p:cNvSpPr/>
          <p:nvPr/>
        </p:nvSpPr>
        <p:spPr>
          <a:xfrm>
            <a:off x="-93696" y="-22256"/>
            <a:ext cx="12317853"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23;p2"/>
          <p:cNvSpPr/>
          <p:nvPr/>
        </p:nvSpPr>
        <p:spPr>
          <a:xfrm>
            <a:off x="-116523" y="-89437"/>
            <a:ext cx="2932256" cy="1317689"/>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25;p2"/>
          <p:cNvSpPr/>
          <p:nvPr/>
        </p:nvSpPr>
        <p:spPr>
          <a:xfrm>
            <a:off x="929651" y="-22596"/>
            <a:ext cx="5920104" cy="1468102"/>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26;p2"/>
          <p:cNvSpPr/>
          <p:nvPr/>
        </p:nvSpPr>
        <p:spPr>
          <a:xfrm>
            <a:off x="929651" y="-90102"/>
            <a:ext cx="2002604" cy="1284724"/>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27;p2"/>
          <p:cNvSpPr/>
          <p:nvPr userDrawn="1"/>
        </p:nvSpPr>
        <p:spPr>
          <a:xfrm>
            <a:off x="4431692" y="-61200"/>
            <a:ext cx="7854031" cy="4155134"/>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28;p2"/>
          <p:cNvSpPr/>
          <p:nvPr userDrawn="1"/>
        </p:nvSpPr>
        <p:spPr>
          <a:xfrm>
            <a:off x="9992836" y="5342"/>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29;p2"/>
          <p:cNvSpPr/>
          <p:nvPr/>
        </p:nvSpPr>
        <p:spPr>
          <a:xfrm>
            <a:off x="11458917" y="-22596"/>
            <a:ext cx="746344" cy="1124932"/>
          </a:xfrm>
          <a:custGeom>
            <a:avLst/>
            <a:gdLst/>
            <a:ahLst/>
            <a:cxnLst/>
            <a:rect l="l" t="t" r="r" b="b"/>
            <a:pathLst>
              <a:path w="746344" h="1124932" extrusionOk="0">
                <a:moveTo>
                  <a:pt x="0" y="0"/>
                </a:moveTo>
                <a:cubicBezTo>
                  <a:pt x="1805" y="9313"/>
                  <a:pt x="3706" y="18625"/>
                  <a:pt x="5701" y="27938"/>
                </a:cubicBezTo>
                <a:cubicBezTo>
                  <a:pt x="99303" y="473901"/>
                  <a:pt x="364620" y="869405"/>
                  <a:pt x="746345" y="1124933"/>
                </a:cubicBezTo>
                <a:lnTo>
                  <a:pt x="746345" y="0"/>
                </a:ln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30;p2"/>
          <p:cNvSpPr/>
          <p:nvPr/>
        </p:nvSpPr>
        <p:spPr>
          <a:xfrm>
            <a:off x="1212866" y="1423930"/>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291;p8">
            <a:extLst>
              <a:ext uri="{FF2B5EF4-FFF2-40B4-BE49-F238E27FC236}">
                <a16:creationId xmlns="" xmlns:a16="http://schemas.microsoft.com/office/drawing/2014/main" id="{72ECAC66-DDCC-41FD-A8E3-05B96049E52D}"/>
              </a:ext>
            </a:extLst>
          </p:cNvPr>
          <p:cNvSpPr/>
          <p:nvPr userDrawn="1"/>
        </p:nvSpPr>
        <p:spPr>
          <a:xfrm>
            <a:off x="39888" y="2599854"/>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 name="Group 1">
            <a:extLst>
              <a:ext uri="{FF2B5EF4-FFF2-40B4-BE49-F238E27FC236}">
                <a16:creationId xmlns="" xmlns:a16="http://schemas.microsoft.com/office/drawing/2014/main" id="{0F67F3A3-653E-4817-8038-4156B676C460}"/>
              </a:ext>
            </a:extLst>
          </p:cNvPr>
          <p:cNvGrpSpPr/>
          <p:nvPr userDrawn="1"/>
        </p:nvGrpSpPr>
        <p:grpSpPr>
          <a:xfrm>
            <a:off x="-750591" y="1221137"/>
            <a:ext cx="4550420" cy="5696948"/>
            <a:chOff x="8868241" y="148626"/>
            <a:chExt cx="4550420" cy="5696948"/>
          </a:xfrm>
        </p:grpSpPr>
        <p:sp>
          <p:nvSpPr>
            <p:cNvPr id="90" name="Google Shape;287;p8">
              <a:extLst>
                <a:ext uri="{FF2B5EF4-FFF2-40B4-BE49-F238E27FC236}">
                  <a16:creationId xmlns="" xmlns:a16="http://schemas.microsoft.com/office/drawing/2014/main" id="{4E0ED4FC-C338-479A-BFBA-EE943E667908}"/>
                </a:ext>
              </a:extLst>
            </p:cNvPr>
            <p:cNvSpPr/>
            <p:nvPr userDrawn="1"/>
          </p:nvSpPr>
          <p:spPr>
            <a:xfrm>
              <a:off x="10064243" y="1525937"/>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290;p8">
              <a:extLst>
                <a:ext uri="{FF2B5EF4-FFF2-40B4-BE49-F238E27FC236}">
                  <a16:creationId xmlns="" xmlns:a16="http://schemas.microsoft.com/office/drawing/2014/main" id="{E297334D-DD21-416E-9150-82ECCDA1CD3A}"/>
                </a:ext>
              </a:extLst>
            </p:cNvPr>
            <p:cNvSpPr/>
            <p:nvPr userDrawn="1"/>
          </p:nvSpPr>
          <p:spPr>
            <a:xfrm>
              <a:off x="8868241" y="104981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292;p8">
              <a:extLst>
                <a:ext uri="{FF2B5EF4-FFF2-40B4-BE49-F238E27FC236}">
                  <a16:creationId xmlns="" xmlns:a16="http://schemas.microsoft.com/office/drawing/2014/main" id="{B63C7BD3-23C6-419A-9F68-F29058247A46}"/>
                </a:ext>
              </a:extLst>
            </p:cNvPr>
            <p:cNvSpPr/>
            <p:nvPr userDrawn="1"/>
          </p:nvSpPr>
          <p:spPr>
            <a:xfrm>
              <a:off x="11095853" y="753831"/>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295;p8">
              <a:extLst>
                <a:ext uri="{FF2B5EF4-FFF2-40B4-BE49-F238E27FC236}">
                  <a16:creationId xmlns="" xmlns:a16="http://schemas.microsoft.com/office/drawing/2014/main" id="{02DCD279-128E-4E63-8C14-77AAD61CA4D7}"/>
                </a:ext>
              </a:extLst>
            </p:cNvPr>
            <p:cNvSpPr/>
            <p:nvPr userDrawn="1"/>
          </p:nvSpPr>
          <p:spPr>
            <a:xfrm>
              <a:off x="10455205" y="148626"/>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296;p8">
              <a:extLst>
                <a:ext uri="{FF2B5EF4-FFF2-40B4-BE49-F238E27FC236}">
                  <a16:creationId xmlns="" xmlns:a16="http://schemas.microsoft.com/office/drawing/2014/main" id="{BADD10E5-934B-4390-9E5B-B468D3AD74E6}"/>
                </a:ext>
              </a:extLst>
            </p:cNvPr>
            <p:cNvSpPr/>
            <p:nvPr userDrawn="1"/>
          </p:nvSpPr>
          <p:spPr>
            <a:xfrm>
              <a:off x="10914409" y="601806"/>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 xmlns:a16="http://schemas.microsoft.com/office/drawing/2014/main" id="{08E8F528-DBCA-452E-B5DC-787BAC312512}"/>
              </a:ext>
            </a:extLst>
          </p:cNvPr>
          <p:cNvGrpSpPr/>
          <p:nvPr userDrawn="1"/>
        </p:nvGrpSpPr>
        <p:grpSpPr>
          <a:xfrm>
            <a:off x="2767471" y="5760819"/>
            <a:ext cx="1773983" cy="1138235"/>
            <a:chOff x="10301233" y="5703249"/>
            <a:chExt cx="1773983" cy="1138235"/>
          </a:xfrm>
        </p:grpSpPr>
        <p:grpSp>
          <p:nvGrpSpPr>
            <p:cNvPr id="96" name="Google Shape;149;p5">
              <a:extLst>
                <a:ext uri="{FF2B5EF4-FFF2-40B4-BE49-F238E27FC236}">
                  <a16:creationId xmlns=""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97" name="Google Shape;150;p5">
                <a:extLst>
                  <a:ext uri="{FF2B5EF4-FFF2-40B4-BE49-F238E27FC236}">
                    <a16:creationId xmlns=""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151;p5">
                <a:extLst>
                  <a:ext uri="{FF2B5EF4-FFF2-40B4-BE49-F238E27FC236}">
                    <a16:creationId xmlns=""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152;p5">
                <a:extLst>
                  <a:ext uri="{FF2B5EF4-FFF2-40B4-BE49-F238E27FC236}">
                    <a16:creationId xmlns=""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53;p5">
                <a:extLst>
                  <a:ext uri="{FF2B5EF4-FFF2-40B4-BE49-F238E27FC236}">
                    <a16:creationId xmlns=""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54;p5">
                <a:extLst>
                  <a:ext uri="{FF2B5EF4-FFF2-40B4-BE49-F238E27FC236}">
                    <a16:creationId xmlns=""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55;p5">
                <a:extLst>
                  <a:ext uri="{FF2B5EF4-FFF2-40B4-BE49-F238E27FC236}">
                    <a16:creationId xmlns=""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8" name="Google Shape;187;p5">
              <a:extLst>
                <a:ext uri="{FF2B5EF4-FFF2-40B4-BE49-F238E27FC236}">
                  <a16:creationId xmlns=""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109" name="Google Shape;188;p5">
                <a:extLst>
                  <a:ext uri="{FF2B5EF4-FFF2-40B4-BE49-F238E27FC236}">
                    <a16:creationId xmlns=""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10" name="Google Shape;189;p5">
                <a:extLst>
                  <a:ext uri="{FF2B5EF4-FFF2-40B4-BE49-F238E27FC236}">
                    <a16:creationId xmlns=""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111" name="Google Shape;190;p5">
                  <a:extLst>
                    <a:ext uri="{FF2B5EF4-FFF2-40B4-BE49-F238E27FC236}">
                      <a16:creationId xmlns=""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91;p5">
                  <a:extLst>
                    <a:ext uri="{FF2B5EF4-FFF2-40B4-BE49-F238E27FC236}">
                      <a16:creationId xmlns=""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92;p5">
                  <a:extLst>
                    <a:ext uri="{FF2B5EF4-FFF2-40B4-BE49-F238E27FC236}">
                      <a16:creationId xmlns=""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93;p5">
                  <a:extLst>
                    <a:ext uri="{FF2B5EF4-FFF2-40B4-BE49-F238E27FC236}">
                      <a16:creationId xmlns=""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94;p5">
                  <a:extLst>
                    <a:ext uri="{FF2B5EF4-FFF2-40B4-BE49-F238E27FC236}">
                      <a16:creationId xmlns=""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95;p5">
                  <a:extLst>
                    <a:ext uri="{FF2B5EF4-FFF2-40B4-BE49-F238E27FC236}">
                      <a16:creationId xmlns=""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96;p5">
                  <a:extLst>
                    <a:ext uri="{FF2B5EF4-FFF2-40B4-BE49-F238E27FC236}">
                      <a16:creationId xmlns=""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97;p5">
                  <a:extLst>
                    <a:ext uri="{FF2B5EF4-FFF2-40B4-BE49-F238E27FC236}">
                      <a16:creationId xmlns=""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98;p5">
                  <a:extLst>
                    <a:ext uri="{FF2B5EF4-FFF2-40B4-BE49-F238E27FC236}">
                      <a16:creationId xmlns=""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99;p5">
                  <a:extLst>
                    <a:ext uri="{FF2B5EF4-FFF2-40B4-BE49-F238E27FC236}">
                      <a16:creationId xmlns=""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00;p5">
                  <a:extLst>
                    <a:ext uri="{FF2B5EF4-FFF2-40B4-BE49-F238E27FC236}">
                      <a16:creationId xmlns=""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01;p5">
                  <a:extLst>
                    <a:ext uri="{FF2B5EF4-FFF2-40B4-BE49-F238E27FC236}">
                      <a16:creationId xmlns=""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02;p5">
                  <a:extLst>
                    <a:ext uri="{FF2B5EF4-FFF2-40B4-BE49-F238E27FC236}">
                      <a16:creationId xmlns=""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203;p5">
                  <a:extLst>
                    <a:ext uri="{FF2B5EF4-FFF2-40B4-BE49-F238E27FC236}">
                      <a16:creationId xmlns=""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204;p5">
                  <a:extLst>
                    <a:ext uri="{FF2B5EF4-FFF2-40B4-BE49-F238E27FC236}">
                      <a16:creationId xmlns=""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6" name="Google Shape;205;p5">
                  <a:extLst>
                    <a:ext uri="{FF2B5EF4-FFF2-40B4-BE49-F238E27FC236}">
                      <a16:creationId xmlns=""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127" name="Google Shape;206;p5">
                    <a:extLst>
                      <a:ext uri="{FF2B5EF4-FFF2-40B4-BE49-F238E27FC236}">
                        <a16:creationId xmlns=""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8" name="Google Shape;207;p5">
                    <a:extLst>
                      <a:ext uri="{FF2B5EF4-FFF2-40B4-BE49-F238E27FC236}">
                        <a16:creationId xmlns=""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129" name="Google Shape;208;p5">
                      <a:extLst>
                        <a:ext uri="{FF2B5EF4-FFF2-40B4-BE49-F238E27FC236}">
                          <a16:creationId xmlns=""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209;p5">
                      <a:extLst>
                        <a:ext uri="{FF2B5EF4-FFF2-40B4-BE49-F238E27FC236}">
                          <a16:creationId xmlns=""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210;p5">
                      <a:extLst>
                        <a:ext uri="{FF2B5EF4-FFF2-40B4-BE49-F238E27FC236}">
                          <a16:creationId xmlns=""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32" name="Google Shape;142;p5">
              <a:extLst>
                <a:ext uri="{FF2B5EF4-FFF2-40B4-BE49-F238E27FC236}">
                  <a16:creationId xmlns=""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33" name="Google Shape;143;p5">
                <a:extLst>
                  <a:ext uri="{FF2B5EF4-FFF2-40B4-BE49-F238E27FC236}">
                    <a16:creationId xmlns=""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44;p5">
                <a:extLst>
                  <a:ext uri="{FF2B5EF4-FFF2-40B4-BE49-F238E27FC236}">
                    <a16:creationId xmlns=""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45;p5">
                <a:extLst>
                  <a:ext uri="{FF2B5EF4-FFF2-40B4-BE49-F238E27FC236}">
                    <a16:creationId xmlns=""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46;p5">
                <a:extLst>
                  <a:ext uri="{FF2B5EF4-FFF2-40B4-BE49-F238E27FC236}">
                    <a16:creationId xmlns=""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47;p5">
                <a:extLst>
                  <a:ext uri="{FF2B5EF4-FFF2-40B4-BE49-F238E27FC236}">
                    <a16:creationId xmlns=""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48;p5">
                <a:extLst>
                  <a:ext uri="{FF2B5EF4-FFF2-40B4-BE49-F238E27FC236}">
                    <a16:creationId xmlns=""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42" name="Google Shape;99;p4">
            <a:extLst>
              <a:ext uri="{FF2B5EF4-FFF2-40B4-BE49-F238E27FC236}">
                <a16:creationId xmlns="" xmlns:a16="http://schemas.microsoft.com/office/drawing/2014/main" id="{CA28734C-E064-4BF9-8939-12B823918095}"/>
              </a:ext>
            </a:extLst>
          </p:cNvPr>
          <p:cNvGrpSpPr/>
          <p:nvPr userDrawn="1"/>
        </p:nvGrpSpPr>
        <p:grpSpPr>
          <a:xfrm>
            <a:off x="-293282" y="-327378"/>
            <a:ext cx="4506082" cy="7207511"/>
            <a:chOff x="10890" y="0"/>
            <a:chExt cx="4138029" cy="6868885"/>
          </a:xfrm>
        </p:grpSpPr>
        <p:sp>
          <p:nvSpPr>
            <p:cNvPr id="143" name="Google Shape;100;p4">
              <a:extLst>
                <a:ext uri="{FF2B5EF4-FFF2-40B4-BE49-F238E27FC236}">
                  <a16:creationId xmlns="" xmlns:a16="http://schemas.microsoft.com/office/drawing/2014/main" id="{5ECA1545-8D9E-4DDA-A6F9-83F5754F00AA}"/>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01;p4">
              <a:extLst>
                <a:ext uri="{FF2B5EF4-FFF2-40B4-BE49-F238E27FC236}">
                  <a16:creationId xmlns="" xmlns:a16="http://schemas.microsoft.com/office/drawing/2014/main" id="{8B87D3AE-BB1B-4018-93C7-D7DF41F72EBA}"/>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02;p4">
              <a:extLst>
                <a:ext uri="{FF2B5EF4-FFF2-40B4-BE49-F238E27FC236}">
                  <a16:creationId xmlns="" xmlns:a16="http://schemas.microsoft.com/office/drawing/2014/main" id="{CBA6E7D7-D43C-4265-94EA-F43686DDE128}"/>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03;p4">
              <a:extLst>
                <a:ext uri="{FF2B5EF4-FFF2-40B4-BE49-F238E27FC236}">
                  <a16:creationId xmlns="" xmlns:a16="http://schemas.microsoft.com/office/drawing/2014/main" id="{DC9AD0E7-0877-444A-8A97-DB8C067C83B3}"/>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04;p4">
              <a:extLst>
                <a:ext uri="{FF2B5EF4-FFF2-40B4-BE49-F238E27FC236}">
                  <a16:creationId xmlns="" xmlns:a16="http://schemas.microsoft.com/office/drawing/2014/main" id="{3106E364-8C32-4F9C-A213-CAB3D981719C}"/>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57;p5">
            <a:extLst>
              <a:ext uri="{FF2B5EF4-FFF2-40B4-BE49-F238E27FC236}">
                <a16:creationId xmlns="" xmlns:a16="http://schemas.microsoft.com/office/drawing/2014/main" id="{F116976A-2F0D-4333-A3B1-478DD6CFCA79}"/>
              </a:ext>
            </a:extLst>
          </p:cNvPr>
          <p:cNvGrpSpPr/>
          <p:nvPr userDrawn="1"/>
        </p:nvGrpSpPr>
        <p:grpSpPr>
          <a:xfrm>
            <a:off x="6363405" y="5798050"/>
            <a:ext cx="1734707" cy="1138399"/>
            <a:chOff x="975725" y="5557227"/>
            <a:chExt cx="2040352" cy="1338977"/>
          </a:xfrm>
        </p:grpSpPr>
        <p:sp>
          <p:nvSpPr>
            <p:cNvPr id="150" name="Google Shape;158;p5">
              <a:extLst>
                <a:ext uri="{FF2B5EF4-FFF2-40B4-BE49-F238E27FC236}">
                  <a16:creationId xmlns=""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1" name="Google Shape;159;p5">
              <a:extLst>
                <a:ext uri="{FF2B5EF4-FFF2-40B4-BE49-F238E27FC236}">
                  <a16:creationId xmlns=""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167" name="Google Shape;160;p5">
                <a:extLst>
                  <a:ext uri="{FF2B5EF4-FFF2-40B4-BE49-F238E27FC236}">
                    <a16:creationId xmlns=""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1;p5">
                <a:extLst>
                  <a:ext uri="{FF2B5EF4-FFF2-40B4-BE49-F238E27FC236}">
                    <a16:creationId xmlns=""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2;p5">
                <a:extLst>
                  <a:ext uri="{FF2B5EF4-FFF2-40B4-BE49-F238E27FC236}">
                    <a16:creationId xmlns=""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63;p5">
                <a:extLst>
                  <a:ext uri="{FF2B5EF4-FFF2-40B4-BE49-F238E27FC236}">
                    <a16:creationId xmlns=""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64;p5">
                <a:extLst>
                  <a:ext uri="{FF2B5EF4-FFF2-40B4-BE49-F238E27FC236}">
                    <a16:creationId xmlns=""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65;p5">
                <a:extLst>
                  <a:ext uri="{FF2B5EF4-FFF2-40B4-BE49-F238E27FC236}">
                    <a16:creationId xmlns=""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52" name="Google Shape;166;p5">
              <a:extLst>
                <a:ext uri="{FF2B5EF4-FFF2-40B4-BE49-F238E27FC236}">
                  <a16:creationId xmlns=""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3" name="Google Shape;167;p5">
              <a:extLst>
                <a:ext uri="{FF2B5EF4-FFF2-40B4-BE49-F238E27FC236}">
                  <a16:creationId xmlns=""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4" name="Google Shape;168;p5">
              <a:extLst>
                <a:ext uri="{FF2B5EF4-FFF2-40B4-BE49-F238E27FC236}">
                  <a16:creationId xmlns=""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5" name="Google Shape;169;p5">
              <a:extLst>
                <a:ext uri="{FF2B5EF4-FFF2-40B4-BE49-F238E27FC236}">
                  <a16:creationId xmlns=""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 name="Google Shape;170;p5">
              <a:extLst>
                <a:ext uri="{FF2B5EF4-FFF2-40B4-BE49-F238E27FC236}">
                  <a16:creationId xmlns=""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7" name="Google Shape;171;p5">
              <a:extLst>
                <a:ext uri="{FF2B5EF4-FFF2-40B4-BE49-F238E27FC236}">
                  <a16:creationId xmlns=""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 name="Google Shape;172;p5">
              <a:extLst>
                <a:ext uri="{FF2B5EF4-FFF2-40B4-BE49-F238E27FC236}">
                  <a16:creationId xmlns=""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9" name="Google Shape;173;p5">
              <a:extLst>
                <a:ext uri="{FF2B5EF4-FFF2-40B4-BE49-F238E27FC236}">
                  <a16:creationId xmlns=""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60" name="Google Shape;174;p5">
              <a:extLst>
                <a:ext uri="{FF2B5EF4-FFF2-40B4-BE49-F238E27FC236}">
                  <a16:creationId xmlns=""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61" name="Google Shape;175;p5">
                <a:extLst>
                  <a:ext uri="{FF2B5EF4-FFF2-40B4-BE49-F238E27FC236}">
                    <a16:creationId xmlns=""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76;p5">
                <a:extLst>
                  <a:ext uri="{FF2B5EF4-FFF2-40B4-BE49-F238E27FC236}">
                    <a16:creationId xmlns=""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77;p5">
                <a:extLst>
                  <a:ext uri="{FF2B5EF4-FFF2-40B4-BE49-F238E27FC236}">
                    <a16:creationId xmlns=""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78;p5">
                <a:extLst>
                  <a:ext uri="{FF2B5EF4-FFF2-40B4-BE49-F238E27FC236}">
                    <a16:creationId xmlns=""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79;p5">
                <a:extLst>
                  <a:ext uri="{FF2B5EF4-FFF2-40B4-BE49-F238E27FC236}">
                    <a16:creationId xmlns=""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 name="Google Shape;180;p5">
                <a:extLst>
                  <a:ext uri="{FF2B5EF4-FFF2-40B4-BE49-F238E27FC236}">
                    <a16:creationId xmlns=""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73" name="Google Shape;329;p10">
            <a:extLst>
              <a:ext uri="{FF2B5EF4-FFF2-40B4-BE49-F238E27FC236}">
                <a16:creationId xmlns="" xmlns:a16="http://schemas.microsoft.com/office/drawing/2014/main" id="{C591C3E3-F4AB-4E62-AFD8-D55CF530EF40}"/>
              </a:ext>
            </a:extLst>
          </p:cNvPr>
          <p:cNvGrpSpPr/>
          <p:nvPr userDrawn="1"/>
        </p:nvGrpSpPr>
        <p:grpSpPr>
          <a:xfrm flipH="1">
            <a:off x="8146042" y="4945466"/>
            <a:ext cx="1738239" cy="1743417"/>
            <a:chOff x="4067175" y="-2019300"/>
            <a:chExt cx="4220050" cy="4232623"/>
          </a:xfrm>
        </p:grpSpPr>
        <p:sp>
          <p:nvSpPr>
            <p:cNvPr id="174" name="Google Shape;330;p10">
              <a:extLst>
                <a:ext uri="{FF2B5EF4-FFF2-40B4-BE49-F238E27FC236}">
                  <a16:creationId xmlns="" xmlns:a16="http://schemas.microsoft.com/office/drawing/2014/main" id="{D1214085-E6F4-48AD-9FF8-6B96DDF67CAF}"/>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5" name="Google Shape;331;p10">
              <a:extLst>
                <a:ext uri="{FF2B5EF4-FFF2-40B4-BE49-F238E27FC236}">
                  <a16:creationId xmlns="" xmlns:a16="http://schemas.microsoft.com/office/drawing/2014/main" id="{272D66DE-347C-4A1A-BA18-C17ECB7DEBEA}"/>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332;p10">
              <a:extLst>
                <a:ext uri="{FF2B5EF4-FFF2-40B4-BE49-F238E27FC236}">
                  <a16:creationId xmlns="" xmlns:a16="http://schemas.microsoft.com/office/drawing/2014/main" id="{AA8FBEE7-A3E1-4B7D-A318-436DECE6A77F}"/>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333;p10">
              <a:extLst>
                <a:ext uri="{FF2B5EF4-FFF2-40B4-BE49-F238E27FC236}">
                  <a16:creationId xmlns="" xmlns:a16="http://schemas.microsoft.com/office/drawing/2014/main" id="{D769B557-27DB-40C7-A617-8B6B0C8E0D14}"/>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334;p10">
              <a:extLst>
                <a:ext uri="{FF2B5EF4-FFF2-40B4-BE49-F238E27FC236}">
                  <a16:creationId xmlns="" xmlns:a16="http://schemas.microsoft.com/office/drawing/2014/main" id="{AF06A80B-58F9-47B9-B75B-AAF286D8C78A}"/>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335;p10">
              <a:extLst>
                <a:ext uri="{FF2B5EF4-FFF2-40B4-BE49-F238E27FC236}">
                  <a16:creationId xmlns="" xmlns:a16="http://schemas.microsoft.com/office/drawing/2014/main" id="{54F654CD-DA8E-4637-AF00-A94AACF721EF}"/>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336;p10">
              <a:extLst>
                <a:ext uri="{FF2B5EF4-FFF2-40B4-BE49-F238E27FC236}">
                  <a16:creationId xmlns="" xmlns:a16="http://schemas.microsoft.com/office/drawing/2014/main" id="{19F361FB-6C37-46F1-8E9C-79505078905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 name="Google Shape;337;p10">
              <a:extLst>
                <a:ext uri="{FF2B5EF4-FFF2-40B4-BE49-F238E27FC236}">
                  <a16:creationId xmlns="" xmlns:a16="http://schemas.microsoft.com/office/drawing/2014/main" id="{DD1421FA-780D-4FB7-9783-71D3039183A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 name="Google Shape;338;p10">
              <a:extLst>
                <a:ext uri="{FF2B5EF4-FFF2-40B4-BE49-F238E27FC236}">
                  <a16:creationId xmlns="" xmlns:a16="http://schemas.microsoft.com/office/drawing/2014/main" id="{FEB81C83-4593-4629-BB8C-7219D91C53B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 name="Google Shape;339;p10">
              <a:extLst>
                <a:ext uri="{FF2B5EF4-FFF2-40B4-BE49-F238E27FC236}">
                  <a16:creationId xmlns="" xmlns:a16="http://schemas.microsoft.com/office/drawing/2014/main" id="{5C42DB56-4EE3-40DA-9B3E-CAF26F61FEB6}"/>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4" name="Google Shape;340;p10">
              <a:extLst>
                <a:ext uri="{FF2B5EF4-FFF2-40B4-BE49-F238E27FC236}">
                  <a16:creationId xmlns="" xmlns:a16="http://schemas.microsoft.com/office/drawing/2014/main" id="{0851E275-294B-41C4-BF5E-46B6698BA4C1}"/>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 name="Google Shape;341;p10">
              <a:extLst>
                <a:ext uri="{FF2B5EF4-FFF2-40B4-BE49-F238E27FC236}">
                  <a16:creationId xmlns="" xmlns:a16="http://schemas.microsoft.com/office/drawing/2014/main" id="{EB04E153-455A-43AD-A970-947778C8BCFE}"/>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 name="Google Shape;342;p10">
              <a:extLst>
                <a:ext uri="{FF2B5EF4-FFF2-40B4-BE49-F238E27FC236}">
                  <a16:creationId xmlns="" xmlns:a16="http://schemas.microsoft.com/office/drawing/2014/main" id="{CAD4EFCB-E680-4626-A6D9-BC257E93F2F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pic>
        <p:nvPicPr>
          <p:cNvPr id="139" name="Picture 138">
            <a:extLst>
              <a:ext uri="{FF2B5EF4-FFF2-40B4-BE49-F238E27FC236}">
                <a16:creationId xmlns="" xmlns:a16="http://schemas.microsoft.com/office/drawing/2014/main" id="{D42CA127-6D91-4FCB-ADEB-867BB1A006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40" name="TextBox 3">
            <a:extLst>
              <a:ext uri="{FF2B5EF4-FFF2-40B4-BE49-F238E27FC236}">
                <a16:creationId xmlns="" xmlns:a16="http://schemas.microsoft.com/office/drawing/2014/main" id="{5D52208E-2958-4EE5-A17B-614339265A0F}"/>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1" name="Title 1">
            <a:extLst>
              <a:ext uri="{FF2B5EF4-FFF2-40B4-BE49-F238E27FC236}">
                <a16:creationId xmlns="" xmlns:a16="http://schemas.microsoft.com/office/drawing/2014/main" id="{6E9DF8F4-7DFF-4138-8740-10621B502493}"/>
              </a:ext>
            </a:extLst>
          </p:cNvPr>
          <p:cNvSpPr txBox="1">
            <a:spLocks/>
          </p:cNvSpPr>
          <p:nvPr userDrawn="1"/>
        </p:nvSpPr>
        <p:spPr>
          <a:xfrm>
            <a:off x="10318368" y="-2381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48" name="Title 1">
            <a:extLst>
              <a:ext uri="{FF2B5EF4-FFF2-40B4-BE49-F238E27FC236}">
                <a16:creationId xmlns="" xmlns:a16="http://schemas.microsoft.com/office/drawing/2014/main" id="{FF33F733-5D1D-44CF-8B99-9675C7231577}"/>
              </a:ext>
            </a:extLst>
          </p:cNvPr>
          <p:cNvSpPr txBox="1">
            <a:spLocks/>
          </p:cNvSpPr>
          <p:nvPr userDrawn="1"/>
        </p:nvSpPr>
        <p:spPr>
          <a:xfrm>
            <a:off x="10409845" y="636522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95836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chemeClr val="lt2"/>
        </a:solidFill>
        <a:effectLst/>
      </p:bgPr>
    </p:bg>
    <p:spTree>
      <p:nvGrpSpPr>
        <p:cNvPr id="1" name="Shape 37"/>
        <p:cNvGrpSpPr/>
        <p:nvPr/>
      </p:nvGrpSpPr>
      <p:grpSpPr>
        <a:xfrm>
          <a:off x="0" y="0"/>
          <a:ext cx="0" cy="0"/>
          <a:chOff x="0" y="0"/>
          <a:chExt cx="0" cy="0"/>
        </a:xfrm>
      </p:grpSpPr>
      <p:sp>
        <p:nvSpPr>
          <p:cNvPr id="38" name="Google Shape;38;p4"/>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4"/>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4"/>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4"/>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p4"/>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4"/>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4"/>
          <p:cNvSpPr/>
          <p:nvPr/>
        </p:nvSpPr>
        <p:spPr>
          <a:xfrm flipH="1">
            <a:off x="10237266" y="1373630"/>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4"/>
          <p:cNvSpPr/>
          <p:nvPr/>
        </p:nvSpPr>
        <p:spPr>
          <a:xfrm flipH="1">
            <a:off x="10237105" y="1373850"/>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4"/>
          <p:cNvSpPr/>
          <p:nvPr/>
        </p:nvSpPr>
        <p:spPr>
          <a:xfrm flipH="1">
            <a:off x="8544045" y="-5437"/>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4"/>
          <p:cNvSpPr/>
          <p:nvPr/>
        </p:nvSpPr>
        <p:spPr>
          <a:xfrm flipH="1">
            <a:off x="8047990" y="502119"/>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4"/>
          <p:cNvSpPr/>
          <p:nvPr/>
        </p:nvSpPr>
        <p:spPr>
          <a:xfrm flipH="1">
            <a:off x="9534064" y="1209917"/>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4"/>
          <p:cNvSpPr/>
          <p:nvPr/>
        </p:nvSpPr>
        <p:spPr>
          <a:xfrm>
            <a:off x="8775833" y="1405013"/>
            <a:ext cx="31362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2" name="Google Shape;52;p4"/>
          <p:cNvSpPr/>
          <p:nvPr/>
        </p:nvSpPr>
        <p:spPr>
          <a:xfrm>
            <a:off x="8775833" y="1405013"/>
            <a:ext cx="3136200" cy="5153700"/>
          </a:xfrm>
          <a:prstGeom prst="frame">
            <a:avLst>
              <a:gd name="adj1" fmla="val 7678"/>
            </a:avLst>
          </a:prstGeom>
          <a:solidFill>
            <a:srgbClr val="F9BC6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3" name="Google Shape;53;p4"/>
          <p:cNvSpPr/>
          <p:nvPr/>
        </p:nvSpPr>
        <p:spPr>
          <a:xfrm>
            <a:off x="1191625" y="1405025"/>
            <a:ext cx="35763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4" name="Google Shape;54;p4"/>
          <p:cNvSpPr/>
          <p:nvPr/>
        </p:nvSpPr>
        <p:spPr>
          <a:xfrm>
            <a:off x="1191747" y="1405025"/>
            <a:ext cx="3576300" cy="5153700"/>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5" name="Google Shape;55;p4"/>
          <p:cNvSpPr/>
          <p:nvPr/>
        </p:nvSpPr>
        <p:spPr>
          <a:xfrm>
            <a:off x="4983689" y="1405000"/>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6" name="Google Shape;56;p4"/>
          <p:cNvSpPr/>
          <p:nvPr/>
        </p:nvSpPr>
        <p:spPr>
          <a:xfrm>
            <a:off x="4983689" y="4076524"/>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7" name="Google Shape;57;p4"/>
          <p:cNvSpPr/>
          <p:nvPr/>
        </p:nvSpPr>
        <p:spPr>
          <a:xfrm>
            <a:off x="4983689" y="1405013"/>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8" name="Google Shape;58;p4"/>
          <p:cNvSpPr/>
          <p:nvPr/>
        </p:nvSpPr>
        <p:spPr>
          <a:xfrm>
            <a:off x="4983689" y="4076531"/>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9" name="Google Shape;59;p4"/>
          <p:cNvSpPr/>
          <p:nvPr/>
        </p:nvSpPr>
        <p:spPr>
          <a:xfrm>
            <a:off x="0" y="6045275"/>
            <a:ext cx="12186015" cy="81137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60" name="Google Shape;60;p4"/>
          <p:cNvGrpSpPr/>
          <p:nvPr/>
        </p:nvGrpSpPr>
        <p:grpSpPr>
          <a:xfrm>
            <a:off x="11180408" y="5733982"/>
            <a:ext cx="435283" cy="1050406"/>
            <a:chOff x="4028392" y="3097874"/>
            <a:chExt cx="1270158" cy="3065088"/>
          </a:xfrm>
        </p:grpSpPr>
        <p:sp>
          <p:nvSpPr>
            <p:cNvPr id="61"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7" name="Google Shape;67;p4"/>
          <p:cNvGrpSpPr/>
          <p:nvPr/>
        </p:nvGrpSpPr>
        <p:grpSpPr>
          <a:xfrm flipH="1">
            <a:off x="11639933" y="5740480"/>
            <a:ext cx="435283" cy="1050406"/>
            <a:chOff x="4028392" y="3097874"/>
            <a:chExt cx="1270158" cy="3065088"/>
          </a:xfrm>
        </p:grpSpPr>
        <p:sp>
          <p:nvSpPr>
            <p:cNvPr id="68"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4" name="Google Shape;74;p4"/>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 name="Google Shape;75;p4"/>
          <p:cNvGrpSpPr/>
          <p:nvPr/>
        </p:nvGrpSpPr>
        <p:grpSpPr>
          <a:xfrm>
            <a:off x="247665" y="5694211"/>
            <a:ext cx="1734707" cy="1138399"/>
            <a:chOff x="975725" y="5557227"/>
            <a:chExt cx="2040352" cy="1338977"/>
          </a:xfrm>
        </p:grpSpPr>
        <p:sp>
          <p:nvSpPr>
            <p:cNvPr id="76" name="Google Shape;76;p4"/>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7" name="Google Shape;77;p4"/>
            <p:cNvGrpSpPr/>
            <p:nvPr/>
          </p:nvGrpSpPr>
          <p:grpSpPr>
            <a:xfrm flipH="1">
              <a:off x="1071688" y="5557227"/>
              <a:ext cx="835252" cy="890789"/>
              <a:chOff x="-4259888" y="2290454"/>
              <a:chExt cx="4283344" cy="4568148"/>
            </a:xfrm>
          </p:grpSpPr>
          <p:sp>
            <p:nvSpPr>
              <p:cNvPr id="78" name="Google Shape;78;p4"/>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9" name="Google Shape;79;p4"/>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0" name="Google Shape;80;p4"/>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1" name="Google Shape;81;p4"/>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2" name="Google Shape;82;p4"/>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3" name="Google Shape;83;p4"/>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84" name="Google Shape;84;p4"/>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85;p4"/>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86;p4"/>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87;p4"/>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88;p4"/>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89;p4"/>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90;p4"/>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91;p4"/>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2" name="Google Shape;92;p4"/>
            <p:cNvGrpSpPr/>
            <p:nvPr/>
          </p:nvGrpSpPr>
          <p:grpSpPr>
            <a:xfrm rot="-568258">
              <a:off x="1768426" y="6089716"/>
              <a:ext cx="479762" cy="573137"/>
              <a:chOff x="12650622" y="-224128"/>
              <a:chExt cx="1467358" cy="1752944"/>
            </a:xfrm>
          </p:grpSpPr>
          <p:sp>
            <p:nvSpPr>
              <p:cNvPr id="93" name="Google Shape;93;p4"/>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94;p4"/>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95;p4"/>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96;p4"/>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7" name="Google Shape;97;p4"/>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8" name="Google Shape;98;p4"/>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99" name="Google Shape;99;p4"/>
          <p:cNvGrpSpPr/>
          <p:nvPr/>
        </p:nvGrpSpPr>
        <p:grpSpPr>
          <a:xfrm>
            <a:off x="-674910" y="0"/>
            <a:ext cx="4138029" cy="6868885"/>
            <a:chOff x="10890" y="0"/>
            <a:chExt cx="4138029" cy="6868885"/>
          </a:xfrm>
        </p:grpSpPr>
        <p:sp>
          <p:nvSpPr>
            <p:cNvPr id="100" name="Google Shape;100;p4"/>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4"/>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4"/>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4"/>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4"/>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5" name="Google Shape;105;p4"/>
          <p:cNvGrpSpPr/>
          <p:nvPr/>
        </p:nvGrpSpPr>
        <p:grpSpPr>
          <a:xfrm>
            <a:off x="10301233" y="5703249"/>
            <a:ext cx="778382" cy="1138235"/>
            <a:chOff x="4610438" y="3689854"/>
            <a:chExt cx="2773002" cy="4054987"/>
          </a:xfrm>
        </p:grpSpPr>
        <p:sp>
          <p:nvSpPr>
            <p:cNvPr id="106" name="Google Shape;106;p4"/>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07" name="Google Shape;107;p4"/>
            <p:cNvGrpSpPr/>
            <p:nvPr/>
          </p:nvGrpSpPr>
          <p:grpSpPr>
            <a:xfrm>
              <a:off x="4610438" y="3689854"/>
              <a:ext cx="2773002" cy="4054987"/>
              <a:chOff x="4768606" y="1356086"/>
              <a:chExt cx="2773002" cy="4054987"/>
            </a:xfrm>
          </p:grpSpPr>
          <p:sp>
            <p:nvSpPr>
              <p:cNvPr id="108" name="Google Shape;108;p4"/>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4"/>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4"/>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4"/>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4"/>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4"/>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14;p4"/>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15;p4"/>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4"/>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4"/>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4"/>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4"/>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4"/>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4"/>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4"/>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3" name="Google Shape;123;p4"/>
              <p:cNvGrpSpPr/>
              <p:nvPr/>
            </p:nvGrpSpPr>
            <p:grpSpPr>
              <a:xfrm>
                <a:off x="6306235" y="1356086"/>
                <a:ext cx="1235373" cy="1660293"/>
                <a:chOff x="6306235" y="1356086"/>
                <a:chExt cx="1235373" cy="1660293"/>
              </a:xfrm>
            </p:grpSpPr>
            <p:sp>
              <p:nvSpPr>
                <p:cNvPr id="124" name="Google Shape;124;p4"/>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5" name="Google Shape;125;p4"/>
                <p:cNvGrpSpPr/>
                <p:nvPr/>
              </p:nvGrpSpPr>
              <p:grpSpPr>
                <a:xfrm>
                  <a:off x="6306235" y="1356086"/>
                  <a:ext cx="1235373" cy="1647158"/>
                  <a:chOff x="6306235" y="1356086"/>
                  <a:chExt cx="1235373" cy="1647158"/>
                </a:xfrm>
              </p:grpSpPr>
              <p:sp>
                <p:nvSpPr>
                  <p:cNvPr id="126" name="Google Shape;126;p4"/>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4"/>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4"/>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sp>
        <p:nvSpPr>
          <p:cNvPr id="130" name="Title 1">
            <a:extLst>
              <a:ext uri="{FF2B5EF4-FFF2-40B4-BE49-F238E27FC236}">
                <a16:creationId xmlns="" xmlns:a16="http://schemas.microsoft.com/office/drawing/2014/main" id="{C96ADB4E-C068-4AE7-ACDD-853A5DA7C9DD}"/>
              </a:ext>
            </a:extLst>
          </p:cNvPr>
          <p:cNvSpPr txBox="1">
            <a:spLocks/>
          </p:cNvSpPr>
          <p:nvPr userDrawn="1"/>
        </p:nvSpPr>
        <p:spPr>
          <a:xfrm>
            <a:off x="10408184" y="-1879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31" name="Title 1">
            <a:extLst>
              <a:ext uri="{FF2B5EF4-FFF2-40B4-BE49-F238E27FC236}">
                <a16:creationId xmlns="" xmlns:a16="http://schemas.microsoft.com/office/drawing/2014/main" id="{5931BEF0-F188-45B8-B09D-08FBC8CEFF02}"/>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4DADE2">
                    <a:lumMod val="60000"/>
                    <a:lumOff val="4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4DADE2">
                    <a:lumMod val="60000"/>
                    <a:lumOff val="4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479763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chemeClr val="lt2"/>
        </a:solidFill>
        <a:effectLst/>
      </p:bgPr>
    </p:bg>
    <p:spTree>
      <p:nvGrpSpPr>
        <p:cNvPr id="1" name="Shape 130"/>
        <p:cNvGrpSpPr/>
        <p:nvPr/>
      </p:nvGrpSpPr>
      <p:grpSpPr>
        <a:xfrm>
          <a:off x="0" y="0"/>
          <a:ext cx="0" cy="0"/>
          <a:chOff x="0" y="0"/>
          <a:chExt cx="0" cy="0"/>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255757"/>
            <a:ext cx="11162400" cy="5853900"/>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83" name="Google Shape;329;p10">
            <a:extLst>
              <a:ext uri="{FF2B5EF4-FFF2-40B4-BE49-F238E27FC236}">
                <a16:creationId xmlns=""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 xmlns:a16="http://schemas.microsoft.com/office/drawing/2014/main" id="{9920B6D2-3A9D-467C-9086-9E1DE1916876}"/>
              </a:ext>
            </a:extLst>
          </p:cNvPr>
          <p:cNvGrpSpPr/>
          <p:nvPr userDrawn="1"/>
        </p:nvGrpSpPr>
        <p:grpSpPr>
          <a:xfrm flipH="1">
            <a:off x="8307241" y="5317797"/>
            <a:ext cx="1323048" cy="1318155"/>
            <a:chOff x="2148829" y="2424101"/>
            <a:chExt cx="2454481" cy="2453871"/>
          </a:xfrm>
        </p:grpSpPr>
        <p:sp>
          <p:nvSpPr>
            <p:cNvPr id="105" name="Google Shape;352;p10">
              <a:extLst>
                <a:ext uri="{FF2B5EF4-FFF2-40B4-BE49-F238E27FC236}">
                  <a16:creationId xmlns=""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Title 1">
            <a:extLst>
              <a:ext uri="{FF2B5EF4-FFF2-40B4-BE49-F238E27FC236}">
                <a16:creationId xmlns="" xmlns:a16="http://schemas.microsoft.com/office/drawing/2014/main" id="{52C8BFF4-3827-4DF9-8FB3-F050E0DA4A4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14" name="Title 1">
            <a:extLst>
              <a:ext uri="{FF2B5EF4-FFF2-40B4-BE49-F238E27FC236}">
                <a16:creationId xmlns="" xmlns:a16="http://schemas.microsoft.com/office/drawing/2014/main" id="{F6A9A8A2-7B38-4FDE-9BCE-E484D49793B0}"/>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209144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B7F3C21-149C-2792-ED4A-11C8583514AA}"/>
              </a:ext>
            </a:extLst>
          </p:cNvPr>
          <p:cNvSpPr>
            <a:spLocks noGrp="1"/>
          </p:cNvSpPr>
          <p:nvPr>
            <p:ph type="dt" sz="half" idx="10"/>
          </p:nvPr>
        </p:nvSpPr>
        <p:spPr/>
        <p:txBody>
          <a:bodyPr/>
          <a:lstStyle/>
          <a:p>
            <a:fld id="{EBE79F17-2F3E-41F9-AFB4-F24877A05D58}" type="datetimeFigureOut">
              <a:rPr lang="zh-CN" altLang="en-US" smtClean="0"/>
              <a:t>2023/11/16</a:t>
            </a:fld>
            <a:endParaRPr lang="zh-CN" altLang="en-US"/>
          </a:p>
        </p:txBody>
      </p:sp>
      <p:sp>
        <p:nvSpPr>
          <p:cNvPr id="3" name="页脚占位符 2">
            <a:extLst>
              <a:ext uri="{FF2B5EF4-FFF2-40B4-BE49-F238E27FC236}">
                <a16:creationId xmlns="" xmlns:a16="http://schemas.microsoft.com/office/drawing/2014/main" id="{EEE35696-56E1-C474-8F4F-93A58BA06A8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3555BAD1-13F8-79B5-A66C-9579D4FD09BC}"/>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91633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ustom Layout 1 1" preserve="1">
  <p:cSld name="1_Custom Layout 1 1">
    <p:bg>
      <p:bgPr>
        <a:solidFill>
          <a:schemeClr val="lt2"/>
        </a:solidFill>
        <a:effectLst/>
      </p:bgPr>
    </p:bg>
    <p:spTree>
      <p:nvGrpSpPr>
        <p:cNvPr id="1" name="Shape 130"/>
        <p:cNvGrpSpPr/>
        <p:nvPr/>
      </p:nvGrpSpPr>
      <p:grpSpPr>
        <a:xfrm>
          <a:off x="0" y="0"/>
          <a:ext cx="0" cy="0"/>
          <a:chOff x="0" y="0"/>
          <a:chExt cx="0" cy="0"/>
        </a:xfrm>
      </p:grpSpPr>
      <p:grpSp>
        <p:nvGrpSpPr>
          <p:cNvPr id="2" name="Group 1">
            <a:extLst>
              <a:ext uri="{FF2B5EF4-FFF2-40B4-BE49-F238E27FC236}">
                <a16:creationId xmlns="" xmlns:a16="http://schemas.microsoft.com/office/drawing/2014/main" id="{C00AE5D1-F431-48BD-8E64-38263E4394B0}"/>
              </a:ext>
            </a:extLst>
          </p:cNvPr>
          <p:cNvGrpSpPr/>
          <p:nvPr userDrawn="1"/>
        </p:nvGrpSpPr>
        <p:grpSpPr>
          <a:xfrm>
            <a:off x="-674910" y="0"/>
            <a:ext cx="14068906" cy="6868885"/>
            <a:chOff x="-674910" y="0"/>
            <a:chExt cx="14068906" cy="6868885"/>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3" name="Google Shape;329;p10">
              <a:extLst>
                <a:ext uri="{FF2B5EF4-FFF2-40B4-BE49-F238E27FC236}">
                  <a16:creationId xmlns=""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 xmlns:a16="http://schemas.microsoft.com/office/drawing/2014/main" id="{9920B6D2-3A9D-467C-9086-9E1DE1916876}"/>
                </a:ext>
              </a:extLst>
            </p:cNvPr>
            <p:cNvGrpSpPr/>
            <p:nvPr userDrawn="1"/>
          </p:nvGrpSpPr>
          <p:grpSpPr>
            <a:xfrm flipH="1">
              <a:off x="1932601" y="5603187"/>
              <a:ext cx="923998" cy="943211"/>
              <a:chOff x="2148829" y="2424101"/>
              <a:chExt cx="2454481" cy="2453871"/>
            </a:xfrm>
          </p:grpSpPr>
          <p:sp>
            <p:nvSpPr>
              <p:cNvPr id="105" name="Google Shape;352;p10">
                <a:extLst>
                  <a:ext uri="{FF2B5EF4-FFF2-40B4-BE49-F238E27FC236}">
                    <a16:creationId xmlns=""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Google Shape;276;p8">
              <a:extLst>
                <a:ext uri="{FF2B5EF4-FFF2-40B4-BE49-F238E27FC236}">
                  <a16:creationId xmlns="" xmlns:a16="http://schemas.microsoft.com/office/drawing/2014/main" id="{B52374D8-94F8-4238-9078-D3C3A4A8253C}"/>
                </a:ext>
              </a:extLst>
            </p:cNvPr>
            <p:cNvSpPr/>
            <p:nvPr userDrawn="1"/>
          </p:nvSpPr>
          <p:spPr>
            <a:xfrm>
              <a:off x="9733971"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277;p8">
              <a:extLst>
                <a:ext uri="{FF2B5EF4-FFF2-40B4-BE49-F238E27FC236}">
                  <a16:creationId xmlns="" xmlns:a16="http://schemas.microsoft.com/office/drawing/2014/main" id="{EACBAE6F-ED56-4417-A2A0-6164F09869C5}"/>
                </a:ext>
              </a:extLst>
            </p:cNvPr>
            <p:cNvSpPr/>
            <p:nvPr userDrawn="1"/>
          </p:nvSpPr>
          <p:spPr>
            <a:xfrm>
              <a:off x="11535728"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287;p8">
              <a:extLst>
                <a:ext uri="{FF2B5EF4-FFF2-40B4-BE49-F238E27FC236}">
                  <a16:creationId xmlns="" xmlns:a16="http://schemas.microsoft.com/office/drawing/2014/main" id="{C425BC3F-63A1-4E7B-AA3B-457E7C6F1792}"/>
                </a:ext>
              </a:extLst>
            </p:cNvPr>
            <p:cNvSpPr/>
            <p:nvPr userDrawn="1"/>
          </p:nvSpPr>
          <p:spPr>
            <a:xfrm>
              <a:off x="10039578"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288;p8">
              <a:extLst>
                <a:ext uri="{FF2B5EF4-FFF2-40B4-BE49-F238E27FC236}">
                  <a16:creationId xmlns="" xmlns:a16="http://schemas.microsoft.com/office/drawing/2014/main" id="{6F50014D-A2F2-48F3-8080-801FFCF4941E}"/>
                </a:ext>
              </a:extLst>
            </p:cNvPr>
            <p:cNvSpPr/>
            <p:nvPr userDrawn="1"/>
          </p:nvSpPr>
          <p:spPr>
            <a:xfrm>
              <a:off x="10039578"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289;p8">
              <a:extLst>
                <a:ext uri="{FF2B5EF4-FFF2-40B4-BE49-F238E27FC236}">
                  <a16:creationId xmlns="" xmlns:a16="http://schemas.microsoft.com/office/drawing/2014/main" id="{5E8D233D-9472-49A3-9673-0C377E8DB895}"/>
                </a:ext>
              </a:extLst>
            </p:cNvPr>
            <p:cNvSpPr/>
            <p:nvPr userDrawn="1"/>
          </p:nvSpPr>
          <p:spPr>
            <a:xfrm>
              <a:off x="9115367"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290;p8">
              <a:extLst>
                <a:ext uri="{FF2B5EF4-FFF2-40B4-BE49-F238E27FC236}">
                  <a16:creationId xmlns="" xmlns:a16="http://schemas.microsoft.com/office/drawing/2014/main" id="{A672B2D4-0DF1-4C54-9F2F-8BFCF3676C1A}"/>
                </a:ext>
              </a:extLst>
            </p:cNvPr>
            <p:cNvSpPr/>
            <p:nvPr userDrawn="1"/>
          </p:nvSpPr>
          <p:spPr>
            <a:xfrm>
              <a:off x="8843576"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291;p8">
              <a:extLst>
                <a:ext uri="{FF2B5EF4-FFF2-40B4-BE49-F238E27FC236}">
                  <a16:creationId xmlns="" xmlns:a16="http://schemas.microsoft.com/office/drawing/2014/main" id="{2E99F23E-9D40-4211-9BB4-223B3B35A09A}"/>
                </a:ext>
              </a:extLst>
            </p:cNvPr>
            <p:cNvSpPr/>
            <p:nvPr userDrawn="1"/>
          </p:nvSpPr>
          <p:spPr>
            <a:xfrm>
              <a:off x="9656178"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292;p8">
              <a:extLst>
                <a:ext uri="{FF2B5EF4-FFF2-40B4-BE49-F238E27FC236}">
                  <a16:creationId xmlns="" xmlns:a16="http://schemas.microsoft.com/office/drawing/2014/main" id="{D9C93174-925E-45A2-8E22-BC31C955FE5D}"/>
                </a:ext>
              </a:extLst>
            </p:cNvPr>
            <p:cNvSpPr/>
            <p:nvPr userDrawn="1"/>
          </p:nvSpPr>
          <p:spPr>
            <a:xfrm>
              <a:off x="11138740"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93;p8">
              <a:extLst>
                <a:ext uri="{FF2B5EF4-FFF2-40B4-BE49-F238E27FC236}">
                  <a16:creationId xmlns="" xmlns:a16="http://schemas.microsoft.com/office/drawing/2014/main" id="{32F29A05-ADA3-4A71-8B7B-EA8F653FCFE2}"/>
                </a:ext>
              </a:extLst>
            </p:cNvPr>
            <p:cNvSpPr/>
            <p:nvPr userDrawn="1"/>
          </p:nvSpPr>
          <p:spPr>
            <a:xfrm>
              <a:off x="12053290"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95;p8">
              <a:extLst>
                <a:ext uri="{FF2B5EF4-FFF2-40B4-BE49-F238E27FC236}">
                  <a16:creationId xmlns="" xmlns:a16="http://schemas.microsoft.com/office/drawing/2014/main" id="{15C01821-2488-4F5E-A968-CC94974F1068}"/>
                </a:ext>
              </a:extLst>
            </p:cNvPr>
            <p:cNvSpPr/>
            <p:nvPr userDrawn="1"/>
          </p:nvSpPr>
          <p:spPr>
            <a:xfrm>
              <a:off x="10430540"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96;p8">
              <a:extLst>
                <a:ext uri="{FF2B5EF4-FFF2-40B4-BE49-F238E27FC236}">
                  <a16:creationId xmlns="" xmlns:a16="http://schemas.microsoft.com/office/drawing/2014/main" id="{B26AC119-33E8-4686-B331-E089BE488335}"/>
                </a:ext>
              </a:extLst>
            </p:cNvPr>
            <p:cNvSpPr/>
            <p:nvPr userDrawn="1"/>
          </p:nvSpPr>
          <p:spPr>
            <a:xfrm>
              <a:off x="10889744"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4" name="Google Shape;251;p7">
              <a:extLst>
                <a:ext uri="{FF2B5EF4-FFF2-40B4-BE49-F238E27FC236}">
                  <a16:creationId xmlns="" xmlns:a16="http://schemas.microsoft.com/office/drawing/2014/main" id="{26D8529C-F1B3-4A69-87D3-5E94D0E86671}"/>
                </a:ext>
              </a:extLst>
            </p:cNvPr>
            <p:cNvGrpSpPr/>
            <p:nvPr userDrawn="1"/>
          </p:nvGrpSpPr>
          <p:grpSpPr>
            <a:xfrm>
              <a:off x="8564044" y="4408908"/>
              <a:ext cx="2993503" cy="1873569"/>
              <a:chOff x="6689597" y="4026978"/>
              <a:chExt cx="1992915" cy="994886"/>
            </a:xfrm>
          </p:grpSpPr>
          <p:sp>
            <p:nvSpPr>
              <p:cNvPr id="125" name="Google Shape;252;p7">
                <a:extLst>
                  <a:ext uri="{FF2B5EF4-FFF2-40B4-BE49-F238E27FC236}">
                    <a16:creationId xmlns="" xmlns:a16="http://schemas.microsoft.com/office/drawing/2014/main" id="{0BD2E1F6-1C4F-41B7-87AE-6345EA1BE419}"/>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253;p7">
                <a:extLst>
                  <a:ext uri="{FF2B5EF4-FFF2-40B4-BE49-F238E27FC236}">
                    <a16:creationId xmlns="" xmlns:a16="http://schemas.microsoft.com/office/drawing/2014/main" id="{AE50340E-A263-4661-A8EB-2820B31E8096}"/>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254;p7">
                <a:extLst>
                  <a:ext uri="{FF2B5EF4-FFF2-40B4-BE49-F238E27FC236}">
                    <a16:creationId xmlns="" xmlns:a16="http://schemas.microsoft.com/office/drawing/2014/main" id="{7378AAB7-ED19-4414-BCA5-1CF92C0CFA35}"/>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255;p7">
                <a:extLst>
                  <a:ext uri="{FF2B5EF4-FFF2-40B4-BE49-F238E27FC236}">
                    <a16:creationId xmlns="" xmlns:a16="http://schemas.microsoft.com/office/drawing/2014/main" id="{6ECF458F-4C5D-4286-8907-4C24E21B745D}"/>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0" name="Google Shape;222;p6">
              <a:extLst>
                <a:ext uri="{FF2B5EF4-FFF2-40B4-BE49-F238E27FC236}">
                  <a16:creationId xmlns="" xmlns:a16="http://schemas.microsoft.com/office/drawing/2014/main" id="{B029189E-8DFB-4796-B374-4A5C0E37D69F}"/>
                </a:ext>
              </a:extLst>
            </p:cNvPr>
            <p:cNvSpPr/>
            <p:nvPr userDrawn="1"/>
          </p:nvSpPr>
          <p:spPr>
            <a:xfrm>
              <a:off x="2967064"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2" name="Google Shape;223;p6">
              <a:extLst>
                <a:ext uri="{FF2B5EF4-FFF2-40B4-BE49-F238E27FC236}">
                  <a16:creationId xmlns="" xmlns:a16="http://schemas.microsoft.com/office/drawing/2014/main" id="{71B263CE-099F-4DFE-9D55-91FE31BE9882}"/>
                </a:ext>
              </a:extLst>
            </p:cNvPr>
            <p:cNvSpPr/>
            <p:nvPr userDrawn="1"/>
          </p:nvSpPr>
          <p:spPr>
            <a:xfrm>
              <a:off x="748804"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24;p6">
              <a:extLst>
                <a:ext uri="{FF2B5EF4-FFF2-40B4-BE49-F238E27FC236}">
                  <a16:creationId xmlns="" xmlns:a16="http://schemas.microsoft.com/office/drawing/2014/main" id="{A41E4A7A-979F-4A97-839F-54108B783CC7}"/>
                </a:ext>
              </a:extLst>
            </p:cNvPr>
            <p:cNvSpPr/>
            <p:nvPr userDrawn="1"/>
          </p:nvSpPr>
          <p:spPr>
            <a:xfrm>
              <a:off x="7032743"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8" name="Title 1">
            <a:extLst>
              <a:ext uri="{FF2B5EF4-FFF2-40B4-BE49-F238E27FC236}">
                <a16:creationId xmlns="" xmlns:a16="http://schemas.microsoft.com/office/drawing/2014/main" id="{D56425B4-B58A-405B-BFEA-FA26519A16D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211" name="Title 1">
            <a:extLst>
              <a:ext uri="{FF2B5EF4-FFF2-40B4-BE49-F238E27FC236}">
                <a16:creationId xmlns="" xmlns:a16="http://schemas.microsoft.com/office/drawing/2014/main" id="{C1C86BDA-E5A1-49FC-9A07-C631ABDEB58A}"/>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272776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2" name="Google Shape;222;p6"/>
          <p:cNvSpPr/>
          <p:nvPr/>
        </p:nvSpPr>
        <p:spPr>
          <a:xfrm>
            <a:off x="7443925" y="54365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p6"/>
          <p:cNvSpPr/>
          <p:nvPr/>
        </p:nvSpPr>
        <p:spPr>
          <a:xfrm>
            <a:off x="3863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p6"/>
          <p:cNvSpPr/>
          <p:nvPr/>
        </p:nvSpPr>
        <p:spPr>
          <a:xfrm>
            <a:off x="9904760" y="23000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 name="Google Shape;230;p6"/>
          <p:cNvSpPr/>
          <p:nvPr/>
        </p:nvSpPr>
        <p:spPr>
          <a:xfrm flipH="1">
            <a:off x="10625760" y="1523083"/>
            <a:ext cx="1577126" cy="5345802"/>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231;p6"/>
          <p:cNvSpPr/>
          <p:nvPr/>
        </p:nvSpPr>
        <p:spPr>
          <a:xfrm flipH="1">
            <a:off x="10625598" y="152330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 name="Google Shape;232;p6"/>
          <p:cNvSpPr/>
          <p:nvPr/>
        </p:nvSpPr>
        <p:spPr>
          <a:xfrm flipH="1">
            <a:off x="8932540" y="14401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6"/>
          <p:cNvSpPr/>
          <p:nvPr/>
        </p:nvSpPr>
        <p:spPr>
          <a:xfrm flipH="1">
            <a:off x="8436484" y="651571"/>
            <a:ext cx="3766402" cy="2301934"/>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6"/>
          <p:cNvSpPr/>
          <p:nvPr/>
        </p:nvSpPr>
        <p:spPr>
          <a:xfrm flipH="1">
            <a:off x="9923965" y="1359369"/>
            <a:ext cx="2278921"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9" name="Title 1">
            <a:extLst>
              <a:ext uri="{FF2B5EF4-FFF2-40B4-BE49-F238E27FC236}">
                <a16:creationId xmlns="" xmlns:a16="http://schemas.microsoft.com/office/drawing/2014/main" id="{3C7FB870-30B0-4A34-9347-7B910436DED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 xmlns:a16="http://schemas.microsoft.com/office/drawing/2014/main" id="{006074BC-0C20-4326-9A5E-9B51EF37E27C}"/>
              </a:ext>
            </a:extLst>
          </p:cNvPr>
          <p:cNvSpPr txBox="1">
            <a:spLocks/>
          </p:cNvSpPr>
          <p:nvPr userDrawn="1"/>
        </p:nvSpPr>
        <p:spPr>
          <a:xfrm rot="5400000">
            <a:off x="-859349" y="360549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92072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003 Talking Points">
  <p:cSld name="003 Talking Points">
    <p:bg>
      <p:bgPr>
        <a:solidFill>
          <a:schemeClr val="lt2"/>
        </a:solidFill>
        <a:effectLst/>
      </p:bgPr>
    </p:bg>
    <p:spTree>
      <p:nvGrpSpPr>
        <p:cNvPr id="1" name="Shape 238"/>
        <p:cNvGrpSpPr/>
        <p:nvPr/>
      </p:nvGrpSpPr>
      <p:grpSpPr>
        <a:xfrm>
          <a:off x="0" y="0"/>
          <a:ext cx="0" cy="0"/>
          <a:chOff x="0" y="0"/>
          <a:chExt cx="0" cy="0"/>
        </a:xfrm>
      </p:grpSpPr>
      <p:sp>
        <p:nvSpPr>
          <p:cNvPr id="239" name="Google Shape;239;p7"/>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7"/>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1" name="Google Shape;241;p7"/>
          <p:cNvGrpSpPr/>
          <p:nvPr/>
        </p:nvGrpSpPr>
        <p:grpSpPr>
          <a:xfrm>
            <a:off x="-61" y="3822219"/>
            <a:ext cx="12191838" cy="3035758"/>
            <a:chOff x="2579427" y="3822219"/>
            <a:chExt cx="6852812" cy="3035758"/>
          </a:xfrm>
        </p:grpSpPr>
        <p:sp>
          <p:nvSpPr>
            <p:cNvPr id="242" name="Google Shape;242;p7"/>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243;p7"/>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7"/>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p7"/>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p7"/>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p7"/>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48" name="Google Shape;248;p7"/>
          <p:cNvSpPr/>
          <p:nvPr/>
        </p:nvSpPr>
        <p:spPr>
          <a:xfrm>
            <a:off x="6254837" y="17057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9" name="Google Shape;249;p7"/>
          <p:cNvSpPr/>
          <p:nvPr/>
        </p:nvSpPr>
        <p:spPr>
          <a:xfrm>
            <a:off x="32819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250;p7"/>
          <p:cNvSpPr/>
          <p:nvPr/>
        </p:nvSpPr>
        <p:spPr>
          <a:xfrm>
            <a:off x="7618760" y="26048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51" name="Google Shape;251;p7"/>
          <p:cNvGrpSpPr/>
          <p:nvPr/>
        </p:nvGrpSpPr>
        <p:grpSpPr>
          <a:xfrm flipH="1">
            <a:off x="430589" y="4984367"/>
            <a:ext cx="3753057" cy="1873569"/>
            <a:chOff x="6689597" y="4026978"/>
            <a:chExt cx="1992915" cy="994886"/>
          </a:xfrm>
        </p:grpSpPr>
        <p:sp>
          <p:nvSpPr>
            <p:cNvPr id="252"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56" name="Google Shape;256;p7"/>
          <p:cNvSpPr/>
          <p:nvPr/>
        </p:nvSpPr>
        <p:spPr>
          <a:xfrm flipH="1">
            <a:off x="-18498" y="-2075"/>
            <a:ext cx="12243025" cy="6862144"/>
          </a:xfrm>
          <a:custGeom>
            <a:avLst/>
            <a:gdLst/>
            <a:ahLst/>
            <a:cxnLst/>
            <a:rect l="l" t="t" r="r" b="b"/>
            <a:pathLst>
              <a:path w="12243025" h="6862144" extrusionOk="0">
                <a:moveTo>
                  <a:pt x="12243025" y="0"/>
                </a:moveTo>
                <a:lnTo>
                  <a:pt x="4411278" y="726"/>
                </a:lnTo>
                <a:cubicBezTo>
                  <a:pt x="4411281" y="1176"/>
                  <a:pt x="4411285" y="1625"/>
                  <a:pt x="4411288" y="2075"/>
                </a:cubicBezTo>
                <a:lnTo>
                  <a:pt x="0" y="2075"/>
                </a:lnTo>
                <a:lnTo>
                  <a:pt x="0" y="6860075"/>
                </a:lnTo>
                <a:lnTo>
                  <a:pt x="4423732" y="6860075"/>
                </a:lnTo>
                <a:cubicBezTo>
                  <a:pt x="4423732" y="6860201"/>
                  <a:pt x="4423731" y="6860328"/>
                  <a:pt x="4423731" y="6860454"/>
                </a:cubicBezTo>
                <a:lnTo>
                  <a:pt x="6396400" y="6862144"/>
                </a:lnTo>
                <a:cubicBezTo>
                  <a:pt x="6441879" y="6615593"/>
                  <a:pt x="6322284" y="6224001"/>
                  <a:pt x="6674328" y="5930798"/>
                </a:cubicBezTo>
                <a:cubicBezTo>
                  <a:pt x="7026372" y="5637596"/>
                  <a:pt x="8318429" y="6018904"/>
                  <a:pt x="8508663" y="5102930"/>
                </a:cubicBezTo>
                <a:cubicBezTo>
                  <a:pt x="8698898" y="4186955"/>
                  <a:pt x="7728843" y="3822047"/>
                  <a:pt x="7559639" y="2870193"/>
                </a:cubicBezTo>
                <a:cubicBezTo>
                  <a:pt x="7390435" y="1918339"/>
                  <a:pt x="8252498" y="1074406"/>
                  <a:pt x="9213056" y="1111424"/>
                </a:cubicBezTo>
                <a:cubicBezTo>
                  <a:pt x="10173614" y="1148442"/>
                  <a:pt x="10422928" y="296938"/>
                  <a:pt x="11045401" y="332505"/>
                </a:cubicBezTo>
                <a:cubicBezTo>
                  <a:pt x="11667875" y="368072"/>
                  <a:pt x="12042610" y="948961"/>
                  <a:pt x="12242214" y="893544"/>
                </a:cubicBezTo>
                <a:cubicBezTo>
                  <a:pt x="12242484" y="595696"/>
                  <a:pt x="12242755" y="297848"/>
                  <a:pt x="12243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257;p7"/>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258;p7"/>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7"/>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7"/>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261;p7"/>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262;p7"/>
          <p:cNvSpPr txBox="1">
            <a:spLocks noGrp="1"/>
          </p:cNvSpPr>
          <p:nvPr>
            <p:ph type="title"/>
          </p:nvPr>
        </p:nvSpPr>
        <p:spPr>
          <a:xfrm>
            <a:off x="4759000" y="669575"/>
            <a:ext cx="7017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200"/>
              <a:buFont typeface="Aldrich"/>
              <a:buNone/>
              <a:defRPr sz="4200">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263" name="Google Shape;263;p7"/>
          <p:cNvSpPr txBox="1">
            <a:spLocks noGrp="1"/>
          </p:cNvSpPr>
          <p:nvPr>
            <p:ph type="body" idx="1"/>
          </p:nvPr>
        </p:nvSpPr>
        <p:spPr>
          <a:xfrm>
            <a:off x="4759000"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4" name="Google Shape;264;p7"/>
          <p:cNvSpPr txBox="1">
            <a:spLocks noGrp="1"/>
          </p:cNvSpPr>
          <p:nvPr>
            <p:ph type="body" idx="2"/>
          </p:nvPr>
        </p:nvSpPr>
        <p:spPr>
          <a:xfrm>
            <a:off x="8716925"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7"/>
          <p:cNvSpPr txBox="1">
            <a:spLocks noGrp="1"/>
          </p:cNvSpPr>
          <p:nvPr>
            <p:ph type="body" idx="3"/>
          </p:nvPr>
        </p:nvSpPr>
        <p:spPr>
          <a:xfrm>
            <a:off x="4759000"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6" name="Google Shape;266;p7"/>
          <p:cNvSpPr txBox="1">
            <a:spLocks noGrp="1"/>
          </p:cNvSpPr>
          <p:nvPr>
            <p:ph type="body" idx="4"/>
          </p:nvPr>
        </p:nvSpPr>
        <p:spPr>
          <a:xfrm>
            <a:off x="8716925"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7" name="Google Shape;267;p7"/>
          <p:cNvSpPr txBox="1">
            <a:spLocks noGrp="1"/>
          </p:cNvSpPr>
          <p:nvPr>
            <p:ph type="title" idx="5"/>
          </p:nvPr>
        </p:nvSpPr>
        <p:spPr>
          <a:xfrm>
            <a:off x="4759000"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8" name="Google Shape;268;p7"/>
          <p:cNvSpPr txBox="1">
            <a:spLocks noGrp="1"/>
          </p:cNvSpPr>
          <p:nvPr>
            <p:ph type="title" idx="6"/>
          </p:nvPr>
        </p:nvSpPr>
        <p:spPr>
          <a:xfrm>
            <a:off x="8716925"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9" name="Google Shape;269;p7"/>
          <p:cNvSpPr txBox="1">
            <a:spLocks noGrp="1"/>
          </p:cNvSpPr>
          <p:nvPr>
            <p:ph type="title" idx="7"/>
          </p:nvPr>
        </p:nvSpPr>
        <p:spPr>
          <a:xfrm>
            <a:off x="4759000"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70" name="Google Shape;270;p7"/>
          <p:cNvSpPr txBox="1">
            <a:spLocks noGrp="1"/>
          </p:cNvSpPr>
          <p:nvPr>
            <p:ph type="title" idx="8"/>
          </p:nvPr>
        </p:nvSpPr>
        <p:spPr>
          <a:xfrm>
            <a:off x="8716925"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35" name="Title 1">
            <a:extLst>
              <a:ext uri="{FF2B5EF4-FFF2-40B4-BE49-F238E27FC236}">
                <a16:creationId xmlns="" xmlns:a16="http://schemas.microsoft.com/office/drawing/2014/main" id="{B6D0381C-1DFF-4695-BC42-D66D1B50C183}"/>
              </a:ext>
            </a:extLst>
          </p:cNvPr>
          <p:cNvSpPr txBox="1">
            <a:spLocks/>
          </p:cNvSpPr>
          <p:nvPr userDrawn="1"/>
        </p:nvSpPr>
        <p:spPr>
          <a:xfrm>
            <a:off x="10286307" y="-2528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6" name="Title 1">
            <a:extLst>
              <a:ext uri="{FF2B5EF4-FFF2-40B4-BE49-F238E27FC236}">
                <a16:creationId xmlns="" xmlns:a16="http://schemas.microsoft.com/office/drawing/2014/main" id="{B69DB110-93AA-4843-821A-C021D90491BB}"/>
              </a:ext>
            </a:extLst>
          </p:cNvPr>
          <p:cNvSpPr txBox="1">
            <a:spLocks/>
          </p:cNvSpPr>
          <p:nvPr userDrawn="1"/>
        </p:nvSpPr>
        <p:spPr>
          <a:xfrm rot="5400000">
            <a:off x="-848240" y="5689971"/>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4935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004 Section Title">
  <p:cSld name="004 Section Title">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287;p8"/>
          <p:cNvSpPr/>
          <p:nvPr/>
        </p:nvSpPr>
        <p:spPr>
          <a:xfrm>
            <a:off x="8388138" y="2892917"/>
            <a:ext cx="926484" cy="3975969"/>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8" name="Google Shape;288;p8"/>
          <p:cNvSpPr/>
          <p:nvPr/>
        </p:nvSpPr>
        <p:spPr>
          <a:xfrm>
            <a:off x="8388138" y="2892916"/>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289;p8"/>
          <p:cNvSpPr/>
          <p:nvPr/>
        </p:nvSpPr>
        <p:spPr>
          <a:xfrm>
            <a:off x="7463927" y="21396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290;p8"/>
          <p:cNvSpPr/>
          <p:nvPr/>
        </p:nvSpPr>
        <p:spPr>
          <a:xfrm>
            <a:off x="7192136" y="241679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291;p8"/>
          <p:cNvSpPr/>
          <p:nvPr/>
        </p:nvSpPr>
        <p:spPr>
          <a:xfrm>
            <a:off x="8004738" y="2803417"/>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p8"/>
          <p:cNvSpPr txBox="1">
            <a:spLocks noGrp="1"/>
          </p:cNvSpPr>
          <p:nvPr>
            <p:ph type="body" idx="1"/>
          </p:nvPr>
        </p:nvSpPr>
        <p:spPr>
          <a:xfrm>
            <a:off x="590550" y="2584625"/>
            <a:ext cx="77370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298" name="Google Shape;298;p8"/>
          <p:cNvSpPr txBox="1">
            <a:spLocks noGrp="1"/>
          </p:cNvSpPr>
          <p:nvPr>
            <p:ph type="title"/>
          </p:nvPr>
        </p:nvSpPr>
        <p:spPr>
          <a:xfrm>
            <a:off x="590550" y="1660175"/>
            <a:ext cx="7737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SzPts val="4500"/>
              <a:buFont typeface="Aldrich"/>
              <a:buNone/>
              <a:defRPr sz="4500"/>
            </a:lvl1pPr>
            <a:lvl2pPr lvl="1" rtl="0">
              <a:spcBef>
                <a:spcPts val="0"/>
              </a:spcBef>
              <a:spcAft>
                <a:spcPts val="0"/>
              </a:spcAft>
              <a:buSzPts val="4500"/>
              <a:buFont typeface="Abril Fatface"/>
              <a:buNone/>
              <a:defRPr sz="4500">
                <a:latin typeface="Abril Fatface"/>
                <a:ea typeface="Abril Fatface"/>
                <a:cs typeface="Abril Fatface"/>
                <a:sym typeface="Abril Fatface"/>
              </a:defRPr>
            </a:lvl2pPr>
            <a:lvl3pPr lvl="2" rtl="0">
              <a:spcBef>
                <a:spcPts val="0"/>
              </a:spcBef>
              <a:spcAft>
                <a:spcPts val="0"/>
              </a:spcAft>
              <a:buSzPts val="4500"/>
              <a:buFont typeface="Abril Fatface"/>
              <a:buNone/>
              <a:defRPr sz="4500">
                <a:latin typeface="Abril Fatface"/>
                <a:ea typeface="Abril Fatface"/>
                <a:cs typeface="Abril Fatface"/>
                <a:sym typeface="Abril Fatface"/>
              </a:defRPr>
            </a:lvl3pPr>
            <a:lvl4pPr lvl="3" rtl="0">
              <a:spcBef>
                <a:spcPts val="0"/>
              </a:spcBef>
              <a:spcAft>
                <a:spcPts val="0"/>
              </a:spcAft>
              <a:buSzPts val="4500"/>
              <a:buFont typeface="Abril Fatface"/>
              <a:buNone/>
              <a:defRPr sz="4500">
                <a:latin typeface="Abril Fatface"/>
                <a:ea typeface="Abril Fatface"/>
                <a:cs typeface="Abril Fatface"/>
                <a:sym typeface="Abril Fatface"/>
              </a:defRPr>
            </a:lvl4pPr>
            <a:lvl5pPr lvl="4" rtl="0">
              <a:spcBef>
                <a:spcPts val="0"/>
              </a:spcBef>
              <a:spcAft>
                <a:spcPts val="0"/>
              </a:spcAft>
              <a:buSzPts val="4500"/>
              <a:buFont typeface="Abril Fatface"/>
              <a:buNone/>
              <a:defRPr sz="4500">
                <a:latin typeface="Abril Fatface"/>
                <a:ea typeface="Abril Fatface"/>
                <a:cs typeface="Abril Fatface"/>
                <a:sym typeface="Abril Fatface"/>
              </a:defRPr>
            </a:lvl5pPr>
            <a:lvl6pPr lvl="5" rtl="0">
              <a:spcBef>
                <a:spcPts val="0"/>
              </a:spcBef>
              <a:spcAft>
                <a:spcPts val="0"/>
              </a:spcAft>
              <a:buSzPts val="4500"/>
              <a:buFont typeface="Abril Fatface"/>
              <a:buNone/>
              <a:defRPr sz="4500">
                <a:latin typeface="Abril Fatface"/>
                <a:ea typeface="Abril Fatface"/>
                <a:cs typeface="Abril Fatface"/>
                <a:sym typeface="Abril Fatface"/>
              </a:defRPr>
            </a:lvl6pPr>
            <a:lvl7pPr lvl="6" rtl="0">
              <a:spcBef>
                <a:spcPts val="0"/>
              </a:spcBef>
              <a:spcAft>
                <a:spcPts val="0"/>
              </a:spcAft>
              <a:buSzPts val="4500"/>
              <a:buFont typeface="Abril Fatface"/>
              <a:buNone/>
              <a:defRPr sz="4500">
                <a:latin typeface="Abril Fatface"/>
                <a:ea typeface="Abril Fatface"/>
                <a:cs typeface="Abril Fatface"/>
                <a:sym typeface="Abril Fatface"/>
              </a:defRPr>
            </a:lvl7pPr>
            <a:lvl8pPr lvl="7" rtl="0">
              <a:spcBef>
                <a:spcPts val="0"/>
              </a:spcBef>
              <a:spcAft>
                <a:spcPts val="0"/>
              </a:spcAft>
              <a:buSzPts val="4500"/>
              <a:buFont typeface="Abril Fatface"/>
              <a:buNone/>
              <a:defRPr sz="4500">
                <a:latin typeface="Abril Fatface"/>
                <a:ea typeface="Abril Fatface"/>
                <a:cs typeface="Abril Fatface"/>
                <a:sym typeface="Abril Fatface"/>
              </a:defRPr>
            </a:lvl8pPr>
            <a:lvl9pPr lvl="8" rtl="0">
              <a:spcBef>
                <a:spcPts val="0"/>
              </a:spcBef>
              <a:spcAft>
                <a:spcPts val="0"/>
              </a:spcAft>
              <a:buSzPts val="4500"/>
              <a:buFont typeface="Abril Fatface"/>
              <a:buNone/>
              <a:defRPr sz="4500">
                <a:latin typeface="Abril Fatface"/>
                <a:ea typeface="Abril Fatface"/>
                <a:cs typeface="Abril Fatface"/>
                <a:sym typeface="Abril Fatface"/>
              </a:defRPr>
            </a:lvl9pPr>
          </a:lstStyle>
          <a:p>
            <a:endParaRPr/>
          </a:p>
        </p:txBody>
      </p:sp>
      <p:sp>
        <p:nvSpPr>
          <p:cNvPr id="29" name="Title 1">
            <a:extLst>
              <a:ext uri="{FF2B5EF4-FFF2-40B4-BE49-F238E27FC236}">
                <a16:creationId xmlns="" xmlns:a16="http://schemas.microsoft.com/office/drawing/2014/main" id="{5E6CF0F9-C043-46D7-9F31-DD878D302FB4}"/>
              </a:ext>
            </a:extLst>
          </p:cNvPr>
          <p:cNvSpPr txBox="1">
            <a:spLocks/>
          </p:cNvSpPr>
          <p:nvPr userDrawn="1"/>
        </p:nvSpPr>
        <p:spPr>
          <a:xfrm>
            <a:off x="-105787" y="-25188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 xmlns:a16="http://schemas.microsoft.com/office/drawing/2014/main" id="{77F7D6C5-CC3B-4CC0-A37A-0389A821277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206364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17" name="Title 1">
            <a:extLst>
              <a:ext uri="{FF2B5EF4-FFF2-40B4-BE49-F238E27FC236}">
                <a16:creationId xmlns="" xmlns:a16="http://schemas.microsoft.com/office/drawing/2014/main" id="{A4F82977-7949-4B7C-8AD1-8213A403FAD9}"/>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8" name="Title 1">
            <a:extLst>
              <a:ext uri="{FF2B5EF4-FFF2-40B4-BE49-F238E27FC236}">
                <a16:creationId xmlns="" xmlns:a16="http://schemas.microsoft.com/office/drawing/2014/main" id="{C440FED0-93DE-4B49-AC17-91972FDD903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701490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005 One column">
  <p:cSld name="005 One column">
    <p:bg>
      <p:bgPr>
        <a:solidFill>
          <a:schemeClr val="lt2"/>
        </a:solidFill>
        <a:effectLst/>
      </p:bgPr>
    </p:bg>
    <p:spTree>
      <p:nvGrpSpPr>
        <p:cNvPr id="1" name="Shape 316"/>
        <p:cNvGrpSpPr/>
        <p:nvPr/>
      </p:nvGrpSpPr>
      <p:grpSpPr>
        <a:xfrm>
          <a:off x="0" y="0"/>
          <a:ext cx="0" cy="0"/>
          <a:chOff x="0" y="0"/>
          <a:chExt cx="0" cy="0"/>
        </a:xfrm>
      </p:grpSpPr>
      <p:sp>
        <p:nvSpPr>
          <p:cNvPr id="317" name="Google Shape;317;p10"/>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8" name="Google Shape;318;p10"/>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9" name="Google Shape;319;p10"/>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0" name="Google Shape;320;p10"/>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1" name="Google Shape;321;p10"/>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2" name="Google Shape;322;p10"/>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3" name="Google Shape;323;p10"/>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4" name="Google Shape;324;p10"/>
          <p:cNvSpPr/>
          <p:nvPr/>
        </p:nvSpPr>
        <p:spPr>
          <a:xfrm flipH="1">
            <a:off x="6251"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5" name="Google Shape;325;p10"/>
          <p:cNvSpPr/>
          <p:nvPr/>
        </p:nvSpPr>
        <p:spPr>
          <a:xfrm flipH="1">
            <a:off x="6251" y="4614531"/>
            <a:ext cx="12186015" cy="2244932"/>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6" name="Google Shape;326;p10"/>
          <p:cNvSpPr/>
          <p:nvPr/>
        </p:nvSpPr>
        <p:spPr>
          <a:xfrm flipH="1">
            <a:off x="6251"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7" name="Google Shape;327;p10"/>
          <p:cNvSpPr/>
          <p:nvPr/>
        </p:nvSpPr>
        <p:spPr>
          <a:xfrm flipH="1">
            <a:off x="6251"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8" name="Google Shape;328;p10"/>
          <p:cNvSpPr/>
          <p:nvPr/>
        </p:nvSpPr>
        <p:spPr>
          <a:xfrm flipH="1">
            <a:off x="9225768" y="4465676"/>
            <a:ext cx="24774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29" name="Google Shape;329;p10"/>
          <p:cNvGrpSpPr/>
          <p:nvPr/>
        </p:nvGrpSpPr>
        <p:grpSpPr>
          <a:xfrm flipH="1">
            <a:off x="10023150" y="2947309"/>
            <a:ext cx="1738239" cy="1743417"/>
            <a:chOff x="4067175" y="-2019300"/>
            <a:chExt cx="4220050" cy="4232623"/>
          </a:xfrm>
        </p:grpSpPr>
        <p:sp>
          <p:nvSpPr>
            <p:cNvPr id="330" name="Google Shape;330;p10"/>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1" name="Google Shape;331;p10"/>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2" name="Google Shape;332;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3" name="Google Shape;333;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4" name="Google Shape;334;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5" name="Google Shape;335;p10"/>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6" name="Google Shape;336;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7" name="Google Shape;337;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8" name="Google Shape;338;p10"/>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9" name="Google Shape;339;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0" name="Google Shape;340;p10"/>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1" name="Google Shape;341;p10"/>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2" name="Google Shape;342;p10"/>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43" name="Google Shape;343;p10"/>
          <p:cNvGrpSpPr/>
          <p:nvPr/>
        </p:nvGrpSpPr>
        <p:grpSpPr>
          <a:xfrm flipH="1">
            <a:off x="9662121" y="4002367"/>
            <a:ext cx="647105" cy="773048"/>
            <a:chOff x="12650622" y="-224128"/>
            <a:chExt cx="1467358" cy="1752944"/>
          </a:xfrm>
        </p:grpSpPr>
        <p:sp>
          <p:nvSpPr>
            <p:cNvPr id="344" name="Google Shape;344;p10"/>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5" name="Google Shape;345;p10"/>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6" name="Google Shape;346;p10"/>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7" name="Google Shape;347;p10"/>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8" name="Google Shape;348;p10"/>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9" name="Google Shape;349;p10"/>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350" name="Google Shape;350;p10"/>
          <p:cNvSpPr/>
          <p:nvPr/>
        </p:nvSpPr>
        <p:spPr>
          <a:xfrm flipH="1">
            <a:off x="10544108" y="6276755"/>
            <a:ext cx="13788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51" name="Google Shape;351;p10"/>
          <p:cNvGrpSpPr/>
          <p:nvPr/>
        </p:nvGrpSpPr>
        <p:grpSpPr>
          <a:xfrm flipH="1">
            <a:off x="10554784" y="5009996"/>
            <a:ext cx="1445198" cy="1444839"/>
            <a:chOff x="2148829" y="2424101"/>
            <a:chExt cx="2454481" cy="2453871"/>
          </a:xfrm>
        </p:grpSpPr>
        <p:sp>
          <p:nvSpPr>
            <p:cNvPr id="352" name="Google Shape;352;p10"/>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3" name="Google Shape;353;p10"/>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4" name="Google Shape;354;p10"/>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5" name="Google Shape;355;p10"/>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6" name="Google Shape;356;p10"/>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7" name="Google Shape;357;p10"/>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8" name="Google Shape;358;p10"/>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9" name="Google Shape;359;p10"/>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60" name="Google Shape;360;p10"/>
          <p:cNvGrpSpPr/>
          <p:nvPr/>
        </p:nvGrpSpPr>
        <p:grpSpPr>
          <a:xfrm flipH="1">
            <a:off x="-18498" y="-2075"/>
            <a:ext cx="12243025" cy="6862144"/>
            <a:chOff x="-18498" y="-2075"/>
            <a:chExt cx="12243025" cy="6862144"/>
          </a:xfrm>
        </p:grpSpPr>
        <p:sp>
          <p:nvSpPr>
            <p:cNvPr id="361" name="Google Shape;361;p10"/>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62" name="Google Shape;362;p10"/>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6056368" y="1425442"/>
                    <a:pt x="4973376" y="958781"/>
                  </a:cubicBezTo>
                  <a:cubicBezTo>
                    <a:pt x="3890384" y="492120"/>
                    <a:pt x="2927072" y="1065158"/>
                    <a:pt x="3106175" y="1687943"/>
                  </a:cubicBezTo>
                  <a:cubicBezTo>
                    <a:pt x="3285278" y="2310728"/>
                    <a:pt x="3701638" y="2965385"/>
                    <a:pt x="3516222" y="3492072"/>
                  </a:cubicBezTo>
                  <a:cubicBezTo>
                    <a:pt x="3330806" y="4018759"/>
                    <a:pt x="2426224" y="3977124"/>
                    <a:pt x="2155286" y="4206240"/>
                  </a:cubicBezTo>
                  <a:cubicBezTo>
                    <a:pt x="1884348" y="4435356"/>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63" name="Google Shape;363;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2100"/>
              <a:buNone/>
              <a:defRPr sz="2100" b="1">
                <a:solidFill>
                  <a:srgbClr val="E9AA59"/>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64" name="Google Shape;364;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365" name="Google Shape;365;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52" name="Title 1">
            <a:extLst>
              <a:ext uri="{FF2B5EF4-FFF2-40B4-BE49-F238E27FC236}">
                <a16:creationId xmlns="" xmlns:a16="http://schemas.microsoft.com/office/drawing/2014/main" id="{73DD142B-109F-42CB-AFE6-43308A4A9733}"/>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3" name="Title 1">
            <a:extLst>
              <a:ext uri="{FF2B5EF4-FFF2-40B4-BE49-F238E27FC236}">
                <a16:creationId xmlns="" xmlns:a16="http://schemas.microsoft.com/office/drawing/2014/main" id="{B1139A64-C449-4B97-A92A-71E8B82CF96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966177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09 Big Title">
  <p:cSld name="009 Big Title">
    <p:bg>
      <p:bgPr>
        <a:solidFill>
          <a:srgbClr val="F9BC6E"/>
        </a:solidFill>
        <a:effectLst/>
      </p:bgPr>
    </p:bg>
    <p:spTree>
      <p:nvGrpSpPr>
        <p:cNvPr id="1" name="Shape 420"/>
        <p:cNvGrpSpPr/>
        <p:nvPr/>
      </p:nvGrpSpPr>
      <p:grpSpPr>
        <a:xfrm>
          <a:off x="0" y="0"/>
          <a:ext cx="0" cy="0"/>
          <a:chOff x="0" y="0"/>
          <a:chExt cx="0" cy="0"/>
        </a:xfrm>
      </p:grpSpPr>
      <p:sp>
        <p:nvSpPr>
          <p:cNvPr id="421" name="Google Shape;421;p12"/>
          <p:cNvSpPr/>
          <p:nvPr/>
        </p:nvSpPr>
        <p:spPr>
          <a:xfrm flipH="1">
            <a:off x="262272" y="2731825"/>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2" name="Google Shape;422;p12"/>
          <p:cNvSpPr/>
          <p:nvPr/>
        </p:nvSpPr>
        <p:spPr>
          <a:xfrm>
            <a:off x="115838" y="4500300"/>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24" name="Google Shape;424;p12"/>
          <p:cNvGrpSpPr/>
          <p:nvPr/>
        </p:nvGrpSpPr>
        <p:grpSpPr>
          <a:xfrm flipH="1">
            <a:off x="460344" y="3846826"/>
            <a:ext cx="1768593" cy="1886188"/>
            <a:chOff x="-4259888" y="2290454"/>
            <a:chExt cx="4283344" cy="4568148"/>
          </a:xfrm>
        </p:grpSpPr>
        <p:sp>
          <p:nvSpPr>
            <p:cNvPr id="425" name="Google Shape;425;p1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6" name="Google Shape;426;p1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7" name="Google Shape;427;p1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8" name="Google Shape;428;p1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9" name="Google Shape;429;p1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0" name="Google Shape;430;p1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31" name="Google Shape;431;p12"/>
          <p:cNvSpPr/>
          <p:nvPr/>
        </p:nvSpPr>
        <p:spPr>
          <a:xfrm>
            <a:off x="5431809" y="2687423"/>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2" name="Google Shape;432;p12"/>
          <p:cNvSpPr/>
          <p:nvPr/>
        </p:nvSpPr>
        <p:spPr>
          <a:xfrm>
            <a:off x="7010922" y="4926841"/>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3" name="Google Shape;433;p12"/>
          <p:cNvSpPr/>
          <p:nvPr/>
        </p:nvSpPr>
        <p:spPr>
          <a:xfrm>
            <a:off x="0" y="1"/>
            <a:ext cx="12194349" cy="1955241"/>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4" name="Google Shape;434;p12"/>
          <p:cNvSpPr/>
          <p:nvPr/>
        </p:nvSpPr>
        <p:spPr>
          <a:xfrm>
            <a:off x="0" y="1480821"/>
            <a:ext cx="12194349" cy="57505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5" name="Google Shape;435;p12"/>
          <p:cNvSpPr/>
          <p:nvPr/>
        </p:nvSpPr>
        <p:spPr>
          <a:xfrm>
            <a:off x="0" y="594064"/>
            <a:ext cx="12194533" cy="848611"/>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6" name="Google Shape;436;p12"/>
          <p:cNvSpPr/>
          <p:nvPr/>
        </p:nvSpPr>
        <p:spPr>
          <a:xfrm>
            <a:off x="0" y="192306"/>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7" name="Google Shape;437;p12"/>
          <p:cNvSpPr/>
          <p:nvPr/>
        </p:nvSpPr>
        <p:spPr>
          <a:xfrm>
            <a:off x="0" y="0"/>
            <a:ext cx="12194349" cy="104429"/>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8" name="Google Shape;438;p12"/>
          <p:cNvSpPr/>
          <p:nvPr/>
        </p:nvSpPr>
        <p:spPr>
          <a:xfrm>
            <a:off x="0" y="1841998"/>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DE3C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9" name="Google Shape;439;p12"/>
          <p:cNvSpPr/>
          <p:nvPr/>
        </p:nvSpPr>
        <p:spPr>
          <a:xfrm>
            <a:off x="372764" y="5334959"/>
            <a:ext cx="4193098" cy="1343044"/>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1" name="Google Shape;441;p12"/>
          <p:cNvSpPr/>
          <p:nvPr/>
        </p:nvSpPr>
        <p:spPr>
          <a:xfrm>
            <a:off x="723093" y="4901251"/>
            <a:ext cx="2301155" cy="785698"/>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2" name="Google Shape;442;p12"/>
          <p:cNvSpPr/>
          <p:nvPr/>
        </p:nvSpPr>
        <p:spPr>
          <a:xfrm>
            <a:off x="2996742" y="5743141"/>
            <a:ext cx="1356946" cy="364779"/>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3" name="Google Shape;443;p12"/>
          <p:cNvSpPr/>
          <p:nvPr/>
        </p:nvSpPr>
        <p:spPr>
          <a:xfrm>
            <a:off x="2710132" y="4941931"/>
            <a:ext cx="1356941" cy="113936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4" name="Google Shape;444;p12"/>
          <p:cNvSpPr/>
          <p:nvPr/>
        </p:nvSpPr>
        <p:spPr>
          <a:xfrm>
            <a:off x="2793215" y="4960674"/>
            <a:ext cx="1273864" cy="1120545"/>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5" name="Google Shape;445;p12"/>
          <p:cNvSpPr/>
          <p:nvPr/>
        </p:nvSpPr>
        <p:spPr>
          <a:xfrm>
            <a:off x="2791022" y="4941931"/>
            <a:ext cx="1195177" cy="316753"/>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6" name="Google Shape;446;p12"/>
          <p:cNvSpPr/>
          <p:nvPr/>
        </p:nvSpPr>
        <p:spPr>
          <a:xfrm>
            <a:off x="1779570" y="6088778"/>
            <a:ext cx="1214733" cy="12372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47" name="Google Shape;447;p12"/>
          <p:cNvGrpSpPr/>
          <p:nvPr/>
        </p:nvGrpSpPr>
        <p:grpSpPr>
          <a:xfrm rot="-567658">
            <a:off x="1936837" y="4975464"/>
            <a:ext cx="1015877" cy="1213593"/>
            <a:chOff x="12650622" y="-224128"/>
            <a:chExt cx="1467358" cy="1752944"/>
          </a:xfrm>
        </p:grpSpPr>
        <p:sp>
          <p:nvSpPr>
            <p:cNvPr id="448" name="Google Shape;448;p1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9" name="Google Shape;449;p1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0" name="Google Shape;450;p1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1" name="Google Shape;451;p1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2" name="Google Shape;452;p1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3" name="Google Shape;453;p1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54" name="Google Shape;454;p12"/>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455" name="Google Shape;455;p12"/>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38" name="Title 1">
            <a:extLst>
              <a:ext uri="{FF2B5EF4-FFF2-40B4-BE49-F238E27FC236}">
                <a16:creationId xmlns="" xmlns:a16="http://schemas.microsoft.com/office/drawing/2014/main" id="{7570C947-3EC1-4102-93DE-7FD6887496EF}"/>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9" name="Title 1">
            <a:extLst>
              <a:ext uri="{FF2B5EF4-FFF2-40B4-BE49-F238E27FC236}">
                <a16:creationId xmlns="" xmlns:a16="http://schemas.microsoft.com/office/drawing/2014/main" id="{DB40ACC2-FB4F-4574-8D8A-92F5A7CD2337}"/>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091161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457"/>
        <p:cNvGrpSpPr/>
        <p:nvPr/>
      </p:nvGrpSpPr>
      <p:grpSpPr>
        <a:xfrm>
          <a:off x="0" y="0"/>
          <a:ext cx="0" cy="0"/>
          <a:chOff x="0" y="0"/>
          <a:chExt cx="0" cy="0"/>
        </a:xfrm>
      </p:grpSpPr>
      <p:grpSp>
        <p:nvGrpSpPr>
          <p:cNvPr id="458" name="Google Shape;458;p13"/>
          <p:cNvGrpSpPr/>
          <p:nvPr/>
        </p:nvGrpSpPr>
        <p:grpSpPr>
          <a:xfrm flipH="1">
            <a:off x="-6006" y="1"/>
            <a:ext cx="12198272" cy="6919414"/>
            <a:chOff x="-266" y="1"/>
            <a:chExt cx="12198272" cy="6919414"/>
          </a:xfrm>
        </p:grpSpPr>
        <p:sp>
          <p:nvSpPr>
            <p:cNvPr id="459" name="Google Shape;459;p13"/>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0" name="Google Shape;460;p13"/>
            <p:cNvSpPr/>
            <p:nvPr/>
          </p:nvSpPr>
          <p:spPr>
            <a:xfrm>
              <a:off x="0" y="1691673"/>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1" name="Google Shape;461;p13"/>
            <p:cNvSpPr/>
            <p:nvPr/>
          </p:nvSpPr>
          <p:spPr>
            <a:xfrm>
              <a:off x="0" y="250121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15230" y="1965913"/>
                    <a:pt x="6969129" y="2047899"/>
                    <a:pt x="6902181" y="2106728"/>
                  </a:cubicBezTo>
                  <a:lnTo>
                    <a:pt x="6854081" y="2142036"/>
                  </a:lnTo>
                  <a:lnTo>
                    <a:pt x="6825018" y="2195581"/>
                  </a:lnTo>
                  <a:cubicBezTo>
                    <a:pt x="6725687" y="2342609"/>
                    <a:pt x="6557473" y="2439276"/>
                    <a:pt x="6366681" y="2439276"/>
                  </a:cubicBezTo>
                  <a:cubicBezTo>
                    <a:pt x="6214048" y="2439276"/>
                    <a:pt x="6075864" y="2377409"/>
                    <a:pt x="5975839" y="2277384"/>
                  </a:cubicBezTo>
                  <a:lnTo>
                    <a:pt x="5933753" y="2226376"/>
                  </a:lnTo>
                  <a:lnTo>
                    <a:pt x="5877214" y="2198628"/>
                  </a:lnTo>
                  <a:cubicBezTo>
                    <a:pt x="5781474" y="2140543"/>
                    <a:pt x="5713429" y="2041386"/>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9" y="2253544"/>
                    <a:pt x="4584288" y="2253544"/>
                  </a:cubicBezTo>
                  <a:cubicBezTo>
                    <a:pt x="4367785"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4" y="1361623"/>
                  </a:cubicBezTo>
                  <a:cubicBezTo>
                    <a:pt x="4903662" y="1182934"/>
                    <a:pt x="5073492" y="1054536"/>
                    <a:pt x="5273231" y="1054536"/>
                  </a:cubicBezTo>
                  <a:cubicBezTo>
                    <a:pt x="5448967" y="1054536"/>
                    <a:pt x="5601558" y="1153977"/>
                    <a:pt x="5677759" y="1299615"/>
                  </a:cubicBezTo>
                  <a:cubicBezTo>
                    <a:pt x="5736836" y="1221034"/>
                    <a:pt x="5818525" y="1160347"/>
                    <a:pt x="5913140"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2" name="Google Shape;462;p13"/>
            <p:cNvSpPr/>
            <p:nvPr/>
          </p:nvSpPr>
          <p:spPr>
            <a:xfrm>
              <a:off x="8947421" y="1811733"/>
              <a:ext cx="3143250" cy="318325"/>
            </a:xfrm>
            <a:custGeom>
              <a:avLst/>
              <a:gdLst/>
              <a:ahLst/>
              <a:cxnLst/>
              <a:rect l="l" t="t" r="r" b="b"/>
              <a:pathLst>
                <a:path w="3143250" h="318325" extrusionOk="0">
                  <a:moveTo>
                    <a:pt x="0" y="318326"/>
                  </a:moveTo>
                  <a:lnTo>
                    <a:pt x="3143250" y="318326"/>
                  </a:lnTo>
                  <a:lnTo>
                    <a:pt x="2933033" y="262509"/>
                  </a:lnTo>
                  <a:cubicBezTo>
                    <a:pt x="2817781" y="231934"/>
                    <a:pt x="2711291" y="184309"/>
                    <a:pt x="2619375" y="122301"/>
                  </a:cubicBezTo>
                  <a:cubicBezTo>
                    <a:pt x="2413254" y="-16859"/>
                    <a:pt x="2106168" y="-16859"/>
                    <a:pt x="1899952" y="122301"/>
                  </a:cubicBezTo>
                  <a:cubicBezTo>
                    <a:pt x="1695736" y="260128"/>
                    <a:pt x="1391507" y="260128"/>
                    <a:pt x="1187291" y="122301"/>
                  </a:cubicBezTo>
                  <a:cubicBezTo>
                    <a:pt x="945737" y="-40767"/>
                    <a:pt x="585978" y="-40767"/>
                    <a:pt x="344424" y="122301"/>
                  </a:cubicBezTo>
                  <a:cubicBezTo>
                    <a:pt x="236601" y="195072"/>
                    <a:pt x="121348" y="260604"/>
                    <a:pt x="0" y="318326"/>
                  </a:cubicBezTo>
                  <a:lnTo>
                    <a:pt x="0" y="318326"/>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3" name="Google Shape;463;p13"/>
            <p:cNvSpPr/>
            <p:nvPr/>
          </p:nvSpPr>
          <p:spPr>
            <a:xfrm>
              <a:off x="7588288" y="2969887"/>
              <a:ext cx="3606069" cy="366212"/>
            </a:xfrm>
            <a:custGeom>
              <a:avLst/>
              <a:gdLst/>
              <a:ahLst/>
              <a:cxnLst/>
              <a:rect l="l" t="t" r="r" b="b"/>
              <a:pathLst>
                <a:path w="3606069" h="366212" extrusionOk="0">
                  <a:moveTo>
                    <a:pt x="3273266" y="366212"/>
                  </a:moveTo>
                  <a:lnTo>
                    <a:pt x="0" y="366212"/>
                  </a:lnTo>
                  <a:lnTo>
                    <a:pt x="144113" y="312110"/>
                  </a:lnTo>
                  <a:cubicBezTo>
                    <a:pt x="267653" y="265819"/>
                    <a:pt x="382715" y="199334"/>
                    <a:pt x="484632" y="115514"/>
                  </a:cubicBezTo>
                  <a:cubicBezTo>
                    <a:pt x="671893" y="-38505"/>
                    <a:pt x="941927" y="-38505"/>
                    <a:pt x="1129093" y="115514"/>
                  </a:cubicBezTo>
                  <a:cubicBezTo>
                    <a:pt x="1329690" y="280583"/>
                    <a:pt x="1619155" y="280583"/>
                    <a:pt x="1819751" y="115514"/>
                  </a:cubicBezTo>
                  <a:cubicBezTo>
                    <a:pt x="1978533" y="-15073"/>
                    <a:pt x="2207514" y="-15073"/>
                    <a:pt x="2366296" y="115514"/>
                  </a:cubicBezTo>
                  <a:cubicBezTo>
                    <a:pt x="2547747" y="264771"/>
                    <a:pt x="2809494" y="264771"/>
                    <a:pt x="2990945" y="115514"/>
                  </a:cubicBezTo>
                  <a:cubicBezTo>
                    <a:pt x="3080099" y="42172"/>
                    <a:pt x="3199162" y="16359"/>
                    <a:pt x="3310700" y="46268"/>
                  </a:cubicBezTo>
                  <a:cubicBezTo>
                    <a:pt x="3422238" y="76176"/>
                    <a:pt x="3512439" y="157996"/>
                    <a:pt x="3552920" y="266105"/>
                  </a:cubicBezTo>
                  <a:cubicBezTo>
                    <a:pt x="3566351" y="302014"/>
                    <a:pt x="3584353" y="335542"/>
                    <a:pt x="3606070" y="366117"/>
                  </a:cubicBezTo>
                  <a:lnTo>
                    <a:pt x="3273266" y="36611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4" name="Google Shape;464;p13"/>
            <p:cNvSpPr/>
            <p:nvPr/>
          </p:nvSpPr>
          <p:spPr>
            <a:xfrm>
              <a:off x="0" y="5186149"/>
              <a:ext cx="12194349" cy="1672246"/>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5" name="Google Shape;465;p13"/>
            <p:cNvSpPr/>
            <p:nvPr/>
          </p:nvSpPr>
          <p:spPr>
            <a:xfrm>
              <a:off x="-81" y="5403001"/>
              <a:ext cx="12194349" cy="28104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6" name="Google Shape;466;p13"/>
            <p:cNvSpPr/>
            <p:nvPr/>
          </p:nvSpPr>
          <p:spPr>
            <a:xfrm>
              <a:off x="0" y="6402906"/>
              <a:ext cx="12194533" cy="414735"/>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7" name="Google Shape;467;p13"/>
            <p:cNvSpPr/>
            <p:nvPr/>
          </p:nvSpPr>
          <p:spPr>
            <a:xfrm>
              <a:off x="-266" y="5975923"/>
              <a:ext cx="12194533" cy="2826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8" name="Google Shape;468;p13"/>
            <p:cNvSpPr/>
            <p:nvPr/>
          </p:nvSpPr>
          <p:spPr>
            <a:xfrm>
              <a:off x="0" y="5186149"/>
              <a:ext cx="12194349" cy="51037"/>
            </a:xfrm>
            <a:custGeom>
              <a:avLst/>
              <a:gdLst/>
              <a:ahLst/>
              <a:cxnLst/>
              <a:rect l="l" t="t" r="r" b="b"/>
              <a:pathLst>
                <a:path w="6860393" h="104691" extrusionOk="0">
                  <a:moveTo>
                    <a:pt x="0" y="0"/>
                  </a:moveTo>
                  <a:lnTo>
                    <a:pt x="6860394" y="0"/>
                  </a:lnTo>
                  <a:lnTo>
                    <a:pt x="6860394" y="104691"/>
                  </a:lnTo>
                  <a:lnTo>
                    <a:pt x="0" y="104691"/>
                  </a:lnTo>
                  <a:close/>
                </a:path>
              </a:pathLst>
            </a:custGeom>
            <a:solidFill>
              <a:srgbClr val="0B93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69" name="Google Shape;469;p13"/>
            <p:cNvGrpSpPr/>
            <p:nvPr/>
          </p:nvGrpSpPr>
          <p:grpSpPr>
            <a:xfrm>
              <a:off x="0" y="4274701"/>
              <a:ext cx="12194533" cy="1071701"/>
              <a:chOff x="0" y="5280348"/>
              <a:chExt cx="12194533" cy="1762086"/>
            </a:xfrm>
          </p:grpSpPr>
          <p:sp>
            <p:nvSpPr>
              <p:cNvPr id="470" name="Google Shape;470;p13"/>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1" name="Google Shape;471;p13"/>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2" name="Google Shape;472;p13"/>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3" name="Google Shape;473;p13"/>
              <p:cNvSpPr/>
              <p:nvPr/>
            </p:nvSpPr>
            <p:spPr>
              <a:xfrm>
                <a:off x="0" y="6711325"/>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474" name="Google Shape;474;p13"/>
            <p:cNvSpPr/>
            <p:nvPr/>
          </p:nvSpPr>
          <p:spPr>
            <a:xfrm>
              <a:off x="1" y="6752375"/>
              <a:ext cx="12198005"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0" i="0" u="none" strike="noStrike" kern="1200" cap="none" spc="0" normalizeH="0" baseline="0" noProof="0">
                  <a:ln>
                    <a:noFill/>
                  </a:ln>
                  <a:solidFill>
                    <a:srgbClr val="000000"/>
                  </a:solidFill>
                  <a:effectLst/>
                  <a:uLnTx/>
                  <a:uFillTx/>
                  <a:latin typeface="Calibri"/>
                  <a:ea typeface="Calibri"/>
                  <a:cs typeface="Calibri"/>
                  <a:sym typeface="Calibri"/>
                </a:rPr>
                <a:t> </a:t>
              </a:r>
              <a:endParaRPr kumimoji="0" sz="1800" b="0" i="0" u="none" strike="noStrike" kern="1200" cap="none" spc="0" normalizeH="0" baseline="0" noProof="0">
                <a:ln>
                  <a:noFill/>
                </a:ln>
                <a:solidFill>
                  <a:srgbClr val="FFFBF8"/>
                </a:solidFill>
                <a:effectLst/>
                <a:uLnTx/>
                <a:uFillTx/>
                <a:latin typeface="Arial"/>
                <a:ea typeface="+mn-ea"/>
                <a:cs typeface="+mn-cs"/>
              </a:endParaRPr>
            </a:p>
          </p:txBody>
        </p:sp>
        <p:grpSp>
          <p:nvGrpSpPr>
            <p:cNvPr id="475" name="Google Shape;475;p13"/>
            <p:cNvGrpSpPr/>
            <p:nvPr/>
          </p:nvGrpSpPr>
          <p:grpSpPr>
            <a:xfrm>
              <a:off x="9261102" y="1405623"/>
              <a:ext cx="2930722" cy="3360545"/>
              <a:chOff x="231649" y="2116677"/>
              <a:chExt cx="3567960" cy="4091241"/>
            </a:xfrm>
          </p:grpSpPr>
          <p:grpSp>
            <p:nvGrpSpPr>
              <p:cNvPr id="476" name="Google Shape;476;p13"/>
              <p:cNvGrpSpPr/>
              <p:nvPr/>
            </p:nvGrpSpPr>
            <p:grpSpPr>
              <a:xfrm>
                <a:off x="231649" y="2773013"/>
                <a:ext cx="1834009" cy="3417487"/>
                <a:chOff x="3732495" y="1449310"/>
                <a:chExt cx="1834009" cy="3417487"/>
              </a:xfrm>
            </p:grpSpPr>
            <p:sp>
              <p:nvSpPr>
                <p:cNvPr id="477" name="Google Shape;477;p13"/>
                <p:cNvSpPr/>
                <p:nvPr/>
              </p:nvSpPr>
              <p:spPr>
                <a:xfrm>
                  <a:off x="4534185" y="1954243"/>
                  <a:ext cx="621029" cy="2912554"/>
                </a:xfrm>
                <a:custGeom>
                  <a:avLst/>
                  <a:gdLst/>
                  <a:ahLst/>
                  <a:cxnLst/>
                  <a:rect l="l" t="t" r="r" b="b"/>
                  <a:pathLst>
                    <a:path w="621029" h="2912554" extrusionOk="0">
                      <a:moveTo>
                        <a:pt x="621030" y="2912555"/>
                      </a:moveTo>
                      <a:lnTo>
                        <a:pt x="621030" y="2175034"/>
                      </a:lnTo>
                      <a:cubicBezTo>
                        <a:pt x="621030" y="1411415"/>
                        <a:pt x="420053" y="661321"/>
                        <a:pt x="38195" y="0"/>
                      </a:cubicBezTo>
                      <a:lnTo>
                        <a:pt x="0" y="18193"/>
                      </a:lnTo>
                      <a:cubicBezTo>
                        <a:pt x="468821" y="941356"/>
                        <a:pt x="519684" y="1849469"/>
                        <a:pt x="374047" y="2912555"/>
                      </a:cubicBezTo>
                      <a:lnTo>
                        <a:pt x="621030" y="2912555"/>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8" name="Google Shape;478;p13"/>
                <p:cNvSpPr/>
                <p:nvPr/>
              </p:nvSpPr>
              <p:spPr>
                <a:xfrm>
                  <a:off x="4534185" y="1954243"/>
                  <a:ext cx="110204" cy="153352"/>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9" name="Google Shape;479;p13"/>
                <p:cNvSpPr/>
                <p:nvPr/>
              </p:nvSpPr>
              <p:spPr>
                <a:xfrm>
                  <a:off x="3914679" y="1449310"/>
                  <a:ext cx="945070" cy="498646"/>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0" name="Google Shape;480;p13"/>
                <p:cNvSpPr/>
                <p:nvPr/>
              </p:nvSpPr>
              <p:spPr>
                <a:xfrm>
                  <a:off x="3732495" y="1635094"/>
                  <a:ext cx="1834009" cy="842928"/>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1" name="Google Shape;481;p13"/>
                <p:cNvSpPr/>
                <p:nvPr/>
              </p:nvSpPr>
              <p:spPr>
                <a:xfrm>
                  <a:off x="4277189" y="1894251"/>
                  <a:ext cx="949844" cy="583771"/>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82" name="Google Shape;482;p13"/>
              <p:cNvGrpSpPr/>
              <p:nvPr/>
            </p:nvGrpSpPr>
            <p:grpSpPr>
              <a:xfrm>
                <a:off x="1603968" y="2116677"/>
                <a:ext cx="2195641" cy="4091241"/>
                <a:chOff x="6245637" y="775556"/>
                <a:chExt cx="2195641" cy="4091241"/>
              </a:xfrm>
            </p:grpSpPr>
            <p:sp>
              <p:nvSpPr>
                <p:cNvPr id="483" name="Google Shape;483;p13"/>
                <p:cNvSpPr/>
                <p:nvPr/>
              </p:nvSpPr>
              <p:spPr>
                <a:xfrm>
                  <a:off x="6738079" y="1380076"/>
                  <a:ext cx="743521" cy="3486721"/>
                </a:xfrm>
                <a:custGeom>
                  <a:avLst/>
                  <a:gdLst/>
                  <a:ahLst/>
                  <a:cxnLst/>
                  <a:rect l="l" t="t" r="r" b="b"/>
                  <a:pathLst>
                    <a:path w="743521" h="3486721" extrusionOk="0">
                      <a:moveTo>
                        <a:pt x="0" y="3486722"/>
                      </a:moveTo>
                      <a:lnTo>
                        <a:pt x="0" y="2603849"/>
                      </a:lnTo>
                      <a:cubicBezTo>
                        <a:pt x="0" y="1689735"/>
                        <a:pt x="240602" y="791718"/>
                        <a:pt x="697706" y="0"/>
                      </a:cubicBezTo>
                      <a:lnTo>
                        <a:pt x="743522" y="21812"/>
                      </a:lnTo>
                      <a:cubicBezTo>
                        <a:pt x="182308" y="1126998"/>
                        <a:pt x="121444" y="2214182"/>
                        <a:pt x="295751" y="3486722"/>
                      </a:cubicBezTo>
                      <a:lnTo>
                        <a:pt x="0" y="3486722"/>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4" name="Google Shape;484;p13"/>
                <p:cNvSpPr/>
                <p:nvPr/>
              </p:nvSpPr>
              <p:spPr>
                <a:xfrm>
                  <a:off x="7349584" y="1380172"/>
                  <a:ext cx="132016" cy="18364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5" name="Google Shape;485;p13"/>
                <p:cNvSpPr/>
                <p:nvPr/>
              </p:nvSpPr>
              <p:spPr>
                <a:xfrm>
                  <a:off x="7091933" y="775556"/>
                  <a:ext cx="1131284" cy="59699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6" name="Google Shape;486;p13"/>
                <p:cNvSpPr/>
                <p:nvPr/>
              </p:nvSpPr>
              <p:spPr>
                <a:xfrm>
                  <a:off x="6245637" y="998045"/>
                  <a:ext cx="2195641" cy="1009062"/>
                </a:xfrm>
                <a:custGeom>
                  <a:avLst/>
                  <a:gdLst/>
                  <a:ahLst/>
                  <a:cxnLst/>
                  <a:rect l="l" t="t" r="r" b="b"/>
                  <a:pathLst>
                    <a:path w="2195641" h="1009062" extrusionOk="0">
                      <a:moveTo>
                        <a:pt x="2192941" y="1009062"/>
                      </a:moveTo>
                      <a:cubicBezTo>
                        <a:pt x="2242757" y="437372"/>
                        <a:pt x="1591247" y="107997"/>
                        <a:pt x="1235964" y="329644"/>
                      </a:cubicBezTo>
                      <a:cubicBezTo>
                        <a:pt x="1054037" y="-135271"/>
                        <a:pt x="0" y="-82598"/>
                        <a:pt x="0" y="326025"/>
                      </a:cubicBezTo>
                      <a:lnTo>
                        <a:pt x="267367" y="340788"/>
                      </a:lnTo>
                      <a:lnTo>
                        <a:pt x="295275" y="176482"/>
                      </a:lnTo>
                      <a:lnTo>
                        <a:pt x="304419" y="342789"/>
                      </a:lnTo>
                      <a:lnTo>
                        <a:pt x="554450" y="356600"/>
                      </a:lnTo>
                      <a:lnTo>
                        <a:pt x="604457" y="176482"/>
                      </a:lnTo>
                      <a:lnTo>
                        <a:pt x="599599" y="359076"/>
                      </a:lnTo>
                      <a:lnTo>
                        <a:pt x="882301" y="374697"/>
                      </a:lnTo>
                      <a:lnTo>
                        <a:pt x="902780" y="227155"/>
                      </a:lnTo>
                      <a:lnTo>
                        <a:pt x="924116" y="376983"/>
                      </a:lnTo>
                      <a:lnTo>
                        <a:pt x="1213104" y="392890"/>
                      </a:lnTo>
                      <a:lnTo>
                        <a:pt x="1350931" y="479568"/>
                      </a:lnTo>
                      <a:lnTo>
                        <a:pt x="1452848" y="395652"/>
                      </a:lnTo>
                      <a:lnTo>
                        <a:pt x="1402556" y="512048"/>
                      </a:lnTo>
                      <a:lnTo>
                        <a:pt x="1610011" y="642445"/>
                      </a:lnTo>
                      <a:lnTo>
                        <a:pt x="1740503" y="504523"/>
                      </a:lnTo>
                      <a:lnTo>
                        <a:pt x="1680305" y="686737"/>
                      </a:lnTo>
                      <a:lnTo>
                        <a:pt x="1950530" y="856662"/>
                      </a:lnTo>
                      <a:lnTo>
                        <a:pt x="2024444" y="762841"/>
                      </a:lnTo>
                      <a:lnTo>
                        <a:pt x="2019586" y="900096"/>
                      </a:lnTo>
                      <a:lnTo>
                        <a:pt x="2192941" y="1009062"/>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7" name="Google Shape;487;p13"/>
                <p:cNvSpPr/>
                <p:nvPr/>
              </p:nvSpPr>
              <p:spPr>
                <a:xfrm>
                  <a:off x="6652164" y="1308311"/>
                  <a:ext cx="1137071" cy="698795"/>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488" name="Google Shape;488;p13"/>
          <p:cNvGrpSpPr/>
          <p:nvPr/>
        </p:nvGrpSpPr>
        <p:grpSpPr>
          <a:xfrm>
            <a:off x="-18498" y="-2075"/>
            <a:ext cx="12243025" cy="6880617"/>
            <a:chOff x="-18498" y="-2075"/>
            <a:chExt cx="12243025" cy="6880617"/>
          </a:xfrm>
        </p:grpSpPr>
        <p:sp>
          <p:nvSpPr>
            <p:cNvPr id="489"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90"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491" name="Google Shape;491;p13"/>
          <p:cNvSpPr txBox="1">
            <a:spLocks noGrp="1"/>
          </p:cNvSpPr>
          <p:nvPr>
            <p:ph type="subTitle" idx="1"/>
          </p:nvPr>
        </p:nvSpPr>
        <p:spPr>
          <a:xfrm>
            <a:off x="5056206" y="17299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2" name="Google Shape;492;p13"/>
          <p:cNvSpPr txBox="1">
            <a:spLocks noGrp="1"/>
          </p:cNvSpPr>
          <p:nvPr>
            <p:ph type="subTitle" idx="2"/>
          </p:nvPr>
        </p:nvSpPr>
        <p:spPr>
          <a:xfrm>
            <a:off x="5056206" y="33348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3" name="Google Shape;493;p13"/>
          <p:cNvSpPr txBox="1">
            <a:spLocks noGrp="1"/>
          </p:cNvSpPr>
          <p:nvPr>
            <p:ph type="subTitle" idx="3"/>
          </p:nvPr>
        </p:nvSpPr>
        <p:spPr>
          <a:xfrm>
            <a:off x="5056206" y="49397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4" name="Google Shape;494;p13"/>
          <p:cNvSpPr txBox="1">
            <a:spLocks noGrp="1"/>
          </p:cNvSpPr>
          <p:nvPr>
            <p:ph type="title"/>
          </p:nvPr>
        </p:nvSpPr>
        <p:spPr>
          <a:xfrm>
            <a:off x="5056200" y="593375"/>
            <a:ext cx="6720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495" name="Google Shape;495;p13"/>
          <p:cNvSpPr txBox="1">
            <a:spLocks noGrp="1"/>
          </p:cNvSpPr>
          <p:nvPr>
            <p:ph type="body" idx="4"/>
          </p:nvPr>
        </p:nvSpPr>
        <p:spPr>
          <a:xfrm>
            <a:off x="5056200" y="21679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6" name="Google Shape;496;p13"/>
          <p:cNvSpPr txBox="1">
            <a:spLocks noGrp="1"/>
          </p:cNvSpPr>
          <p:nvPr>
            <p:ph type="body" idx="5"/>
          </p:nvPr>
        </p:nvSpPr>
        <p:spPr>
          <a:xfrm>
            <a:off x="5056200" y="37613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7" name="Google Shape;497;p13"/>
          <p:cNvSpPr txBox="1">
            <a:spLocks noGrp="1"/>
          </p:cNvSpPr>
          <p:nvPr>
            <p:ph type="body" idx="6"/>
          </p:nvPr>
        </p:nvSpPr>
        <p:spPr>
          <a:xfrm>
            <a:off x="5056200" y="53530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5" name="Title 1">
            <a:extLst>
              <a:ext uri="{FF2B5EF4-FFF2-40B4-BE49-F238E27FC236}">
                <a16:creationId xmlns="" xmlns:a16="http://schemas.microsoft.com/office/drawing/2014/main" id="{C273E639-DE2E-443C-A1F1-58E3B8A943C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6" name="Title 1">
            <a:extLst>
              <a:ext uri="{FF2B5EF4-FFF2-40B4-BE49-F238E27FC236}">
                <a16:creationId xmlns="" xmlns:a16="http://schemas.microsoft.com/office/drawing/2014/main" id="{023C7E43-BF92-43B6-8EF1-9F12B6555B4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474983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499"/>
        <p:cNvGrpSpPr/>
        <p:nvPr/>
      </p:nvGrpSpPr>
      <p:grpSpPr>
        <a:xfrm>
          <a:off x="0" y="0"/>
          <a:ext cx="0" cy="0"/>
          <a:chOff x="0" y="0"/>
          <a:chExt cx="0" cy="0"/>
        </a:xfrm>
      </p:grpSpPr>
      <p:pic>
        <p:nvPicPr>
          <p:cNvPr id="500" name="Google Shape;500;p14"/>
          <p:cNvPicPr preferRelativeResize="0"/>
          <p:nvPr/>
        </p:nvPicPr>
        <p:blipFill rotWithShape="1">
          <a:blip r:embed="rId2">
            <a:alphaModFix/>
          </a:blip>
          <a:srcRect/>
          <a:stretch/>
        </p:blipFill>
        <p:spPr>
          <a:xfrm>
            <a:off x="-71000" y="0"/>
            <a:ext cx="12263000" cy="2434600"/>
          </a:xfrm>
          <a:prstGeom prst="rect">
            <a:avLst/>
          </a:prstGeom>
          <a:noFill/>
          <a:ln>
            <a:noFill/>
          </a:ln>
        </p:spPr>
      </p:pic>
      <p:sp>
        <p:nvSpPr>
          <p:cNvPr id="501" name="Google Shape;501;p14"/>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2" name="Google Shape;502;p14"/>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3" name="Google Shape;503;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4" name="Google Shape;504;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5" name="Google Shape;505;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6" name="Google Shape;506;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07" name="Google Shape;507;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8" name="Google Shape;508;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9" name="Google Shape;509;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3" name="Title 1">
            <a:extLst>
              <a:ext uri="{FF2B5EF4-FFF2-40B4-BE49-F238E27FC236}">
                <a16:creationId xmlns="" xmlns:a16="http://schemas.microsoft.com/office/drawing/2014/main" id="{8DB32E11-CEF6-4DB4-BC93-732FA54FD990}"/>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4" name="Title 1">
            <a:extLst>
              <a:ext uri="{FF2B5EF4-FFF2-40B4-BE49-F238E27FC236}">
                <a16:creationId xmlns="" xmlns:a16="http://schemas.microsoft.com/office/drawing/2014/main" id="{11F21FD9-F8FB-452A-8706-57FDDE1F61B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BF8">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FFBF8">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918273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10 Text and Image">
  <p:cSld name="010 Text and Image">
    <p:bg>
      <p:bgPr>
        <a:solidFill>
          <a:schemeClr val="accent1"/>
        </a:solidFill>
        <a:effectLst/>
      </p:bgPr>
    </p:bg>
    <p:spTree>
      <p:nvGrpSpPr>
        <p:cNvPr id="1" name="Shape 511"/>
        <p:cNvGrpSpPr/>
        <p:nvPr/>
      </p:nvGrpSpPr>
      <p:grpSpPr>
        <a:xfrm>
          <a:off x="0" y="0"/>
          <a:ext cx="0" cy="0"/>
          <a:chOff x="0" y="0"/>
          <a:chExt cx="0" cy="0"/>
        </a:xfrm>
      </p:grpSpPr>
      <p:sp>
        <p:nvSpPr>
          <p:cNvPr id="512" name="Google Shape;512;p15"/>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3" name="Google Shape;513;p15"/>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516" name="Google Shape;516;p15"/>
          <p:cNvSpPr/>
          <p:nvPr/>
        </p:nvSpPr>
        <p:spPr>
          <a:xfrm flipH="1">
            <a:off x="-2268" y="5422031"/>
            <a:ext cx="12194533" cy="10595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7" name="Google Shape;517;p15"/>
          <p:cNvSpPr/>
          <p:nvPr/>
        </p:nvSpPr>
        <p:spPr>
          <a:xfrm flipH="1">
            <a:off x="0" y="335746"/>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Title 1">
            <a:extLst>
              <a:ext uri="{FF2B5EF4-FFF2-40B4-BE49-F238E27FC236}">
                <a16:creationId xmlns="" xmlns:a16="http://schemas.microsoft.com/office/drawing/2014/main" id="{65EA2CF2-68F5-40A7-8EB6-C74E23D31484}"/>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0" name="Title 1">
            <a:extLst>
              <a:ext uri="{FF2B5EF4-FFF2-40B4-BE49-F238E27FC236}">
                <a16:creationId xmlns="" xmlns:a16="http://schemas.microsoft.com/office/drawing/2014/main" id="{2D46EAA1-444D-472D-981C-7E9E8769B4BD}"/>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360584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3C134B9-D8BC-98E2-684E-85058E0FC19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76390C36-3F8D-4143-84CD-B8AB23D5E2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A6A4B0F0-07C5-35BA-F41F-328BF0A20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EE2BBAB-FBE7-A187-D36C-FD609D8ACE8B}"/>
              </a:ext>
            </a:extLst>
          </p:cNvPr>
          <p:cNvSpPr>
            <a:spLocks noGrp="1"/>
          </p:cNvSpPr>
          <p:nvPr>
            <p:ph type="dt" sz="half" idx="10"/>
          </p:nvPr>
        </p:nvSpPr>
        <p:spPr/>
        <p:txBody>
          <a:bodyPr/>
          <a:lstStyle/>
          <a:p>
            <a:fld id="{EBE79F17-2F3E-41F9-AFB4-F24877A05D58}" type="datetimeFigureOut">
              <a:rPr lang="zh-CN" altLang="en-US" smtClean="0"/>
              <a:t>2023/11/16</a:t>
            </a:fld>
            <a:endParaRPr lang="zh-CN" altLang="en-US"/>
          </a:p>
        </p:txBody>
      </p:sp>
      <p:sp>
        <p:nvSpPr>
          <p:cNvPr id="6" name="页脚占位符 5">
            <a:extLst>
              <a:ext uri="{FF2B5EF4-FFF2-40B4-BE49-F238E27FC236}">
                <a16:creationId xmlns="" xmlns:a16="http://schemas.microsoft.com/office/drawing/2014/main" id="{55F9B7EA-2E15-D560-44B4-3220D895FE4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5C0EE01D-631D-E8EA-DEAD-D73FF587104E}"/>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207540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539"/>
        <p:cNvGrpSpPr/>
        <p:nvPr/>
      </p:nvGrpSpPr>
      <p:grpSpPr>
        <a:xfrm>
          <a:off x="0" y="0"/>
          <a:ext cx="0" cy="0"/>
          <a:chOff x="0" y="0"/>
          <a:chExt cx="0" cy="0"/>
        </a:xfrm>
      </p:grpSpPr>
      <p:sp>
        <p:nvSpPr>
          <p:cNvPr id="540" name="Google Shape;540;p18"/>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1" name="Google Shape;541;p18"/>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2" name="Google Shape;542;p18"/>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3" name="Google Shape;543;p18"/>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4" name="Google Shape;544;p18"/>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5" name="Google Shape;545;p18"/>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6" name="Google Shape;546;p18"/>
          <p:cNvSpPr/>
          <p:nvPr/>
        </p:nvSpPr>
        <p:spPr>
          <a:xfrm rot="2633079">
            <a:off x="6356497" y="-431875"/>
            <a:ext cx="8351332" cy="5997073"/>
          </a:xfrm>
          <a:custGeom>
            <a:avLst/>
            <a:gdLst/>
            <a:ahLst/>
            <a:cxnLst/>
            <a:rect l="l" t="t" r="r" b="b"/>
            <a:pathLst>
              <a:path w="8359879" h="6003211" extrusionOk="0">
                <a:moveTo>
                  <a:pt x="0" y="3467123"/>
                </a:moveTo>
                <a:lnTo>
                  <a:pt x="3608135" y="0"/>
                </a:lnTo>
                <a:lnTo>
                  <a:pt x="8359879" y="4945003"/>
                </a:lnTo>
                <a:lnTo>
                  <a:pt x="7258632" y="6003211"/>
                </a:lnTo>
                <a:lnTo>
                  <a:pt x="7188949" y="5913438"/>
                </a:lnTo>
                <a:cubicBezTo>
                  <a:pt x="7150249" y="5860827"/>
                  <a:pt x="7112533" y="5806686"/>
                  <a:pt x="7075937" y="5751063"/>
                </a:cubicBezTo>
                <a:cubicBezTo>
                  <a:pt x="7020413" y="5666657"/>
                  <a:pt x="6953658" y="5541050"/>
                  <a:pt x="6878107" y="5382716"/>
                </a:cubicBezTo>
                <a:cubicBezTo>
                  <a:pt x="6861153" y="5347163"/>
                  <a:pt x="6843670" y="5309847"/>
                  <a:pt x="6825762" y="5270999"/>
                </a:cubicBezTo>
                <a:cubicBezTo>
                  <a:pt x="6658448" y="4907595"/>
                  <a:pt x="6454155" y="4407988"/>
                  <a:pt x="6235133" y="3853053"/>
                </a:cubicBezTo>
                <a:cubicBezTo>
                  <a:pt x="5936745" y="3097052"/>
                  <a:pt x="5779179" y="2852428"/>
                  <a:pt x="5521481" y="2828648"/>
                </a:cubicBezTo>
                <a:cubicBezTo>
                  <a:pt x="5026324" y="2782973"/>
                  <a:pt x="5083967" y="3347443"/>
                  <a:pt x="4663935" y="3545449"/>
                </a:cubicBezTo>
                <a:cubicBezTo>
                  <a:pt x="4319560" y="3707786"/>
                  <a:pt x="3934709" y="3545449"/>
                  <a:pt x="3705619" y="3333906"/>
                </a:cubicBezTo>
                <a:cubicBezTo>
                  <a:pt x="3365800" y="3019944"/>
                  <a:pt x="3366117" y="2681379"/>
                  <a:pt x="2723992" y="2681379"/>
                </a:cubicBezTo>
                <a:cubicBezTo>
                  <a:pt x="2175429" y="2681379"/>
                  <a:pt x="1811274" y="4055315"/>
                  <a:pt x="630086" y="3836101"/>
                </a:cubicBezTo>
                <a:cubicBezTo>
                  <a:pt x="422613" y="3797597"/>
                  <a:pt x="235911" y="3693040"/>
                  <a:pt x="73387" y="35417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7" name="Google Shape;547;p18"/>
          <p:cNvSpPr/>
          <p:nvPr/>
        </p:nvSpPr>
        <p:spPr>
          <a:xfrm rot="2633079">
            <a:off x="6663991" y="-308012"/>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8" name="Google Shape;548;p18"/>
          <p:cNvSpPr/>
          <p:nvPr/>
        </p:nvSpPr>
        <p:spPr>
          <a:xfrm rot="2633079">
            <a:off x="7203376" y="-90741"/>
            <a:ext cx="7631796" cy="5341998"/>
          </a:xfrm>
          <a:custGeom>
            <a:avLst/>
            <a:gdLst/>
            <a:ahLst/>
            <a:cxnLst/>
            <a:rect l="l" t="t" r="r" b="b"/>
            <a:pathLst>
              <a:path w="7639607" h="5347465" extrusionOk="0">
                <a:moveTo>
                  <a:pt x="5507894" y="2726591"/>
                </a:moveTo>
                <a:lnTo>
                  <a:pt x="7639607" y="4945003"/>
                </a:lnTo>
                <a:lnTo>
                  <a:pt x="7220776" y="5347465"/>
                </a:lnTo>
                <a:lnTo>
                  <a:pt x="7061195" y="5225940"/>
                </a:lnTo>
                <a:cubicBezTo>
                  <a:pt x="6328584" y="4618483"/>
                  <a:pt x="5930811" y="3694531"/>
                  <a:pt x="5752319" y="3204910"/>
                </a:cubicBezTo>
                <a:cubicBezTo>
                  <a:pt x="5710120" y="3089120"/>
                  <a:pt x="5655258" y="2970284"/>
                  <a:pt x="5590573" y="2857162"/>
                </a:cubicBezTo>
                <a:close/>
                <a:moveTo>
                  <a:pt x="0" y="2775000"/>
                </a:moveTo>
                <a:lnTo>
                  <a:pt x="2887862" y="0"/>
                </a:lnTo>
                <a:lnTo>
                  <a:pt x="5131164" y="2334539"/>
                </a:lnTo>
                <a:lnTo>
                  <a:pt x="5107306" y="2317073"/>
                </a:lnTo>
                <a:cubicBezTo>
                  <a:pt x="5014688" y="2261845"/>
                  <a:pt x="4917925" y="2229852"/>
                  <a:pt x="4819858" y="2229852"/>
                </a:cubicBezTo>
                <a:cubicBezTo>
                  <a:pt x="4112671" y="2229852"/>
                  <a:pt x="4308487" y="2730095"/>
                  <a:pt x="3693592" y="2778414"/>
                </a:cubicBezTo>
                <a:cubicBezTo>
                  <a:pt x="3104870" y="2824613"/>
                  <a:pt x="2640653" y="2082352"/>
                  <a:pt x="2039533" y="2082352"/>
                </a:cubicBezTo>
                <a:cubicBezTo>
                  <a:pt x="1265909" y="2082352"/>
                  <a:pt x="1184318" y="3004536"/>
                  <a:pt x="12277" y="2778414"/>
                </a:cubicBez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9" name="Google Shape;549;p18"/>
          <p:cNvSpPr/>
          <p:nvPr/>
        </p:nvSpPr>
        <p:spPr>
          <a:xfrm rot="2633079">
            <a:off x="10964174" y="-112225"/>
            <a:ext cx="1788463" cy="1071899"/>
          </a:xfrm>
          <a:custGeom>
            <a:avLst/>
            <a:gdLst/>
            <a:ahLst/>
            <a:cxnLst/>
            <a:rect l="l" t="t" r="r" b="b"/>
            <a:pathLst>
              <a:path w="1790293" h="1072996" extrusionOk="0">
                <a:moveTo>
                  <a:pt x="0" y="822862"/>
                </a:moveTo>
                <a:lnTo>
                  <a:pt x="856329" y="0"/>
                </a:lnTo>
                <a:lnTo>
                  <a:pt x="1790293" y="971950"/>
                </a:lnTo>
                <a:lnTo>
                  <a:pt x="1687659" y="1001832"/>
                </a:lnTo>
                <a:cubicBezTo>
                  <a:pt x="1634493" y="1014932"/>
                  <a:pt x="1580437" y="1025889"/>
                  <a:pt x="1525582" y="1034604"/>
                </a:cubicBezTo>
                <a:cubicBezTo>
                  <a:pt x="1413474" y="1052407"/>
                  <a:pt x="1301578" y="1060248"/>
                  <a:pt x="1191061" y="1058659"/>
                </a:cubicBezTo>
                <a:cubicBezTo>
                  <a:pt x="1013681" y="1080275"/>
                  <a:pt x="831215" y="1077837"/>
                  <a:pt x="647902" y="1048698"/>
                </a:cubicBezTo>
                <a:cubicBezTo>
                  <a:pt x="428509" y="1013837"/>
                  <a:pt x="221876" y="943108"/>
                  <a:pt x="33954" y="842806"/>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0" name="Google Shape;550;p18"/>
          <p:cNvSpPr/>
          <p:nvPr/>
        </p:nvSpPr>
        <p:spPr>
          <a:xfrm rot="2633079">
            <a:off x="11840458" y="6013873"/>
            <a:ext cx="680507" cy="771510"/>
          </a:xfrm>
          <a:custGeom>
            <a:avLst/>
            <a:gdLst/>
            <a:ahLst/>
            <a:cxnLst/>
            <a:rect l="l" t="t" r="r" b="b"/>
            <a:pathLst>
              <a:path w="681203" h="772300" extrusionOk="0">
                <a:moveTo>
                  <a:pt x="0" y="0"/>
                </a:moveTo>
                <a:lnTo>
                  <a:pt x="681203" y="708908"/>
                </a:lnTo>
                <a:lnTo>
                  <a:pt x="615233" y="772300"/>
                </a:lnTo>
                <a:lnTo>
                  <a:pt x="529815" y="711828"/>
                </a:lnTo>
                <a:cubicBezTo>
                  <a:pt x="499735" y="688861"/>
                  <a:pt x="470543" y="664675"/>
                  <a:pt x="442570" y="638979"/>
                </a:cubicBezTo>
                <a:cubicBezTo>
                  <a:pt x="386728" y="588118"/>
                  <a:pt x="335866" y="533018"/>
                  <a:pt x="289561" y="475480"/>
                </a:cubicBezTo>
                <a:cubicBezTo>
                  <a:pt x="196738" y="360407"/>
                  <a:pt x="121612" y="236748"/>
                  <a:pt x="55704" y="111927"/>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1" name="Google Shape;551;p18"/>
          <p:cNvSpPr/>
          <p:nvPr/>
        </p:nvSpPr>
        <p:spPr>
          <a:xfrm>
            <a:off x="2976333" y="8096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3" name="Google Shape;553;p18"/>
          <p:cNvSpPr/>
          <p:nvPr/>
        </p:nvSpPr>
        <p:spPr>
          <a:xfrm rot="-189358" flipH="1">
            <a:off x="1325910" y="3557719"/>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4" name="Google Shape;554;p18"/>
          <p:cNvSpPr/>
          <p:nvPr/>
        </p:nvSpPr>
        <p:spPr>
          <a:xfrm rot="-526732">
            <a:off x="505626" y="2359840"/>
            <a:ext cx="647873" cy="1246278"/>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5" name="Google Shape;555;p18"/>
          <p:cNvSpPr/>
          <p:nvPr/>
        </p:nvSpPr>
        <p:spPr>
          <a:xfrm rot="-189358" flipH="1">
            <a:off x="1125382" y="726287"/>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6" name="Google Shape;556;p18"/>
          <p:cNvSpPr txBox="1">
            <a:spLocks noGrp="1"/>
          </p:cNvSpPr>
          <p:nvPr>
            <p:ph type="subTitle" idx="1"/>
          </p:nvPr>
        </p:nvSpPr>
        <p:spPr>
          <a:xfrm>
            <a:off x="720400" y="21636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7" name="Google Shape;557;p18"/>
          <p:cNvSpPr txBox="1">
            <a:spLocks noGrp="1"/>
          </p:cNvSpPr>
          <p:nvPr>
            <p:ph type="subTitle" idx="2"/>
          </p:nvPr>
        </p:nvSpPr>
        <p:spPr>
          <a:xfrm>
            <a:off x="720400" y="40203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8" name="Google Shape;558;p18"/>
          <p:cNvSpPr txBox="1">
            <a:spLocks noGrp="1"/>
          </p:cNvSpPr>
          <p:nvPr>
            <p:ph type="subTitle" idx="3"/>
          </p:nvPr>
        </p:nvSpPr>
        <p:spPr>
          <a:xfrm>
            <a:off x="8381787" y="21729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9" name="Google Shape;559;p18"/>
          <p:cNvSpPr txBox="1">
            <a:spLocks noGrp="1"/>
          </p:cNvSpPr>
          <p:nvPr>
            <p:ph type="subTitle" idx="4"/>
          </p:nvPr>
        </p:nvSpPr>
        <p:spPr>
          <a:xfrm>
            <a:off x="4571787" y="21809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0" name="Google Shape;560;p18"/>
          <p:cNvSpPr txBox="1">
            <a:spLocks noGrp="1"/>
          </p:cNvSpPr>
          <p:nvPr>
            <p:ph type="subTitle" idx="5"/>
          </p:nvPr>
        </p:nvSpPr>
        <p:spPr>
          <a:xfrm>
            <a:off x="4435324" y="3948808"/>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1" name="Google Shape;561;p18"/>
          <p:cNvSpPr txBox="1">
            <a:spLocks noGrp="1"/>
          </p:cNvSpPr>
          <p:nvPr>
            <p:ph type="subTitle" idx="6"/>
          </p:nvPr>
        </p:nvSpPr>
        <p:spPr>
          <a:xfrm>
            <a:off x="8381787" y="40017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2" name="Google Shape;562;p18"/>
          <p:cNvSpPr txBox="1">
            <a:spLocks noGrp="1"/>
          </p:cNvSpPr>
          <p:nvPr>
            <p:ph type="title"/>
          </p:nvPr>
        </p:nvSpPr>
        <p:spPr>
          <a:xfrm>
            <a:off x="720400" y="898175"/>
            <a:ext cx="1091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563" name="Google Shape;563;p18"/>
          <p:cNvSpPr txBox="1">
            <a:spLocks noGrp="1"/>
          </p:cNvSpPr>
          <p:nvPr>
            <p:ph type="body" idx="7"/>
          </p:nvPr>
        </p:nvSpPr>
        <p:spPr>
          <a:xfrm>
            <a:off x="4571787" y="25898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564" name="Google Shape;564;p18"/>
          <p:cNvSpPr txBox="1">
            <a:spLocks noGrp="1"/>
          </p:cNvSpPr>
          <p:nvPr>
            <p:ph type="body" idx="8"/>
          </p:nvPr>
        </p:nvSpPr>
        <p:spPr>
          <a:xfrm>
            <a:off x="838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5" name="Google Shape;565;p18"/>
          <p:cNvSpPr txBox="1">
            <a:spLocks noGrp="1"/>
          </p:cNvSpPr>
          <p:nvPr>
            <p:ph type="body" idx="9"/>
          </p:nvPr>
        </p:nvSpPr>
        <p:spPr>
          <a:xfrm>
            <a:off x="457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6" name="Google Shape;566;p18"/>
          <p:cNvSpPr txBox="1">
            <a:spLocks noGrp="1"/>
          </p:cNvSpPr>
          <p:nvPr>
            <p:ph type="body" idx="13"/>
          </p:nvPr>
        </p:nvSpPr>
        <p:spPr>
          <a:xfrm>
            <a:off x="720400"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7" name="Google Shape;567;p18"/>
          <p:cNvSpPr txBox="1">
            <a:spLocks noGrp="1"/>
          </p:cNvSpPr>
          <p:nvPr>
            <p:ph type="body" idx="14"/>
          </p:nvPr>
        </p:nvSpPr>
        <p:spPr>
          <a:xfrm>
            <a:off x="8381787"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8" name="Google Shape;568;p18"/>
          <p:cNvSpPr txBox="1">
            <a:spLocks noGrp="1"/>
          </p:cNvSpPr>
          <p:nvPr>
            <p:ph type="body" idx="15"/>
          </p:nvPr>
        </p:nvSpPr>
        <p:spPr>
          <a:xfrm>
            <a:off x="720400"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4" name="Title 1">
            <a:extLst>
              <a:ext uri="{FF2B5EF4-FFF2-40B4-BE49-F238E27FC236}">
                <a16:creationId xmlns="" xmlns:a16="http://schemas.microsoft.com/office/drawing/2014/main" id="{948ED01C-44A5-4F07-945F-F9D26B48C63B}"/>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5" name="Title 1">
            <a:extLst>
              <a:ext uri="{FF2B5EF4-FFF2-40B4-BE49-F238E27FC236}">
                <a16:creationId xmlns="" xmlns:a16="http://schemas.microsoft.com/office/drawing/2014/main" id="{EAF63E50-5941-462B-926B-EF6C9084A77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166293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bg>
      <p:bgPr>
        <a:solidFill>
          <a:schemeClr val="lt2"/>
        </a:solidFill>
        <a:effectLst/>
      </p:bgPr>
    </p:bg>
    <p:spTree>
      <p:nvGrpSpPr>
        <p:cNvPr id="1" name="Shape 601"/>
        <p:cNvGrpSpPr/>
        <p:nvPr/>
      </p:nvGrpSpPr>
      <p:grpSpPr>
        <a:xfrm>
          <a:off x="0" y="0"/>
          <a:ext cx="0" cy="0"/>
          <a:chOff x="0" y="0"/>
          <a:chExt cx="0" cy="0"/>
        </a:xfrm>
      </p:grpSpPr>
      <p:sp>
        <p:nvSpPr>
          <p:cNvPr id="602" name="Google Shape;602;p21"/>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603" name="Google Shape;603;p21"/>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4" name="Google Shape;604;p21"/>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5" name="Google Shape;605;p21"/>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6" name="Google Shape;606;p21"/>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7" name="Google Shape;607;p21"/>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8" name="Google Shape;608;p21"/>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9" name="Google Shape;609;p21"/>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0" name="Google Shape;610;p21"/>
          <p:cNvSpPr/>
          <p:nvPr/>
        </p:nvSpPr>
        <p:spPr>
          <a:xfrm flipH="1">
            <a:off x="6251" y="5260157"/>
            <a:ext cx="12186015" cy="1598741"/>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1" name="Google Shape;611;p21"/>
          <p:cNvSpPr/>
          <p:nvPr/>
        </p:nvSpPr>
        <p:spPr>
          <a:xfrm flipH="1">
            <a:off x="6251" y="5657555"/>
            <a:ext cx="12186015" cy="1201143"/>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2" name="Google Shape;612;p21"/>
          <p:cNvSpPr/>
          <p:nvPr/>
        </p:nvSpPr>
        <p:spPr>
          <a:xfrm flipH="1">
            <a:off x="6251" y="5943204"/>
            <a:ext cx="12186015" cy="91529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13" name="Google Shape;613;p21"/>
          <p:cNvGrpSpPr/>
          <p:nvPr/>
        </p:nvGrpSpPr>
        <p:grpSpPr>
          <a:xfrm flipH="1">
            <a:off x="601835" y="4367083"/>
            <a:ext cx="1435583" cy="2099267"/>
            <a:chOff x="4610438" y="3689854"/>
            <a:chExt cx="2773002" cy="4054987"/>
          </a:xfrm>
        </p:grpSpPr>
        <p:sp>
          <p:nvSpPr>
            <p:cNvPr id="614" name="Google Shape;614;p21"/>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615" name="Google Shape;615;p21"/>
            <p:cNvGrpSpPr/>
            <p:nvPr/>
          </p:nvGrpSpPr>
          <p:grpSpPr>
            <a:xfrm>
              <a:off x="4610438" y="3689854"/>
              <a:ext cx="2773002" cy="4054987"/>
              <a:chOff x="4768606" y="1356086"/>
              <a:chExt cx="2773002" cy="4054987"/>
            </a:xfrm>
          </p:grpSpPr>
          <p:sp>
            <p:nvSpPr>
              <p:cNvPr id="616" name="Google Shape;616;p21"/>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7" name="Google Shape;617;p21"/>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8" name="Google Shape;618;p21"/>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9" name="Google Shape;619;p21"/>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0" name="Google Shape;620;p21"/>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1" name="Google Shape;621;p21"/>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2" name="Google Shape;622;p21"/>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3" name="Google Shape;623;p21"/>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4" name="Google Shape;624;p21"/>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5" name="Google Shape;625;p21"/>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6" name="Google Shape;626;p21"/>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7" name="Google Shape;627;p21"/>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8" name="Google Shape;628;p21"/>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9" name="Google Shape;629;p21"/>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0" name="Google Shape;630;p21"/>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1" name="Google Shape;631;p21"/>
              <p:cNvGrpSpPr/>
              <p:nvPr/>
            </p:nvGrpSpPr>
            <p:grpSpPr>
              <a:xfrm>
                <a:off x="6306235" y="1356086"/>
                <a:ext cx="1235373" cy="1660293"/>
                <a:chOff x="6306235" y="1356086"/>
                <a:chExt cx="1235373" cy="1660293"/>
              </a:xfrm>
            </p:grpSpPr>
            <p:sp>
              <p:nvSpPr>
                <p:cNvPr id="632" name="Google Shape;632;p21"/>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3" name="Google Shape;633;p21"/>
                <p:cNvGrpSpPr/>
                <p:nvPr/>
              </p:nvGrpSpPr>
              <p:grpSpPr>
                <a:xfrm>
                  <a:off x="6306235" y="1356086"/>
                  <a:ext cx="1235373" cy="1647158"/>
                  <a:chOff x="6306235" y="1356086"/>
                  <a:chExt cx="1235373" cy="1647158"/>
                </a:xfrm>
              </p:grpSpPr>
              <p:sp>
                <p:nvSpPr>
                  <p:cNvPr id="634" name="Google Shape;634;p21"/>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5" name="Google Shape;635;p21"/>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6" name="Google Shape;636;p21"/>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grpSp>
      <p:grpSp>
        <p:nvGrpSpPr>
          <p:cNvPr id="637" name="Google Shape;637;p21"/>
          <p:cNvGrpSpPr/>
          <p:nvPr/>
        </p:nvGrpSpPr>
        <p:grpSpPr>
          <a:xfrm flipH="1">
            <a:off x="3086158" y="4745494"/>
            <a:ext cx="835510" cy="2016215"/>
            <a:chOff x="4028392" y="3097874"/>
            <a:chExt cx="1270158" cy="3065088"/>
          </a:xfrm>
        </p:grpSpPr>
        <p:sp>
          <p:nvSpPr>
            <p:cNvPr id="638" name="Google Shape;638;p2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9" name="Google Shape;639;p2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0" name="Google Shape;640;p2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1" name="Google Shape;641;p2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2" name="Google Shape;642;p2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3" name="Google Shape;643;p2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644" name="Google Shape;644;p21"/>
          <p:cNvGrpSpPr/>
          <p:nvPr/>
        </p:nvGrpSpPr>
        <p:grpSpPr>
          <a:xfrm>
            <a:off x="2172114" y="4705836"/>
            <a:ext cx="835510" cy="2016215"/>
            <a:chOff x="4180792" y="3250274"/>
            <a:chExt cx="1270158" cy="3065088"/>
          </a:xfrm>
        </p:grpSpPr>
        <p:sp>
          <p:nvSpPr>
            <p:cNvPr id="645" name="Google Shape;645;p21"/>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6" name="Google Shape;646;p21"/>
            <p:cNvSpPr/>
            <p:nvPr/>
          </p:nvSpPr>
          <p:spPr>
            <a:xfrm>
              <a:off x="4180792" y="32502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FFFBF8"/>
                  </a:solidFill>
                  <a:effectLst/>
                  <a:uLnTx/>
                  <a:uFillTx/>
                  <a:latin typeface="Arial"/>
                  <a:ea typeface="+mn-ea"/>
                  <a:cs typeface="+mn-cs"/>
                </a:rPr>
                <a:t>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7" name="Google Shape;647;p21"/>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8" name="Google Shape;648;p21"/>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9" name="Google Shape;649;p21"/>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0" name="Google Shape;650;p21"/>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51" name="Google Shape;651;p21"/>
          <p:cNvSpPr/>
          <p:nvPr/>
        </p:nvSpPr>
        <p:spPr>
          <a:xfrm flipH="1">
            <a:off x="6251" y="6328103"/>
            <a:ext cx="12186015" cy="530203"/>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2" name="Google Shape;652;p21"/>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4" name="Title 1">
            <a:extLst>
              <a:ext uri="{FF2B5EF4-FFF2-40B4-BE49-F238E27FC236}">
                <a16:creationId xmlns="" xmlns:a16="http://schemas.microsoft.com/office/drawing/2014/main" id="{DC26E4C9-79FA-4673-8A98-7879785074BA}"/>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5" name="Title 1">
            <a:extLst>
              <a:ext uri="{FF2B5EF4-FFF2-40B4-BE49-F238E27FC236}">
                <a16:creationId xmlns="" xmlns:a16="http://schemas.microsoft.com/office/drawing/2014/main" id="{FA662C1C-4478-4587-B07D-25AF1FF0AFA4}"/>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58296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654"/>
        <p:cNvGrpSpPr/>
        <p:nvPr/>
      </p:nvGrpSpPr>
      <p:grpSpPr>
        <a:xfrm>
          <a:off x="0" y="0"/>
          <a:ext cx="0" cy="0"/>
          <a:chOff x="0" y="0"/>
          <a:chExt cx="0" cy="0"/>
        </a:xfrm>
      </p:grpSpPr>
      <p:sp>
        <p:nvSpPr>
          <p:cNvPr id="655" name="Google Shape;655;p22"/>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rtl="0">
              <a:spcBef>
                <a:spcPts val="0"/>
              </a:spcBef>
              <a:spcAft>
                <a:spcPts val="0"/>
              </a:spcAft>
              <a:buSzPts val="1900"/>
              <a:buChar char="●"/>
              <a:defRPr/>
            </a:lvl1pPr>
            <a:lvl2pPr marL="914400" lvl="1" indent="-349250" algn="r" rtl="0">
              <a:spcBef>
                <a:spcPts val="2100"/>
              </a:spcBef>
              <a:spcAft>
                <a:spcPts val="0"/>
              </a:spcAft>
              <a:buSzPts val="1900"/>
              <a:buChar char="○"/>
              <a:defRPr/>
            </a:lvl2pPr>
            <a:lvl3pPr marL="1371600" lvl="2" indent="-349250" algn="r" rtl="0">
              <a:spcBef>
                <a:spcPts val="2100"/>
              </a:spcBef>
              <a:spcAft>
                <a:spcPts val="0"/>
              </a:spcAft>
              <a:buSzPts val="1900"/>
              <a:buChar char="■"/>
              <a:defRPr/>
            </a:lvl3pPr>
            <a:lvl4pPr marL="1828800" lvl="3" indent="-349250" algn="r" rtl="0">
              <a:spcBef>
                <a:spcPts val="2100"/>
              </a:spcBef>
              <a:spcAft>
                <a:spcPts val="0"/>
              </a:spcAft>
              <a:buSzPts val="1900"/>
              <a:buChar char="●"/>
              <a:defRPr/>
            </a:lvl4pPr>
            <a:lvl5pPr marL="2286000" lvl="4" indent="-349250" algn="r" rtl="0">
              <a:spcBef>
                <a:spcPts val="2100"/>
              </a:spcBef>
              <a:spcAft>
                <a:spcPts val="0"/>
              </a:spcAft>
              <a:buSzPts val="1900"/>
              <a:buChar char="○"/>
              <a:defRPr/>
            </a:lvl5pPr>
            <a:lvl6pPr marL="2743200" lvl="5" indent="-349250" algn="r" rtl="0">
              <a:spcBef>
                <a:spcPts val="2100"/>
              </a:spcBef>
              <a:spcAft>
                <a:spcPts val="0"/>
              </a:spcAft>
              <a:buSzPts val="1900"/>
              <a:buChar char="■"/>
              <a:defRPr/>
            </a:lvl6pPr>
            <a:lvl7pPr marL="3200400" lvl="6" indent="-349250" algn="r" rtl="0">
              <a:spcBef>
                <a:spcPts val="2100"/>
              </a:spcBef>
              <a:spcAft>
                <a:spcPts val="0"/>
              </a:spcAft>
              <a:buSzPts val="1900"/>
              <a:buChar char="●"/>
              <a:defRPr/>
            </a:lvl7pPr>
            <a:lvl8pPr marL="3657600" lvl="7" indent="-349250" algn="r" rtl="0">
              <a:spcBef>
                <a:spcPts val="2100"/>
              </a:spcBef>
              <a:spcAft>
                <a:spcPts val="0"/>
              </a:spcAft>
              <a:buSzPts val="1900"/>
              <a:buChar char="○"/>
              <a:defRPr/>
            </a:lvl8pPr>
            <a:lvl9pPr marL="4114800" lvl="8" indent="-349250" algn="r" rtl="0">
              <a:spcBef>
                <a:spcPts val="2100"/>
              </a:spcBef>
              <a:spcAft>
                <a:spcPts val="2100"/>
              </a:spcAft>
              <a:buSzPts val="1900"/>
              <a:buChar char="■"/>
              <a:defRPr/>
            </a:lvl9pPr>
          </a:lstStyle>
          <a:p>
            <a:endParaRPr/>
          </a:p>
        </p:txBody>
      </p:sp>
      <p:sp>
        <p:nvSpPr>
          <p:cNvPr id="656" name="Google Shape;656;p22"/>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grpSp>
        <p:nvGrpSpPr>
          <p:cNvPr id="657" name="Google Shape;657;p22"/>
          <p:cNvGrpSpPr/>
          <p:nvPr/>
        </p:nvGrpSpPr>
        <p:grpSpPr>
          <a:xfrm>
            <a:off x="822425" y="5519027"/>
            <a:ext cx="2040352" cy="1338977"/>
            <a:chOff x="975725" y="5557227"/>
            <a:chExt cx="2040352" cy="1338977"/>
          </a:xfrm>
        </p:grpSpPr>
        <p:sp>
          <p:nvSpPr>
            <p:cNvPr id="658" name="Google Shape;658;p22"/>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59" name="Google Shape;659;p22"/>
            <p:cNvGrpSpPr/>
            <p:nvPr/>
          </p:nvGrpSpPr>
          <p:grpSpPr>
            <a:xfrm flipH="1">
              <a:off x="1071688" y="5557227"/>
              <a:ext cx="835252" cy="890789"/>
              <a:chOff x="-4259888" y="2290454"/>
              <a:chExt cx="4283344" cy="4568148"/>
            </a:xfrm>
          </p:grpSpPr>
          <p:sp>
            <p:nvSpPr>
              <p:cNvPr id="660" name="Google Shape;660;p2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1" name="Google Shape;661;p2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2" name="Google Shape;662;p2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3" name="Google Shape;663;p2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4" name="Google Shape;664;p2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5" name="Google Shape;665;p2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66" name="Google Shape;666;p22"/>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7" name="Google Shape;667;p22"/>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8" name="Google Shape;668;p22"/>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9" name="Google Shape;669;p22"/>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0" name="Google Shape;670;p22"/>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1" name="Google Shape;671;p22"/>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2" name="Google Shape;672;p22"/>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3" name="Google Shape;673;p22"/>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74" name="Google Shape;674;p22"/>
            <p:cNvGrpSpPr/>
            <p:nvPr/>
          </p:nvGrpSpPr>
          <p:grpSpPr>
            <a:xfrm rot="-568258">
              <a:off x="1768426" y="6089716"/>
              <a:ext cx="479762" cy="573137"/>
              <a:chOff x="12650622" y="-224128"/>
              <a:chExt cx="1467358" cy="1752944"/>
            </a:xfrm>
          </p:grpSpPr>
          <p:sp>
            <p:nvSpPr>
              <p:cNvPr id="675" name="Google Shape;675;p2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6" name="Google Shape;676;p2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7" name="Google Shape;677;p2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8" name="Google Shape;678;p2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9" name="Google Shape;679;p2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0" name="Google Shape;680;p2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sp>
        <p:nvSpPr>
          <p:cNvPr id="681" name="Google Shape;681;p22"/>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2" name="Google Shape;682;p22"/>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3" name="Google Shape;683;p22"/>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4" name="Google Shape;684;p22"/>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5" name="Google Shape;685;p22"/>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Title 1">
            <a:extLst>
              <a:ext uri="{FF2B5EF4-FFF2-40B4-BE49-F238E27FC236}">
                <a16:creationId xmlns="" xmlns:a16="http://schemas.microsoft.com/office/drawing/2014/main" id="{245978A8-C47F-49DA-A154-53FC8B8F996C}"/>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CD19B">
                    <a:lumMod val="5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CD19B">
                  <a:lumMod val="50000"/>
                </a:srgbClr>
              </a:solidFill>
              <a:effectLst/>
              <a:uLnTx/>
              <a:uFillTx/>
              <a:latin typeface="#9Slide07 HoneyCream" pitchFamily="2" charset="0"/>
              <a:ea typeface="+mj-ea"/>
              <a:cs typeface="+mj-cs"/>
            </a:endParaRPr>
          </a:p>
        </p:txBody>
      </p:sp>
      <p:sp>
        <p:nvSpPr>
          <p:cNvPr id="37" name="Title 1">
            <a:extLst>
              <a:ext uri="{FF2B5EF4-FFF2-40B4-BE49-F238E27FC236}">
                <a16:creationId xmlns="" xmlns:a16="http://schemas.microsoft.com/office/drawing/2014/main" id="{0D9168C9-27C1-4828-978E-99F288582C95}"/>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521579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52" name="Google Shape;752;p24"/>
          <p:cNvSpPr txBox="1">
            <a:spLocks noGrp="1"/>
          </p:cNvSpPr>
          <p:nvPr>
            <p:ph type="title"/>
          </p:nvPr>
        </p:nvSpPr>
        <p:spPr>
          <a:xfrm>
            <a:off x="551625" y="1035250"/>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171717"/>
              </a:buClr>
              <a:buSzPts val="4000"/>
              <a:buFont typeface="Aldrich"/>
              <a:buNone/>
              <a:defRPr>
                <a:solidFill>
                  <a:srgbClr val="171717"/>
                </a:solidFill>
              </a:defRPr>
            </a:lvl1pPr>
            <a:lvl2pPr lvl="1"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2pPr>
            <a:lvl3pPr lvl="2"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3pPr>
            <a:lvl4pPr lvl="3"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4pPr>
            <a:lvl5pPr lvl="4"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5pPr>
            <a:lvl6pPr lvl="5"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6pPr>
            <a:lvl7pPr lvl="6"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7pPr>
            <a:lvl8pPr lvl="7"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8pPr>
            <a:lvl9pPr lvl="8"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9pPr>
          </a:lstStyle>
          <a:p>
            <a:endParaRPr/>
          </a:p>
        </p:txBody>
      </p:sp>
      <p:sp>
        <p:nvSpPr>
          <p:cNvPr id="753" name="Google Shape;753;p24"/>
          <p:cNvSpPr txBox="1">
            <a:spLocks noGrp="1"/>
          </p:cNvSpPr>
          <p:nvPr>
            <p:ph type="body" idx="1"/>
          </p:nvPr>
        </p:nvSpPr>
        <p:spPr>
          <a:xfrm>
            <a:off x="551725" y="2569300"/>
            <a:ext cx="5581500" cy="3106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2" name="Title 1">
            <a:extLst>
              <a:ext uri="{FF2B5EF4-FFF2-40B4-BE49-F238E27FC236}">
                <a16:creationId xmlns="" xmlns:a16="http://schemas.microsoft.com/office/drawing/2014/main" id="{05A0AEB4-C558-4C49-8A9C-EA9DE101D67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3" name="Title 1">
            <a:extLst>
              <a:ext uri="{FF2B5EF4-FFF2-40B4-BE49-F238E27FC236}">
                <a16:creationId xmlns="" xmlns:a16="http://schemas.microsoft.com/office/drawing/2014/main" id="{69AA3A48-04C9-4287-9849-6C45F94CB173}"/>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75043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018 Custom Layout 1">
  <p:cSld name="018 Custom Layout 1">
    <p:bg>
      <p:bgPr>
        <a:solidFill>
          <a:schemeClr val="lt2"/>
        </a:solidFill>
        <a:effectLst/>
      </p:bgPr>
    </p:bg>
    <p:spTree>
      <p:nvGrpSpPr>
        <p:cNvPr id="1" name="Shape 755"/>
        <p:cNvGrpSpPr/>
        <p:nvPr/>
      </p:nvGrpSpPr>
      <p:grpSpPr>
        <a:xfrm>
          <a:off x="0" y="0"/>
          <a:ext cx="0" cy="0"/>
          <a:chOff x="0" y="0"/>
          <a:chExt cx="0" cy="0"/>
        </a:xfrm>
      </p:grpSpPr>
      <p:sp>
        <p:nvSpPr>
          <p:cNvPr id="756" name="Google Shape;756;p25"/>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7" name="Google Shape;757;p25"/>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8" name="Google Shape;758;p25"/>
          <p:cNvSpPr/>
          <p:nvPr/>
        </p:nvSpPr>
        <p:spPr>
          <a:xfrm>
            <a:off x="0"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9" name="Google Shape;759;p2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0" name="Google Shape;760;p2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1" name="Google Shape;761;p2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2" name="Google Shape;762;p2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3" name="Google Shape;763;p25"/>
          <p:cNvSpPr/>
          <p:nvPr/>
        </p:nvSpPr>
        <p:spPr>
          <a:xfrm>
            <a:off x="0"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4" name="Google Shape;764;p25"/>
          <p:cNvSpPr/>
          <p:nvPr/>
        </p:nvSpPr>
        <p:spPr>
          <a:xfrm>
            <a:off x="0" y="4789495"/>
            <a:ext cx="12186015" cy="2066596"/>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5" name="Google Shape;765;p25"/>
          <p:cNvSpPr/>
          <p:nvPr/>
        </p:nvSpPr>
        <p:spPr>
          <a:xfrm>
            <a:off x="0"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6" name="Google Shape;766;p25"/>
          <p:cNvGrpSpPr/>
          <p:nvPr/>
        </p:nvGrpSpPr>
        <p:grpSpPr>
          <a:xfrm>
            <a:off x="524687" y="3804537"/>
            <a:ext cx="2711357" cy="2711357"/>
            <a:chOff x="3688117" y="2981594"/>
            <a:chExt cx="3319081" cy="3319081"/>
          </a:xfrm>
        </p:grpSpPr>
        <p:sp>
          <p:nvSpPr>
            <p:cNvPr id="767" name="Google Shape;767;p25"/>
            <p:cNvSpPr/>
            <p:nvPr/>
          </p:nvSpPr>
          <p:spPr>
            <a:xfrm>
              <a:off x="3688117" y="2981594"/>
              <a:ext cx="3319081" cy="3319081"/>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8" name="Google Shape;768;p25"/>
            <p:cNvSpPr/>
            <p:nvPr/>
          </p:nvSpPr>
          <p:spPr>
            <a:xfrm>
              <a:off x="4075594" y="3472227"/>
              <a:ext cx="2544127" cy="2544127"/>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9" name="Google Shape;769;p25"/>
            <p:cNvGrpSpPr/>
            <p:nvPr/>
          </p:nvGrpSpPr>
          <p:grpSpPr>
            <a:xfrm>
              <a:off x="3772727" y="3222908"/>
              <a:ext cx="1113024" cy="1160787"/>
              <a:chOff x="6515927" y="3100079"/>
              <a:chExt cx="1113024" cy="1160787"/>
            </a:xfrm>
          </p:grpSpPr>
          <p:sp>
            <p:nvSpPr>
              <p:cNvPr id="770" name="Google Shape;770;p25"/>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1" name="Google Shape;771;p25"/>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772" name="Google Shape;772;p25"/>
            <p:cNvGrpSpPr/>
            <p:nvPr/>
          </p:nvGrpSpPr>
          <p:grpSpPr>
            <a:xfrm>
              <a:off x="5805957" y="3222908"/>
              <a:ext cx="1113021" cy="1160787"/>
              <a:chOff x="8549157" y="3100079"/>
              <a:chExt cx="1113021" cy="1160787"/>
            </a:xfrm>
          </p:grpSpPr>
          <p:sp>
            <p:nvSpPr>
              <p:cNvPr id="773" name="Google Shape;773;p25"/>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4" name="Google Shape;774;p25"/>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5" name="Google Shape;775;p25"/>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6" name="Google Shape;776;p25"/>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7" name="Google Shape;777;p25"/>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8" name="Google Shape;778;p25"/>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9" name="Google Shape;779;p25"/>
          <p:cNvSpPr/>
          <p:nvPr/>
        </p:nvSpPr>
        <p:spPr>
          <a:xfrm>
            <a:off x="0"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80" name="Google Shape;780;p25"/>
          <p:cNvGrpSpPr/>
          <p:nvPr/>
        </p:nvGrpSpPr>
        <p:grpSpPr>
          <a:xfrm>
            <a:off x="2226386" y="5719655"/>
            <a:ext cx="1483400" cy="540991"/>
            <a:chOff x="4019248" y="2181225"/>
            <a:chExt cx="862141" cy="314420"/>
          </a:xfrm>
        </p:grpSpPr>
        <p:grpSp>
          <p:nvGrpSpPr>
            <p:cNvPr id="781" name="Google Shape;781;p25"/>
            <p:cNvGrpSpPr/>
            <p:nvPr/>
          </p:nvGrpSpPr>
          <p:grpSpPr>
            <a:xfrm>
              <a:off x="4019248" y="2181225"/>
              <a:ext cx="862141" cy="314420"/>
              <a:chOff x="4019248" y="2181225"/>
              <a:chExt cx="862141" cy="314420"/>
            </a:xfrm>
          </p:grpSpPr>
          <p:sp>
            <p:nvSpPr>
              <p:cNvPr id="782" name="Google Shape;782;p25"/>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3" name="Google Shape;783;p25"/>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84" name="Google Shape;784;p25"/>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5" name="Google Shape;785;p25"/>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6" name="Google Shape;786;p25"/>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7" name="Google Shape;787;p25"/>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8" name="Google Shape;788;p25"/>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9" name="Google Shape;789;p25"/>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40" name="Title 1">
            <a:extLst>
              <a:ext uri="{FF2B5EF4-FFF2-40B4-BE49-F238E27FC236}">
                <a16:creationId xmlns="" xmlns:a16="http://schemas.microsoft.com/office/drawing/2014/main" id="{F81DDB2B-8FB7-4BE7-939E-1F31F09EF3E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1" name="Title 1">
            <a:extLst>
              <a:ext uri="{FF2B5EF4-FFF2-40B4-BE49-F238E27FC236}">
                <a16:creationId xmlns="" xmlns:a16="http://schemas.microsoft.com/office/drawing/2014/main" id="{AB002AE8-3FC6-4F8A-B75C-1F8263BF37ED}"/>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76245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47995CA-4D89-9F3A-6A15-A9C95F69D0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15EB2E75-2266-6DE2-3E68-6DCAFC7772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E0BC16C4-D3C4-11FE-C655-B9430931D1D1}"/>
              </a:ext>
            </a:extLst>
          </p:cNvPr>
          <p:cNvSpPr>
            <a:spLocks noGrp="1"/>
          </p:cNvSpPr>
          <p:nvPr>
            <p:ph type="dt" sz="half" idx="10"/>
          </p:nvPr>
        </p:nvSpPr>
        <p:spPr/>
        <p:txBody>
          <a:bodyPr/>
          <a:lstStyle/>
          <a:p>
            <a:fld id="{EBE79F17-2F3E-41F9-AFB4-F24877A05D58}" type="datetimeFigureOut">
              <a:rPr lang="zh-CN" altLang="en-US" smtClean="0"/>
              <a:t>2023/11/16</a:t>
            </a:fld>
            <a:endParaRPr lang="zh-CN" altLang="en-US"/>
          </a:p>
        </p:txBody>
      </p:sp>
      <p:sp>
        <p:nvSpPr>
          <p:cNvPr id="5" name="页脚占位符 4">
            <a:extLst>
              <a:ext uri="{FF2B5EF4-FFF2-40B4-BE49-F238E27FC236}">
                <a16:creationId xmlns="" xmlns:a16="http://schemas.microsoft.com/office/drawing/2014/main" id="{9D5F127A-3563-D041-37B6-910391B1E8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330DD1E-C313-7650-F834-2075FB411DD0}"/>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664713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E1D59FA-520D-6170-795A-15F37FECFE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20F1EF1C-332A-7668-CCB6-F83255646B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E6F50E7A-C103-F2AA-6172-5D60A0EEB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203A60A-03D6-C013-7628-D156381CA89A}"/>
              </a:ext>
            </a:extLst>
          </p:cNvPr>
          <p:cNvSpPr>
            <a:spLocks noGrp="1"/>
          </p:cNvSpPr>
          <p:nvPr>
            <p:ph type="dt" sz="half" idx="10"/>
          </p:nvPr>
        </p:nvSpPr>
        <p:spPr/>
        <p:txBody>
          <a:bodyPr/>
          <a:lstStyle/>
          <a:p>
            <a:fld id="{EBE79F17-2F3E-41F9-AFB4-F24877A05D58}" type="datetimeFigureOut">
              <a:rPr lang="zh-CN" altLang="en-US" smtClean="0"/>
              <a:t>2023/11/16</a:t>
            </a:fld>
            <a:endParaRPr lang="zh-CN" altLang="en-US"/>
          </a:p>
        </p:txBody>
      </p:sp>
      <p:sp>
        <p:nvSpPr>
          <p:cNvPr id="6" name="页脚占位符 5">
            <a:extLst>
              <a:ext uri="{FF2B5EF4-FFF2-40B4-BE49-F238E27FC236}">
                <a16:creationId xmlns="" xmlns:a16="http://schemas.microsoft.com/office/drawing/2014/main" id="{918F6E8D-E913-AB98-3C6E-186A5A5C54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EBCFB892-64D4-D686-706D-5112B8A7987A}"/>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56514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4.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image" Target="../media/image4.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theme" Target="../theme/theme4.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image" Target="../media/image4.png"/><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21F342AD-16EC-BEA4-ACB4-72666439AB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339820A3-6C5C-8D12-9E60-5209A5FCF2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C4766C5E-A84A-4E26-DFD1-F3AE3030ED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79F17-2F3E-41F9-AFB4-F24877A05D58}" type="datetimeFigureOut">
              <a:rPr lang="zh-CN" altLang="en-US" smtClean="0"/>
              <a:t>2023/11/16</a:t>
            </a:fld>
            <a:endParaRPr lang="zh-CN" altLang="en-US"/>
          </a:p>
        </p:txBody>
      </p:sp>
      <p:sp>
        <p:nvSpPr>
          <p:cNvPr id="5" name="页脚占位符 4">
            <a:extLst>
              <a:ext uri="{FF2B5EF4-FFF2-40B4-BE49-F238E27FC236}">
                <a16:creationId xmlns="" xmlns:a16="http://schemas.microsoft.com/office/drawing/2014/main" id="{4725AE64-354B-2185-2FB3-BE0B86271E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6EAFBCA1-35F9-712F-CB31-3107BE1F14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597685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00" b="0" i="0" u="none" strike="noStrike" kern="1200" cap="none" spc="0" normalizeH="0" baseline="0" noProof="0">
                <a:ln>
                  <a:noFill/>
                </a:ln>
                <a:solidFill>
                  <a:srgbClr val="43434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3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 xmlns:a16="http://schemas.microsoft.com/office/drawing/2014/main" id="{D25A8055-BC66-4C8B-9DC8-3D7F76B55A5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21"/>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45509727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00" b="0" i="0" u="none" strike="noStrike" kern="1200" cap="none" spc="0" normalizeH="0" baseline="0" noProof="0">
                <a:ln>
                  <a:noFill/>
                </a:ln>
                <a:solidFill>
                  <a:srgbClr val="43434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3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 xmlns:a16="http://schemas.microsoft.com/office/drawing/2014/main" id="{D25A8055-BC66-4C8B-9DC8-3D7F76B55A5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21"/>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1" name="Title 1">
            <a:extLst>
              <a:ext uri="{FF2B5EF4-FFF2-40B4-BE49-F238E27FC236}">
                <a16:creationId xmlns="" xmlns:a16="http://schemas.microsoft.com/office/drawing/2014/main" id="{40641F87-6F11-4E9E-92EC-F56939451D30}"/>
              </a:ext>
            </a:extLst>
          </p:cNvPr>
          <p:cNvSpPr txBox="1">
            <a:spLocks/>
          </p:cNvSpPr>
          <p:nvPr userDrawn="1"/>
        </p:nvSpPr>
        <p:spPr>
          <a:xfrm>
            <a:off x="-437449" y="-58498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289850711"/>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00" b="0" i="0" u="none" strike="noStrike" kern="1200" cap="none" spc="0" normalizeH="0" baseline="0" noProof="0">
                <a:ln>
                  <a:noFill/>
                </a:ln>
                <a:solidFill>
                  <a:srgbClr val="43434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3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 xmlns:a16="http://schemas.microsoft.com/office/drawing/2014/main" id="{D25A8055-BC66-4C8B-9DC8-3D7F76B55A5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21"/>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1" name="Title 1">
            <a:extLst>
              <a:ext uri="{FF2B5EF4-FFF2-40B4-BE49-F238E27FC236}">
                <a16:creationId xmlns="" xmlns:a16="http://schemas.microsoft.com/office/drawing/2014/main" id="{40641F87-6F11-4E9E-92EC-F56939451D30}"/>
              </a:ext>
            </a:extLst>
          </p:cNvPr>
          <p:cNvSpPr txBox="1">
            <a:spLocks/>
          </p:cNvSpPr>
          <p:nvPr userDrawn="1"/>
        </p:nvSpPr>
        <p:spPr>
          <a:xfrm>
            <a:off x="-437449" y="-58498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4185525324"/>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00" b="0" i="0" u="none" strike="noStrike" kern="1200" cap="none" spc="0" normalizeH="0" baseline="0" noProof="0">
                <a:ln>
                  <a:noFill/>
                </a:ln>
                <a:solidFill>
                  <a:srgbClr val="43434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3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 xmlns:a16="http://schemas.microsoft.com/office/drawing/2014/main" id="{D25A8055-BC66-4C8B-9DC8-3D7F76B55A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22"/>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1" name="Title 1">
            <a:extLst>
              <a:ext uri="{FF2B5EF4-FFF2-40B4-BE49-F238E27FC236}">
                <a16:creationId xmlns="" xmlns:a16="http://schemas.microsoft.com/office/drawing/2014/main" id="{40641F87-6F11-4E9E-92EC-F56939451D30}"/>
              </a:ext>
            </a:extLst>
          </p:cNvPr>
          <p:cNvSpPr txBox="1">
            <a:spLocks/>
          </p:cNvSpPr>
          <p:nvPr userDrawn="1"/>
        </p:nvSpPr>
        <p:spPr>
          <a:xfrm>
            <a:off x="-437449" y="-58498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77515239"/>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customXml" Target="../ink/ink2.xml"/><Relationship Id="rId18" Type="http://schemas.openxmlformats.org/officeDocument/2006/relationships/customXml" Target="../ink/ink5.xml"/><Relationship Id="rId26" Type="http://schemas.openxmlformats.org/officeDocument/2006/relationships/customXml" Target="../ink/ink10.xml"/><Relationship Id="rId39" Type="http://schemas.openxmlformats.org/officeDocument/2006/relationships/customXml" Target="../ink/ink20.xml"/><Relationship Id="rId21" Type="http://schemas.openxmlformats.org/officeDocument/2006/relationships/image" Target="../media/image10.png"/><Relationship Id="rId34" Type="http://schemas.openxmlformats.org/officeDocument/2006/relationships/customXml" Target="../ink/ink16.xml"/><Relationship Id="rId42" Type="http://schemas.openxmlformats.org/officeDocument/2006/relationships/image" Target="../media/image17.png"/><Relationship Id="rId47" Type="http://schemas.openxmlformats.org/officeDocument/2006/relationships/customXml" Target="../ink/ink26.xml"/><Relationship Id="rId50" Type="http://schemas.openxmlformats.org/officeDocument/2006/relationships/image" Target="../media/image20.png"/><Relationship Id="rId55" Type="http://schemas.openxmlformats.org/officeDocument/2006/relationships/customXml" Target="../ink/ink31.xml"/><Relationship Id="rId63" Type="http://schemas.openxmlformats.org/officeDocument/2006/relationships/customXml" Target="../ink/ink38.xml"/><Relationship Id="rId68" Type="http://schemas.openxmlformats.org/officeDocument/2006/relationships/customXml" Target="../ink/ink41.xml"/><Relationship Id="rId76" Type="http://schemas.openxmlformats.org/officeDocument/2006/relationships/image" Target="../media/image26.png"/><Relationship Id="rId71"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customXml" Target="../ink/ink4.xml"/><Relationship Id="rId29" Type="http://schemas.openxmlformats.org/officeDocument/2006/relationships/customXml" Target="../ink/ink13.xml"/><Relationship Id="rId1" Type="http://schemas.openxmlformats.org/officeDocument/2006/relationships/slideLayout" Target="../slideLayouts/slideLayout29.xml"/><Relationship Id="rId24" Type="http://schemas.openxmlformats.org/officeDocument/2006/relationships/customXml" Target="../ink/ink9.xml"/><Relationship Id="rId32" Type="http://schemas.openxmlformats.org/officeDocument/2006/relationships/image" Target="../media/image15.png"/><Relationship Id="rId37" Type="http://schemas.openxmlformats.org/officeDocument/2006/relationships/customXml" Target="../ink/ink18.xml"/><Relationship Id="rId40" Type="http://schemas.openxmlformats.org/officeDocument/2006/relationships/customXml" Target="../ink/ink21.xml"/><Relationship Id="rId45" Type="http://schemas.openxmlformats.org/officeDocument/2006/relationships/customXml" Target="../ink/ink24.xml"/><Relationship Id="rId53" Type="http://schemas.openxmlformats.org/officeDocument/2006/relationships/image" Target="../media/image21.png"/><Relationship Id="rId58" Type="http://schemas.openxmlformats.org/officeDocument/2006/relationships/image" Target="../media/image22.png"/><Relationship Id="rId66" Type="http://schemas.openxmlformats.org/officeDocument/2006/relationships/customXml" Target="../ink/ink40.xml"/><Relationship Id="rId74" Type="http://schemas.openxmlformats.org/officeDocument/2006/relationships/customXml" Target="../ink/ink46.xml"/><Relationship Id="rId5" Type="http://schemas.openxmlformats.org/officeDocument/2006/relationships/customXml" Target="../ink/ink1.xml"/><Relationship Id="rId15" Type="http://schemas.openxmlformats.org/officeDocument/2006/relationships/customXml" Target="../ink/ink3.xml"/><Relationship Id="rId23" Type="http://schemas.openxmlformats.org/officeDocument/2006/relationships/image" Target="../media/image12.png"/><Relationship Id="rId28" Type="http://schemas.openxmlformats.org/officeDocument/2006/relationships/customXml" Target="../ink/ink12.xml"/><Relationship Id="rId36" Type="http://schemas.openxmlformats.org/officeDocument/2006/relationships/customXml" Target="../ink/ink17.xml"/><Relationship Id="rId49" Type="http://schemas.openxmlformats.org/officeDocument/2006/relationships/customXml" Target="../ink/ink27.xml"/><Relationship Id="rId57" Type="http://schemas.openxmlformats.org/officeDocument/2006/relationships/customXml" Target="../ink/ink33.xml"/><Relationship Id="rId61" Type="http://schemas.openxmlformats.org/officeDocument/2006/relationships/customXml" Target="../ink/ink36.xml"/><Relationship Id="rId19" Type="http://schemas.openxmlformats.org/officeDocument/2006/relationships/customXml" Target="../ink/ink6.xml"/><Relationship Id="rId31" Type="http://schemas.openxmlformats.org/officeDocument/2006/relationships/customXml" Target="../ink/ink14.xml"/><Relationship Id="rId44" Type="http://schemas.openxmlformats.org/officeDocument/2006/relationships/image" Target="../media/image18.png"/><Relationship Id="rId52" Type="http://schemas.openxmlformats.org/officeDocument/2006/relationships/customXml" Target="../ink/ink29.xml"/><Relationship Id="rId60" Type="http://schemas.openxmlformats.org/officeDocument/2006/relationships/customXml" Target="../ink/ink35.xml"/><Relationship Id="rId65" Type="http://schemas.openxmlformats.org/officeDocument/2006/relationships/customXml" Target="../ink/ink39.xml"/><Relationship Id="rId73" Type="http://schemas.openxmlformats.org/officeDocument/2006/relationships/customXml" Target="../ink/ink45.xml"/><Relationship Id="rId4" Type="http://schemas.openxmlformats.org/officeDocument/2006/relationships/image" Target="../media/image7.png"/><Relationship Id="rId14" Type="http://schemas.openxmlformats.org/officeDocument/2006/relationships/image" Target="../media/image8.png"/><Relationship Id="rId22" Type="http://schemas.openxmlformats.org/officeDocument/2006/relationships/customXml" Target="../ink/ink8.xml"/><Relationship Id="rId27" Type="http://schemas.openxmlformats.org/officeDocument/2006/relationships/customXml" Target="../ink/ink11.xml"/><Relationship Id="rId30" Type="http://schemas.openxmlformats.org/officeDocument/2006/relationships/image" Target="../media/image14.png"/><Relationship Id="rId35" Type="http://schemas.openxmlformats.org/officeDocument/2006/relationships/image" Target="../media/image16.png"/><Relationship Id="rId43" Type="http://schemas.openxmlformats.org/officeDocument/2006/relationships/customXml" Target="../ink/ink23.xml"/><Relationship Id="rId48" Type="http://schemas.openxmlformats.org/officeDocument/2006/relationships/image" Target="../media/image19.png"/><Relationship Id="rId56" Type="http://schemas.openxmlformats.org/officeDocument/2006/relationships/customXml" Target="../ink/ink32.xml"/><Relationship Id="rId64" Type="http://schemas.openxmlformats.org/officeDocument/2006/relationships/image" Target="../media/image23.png"/><Relationship Id="rId69" Type="http://schemas.openxmlformats.org/officeDocument/2006/relationships/customXml" Target="../ink/ink42.xml"/><Relationship Id="rId51" Type="http://schemas.openxmlformats.org/officeDocument/2006/relationships/customXml" Target="../ink/ink28.xml"/><Relationship Id="rId72" Type="http://schemas.openxmlformats.org/officeDocument/2006/relationships/customXml" Target="../ink/ink44.xml"/><Relationship Id="rId3" Type="http://schemas.openxmlformats.org/officeDocument/2006/relationships/image" Target="../media/image6.tiff"/><Relationship Id="rId12" Type="http://schemas.openxmlformats.org/officeDocument/2006/relationships/image" Target="../media/image11.png"/><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customXml" Target="../ink/ink15.xml"/><Relationship Id="rId38" Type="http://schemas.openxmlformats.org/officeDocument/2006/relationships/customXml" Target="../ink/ink19.xml"/><Relationship Id="rId46" Type="http://schemas.openxmlformats.org/officeDocument/2006/relationships/customXml" Target="../ink/ink25.xml"/><Relationship Id="rId59" Type="http://schemas.openxmlformats.org/officeDocument/2006/relationships/customXml" Target="../ink/ink34.xml"/><Relationship Id="rId67" Type="http://schemas.openxmlformats.org/officeDocument/2006/relationships/image" Target="../media/image24.png"/><Relationship Id="rId20" Type="http://schemas.openxmlformats.org/officeDocument/2006/relationships/customXml" Target="../ink/ink7.xml"/><Relationship Id="rId41" Type="http://schemas.openxmlformats.org/officeDocument/2006/relationships/customXml" Target="../ink/ink22.xml"/><Relationship Id="rId54" Type="http://schemas.openxmlformats.org/officeDocument/2006/relationships/customXml" Target="../ink/ink30.xml"/><Relationship Id="rId62" Type="http://schemas.openxmlformats.org/officeDocument/2006/relationships/customXml" Target="../ink/ink37.xml"/><Relationship Id="rId70" Type="http://schemas.openxmlformats.org/officeDocument/2006/relationships/customXml" Target="../ink/ink43.xml"/><Relationship Id="rId75" Type="http://schemas.openxmlformats.org/officeDocument/2006/relationships/customXml" Target="../ink/ink47.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0.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slideLayout" Target="../slideLayouts/slideLayout38.xml"/><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image" Target="../media/image6.tiff"/></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32.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7.png"/><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slideLayout" Target="../slideLayouts/slideLayout56.xml"/><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image" Target="../media/image6.tiff"/></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slideLayout" Target="../slideLayouts/slideLayout74.xml"/><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image" Target="../media/image6.tiff"/></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8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85.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9.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0.png"/><Relationship Id="rId7"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9.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pic>
        <p:nvPicPr>
          <p:cNvPr id="24" name="图片 4">
            <a:extLst>
              <a:ext uri="{FF2B5EF4-FFF2-40B4-BE49-F238E27FC236}">
                <a16:creationId xmlns="" xmlns:a16="http://schemas.microsoft.com/office/drawing/2014/main" id="{4EC23C8B-E6CD-4C6A-A752-702D80451664}"/>
              </a:ext>
            </a:extLst>
          </p:cNvPr>
          <p:cNvPicPr>
            <a:picLocks noChangeAspect="1"/>
          </p:cNvPicPr>
          <p:nvPr/>
        </p:nvPicPr>
        <p:blipFill>
          <a:blip r:embed="rId3"/>
          <a:stretch>
            <a:fillRect/>
          </a:stretch>
        </p:blipFill>
        <p:spPr>
          <a:xfrm>
            <a:off x="7966842" y="3524677"/>
            <a:ext cx="2852488" cy="3380760"/>
          </a:xfrm>
          <a:prstGeom prst="rect">
            <a:avLst/>
          </a:prstGeom>
        </p:spPr>
      </p:pic>
      <p:sp>
        <p:nvSpPr>
          <p:cNvPr id="25" name="Google Shape;862;p28">
            <a:extLst>
              <a:ext uri="{FF2B5EF4-FFF2-40B4-BE49-F238E27FC236}">
                <a16:creationId xmlns="" xmlns:a16="http://schemas.microsoft.com/office/drawing/2014/main" id="{23BFAFE4-3383-46B0-9E24-E484E7EA84DF}"/>
              </a:ext>
            </a:extLst>
          </p:cNvPr>
          <p:cNvSpPr txBox="1"/>
          <p:nvPr/>
        </p:nvSpPr>
        <p:spPr>
          <a:xfrm>
            <a:off x="1467264" y="5282687"/>
            <a:ext cx="6374033"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7200" b="1" i="0" u="none" strike="noStrike" kern="0" cap="none" spc="0" normalizeH="0" baseline="0" noProof="0">
                <a:ln w="38100">
                  <a:solidFill>
                    <a:srgbClr val="00FFFF"/>
                  </a:solidFill>
                </a:ln>
                <a:solidFill>
                  <a:srgbClr val="002060"/>
                </a:solidFill>
                <a:effectLst>
                  <a:glow rad="63500">
                    <a:srgbClr val="0000FF">
                      <a:satMod val="175000"/>
                      <a:alpha val="40000"/>
                    </a:srgbClr>
                  </a:glow>
                </a:effectLst>
                <a:uLnTx/>
                <a:uFillTx/>
                <a:latin typeface="#9Slide07 SFU Rhythm" panose="00000400000000000000" pitchFamily="2" charset="0"/>
                <a:ea typeface="Pompiere"/>
                <a:cs typeface="Pompiere"/>
                <a:sym typeface="Pompiere"/>
              </a:rPr>
              <a:t>Chọn phao bơi</a:t>
            </a:r>
            <a:endParaRPr kumimoji="0" sz="7200" b="1" i="0" u="none" strike="noStrike" kern="0" cap="none" spc="0" normalizeH="0" baseline="0" noProof="0">
              <a:ln w="38100">
                <a:solidFill>
                  <a:srgbClr val="00FFFF"/>
                </a:solidFill>
              </a:ln>
              <a:solidFill>
                <a:srgbClr val="002060"/>
              </a:solidFill>
              <a:effectLst>
                <a:glow rad="63500">
                  <a:srgbClr val="0000FF">
                    <a:satMod val="175000"/>
                    <a:alpha val="40000"/>
                  </a:srgbClr>
                </a:glow>
              </a:effectLst>
              <a:uLnTx/>
              <a:uFillTx/>
              <a:latin typeface="#9Slide07 SFU Rhythm" panose="00000400000000000000" pitchFamily="2" charset="0"/>
              <a:ea typeface="Pompiere"/>
              <a:cs typeface="Pompiere"/>
              <a:sym typeface="Pompiere"/>
            </a:endParaRPr>
          </a:p>
        </p:txBody>
      </p:sp>
      <p:sp>
        <p:nvSpPr>
          <p:cNvPr id="26" name="TextBox 25">
            <a:extLst>
              <a:ext uri="{FF2B5EF4-FFF2-40B4-BE49-F238E27FC236}">
                <a16:creationId xmlns="" xmlns:a16="http://schemas.microsoft.com/office/drawing/2014/main" id="{A751A843-77D9-45D2-8921-60829EAB939C}"/>
              </a:ext>
            </a:extLst>
          </p:cNvPr>
          <p:cNvSpPr txBox="1"/>
          <p:nvPr/>
        </p:nvSpPr>
        <p:spPr>
          <a:xfrm>
            <a:off x="924744" y="3591045"/>
            <a:ext cx="6600830" cy="20159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500" b="1" i="0" u="none" strike="noStrike" kern="0" cap="none" spc="0" normalizeH="0" baseline="0" noProof="0" dirty="0">
                <a:ln w="19050">
                  <a:solidFill>
                    <a:srgbClr val="FFFBF8">
                      <a:lumMod val="10000"/>
                    </a:srgbClr>
                  </a:solidFill>
                </a:ln>
                <a:solidFill>
                  <a:srgbClr val="F57654"/>
                </a:solidFill>
                <a:effectLst/>
                <a:uLnTx/>
                <a:uFillTx/>
                <a:latin typeface="UVF Fiolex Girls" panose="020B0603050302020204" pitchFamily="34" charset="0"/>
                <a:ea typeface="+mn-ea"/>
                <a:cs typeface="Arial"/>
                <a:sym typeface="Pompiere"/>
              </a:rPr>
              <a:t>Game</a:t>
            </a:r>
            <a:endParaRPr kumimoji="0" lang="en-US" sz="12500" b="0" i="0" u="none" strike="noStrike" kern="0" cap="none" spc="0" normalizeH="0" baseline="0" noProof="0" dirty="0">
              <a:ln w="19050">
                <a:solidFill>
                  <a:srgbClr val="FFFBF8">
                    <a:lumMod val="10000"/>
                  </a:srgbClr>
                </a:solidFill>
              </a:ln>
              <a:solidFill>
                <a:srgbClr val="F57654"/>
              </a:solidFill>
              <a:effectLst/>
              <a:uLnTx/>
              <a:uFillTx/>
              <a:latin typeface="UVF Fiolex Girls" panose="020B0603050302020204" pitchFamily="34" charset="0"/>
              <a:ea typeface="+mn-ea"/>
              <a:cs typeface="Arial"/>
              <a:sym typeface="Arial"/>
            </a:endParaRPr>
          </a:p>
        </p:txBody>
      </p:sp>
      <p:pic>
        <p:nvPicPr>
          <p:cNvPr id="2" name="Picture 1"/>
          <p:cNvPicPr>
            <a:picLocks noChangeAspect="1"/>
          </p:cNvPicPr>
          <p:nvPr/>
        </p:nvPicPr>
        <p:blipFill rotWithShape="1">
          <a:blip r:embed="rId4"/>
          <a:srcRect r="74778"/>
          <a:stretch/>
        </p:blipFill>
        <p:spPr>
          <a:xfrm>
            <a:off x="280917" y="338361"/>
            <a:ext cx="5434084" cy="4133446"/>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 xmlns:a16="http://schemas.microsoft.com/office/drawing/2014/main" id="{B60087E7-6D95-7801-B049-2B452D3BDC9B}"/>
                  </a:ext>
                </a:extLst>
              </p14:cNvPr>
              <p14:cNvContentPartPr/>
              <p14:nvPr/>
            </p14:nvContentPartPr>
            <p14:xfrm>
              <a:off x="14511832" y="-88490"/>
              <a:ext cx="360" cy="360"/>
            </p14:xfrm>
          </p:contentPart>
        </mc:Choice>
        <mc:Fallback xmlns="">
          <p:pic>
            <p:nvPicPr>
              <p:cNvPr id="9" name="Ink 8">
                <a:extLst>
                  <a:ext uri="{FF2B5EF4-FFF2-40B4-BE49-F238E27FC236}">
                    <a16:creationId xmlns:a16="http://schemas.microsoft.com/office/drawing/2014/main" id="{B60087E7-6D95-7801-B049-2B452D3BDC9B}"/>
                  </a:ext>
                </a:extLst>
              </p:cNvPr>
              <p:cNvPicPr/>
              <p:nvPr/>
            </p:nvPicPr>
            <p:blipFill>
              <a:blip r:embed="rId12"/>
              <a:stretch>
                <a:fillRect/>
              </a:stretch>
            </p:blipFill>
            <p:spPr>
              <a:xfrm>
                <a:off x="14475832" y="-12413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 xmlns:a16="http://schemas.microsoft.com/office/drawing/2014/main" id="{AF49F7FC-53DF-2824-8652-FE6D7107AA73}"/>
                  </a:ext>
                </a:extLst>
              </p14:cNvPr>
              <p14:cNvContentPartPr/>
              <p14:nvPr/>
            </p14:nvContentPartPr>
            <p14:xfrm>
              <a:off x="11460240" y="640200"/>
              <a:ext cx="360" cy="360"/>
            </p14:xfrm>
          </p:contentPart>
        </mc:Choice>
        <mc:Fallback xmlns="">
          <p:pic>
            <p:nvPicPr>
              <p:cNvPr id="23" name="Ink 22">
                <a:extLst>
                  <a:ext uri="{FF2B5EF4-FFF2-40B4-BE49-F238E27FC236}">
                    <a16:creationId xmlns:a16="http://schemas.microsoft.com/office/drawing/2014/main" id="{AF49F7FC-53DF-2824-8652-FE6D7107AA73}"/>
                  </a:ext>
                </a:extLst>
              </p:cNvPr>
              <p:cNvPicPr/>
              <p:nvPr/>
            </p:nvPicPr>
            <p:blipFill>
              <a:blip r:embed="rId14"/>
              <a:stretch>
                <a:fillRect/>
              </a:stretch>
            </p:blipFill>
            <p:spPr>
              <a:xfrm>
                <a:off x="11397240" y="577200"/>
                <a:ext cx="126000" cy="126000"/>
              </a:xfrm>
              <a:prstGeom prst="rect">
                <a:avLst/>
              </a:prstGeom>
            </p:spPr>
          </p:pic>
        </mc:Fallback>
      </mc:AlternateContent>
      <p:grpSp>
        <p:nvGrpSpPr>
          <p:cNvPr id="60" name="Group 59">
            <a:extLst>
              <a:ext uri="{FF2B5EF4-FFF2-40B4-BE49-F238E27FC236}">
                <a16:creationId xmlns="" xmlns:a16="http://schemas.microsoft.com/office/drawing/2014/main" id="{6887DBD7-E2ED-1ED4-4AB5-E0A644C44A3B}"/>
              </a:ext>
            </a:extLst>
          </p:cNvPr>
          <p:cNvGrpSpPr/>
          <p:nvPr/>
        </p:nvGrpSpPr>
        <p:grpSpPr>
          <a:xfrm>
            <a:off x="10454400" y="84000"/>
            <a:ext cx="1848240" cy="434160"/>
            <a:chOff x="10454400" y="84000"/>
            <a:chExt cx="1848240" cy="434160"/>
          </a:xfrm>
        </p:grpSpPr>
        <mc:AlternateContent xmlns:mc="http://schemas.openxmlformats.org/markup-compatibility/2006" xmlns:p14="http://schemas.microsoft.com/office/powerpoint/2010/main">
          <mc:Choice Requires="p14">
            <p:contentPart p14:bwMode="auto" r:id="rId15">
              <p14:nvContentPartPr>
                <p14:cNvPr id="7" name="Ink 6">
                  <a:extLst>
                    <a:ext uri="{FF2B5EF4-FFF2-40B4-BE49-F238E27FC236}">
                      <a16:creationId xmlns="" xmlns:a16="http://schemas.microsoft.com/office/drawing/2014/main" id="{ABDC16DD-B947-A8E2-BA0A-8AA7FBAA5644}"/>
                    </a:ext>
                  </a:extLst>
                </p14:cNvPr>
                <p14:cNvContentPartPr/>
                <p14:nvPr/>
              </p14:nvContentPartPr>
              <p14:xfrm>
                <a:off x="11887200" y="274440"/>
                <a:ext cx="360" cy="360"/>
              </p14:xfrm>
            </p:contentPart>
          </mc:Choice>
          <mc:Fallback xmlns="">
            <p:pic>
              <p:nvPicPr>
                <p:cNvPr id="7" name="Ink 6">
                  <a:extLst>
                    <a:ext uri="{FF2B5EF4-FFF2-40B4-BE49-F238E27FC236}">
                      <a16:creationId xmlns:a16="http://schemas.microsoft.com/office/drawing/2014/main" id="{ABDC16DD-B947-A8E2-BA0A-8AA7FBAA5644}"/>
                    </a:ext>
                  </a:extLst>
                </p:cNvPr>
                <p:cNvPicPr/>
                <p:nvPr/>
              </p:nvPicPr>
              <p:blipFill>
                <a:blip r:embed="rId14"/>
                <a:stretch>
                  <a:fillRect/>
                </a:stretch>
              </p:blipFill>
              <p:spPr>
                <a:xfrm>
                  <a:off x="11824200" y="2114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 xmlns:a16="http://schemas.microsoft.com/office/drawing/2014/main" id="{5E597921-4D7A-0196-66E9-F54A0A0AD8FC}"/>
                    </a:ext>
                  </a:extLst>
                </p14:cNvPr>
                <p14:cNvContentPartPr/>
                <p14:nvPr/>
              </p14:nvContentPartPr>
              <p14:xfrm>
                <a:off x="11736000" y="503400"/>
                <a:ext cx="29520" cy="14760"/>
              </p14:xfrm>
            </p:contentPart>
          </mc:Choice>
          <mc:Fallback xmlns="">
            <p:pic>
              <p:nvPicPr>
                <p:cNvPr id="11" name="Ink 10">
                  <a:extLst>
                    <a:ext uri="{FF2B5EF4-FFF2-40B4-BE49-F238E27FC236}">
                      <a16:creationId xmlns:a16="http://schemas.microsoft.com/office/drawing/2014/main" id="{5E597921-4D7A-0196-66E9-F54A0A0AD8FC}"/>
                    </a:ext>
                  </a:extLst>
                </p:cNvPr>
                <p:cNvPicPr/>
                <p:nvPr/>
              </p:nvPicPr>
              <p:blipFill>
                <a:blip r:embed="rId17"/>
                <a:stretch>
                  <a:fillRect/>
                </a:stretch>
              </p:blipFill>
              <p:spPr>
                <a:xfrm>
                  <a:off x="11673000" y="440760"/>
                  <a:ext cx="1551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 xmlns:a16="http://schemas.microsoft.com/office/drawing/2014/main" id="{62BD6600-87B8-6121-DABB-AAD9001699C7}"/>
                    </a:ext>
                  </a:extLst>
                </p14:cNvPr>
                <p14:cNvContentPartPr/>
                <p14:nvPr/>
              </p14:nvContentPartPr>
              <p14:xfrm>
                <a:off x="11643480" y="411240"/>
                <a:ext cx="360" cy="360"/>
              </p14:xfrm>
            </p:contentPart>
          </mc:Choice>
          <mc:Fallback xmlns="">
            <p:pic>
              <p:nvPicPr>
                <p:cNvPr id="12" name="Ink 11">
                  <a:extLst>
                    <a:ext uri="{FF2B5EF4-FFF2-40B4-BE49-F238E27FC236}">
                      <a16:creationId xmlns:a16="http://schemas.microsoft.com/office/drawing/2014/main" id="{62BD6600-87B8-6121-DABB-AAD9001699C7}"/>
                    </a:ext>
                  </a:extLst>
                </p:cNvPr>
                <p:cNvPicPr/>
                <p:nvPr/>
              </p:nvPicPr>
              <p:blipFill>
                <a:blip r:embed="rId14"/>
                <a:stretch>
                  <a:fillRect/>
                </a:stretch>
              </p:blipFill>
              <p:spPr>
                <a:xfrm>
                  <a:off x="11580480" y="3486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 xmlns:a16="http://schemas.microsoft.com/office/drawing/2014/main" id="{7AF2315D-0C93-4E07-C895-462DACD50D4A}"/>
                    </a:ext>
                  </a:extLst>
                </p14:cNvPr>
                <p14:cNvContentPartPr/>
                <p14:nvPr/>
              </p14:nvContentPartPr>
              <p14:xfrm>
                <a:off x="11628000" y="258600"/>
                <a:ext cx="360" cy="360"/>
              </p14:xfrm>
            </p:contentPart>
          </mc:Choice>
          <mc:Fallback xmlns="">
            <p:pic>
              <p:nvPicPr>
                <p:cNvPr id="13" name="Ink 12">
                  <a:extLst>
                    <a:ext uri="{FF2B5EF4-FFF2-40B4-BE49-F238E27FC236}">
                      <a16:creationId xmlns:a16="http://schemas.microsoft.com/office/drawing/2014/main" id="{7AF2315D-0C93-4E07-C895-462DACD50D4A}"/>
                    </a:ext>
                  </a:extLst>
                </p:cNvPr>
                <p:cNvPicPr/>
                <p:nvPr/>
              </p:nvPicPr>
              <p:blipFill>
                <a:blip r:embed="rId14"/>
                <a:stretch>
                  <a:fillRect/>
                </a:stretch>
              </p:blipFill>
              <p:spPr>
                <a:xfrm>
                  <a:off x="11565000" y="1959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 xmlns:a16="http://schemas.microsoft.com/office/drawing/2014/main" id="{7970434B-CB7B-6025-73BB-1850D8F27873}"/>
                    </a:ext>
                  </a:extLst>
                </p14:cNvPr>
                <p14:cNvContentPartPr/>
                <p14:nvPr/>
              </p14:nvContentPartPr>
              <p14:xfrm>
                <a:off x="11612880" y="84000"/>
                <a:ext cx="266040" cy="344880"/>
              </p14:xfrm>
            </p:contentPart>
          </mc:Choice>
          <mc:Fallback xmlns="">
            <p:pic>
              <p:nvPicPr>
                <p:cNvPr id="14" name="Ink 13">
                  <a:extLst>
                    <a:ext uri="{FF2B5EF4-FFF2-40B4-BE49-F238E27FC236}">
                      <a16:creationId xmlns:a16="http://schemas.microsoft.com/office/drawing/2014/main" id="{7970434B-CB7B-6025-73BB-1850D8F27873}"/>
                    </a:ext>
                  </a:extLst>
                </p:cNvPr>
                <p:cNvPicPr/>
                <p:nvPr/>
              </p:nvPicPr>
              <p:blipFill>
                <a:blip r:embed="rId21"/>
                <a:stretch>
                  <a:fillRect/>
                </a:stretch>
              </p:blipFill>
              <p:spPr>
                <a:xfrm>
                  <a:off x="11549880" y="21000"/>
                  <a:ext cx="391680" cy="4705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 xmlns:a16="http://schemas.microsoft.com/office/drawing/2014/main" id="{9E582568-AACB-EE3C-27CB-4FB1BC1D488F}"/>
                    </a:ext>
                  </a:extLst>
                </p14:cNvPr>
                <p14:cNvContentPartPr/>
                <p14:nvPr/>
              </p14:nvContentPartPr>
              <p14:xfrm>
                <a:off x="11780640" y="134040"/>
                <a:ext cx="258840" cy="317520"/>
              </p14:xfrm>
            </p:contentPart>
          </mc:Choice>
          <mc:Fallback xmlns="">
            <p:pic>
              <p:nvPicPr>
                <p:cNvPr id="15" name="Ink 14">
                  <a:extLst>
                    <a:ext uri="{FF2B5EF4-FFF2-40B4-BE49-F238E27FC236}">
                      <a16:creationId xmlns:a16="http://schemas.microsoft.com/office/drawing/2014/main" id="{9E582568-AACB-EE3C-27CB-4FB1BC1D488F}"/>
                    </a:ext>
                  </a:extLst>
                </p:cNvPr>
                <p:cNvPicPr/>
                <p:nvPr/>
              </p:nvPicPr>
              <p:blipFill>
                <a:blip r:embed="rId23"/>
                <a:stretch>
                  <a:fillRect/>
                </a:stretch>
              </p:blipFill>
              <p:spPr>
                <a:xfrm>
                  <a:off x="11717640" y="71400"/>
                  <a:ext cx="384480" cy="443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 xmlns:a16="http://schemas.microsoft.com/office/drawing/2014/main" id="{2E71A4E4-4B52-D755-74F7-DF8234006CB1}"/>
                    </a:ext>
                  </a:extLst>
                </p14:cNvPr>
                <p14:cNvContentPartPr/>
                <p14:nvPr/>
              </p14:nvContentPartPr>
              <p14:xfrm>
                <a:off x="12100320" y="121800"/>
                <a:ext cx="202320" cy="276480"/>
              </p14:xfrm>
            </p:contentPart>
          </mc:Choice>
          <mc:Fallback xmlns="">
            <p:pic>
              <p:nvPicPr>
                <p:cNvPr id="16" name="Ink 15">
                  <a:extLst>
                    <a:ext uri="{FF2B5EF4-FFF2-40B4-BE49-F238E27FC236}">
                      <a16:creationId xmlns:a16="http://schemas.microsoft.com/office/drawing/2014/main" id="{2E71A4E4-4B52-D755-74F7-DF8234006CB1}"/>
                    </a:ext>
                  </a:extLst>
                </p:cNvPr>
                <p:cNvPicPr/>
                <p:nvPr/>
              </p:nvPicPr>
              <p:blipFill>
                <a:blip r:embed="rId25"/>
                <a:stretch>
                  <a:fillRect/>
                </a:stretch>
              </p:blipFill>
              <p:spPr>
                <a:xfrm>
                  <a:off x="12037320" y="58800"/>
                  <a:ext cx="327960" cy="4021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 xmlns:a16="http://schemas.microsoft.com/office/drawing/2014/main" id="{2B900C28-076F-1AF1-5433-5ED8B9DD3C59}"/>
                    </a:ext>
                  </a:extLst>
                </p14:cNvPr>
                <p14:cNvContentPartPr/>
                <p14:nvPr/>
              </p14:nvContentPartPr>
              <p14:xfrm>
                <a:off x="11384280" y="411240"/>
                <a:ext cx="360" cy="360"/>
              </p14:xfrm>
            </p:contentPart>
          </mc:Choice>
          <mc:Fallback xmlns="">
            <p:pic>
              <p:nvPicPr>
                <p:cNvPr id="18" name="Ink 17">
                  <a:extLst>
                    <a:ext uri="{FF2B5EF4-FFF2-40B4-BE49-F238E27FC236}">
                      <a16:creationId xmlns:a16="http://schemas.microsoft.com/office/drawing/2014/main" id="{2B900C28-076F-1AF1-5433-5ED8B9DD3C59}"/>
                    </a:ext>
                  </a:extLst>
                </p:cNvPr>
                <p:cNvPicPr/>
                <p:nvPr/>
              </p:nvPicPr>
              <p:blipFill>
                <a:blip r:embed="rId14"/>
                <a:stretch>
                  <a:fillRect/>
                </a:stretch>
              </p:blipFill>
              <p:spPr>
                <a:xfrm>
                  <a:off x="11321280" y="3486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9" name="Ink 18">
                  <a:extLst>
                    <a:ext uri="{FF2B5EF4-FFF2-40B4-BE49-F238E27FC236}">
                      <a16:creationId xmlns="" xmlns:a16="http://schemas.microsoft.com/office/drawing/2014/main" id="{A04D02A1-7F3A-2E72-F6F6-B172BF196776}"/>
                    </a:ext>
                  </a:extLst>
                </p14:cNvPr>
                <p14:cNvContentPartPr/>
                <p14:nvPr/>
              </p14:nvContentPartPr>
              <p14:xfrm>
                <a:off x="11323080" y="426360"/>
                <a:ext cx="360" cy="360"/>
              </p14:xfrm>
            </p:contentPart>
          </mc:Choice>
          <mc:Fallback xmlns="">
            <p:pic>
              <p:nvPicPr>
                <p:cNvPr id="19" name="Ink 18">
                  <a:extLst>
                    <a:ext uri="{FF2B5EF4-FFF2-40B4-BE49-F238E27FC236}">
                      <a16:creationId xmlns:a16="http://schemas.microsoft.com/office/drawing/2014/main" id="{A04D02A1-7F3A-2E72-F6F6-B172BF196776}"/>
                    </a:ext>
                  </a:extLst>
                </p:cNvPr>
                <p:cNvPicPr/>
                <p:nvPr/>
              </p:nvPicPr>
              <p:blipFill>
                <a:blip r:embed="rId14"/>
                <a:stretch>
                  <a:fillRect/>
                </a:stretch>
              </p:blipFill>
              <p:spPr>
                <a:xfrm>
                  <a:off x="11260440" y="3633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 xmlns:a16="http://schemas.microsoft.com/office/drawing/2014/main" id="{5212A64D-B983-36C5-42D7-B1266CAFC86D}"/>
                    </a:ext>
                  </a:extLst>
                </p14:cNvPr>
                <p14:cNvContentPartPr/>
                <p14:nvPr/>
              </p14:nvContentPartPr>
              <p14:xfrm>
                <a:off x="11308320" y="335280"/>
                <a:ext cx="360" cy="360"/>
              </p14:xfrm>
            </p:contentPart>
          </mc:Choice>
          <mc:Fallback xmlns="">
            <p:pic>
              <p:nvPicPr>
                <p:cNvPr id="20" name="Ink 19">
                  <a:extLst>
                    <a:ext uri="{FF2B5EF4-FFF2-40B4-BE49-F238E27FC236}">
                      <a16:creationId xmlns:a16="http://schemas.microsoft.com/office/drawing/2014/main" id="{5212A64D-B983-36C5-42D7-B1266CAFC86D}"/>
                    </a:ext>
                  </a:extLst>
                </p:cNvPr>
                <p:cNvPicPr/>
                <p:nvPr/>
              </p:nvPicPr>
              <p:blipFill>
                <a:blip r:embed="rId14"/>
                <a:stretch>
                  <a:fillRect/>
                </a:stretch>
              </p:blipFill>
              <p:spPr>
                <a:xfrm>
                  <a:off x="11245320" y="2726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 name="Ink 20">
                  <a:extLst>
                    <a:ext uri="{FF2B5EF4-FFF2-40B4-BE49-F238E27FC236}">
                      <a16:creationId xmlns="" xmlns:a16="http://schemas.microsoft.com/office/drawing/2014/main" id="{B5FAF4DA-20A7-509B-FA18-CCBC75F59BD1}"/>
                    </a:ext>
                  </a:extLst>
                </p14:cNvPr>
                <p14:cNvContentPartPr/>
                <p14:nvPr/>
              </p14:nvContentPartPr>
              <p14:xfrm>
                <a:off x="11384280" y="243840"/>
                <a:ext cx="25920" cy="27720"/>
              </p14:xfrm>
            </p:contentPart>
          </mc:Choice>
          <mc:Fallback xmlns="">
            <p:pic>
              <p:nvPicPr>
                <p:cNvPr id="21" name="Ink 20">
                  <a:extLst>
                    <a:ext uri="{FF2B5EF4-FFF2-40B4-BE49-F238E27FC236}">
                      <a16:creationId xmlns:a16="http://schemas.microsoft.com/office/drawing/2014/main" id="{B5FAF4DA-20A7-509B-FA18-CCBC75F59BD1}"/>
                    </a:ext>
                  </a:extLst>
                </p:cNvPr>
                <p:cNvPicPr/>
                <p:nvPr/>
              </p:nvPicPr>
              <p:blipFill>
                <a:blip r:embed="rId30"/>
                <a:stretch>
                  <a:fillRect/>
                </a:stretch>
              </p:blipFill>
              <p:spPr>
                <a:xfrm>
                  <a:off x="11321280" y="180840"/>
                  <a:ext cx="15156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 name="Ink 21">
                  <a:extLst>
                    <a:ext uri="{FF2B5EF4-FFF2-40B4-BE49-F238E27FC236}">
                      <a16:creationId xmlns="" xmlns:a16="http://schemas.microsoft.com/office/drawing/2014/main" id="{5C46B7BB-4500-CD8C-40C8-FD555909C762}"/>
                    </a:ext>
                  </a:extLst>
                </p14:cNvPr>
                <p14:cNvContentPartPr/>
                <p14:nvPr/>
              </p14:nvContentPartPr>
              <p14:xfrm>
                <a:off x="11475720" y="381000"/>
                <a:ext cx="6120" cy="11520"/>
              </p14:xfrm>
            </p:contentPart>
          </mc:Choice>
          <mc:Fallback xmlns="">
            <p:pic>
              <p:nvPicPr>
                <p:cNvPr id="22" name="Ink 21">
                  <a:extLst>
                    <a:ext uri="{FF2B5EF4-FFF2-40B4-BE49-F238E27FC236}">
                      <a16:creationId xmlns:a16="http://schemas.microsoft.com/office/drawing/2014/main" id="{5C46B7BB-4500-CD8C-40C8-FD555909C762}"/>
                    </a:ext>
                  </a:extLst>
                </p:cNvPr>
                <p:cNvPicPr/>
                <p:nvPr/>
              </p:nvPicPr>
              <p:blipFill>
                <a:blip r:embed="rId32"/>
                <a:stretch>
                  <a:fillRect/>
                </a:stretch>
              </p:blipFill>
              <p:spPr>
                <a:xfrm>
                  <a:off x="11413080" y="318000"/>
                  <a:ext cx="13176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7" name="Ink 26">
                  <a:extLst>
                    <a:ext uri="{FF2B5EF4-FFF2-40B4-BE49-F238E27FC236}">
                      <a16:creationId xmlns="" xmlns:a16="http://schemas.microsoft.com/office/drawing/2014/main" id="{D23FE856-0239-0179-A6D5-4FAE64E9D8FF}"/>
                    </a:ext>
                  </a:extLst>
                </p14:cNvPr>
                <p14:cNvContentPartPr/>
                <p14:nvPr/>
              </p14:nvContentPartPr>
              <p14:xfrm>
                <a:off x="11445120" y="335280"/>
                <a:ext cx="360" cy="360"/>
              </p14:xfrm>
            </p:contentPart>
          </mc:Choice>
          <mc:Fallback xmlns="">
            <p:pic>
              <p:nvPicPr>
                <p:cNvPr id="27" name="Ink 26">
                  <a:extLst>
                    <a:ext uri="{FF2B5EF4-FFF2-40B4-BE49-F238E27FC236}">
                      <a16:creationId xmlns:a16="http://schemas.microsoft.com/office/drawing/2014/main" id="{D23FE856-0239-0179-A6D5-4FAE64E9D8FF}"/>
                    </a:ext>
                  </a:extLst>
                </p:cNvPr>
                <p:cNvPicPr/>
                <p:nvPr/>
              </p:nvPicPr>
              <p:blipFill>
                <a:blip r:embed="rId14"/>
                <a:stretch>
                  <a:fillRect/>
                </a:stretch>
              </p:blipFill>
              <p:spPr>
                <a:xfrm>
                  <a:off x="11382480" y="2726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 xmlns:a16="http://schemas.microsoft.com/office/drawing/2014/main" id="{6D7C6439-3E9A-140B-96B8-25203669EC0E}"/>
                    </a:ext>
                  </a:extLst>
                </p14:cNvPr>
                <p14:cNvContentPartPr/>
                <p14:nvPr/>
              </p14:nvContentPartPr>
              <p14:xfrm>
                <a:off x="11307960" y="256080"/>
                <a:ext cx="15840" cy="2880"/>
              </p14:xfrm>
            </p:contentPart>
          </mc:Choice>
          <mc:Fallback xmlns="">
            <p:pic>
              <p:nvPicPr>
                <p:cNvPr id="28" name="Ink 27">
                  <a:extLst>
                    <a:ext uri="{FF2B5EF4-FFF2-40B4-BE49-F238E27FC236}">
                      <a16:creationId xmlns:a16="http://schemas.microsoft.com/office/drawing/2014/main" id="{6D7C6439-3E9A-140B-96B8-25203669EC0E}"/>
                    </a:ext>
                  </a:extLst>
                </p:cNvPr>
                <p:cNvPicPr/>
                <p:nvPr/>
              </p:nvPicPr>
              <p:blipFill>
                <a:blip r:embed="rId35"/>
                <a:stretch>
                  <a:fillRect/>
                </a:stretch>
              </p:blipFill>
              <p:spPr>
                <a:xfrm>
                  <a:off x="11244960" y="193440"/>
                  <a:ext cx="14148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9" name="Ink 28">
                  <a:extLst>
                    <a:ext uri="{FF2B5EF4-FFF2-40B4-BE49-F238E27FC236}">
                      <a16:creationId xmlns="" xmlns:a16="http://schemas.microsoft.com/office/drawing/2014/main" id="{F83A45ED-7F38-1F64-3E40-7BC41C37CD96}"/>
                    </a:ext>
                  </a:extLst>
                </p14:cNvPr>
                <p14:cNvContentPartPr/>
                <p14:nvPr/>
              </p14:nvContentPartPr>
              <p14:xfrm>
                <a:off x="11140560" y="243840"/>
                <a:ext cx="360" cy="360"/>
              </p14:xfrm>
            </p:contentPart>
          </mc:Choice>
          <mc:Fallback xmlns="">
            <p:pic>
              <p:nvPicPr>
                <p:cNvPr id="29" name="Ink 28">
                  <a:extLst>
                    <a:ext uri="{FF2B5EF4-FFF2-40B4-BE49-F238E27FC236}">
                      <a16:creationId xmlns:a16="http://schemas.microsoft.com/office/drawing/2014/main" id="{F83A45ED-7F38-1F64-3E40-7BC41C37CD96}"/>
                    </a:ext>
                  </a:extLst>
                </p:cNvPr>
                <p:cNvPicPr/>
                <p:nvPr/>
              </p:nvPicPr>
              <p:blipFill>
                <a:blip r:embed="rId14"/>
                <a:stretch>
                  <a:fillRect/>
                </a:stretch>
              </p:blipFill>
              <p:spPr>
                <a:xfrm>
                  <a:off x="11077560" y="1808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0" name="Ink 29">
                  <a:extLst>
                    <a:ext uri="{FF2B5EF4-FFF2-40B4-BE49-F238E27FC236}">
                      <a16:creationId xmlns="" xmlns:a16="http://schemas.microsoft.com/office/drawing/2014/main" id="{A8609CFD-0D85-FE05-A865-B3115A4EE191}"/>
                    </a:ext>
                  </a:extLst>
                </p14:cNvPr>
                <p14:cNvContentPartPr/>
                <p14:nvPr/>
              </p14:nvContentPartPr>
              <p14:xfrm>
                <a:off x="11308320" y="381000"/>
                <a:ext cx="360" cy="360"/>
              </p14:xfrm>
            </p:contentPart>
          </mc:Choice>
          <mc:Fallback xmlns="">
            <p:pic>
              <p:nvPicPr>
                <p:cNvPr id="30" name="Ink 29">
                  <a:extLst>
                    <a:ext uri="{FF2B5EF4-FFF2-40B4-BE49-F238E27FC236}">
                      <a16:creationId xmlns:a16="http://schemas.microsoft.com/office/drawing/2014/main" id="{A8609CFD-0D85-FE05-A865-B3115A4EE191}"/>
                    </a:ext>
                  </a:extLst>
                </p:cNvPr>
                <p:cNvPicPr/>
                <p:nvPr/>
              </p:nvPicPr>
              <p:blipFill>
                <a:blip r:embed="rId14"/>
                <a:stretch>
                  <a:fillRect/>
                </a:stretch>
              </p:blipFill>
              <p:spPr>
                <a:xfrm>
                  <a:off x="11245320" y="3180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1" name="Ink 30">
                  <a:extLst>
                    <a:ext uri="{FF2B5EF4-FFF2-40B4-BE49-F238E27FC236}">
                      <a16:creationId xmlns="" xmlns:a16="http://schemas.microsoft.com/office/drawing/2014/main" id="{3AB72B41-E526-8E0B-DDA4-523212588CFA}"/>
                    </a:ext>
                  </a:extLst>
                </p14:cNvPr>
                <p14:cNvContentPartPr/>
                <p14:nvPr/>
              </p14:nvContentPartPr>
              <p14:xfrm>
                <a:off x="11231640" y="381000"/>
                <a:ext cx="360" cy="360"/>
              </p14:xfrm>
            </p:contentPart>
          </mc:Choice>
          <mc:Fallback xmlns="">
            <p:pic>
              <p:nvPicPr>
                <p:cNvPr id="31" name="Ink 30">
                  <a:extLst>
                    <a:ext uri="{FF2B5EF4-FFF2-40B4-BE49-F238E27FC236}">
                      <a16:creationId xmlns:a16="http://schemas.microsoft.com/office/drawing/2014/main" id="{3AB72B41-E526-8E0B-DDA4-523212588CFA}"/>
                    </a:ext>
                  </a:extLst>
                </p:cNvPr>
                <p:cNvPicPr/>
                <p:nvPr/>
              </p:nvPicPr>
              <p:blipFill>
                <a:blip r:embed="rId14"/>
                <a:stretch>
                  <a:fillRect/>
                </a:stretch>
              </p:blipFill>
              <p:spPr>
                <a:xfrm>
                  <a:off x="11168640" y="3180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 xmlns:a16="http://schemas.microsoft.com/office/drawing/2014/main" id="{43136C50-1746-47EA-F5BB-5148108AF55F}"/>
                    </a:ext>
                  </a:extLst>
                </p14:cNvPr>
                <p14:cNvContentPartPr/>
                <p14:nvPr/>
              </p14:nvContentPartPr>
              <p14:xfrm>
                <a:off x="11216520" y="381000"/>
                <a:ext cx="360" cy="360"/>
              </p14:xfrm>
            </p:contentPart>
          </mc:Choice>
          <mc:Fallback xmlns="">
            <p:pic>
              <p:nvPicPr>
                <p:cNvPr id="32" name="Ink 31">
                  <a:extLst>
                    <a:ext uri="{FF2B5EF4-FFF2-40B4-BE49-F238E27FC236}">
                      <a16:creationId xmlns:a16="http://schemas.microsoft.com/office/drawing/2014/main" id="{43136C50-1746-47EA-F5BB-5148108AF55F}"/>
                    </a:ext>
                  </a:extLst>
                </p:cNvPr>
                <p:cNvPicPr/>
                <p:nvPr/>
              </p:nvPicPr>
              <p:blipFill>
                <a:blip r:embed="rId14"/>
                <a:stretch>
                  <a:fillRect/>
                </a:stretch>
              </p:blipFill>
              <p:spPr>
                <a:xfrm>
                  <a:off x="11153880" y="3180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3" name="Ink 32">
                  <a:extLst>
                    <a:ext uri="{FF2B5EF4-FFF2-40B4-BE49-F238E27FC236}">
                      <a16:creationId xmlns="" xmlns:a16="http://schemas.microsoft.com/office/drawing/2014/main" id="{5C51EAC1-08F2-3C19-376E-D5AFF49E81B3}"/>
                    </a:ext>
                  </a:extLst>
                </p14:cNvPr>
                <p14:cNvContentPartPr/>
                <p14:nvPr/>
              </p14:nvContentPartPr>
              <p14:xfrm>
                <a:off x="11185920" y="319800"/>
                <a:ext cx="360" cy="360"/>
              </p14:xfrm>
            </p:contentPart>
          </mc:Choice>
          <mc:Fallback xmlns="">
            <p:pic>
              <p:nvPicPr>
                <p:cNvPr id="33" name="Ink 32">
                  <a:extLst>
                    <a:ext uri="{FF2B5EF4-FFF2-40B4-BE49-F238E27FC236}">
                      <a16:creationId xmlns:a16="http://schemas.microsoft.com/office/drawing/2014/main" id="{5C51EAC1-08F2-3C19-376E-D5AFF49E81B3}"/>
                    </a:ext>
                  </a:extLst>
                </p:cNvPr>
                <p:cNvPicPr/>
                <p:nvPr/>
              </p:nvPicPr>
              <p:blipFill>
                <a:blip r:embed="rId14"/>
                <a:stretch>
                  <a:fillRect/>
                </a:stretch>
              </p:blipFill>
              <p:spPr>
                <a:xfrm>
                  <a:off x="11123280" y="2568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4" name="Ink 33">
                  <a:extLst>
                    <a:ext uri="{FF2B5EF4-FFF2-40B4-BE49-F238E27FC236}">
                      <a16:creationId xmlns="" xmlns:a16="http://schemas.microsoft.com/office/drawing/2014/main" id="{C7755AFA-3E17-BA7B-FE8A-9CFEF55F6A80}"/>
                    </a:ext>
                  </a:extLst>
                </p14:cNvPr>
                <p14:cNvContentPartPr/>
                <p14:nvPr/>
              </p14:nvContentPartPr>
              <p14:xfrm>
                <a:off x="11137680" y="252840"/>
                <a:ext cx="18360" cy="6120"/>
              </p14:xfrm>
            </p:contentPart>
          </mc:Choice>
          <mc:Fallback xmlns="">
            <p:pic>
              <p:nvPicPr>
                <p:cNvPr id="34" name="Ink 33">
                  <a:extLst>
                    <a:ext uri="{FF2B5EF4-FFF2-40B4-BE49-F238E27FC236}">
                      <a16:creationId xmlns:a16="http://schemas.microsoft.com/office/drawing/2014/main" id="{C7755AFA-3E17-BA7B-FE8A-9CFEF55F6A80}"/>
                    </a:ext>
                  </a:extLst>
                </p:cNvPr>
                <p:cNvPicPr/>
                <p:nvPr/>
              </p:nvPicPr>
              <p:blipFill>
                <a:blip r:embed="rId42"/>
                <a:stretch>
                  <a:fillRect/>
                </a:stretch>
              </p:blipFill>
              <p:spPr>
                <a:xfrm>
                  <a:off x="11074680" y="189840"/>
                  <a:ext cx="1440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 xmlns:a16="http://schemas.microsoft.com/office/drawing/2014/main" id="{F76E0E2D-561A-52CB-CF4C-A055A89E40B3}"/>
                    </a:ext>
                  </a:extLst>
                </p14:cNvPr>
                <p14:cNvContentPartPr/>
                <p14:nvPr/>
              </p14:nvContentPartPr>
              <p14:xfrm>
                <a:off x="10979280" y="243840"/>
                <a:ext cx="54720" cy="360"/>
              </p14:xfrm>
            </p:contentPart>
          </mc:Choice>
          <mc:Fallback xmlns="">
            <p:pic>
              <p:nvPicPr>
                <p:cNvPr id="35" name="Ink 34">
                  <a:extLst>
                    <a:ext uri="{FF2B5EF4-FFF2-40B4-BE49-F238E27FC236}">
                      <a16:creationId xmlns:a16="http://schemas.microsoft.com/office/drawing/2014/main" id="{F76E0E2D-561A-52CB-CF4C-A055A89E40B3}"/>
                    </a:ext>
                  </a:extLst>
                </p:cNvPr>
                <p:cNvPicPr/>
                <p:nvPr/>
              </p:nvPicPr>
              <p:blipFill>
                <a:blip r:embed="rId44"/>
                <a:stretch>
                  <a:fillRect/>
                </a:stretch>
              </p:blipFill>
              <p:spPr>
                <a:xfrm>
                  <a:off x="10916280" y="180840"/>
                  <a:ext cx="18036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6" name="Ink 35">
                  <a:extLst>
                    <a:ext uri="{FF2B5EF4-FFF2-40B4-BE49-F238E27FC236}">
                      <a16:creationId xmlns="" xmlns:a16="http://schemas.microsoft.com/office/drawing/2014/main" id="{0B130F91-57C1-4582-5378-A3276FEF2E41}"/>
                    </a:ext>
                  </a:extLst>
                </p14:cNvPr>
                <p14:cNvContentPartPr/>
                <p14:nvPr/>
              </p14:nvContentPartPr>
              <p14:xfrm>
                <a:off x="10926720" y="213240"/>
                <a:ext cx="360" cy="360"/>
              </p14:xfrm>
            </p:contentPart>
          </mc:Choice>
          <mc:Fallback xmlns="">
            <p:pic>
              <p:nvPicPr>
                <p:cNvPr id="36" name="Ink 35">
                  <a:extLst>
                    <a:ext uri="{FF2B5EF4-FFF2-40B4-BE49-F238E27FC236}">
                      <a16:creationId xmlns:a16="http://schemas.microsoft.com/office/drawing/2014/main" id="{0B130F91-57C1-4582-5378-A3276FEF2E41}"/>
                    </a:ext>
                  </a:extLst>
                </p:cNvPr>
                <p:cNvPicPr/>
                <p:nvPr/>
              </p:nvPicPr>
              <p:blipFill>
                <a:blip r:embed="rId14"/>
                <a:stretch>
                  <a:fillRect/>
                </a:stretch>
              </p:blipFill>
              <p:spPr>
                <a:xfrm>
                  <a:off x="10864080" y="1502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7" name="Ink 36">
                  <a:extLst>
                    <a:ext uri="{FF2B5EF4-FFF2-40B4-BE49-F238E27FC236}">
                      <a16:creationId xmlns="" xmlns:a16="http://schemas.microsoft.com/office/drawing/2014/main" id="{301C6B93-AADF-7315-30F7-DB2A23D367C0}"/>
                    </a:ext>
                  </a:extLst>
                </p14:cNvPr>
                <p14:cNvContentPartPr/>
                <p14:nvPr/>
              </p14:nvContentPartPr>
              <p14:xfrm>
                <a:off x="10881360" y="197760"/>
                <a:ext cx="360" cy="360"/>
              </p14:xfrm>
            </p:contentPart>
          </mc:Choice>
          <mc:Fallback xmlns="">
            <p:pic>
              <p:nvPicPr>
                <p:cNvPr id="37" name="Ink 36">
                  <a:extLst>
                    <a:ext uri="{FF2B5EF4-FFF2-40B4-BE49-F238E27FC236}">
                      <a16:creationId xmlns:a16="http://schemas.microsoft.com/office/drawing/2014/main" id="{301C6B93-AADF-7315-30F7-DB2A23D367C0}"/>
                    </a:ext>
                  </a:extLst>
                </p:cNvPr>
                <p:cNvPicPr/>
                <p:nvPr/>
              </p:nvPicPr>
              <p:blipFill>
                <a:blip r:embed="rId14"/>
                <a:stretch>
                  <a:fillRect/>
                </a:stretch>
              </p:blipFill>
              <p:spPr>
                <a:xfrm>
                  <a:off x="10818360" y="1347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 xmlns:a16="http://schemas.microsoft.com/office/drawing/2014/main" id="{EFF66ABB-097A-CF1A-85BF-36EDA45ECE02}"/>
                    </a:ext>
                  </a:extLst>
                </p14:cNvPr>
                <p14:cNvContentPartPr/>
                <p14:nvPr/>
              </p14:nvContentPartPr>
              <p14:xfrm>
                <a:off x="10918440" y="213240"/>
                <a:ext cx="9000" cy="360"/>
              </p14:xfrm>
            </p:contentPart>
          </mc:Choice>
          <mc:Fallback xmlns="">
            <p:pic>
              <p:nvPicPr>
                <p:cNvPr id="38" name="Ink 37">
                  <a:extLst>
                    <a:ext uri="{FF2B5EF4-FFF2-40B4-BE49-F238E27FC236}">
                      <a16:creationId xmlns:a16="http://schemas.microsoft.com/office/drawing/2014/main" id="{EFF66ABB-097A-CF1A-85BF-36EDA45ECE02}"/>
                    </a:ext>
                  </a:extLst>
                </p:cNvPr>
                <p:cNvPicPr/>
                <p:nvPr/>
              </p:nvPicPr>
              <p:blipFill>
                <a:blip r:embed="rId48"/>
                <a:stretch>
                  <a:fillRect/>
                </a:stretch>
              </p:blipFill>
              <p:spPr>
                <a:xfrm>
                  <a:off x="10855440" y="150240"/>
                  <a:ext cx="13464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 xmlns:a16="http://schemas.microsoft.com/office/drawing/2014/main" id="{46E158D7-77A4-8CED-1A0D-0166167114CF}"/>
                    </a:ext>
                  </a:extLst>
                </p14:cNvPr>
                <p14:cNvContentPartPr/>
                <p14:nvPr/>
              </p14:nvContentPartPr>
              <p14:xfrm>
                <a:off x="10619280" y="197760"/>
                <a:ext cx="155880" cy="15840"/>
              </p14:xfrm>
            </p:contentPart>
          </mc:Choice>
          <mc:Fallback xmlns="">
            <p:pic>
              <p:nvPicPr>
                <p:cNvPr id="39" name="Ink 38">
                  <a:extLst>
                    <a:ext uri="{FF2B5EF4-FFF2-40B4-BE49-F238E27FC236}">
                      <a16:creationId xmlns:a16="http://schemas.microsoft.com/office/drawing/2014/main" id="{46E158D7-77A4-8CED-1A0D-0166167114CF}"/>
                    </a:ext>
                  </a:extLst>
                </p:cNvPr>
                <p:cNvPicPr/>
                <p:nvPr/>
              </p:nvPicPr>
              <p:blipFill>
                <a:blip r:embed="rId50"/>
                <a:stretch>
                  <a:fillRect/>
                </a:stretch>
              </p:blipFill>
              <p:spPr>
                <a:xfrm>
                  <a:off x="10556280" y="134760"/>
                  <a:ext cx="28152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 xmlns:a16="http://schemas.microsoft.com/office/drawing/2014/main" id="{1A33D334-6FC5-80A6-EB1B-20FCBA749C85}"/>
                    </a:ext>
                  </a:extLst>
                </p14:cNvPr>
                <p14:cNvContentPartPr/>
                <p14:nvPr/>
              </p14:nvContentPartPr>
              <p14:xfrm>
                <a:off x="10560960" y="197760"/>
                <a:ext cx="360" cy="360"/>
              </p14:xfrm>
            </p:contentPart>
          </mc:Choice>
          <mc:Fallback xmlns="">
            <p:pic>
              <p:nvPicPr>
                <p:cNvPr id="40" name="Ink 39">
                  <a:extLst>
                    <a:ext uri="{FF2B5EF4-FFF2-40B4-BE49-F238E27FC236}">
                      <a16:creationId xmlns:a16="http://schemas.microsoft.com/office/drawing/2014/main" id="{1A33D334-6FC5-80A6-EB1B-20FCBA749C85}"/>
                    </a:ext>
                  </a:extLst>
                </p:cNvPr>
                <p:cNvPicPr/>
                <p:nvPr/>
              </p:nvPicPr>
              <p:blipFill>
                <a:blip r:embed="rId14"/>
                <a:stretch>
                  <a:fillRect/>
                </a:stretch>
              </p:blipFill>
              <p:spPr>
                <a:xfrm>
                  <a:off x="10498320" y="1347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1" name="Ink 40">
                  <a:extLst>
                    <a:ext uri="{FF2B5EF4-FFF2-40B4-BE49-F238E27FC236}">
                      <a16:creationId xmlns="" xmlns:a16="http://schemas.microsoft.com/office/drawing/2014/main" id="{AFF425D0-8A32-F96D-0BEF-6AC485B064DF}"/>
                    </a:ext>
                  </a:extLst>
                </p14:cNvPr>
                <p14:cNvContentPartPr/>
                <p14:nvPr/>
              </p14:nvContentPartPr>
              <p14:xfrm>
                <a:off x="10485000" y="137280"/>
                <a:ext cx="230040" cy="360"/>
              </p14:xfrm>
            </p:contentPart>
          </mc:Choice>
          <mc:Fallback xmlns="">
            <p:pic>
              <p:nvPicPr>
                <p:cNvPr id="41" name="Ink 40">
                  <a:extLst>
                    <a:ext uri="{FF2B5EF4-FFF2-40B4-BE49-F238E27FC236}">
                      <a16:creationId xmlns:a16="http://schemas.microsoft.com/office/drawing/2014/main" id="{AFF425D0-8A32-F96D-0BEF-6AC485B064DF}"/>
                    </a:ext>
                  </a:extLst>
                </p:cNvPr>
                <p:cNvPicPr/>
                <p:nvPr/>
              </p:nvPicPr>
              <p:blipFill>
                <a:blip r:embed="rId53"/>
                <a:stretch>
                  <a:fillRect/>
                </a:stretch>
              </p:blipFill>
              <p:spPr>
                <a:xfrm>
                  <a:off x="10422360" y="74280"/>
                  <a:ext cx="35568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3" name="Ink 42">
                  <a:extLst>
                    <a:ext uri="{FF2B5EF4-FFF2-40B4-BE49-F238E27FC236}">
                      <a16:creationId xmlns="" xmlns:a16="http://schemas.microsoft.com/office/drawing/2014/main" id="{E58BE404-B0FA-CE5E-E9FD-8F03977E1A77}"/>
                    </a:ext>
                  </a:extLst>
                </p14:cNvPr>
                <p14:cNvContentPartPr/>
                <p14:nvPr/>
              </p14:nvContentPartPr>
              <p14:xfrm>
                <a:off x="10454400" y="381000"/>
                <a:ext cx="360" cy="360"/>
              </p14:xfrm>
            </p:contentPart>
          </mc:Choice>
          <mc:Fallback xmlns="">
            <p:pic>
              <p:nvPicPr>
                <p:cNvPr id="43" name="Ink 42">
                  <a:extLst>
                    <a:ext uri="{FF2B5EF4-FFF2-40B4-BE49-F238E27FC236}">
                      <a16:creationId xmlns:a16="http://schemas.microsoft.com/office/drawing/2014/main" id="{E58BE404-B0FA-CE5E-E9FD-8F03977E1A77}"/>
                    </a:ext>
                  </a:extLst>
                </p:cNvPr>
                <p:cNvPicPr/>
                <p:nvPr/>
              </p:nvPicPr>
              <p:blipFill>
                <a:blip r:embed="rId14"/>
                <a:stretch>
                  <a:fillRect/>
                </a:stretch>
              </p:blipFill>
              <p:spPr>
                <a:xfrm>
                  <a:off x="10391760" y="3180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4" name="Ink 43">
                  <a:extLst>
                    <a:ext uri="{FF2B5EF4-FFF2-40B4-BE49-F238E27FC236}">
                      <a16:creationId xmlns="" xmlns:a16="http://schemas.microsoft.com/office/drawing/2014/main" id="{021EFCCA-CE86-4031-B21B-F75B092DF43E}"/>
                    </a:ext>
                  </a:extLst>
                </p14:cNvPr>
                <p14:cNvContentPartPr/>
                <p14:nvPr/>
              </p14:nvContentPartPr>
              <p14:xfrm>
                <a:off x="10576800" y="258600"/>
                <a:ext cx="360" cy="360"/>
              </p14:xfrm>
            </p:contentPart>
          </mc:Choice>
          <mc:Fallback xmlns="">
            <p:pic>
              <p:nvPicPr>
                <p:cNvPr id="44" name="Ink 43">
                  <a:extLst>
                    <a:ext uri="{FF2B5EF4-FFF2-40B4-BE49-F238E27FC236}">
                      <a16:creationId xmlns:a16="http://schemas.microsoft.com/office/drawing/2014/main" id="{021EFCCA-CE86-4031-B21B-F75B092DF43E}"/>
                    </a:ext>
                  </a:extLst>
                </p:cNvPr>
                <p:cNvPicPr/>
                <p:nvPr/>
              </p:nvPicPr>
              <p:blipFill>
                <a:blip r:embed="rId14"/>
                <a:stretch>
                  <a:fillRect/>
                </a:stretch>
              </p:blipFill>
              <p:spPr>
                <a:xfrm>
                  <a:off x="10513800" y="1959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5" name="Ink 44">
                  <a:extLst>
                    <a:ext uri="{FF2B5EF4-FFF2-40B4-BE49-F238E27FC236}">
                      <a16:creationId xmlns="" xmlns:a16="http://schemas.microsoft.com/office/drawing/2014/main" id="{C0D6D95C-6376-7D97-F380-B112447E2363}"/>
                    </a:ext>
                  </a:extLst>
                </p14:cNvPr>
                <p14:cNvContentPartPr/>
                <p14:nvPr/>
              </p14:nvContentPartPr>
              <p14:xfrm>
                <a:off x="10576800" y="335280"/>
                <a:ext cx="360" cy="360"/>
              </p14:xfrm>
            </p:contentPart>
          </mc:Choice>
          <mc:Fallback xmlns="">
            <p:pic>
              <p:nvPicPr>
                <p:cNvPr id="45" name="Ink 44">
                  <a:extLst>
                    <a:ext uri="{FF2B5EF4-FFF2-40B4-BE49-F238E27FC236}">
                      <a16:creationId xmlns:a16="http://schemas.microsoft.com/office/drawing/2014/main" id="{C0D6D95C-6376-7D97-F380-B112447E2363}"/>
                    </a:ext>
                  </a:extLst>
                </p:cNvPr>
                <p:cNvPicPr/>
                <p:nvPr/>
              </p:nvPicPr>
              <p:blipFill>
                <a:blip r:embed="rId14"/>
                <a:stretch>
                  <a:fillRect/>
                </a:stretch>
              </p:blipFill>
              <p:spPr>
                <a:xfrm>
                  <a:off x="10513800" y="2726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6" name="Ink 45">
                  <a:extLst>
                    <a:ext uri="{FF2B5EF4-FFF2-40B4-BE49-F238E27FC236}">
                      <a16:creationId xmlns="" xmlns:a16="http://schemas.microsoft.com/office/drawing/2014/main" id="{BCE83536-8E76-E627-D758-3AEDD175B475}"/>
                    </a:ext>
                  </a:extLst>
                </p14:cNvPr>
                <p14:cNvContentPartPr/>
                <p14:nvPr/>
              </p14:nvContentPartPr>
              <p14:xfrm>
                <a:off x="10622160" y="335280"/>
                <a:ext cx="9000" cy="360"/>
              </p14:xfrm>
            </p:contentPart>
          </mc:Choice>
          <mc:Fallback xmlns="">
            <p:pic>
              <p:nvPicPr>
                <p:cNvPr id="46" name="Ink 45">
                  <a:extLst>
                    <a:ext uri="{FF2B5EF4-FFF2-40B4-BE49-F238E27FC236}">
                      <a16:creationId xmlns:a16="http://schemas.microsoft.com/office/drawing/2014/main" id="{BCE83536-8E76-E627-D758-3AEDD175B475}"/>
                    </a:ext>
                  </a:extLst>
                </p:cNvPr>
                <p:cNvPicPr/>
                <p:nvPr/>
              </p:nvPicPr>
              <p:blipFill>
                <a:blip r:embed="rId58"/>
                <a:stretch>
                  <a:fillRect/>
                </a:stretch>
              </p:blipFill>
              <p:spPr>
                <a:xfrm>
                  <a:off x="10559160" y="272640"/>
                  <a:ext cx="13464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7" name="Ink 46">
                  <a:extLst>
                    <a:ext uri="{FF2B5EF4-FFF2-40B4-BE49-F238E27FC236}">
                      <a16:creationId xmlns="" xmlns:a16="http://schemas.microsoft.com/office/drawing/2014/main" id="{58964523-49B8-6415-106A-A9013CD14560}"/>
                    </a:ext>
                  </a:extLst>
                </p14:cNvPr>
                <p14:cNvContentPartPr/>
                <p14:nvPr/>
              </p14:nvContentPartPr>
              <p14:xfrm>
                <a:off x="10728720" y="365880"/>
                <a:ext cx="360" cy="360"/>
              </p14:xfrm>
            </p:contentPart>
          </mc:Choice>
          <mc:Fallback xmlns="">
            <p:pic>
              <p:nvPicPr>
                <p:cNvPr id="47" name="Ink 46">
                  <a:extLst>
                    <a:ext uri="{FF2B5EF4-FFF2-40B4-BE49-F238E27FC236}">
                      <a16:creationId xmlns:a16="http://schemas.microsoft.com/office/drawing/2014/main" id="{58964523-49B8-6415-106A-A9013CD14560}"/>
                    </a:ext>
                  </a:extLst>
                </p:cNvPr>
                <p:cNvPicPr/>
                <p:nvPr/>
              </p:nvPicPr>
              <p:blipFill>
                <a:blip r:embed="rId14"/>
                <a:stretch>
                  <a:fillRect/>
                </a:stretch>
              </p:blipFill>
              <p:spPr>
                <a:xfrm>
                  <a:off x="10665720" y="30288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8" name="Ink 47">
                  <a:extLst>
                    <a:ext uri="{FF2B5EF4-FFF2-40B4-BE49-F238E27FC236}">
                      <a16:creationId xmlns="" xmlns:a16="http://schemas.microsoft.com/office/drawing/2014/main" id="{B191AB59-C5F1-7418-B4E9-D520E1DDFFD7}"/>
                    </a:ext>
                  </a:extLst>
                </p14:cNvPr>
                <p14:cNvContentPartPr/>
                <p14:nvPr/>
              </p14:nvContentPartPr>
              <p14:xfrm>
                <a:off x="10728720" y="365880"/>
                <a:ext cx="360" cy="360"/>
              </p14:xfrm>
            </p:contentPart>
          </mc:Choice>
          <mc:Fallback xmlns="">
            <p:pic>
              <p:nvPicPr>
                <p:cNvPr id="48" name="Ink 47">
                  <a:extLst>
                    <a:ext uri="{FF2B5EF4-FFF2-40B4-BE49-F238E27FC236}">
                      <a16:creationId xmlns:a16="http://schemas.microsoft.com/office/drawing/2014/main" id="{B191AB59-C5F1-7418-B4E9-D520E1DDFFD7}"/>
                    </a:ext>
                  </a:extLst>
                </p:cNvPr>
                <p:cNvPicPr/>
                <p:nvPr/>
              </p:nvPicPr>
              <p:blipFill>
                <a:blip r:embed="rId14"/>
                <a:stretch>
                  <a:fillRect/>
                </a:stretch>
              </p:blipFill>
              <p:spPr>
                <a:xfrm>
                  <a:off x="10665720" y="30288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9" name="Ink 48">
                  <a:extLst>
                    <a:ext uri="{FF2B5EF4-FFF2-40B4-BE49-F238E27FC236}">
                      <a16:creationId xmlns="" xmlns:a16="http://schemas.microsoft.com/office/drawing/2014/main" id="{036BCA09-FFE8-4E80-370E-52469C79B937}"/>
                    </a:ext>
                  </a:extLst>
                </p14:cNvPr>
                <p14:cNvContentPartPr/>
                <p14:nvPr/>
              </p14:nvContentPartPr>
              <p14:xfrm>
                <a:off x="10713600" y="258600"/>
                <a:ext cx="360" cy="360"/>
              </p14:xfrm>
            </p:contentPart>
          </mc:Choice>
          <mc:Fallback xmlns="">
            <p:pic>
              <p:nvPicPr>
                <p:cNvPr id="49" name="Ink 48">
                  <a:extLst>
                    <a:ext uri="{FF2B5EF4-FFF2-40B4-BE49-F238E27FC236}">
                      <a16:creationId xmlns:a16="http://schemas.microsoft.com/office/drawing/2014/main" id="{036BCA09-FFE8-4E80-370E-52469C79B937}"/>
                    </a:ext>
                  </a:extLst>
                </p:cNvPr>
                <p:cNvPicPr/>
                <p:nvPr/>
              </p:nvPicPr>
              <p:blipFill>
                <a:blip r:embed="rId14"/>
                <a:stretch>
                  <a:fillRect/>
                </a:stretch>
              </p:blipFill>
              <p:spPr>
                <a:xfrm>
                  <a:off x="10650960" y="1959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0" name="Ink 49">
                  <a:extLst>
                    <a:ext uri="{FF2B5EF4-FFF2-40B4-BE49-F238E27FC236}">
                      <a16:creationId xmlns="" xmlns:a16="http://schemas.microsoft.com/office/drawing/2014/main" id="{9A32F10A-51E3-505B-AB6F-9AEFCC83E1F7}"/>
                    </a:ext>
                  </a:extLst>
                </p14:cNvPr>
                <p14:cNvContentPartPr/>
                <p14:nvPr/>
              </p14:nvContentPartPr>
              <p14:xfrm>
                <a:off x="10820160" y="350400"/>
                <a:ext cx="360" cy="360"/>
              </p14:xfrm>
            </p:contentPart>
          </mc:Choice>
          <mc:Fallback xmlns="">
            <p:pic>
              <p:nvPicPr>
                <p:cNvPr id="50" name="Ink 49">
                  <a:extLst>
                    <a:ext uri="{FF2B5EF4-FFF2-40B4-BE49-F238E27FC236}">
                      <a16:creationId xmlns:a16="http://schemas.microsoft.com/office/drawing/2014/main" id="{9A32F10A-51E3-505B-AB6F-9AEFCC83E1F7}"/>
                    </a:ext>
                  </a:extLst>
                </p:cNvPr>
                <p:cNvPicPr/>
                <p:nvPr/>
              </p:nvPicPr>
              <p:blipFill>
                <a:blip r:embed="rId14"/>
                <a:stretch>
                  <a:fillRect/>
                </a:stretch>
              </p:blipFill>
              <p:spPr>
                <a:xfrm>
                  <a:off x="10757520" y="2874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1" name="Ink 50">
                  <a:extLst>
                    <a:ext uri="{FF2B5EF4-FFF2-40B4-BE49-F238E27FC236}">
                      <a16:creationId xmlns="" xmlns:a16="http://schemas.microsoft.com/office/drawing/2014/main" id="{E3B952E1-D83C-BF96-9C6C-737D026193D7}"/>
                    </a:ext>
                  </a:extLst>
                </p14:cNvPr>
                <p14:cNvContentPartPr/>
                <p14:nvPr/>
              </p14:nvContentPartPr>
              <p14:xfrm>
                <a:off x="10820160" y="350400"/>
                <a:ext cx="137520" cy="30960"/>
              </p14:xfrm>
            </p:contentPart>
          </mc:Choice>
          <mc:Fallback xmlns="">
            <p:pic>
              <p:nvPicPr>
                <p:cNvPr id="51" name="Ink 50">
                  <a:extLst>
                    <a:ext uri="{FF2B5EF4-FFF2-40B4-BE49-F238E27FC236}">
                      <a16:creationId xmlns:a16="http://schemas.microsoft.com/office/drawing/2014/main" id="{E3B952E1-D83C-BF96-9C6C-737D026193D7}"/>
                    </a:ext>
                  </a:extLst>
                </p:cNvPr>
                <p:cNvPicPr/>
                <p:nvPr/>
              </p:nvPicPr>
              <p:blipFill>
                <a:blip r:embed="rId64"/>
                <a:stretch>
                  <a:fillRect/>
                </a:stretch>
              </p:blipFill>
              <p:spPr>
                <a:xfrm>
                  <a:off x="10757520" y="287400"/>
                  <a:ext cx="2631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2" name="Ink 51">
                  <a:extLst>
                    <a:ext uri="{FF2B5EF4-FFF2-40B4-BE49-F238E27FC236}">
                      <a16:creationId xmlns="" xmlns:a16="http://schemas.microsoft.com/office/drawing/2014/main" id="{409C8E99-7DAE-DD25-EBD5-D3FC0A0A6124}"/>
                    </a:ext>
                  </a:extLst>
                </p14:cNvPr>
                <p14:cNvContentPartPr/>
                <p14:nvPr/>
              </p14:nvContentPartPr>
              <p14:xfrm>
                <a:off x="10957320" y="381000"/>
                <a:ext cx="360" cy="360"/>
              </p14:xfrm>
            </p:contentPart>
          </mc:Choice>
          <mc:Fallback xmlns="">
            <p:pic>
              <p:nvPicPr>
                <p:cNvPr id="52" name="Ink 51">
                  <a:extLst>
                    <a:ext uri="{FF2B5EF4-FFF2-40B4-BE49-F238E27FC236}">
                      <a16:creationId xmlns:a16="http://schemas.microsoft.com/office/drawing/2014/main" id="{409C8E99-7DAE-DD25-EBD5-D3FC0A0A6124}"/>
                    </a:ext>
                  </a:extLst>
                </p:cNvPr>
                <p:cNvPicPr/>
                <p:nvPr/>
              </p:nvPicPr>
              <p:blipFill>
                <a:blip r:embed="rId14"/>
                <a:stretch>
                  <a:fillRect/>
                </a:stretch>
              </p:blipFill>
              <p:spPr>
                <a:xfrm>
                  <a:off x="10894680" y="3180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3" name="Ink 52">
                  <a:extLst>
                    <a:ext uri="{FF2B5EF4-FFF2-40B4-BE49-F238E27FC236}">
                      <a16:creationId xmlns="" xmlns:a16="http://schemas.microsoft.com/office/drawing/2014/main" id="{CFB0F5F2-08A8-CFC1-32B7-544963B3013B}"/>
                    </a:ext>
                  </a:extLst>
                </p14:cNvPr>
                <p14:cNvContentPartPr/>
                <p14:nvPr/>
              </p14:nvContentPartPr>
              <p14:xfrm>
                <a:off x="11094480" y="411240"/>
                <a:ext cx="30960" cy="30960"/>
              </p14:xfrm>
            </p:contentPart>
          </mc:Choice>
          <mc:Fallback xmlns="">
            <p:pic>
              <p:nvPicPr>
                <p:cNvPr id="53" name="Ink 52">
                  <a:extLst>
                    <a:ext uri="{FF2B5EF4-FFF2-40B4-BE49-F238E27FC236}">
                      <a16:creationId xmlns:a16="http://schemas.microsoft.com/office/drawing/2014/main" id="{CFB0F5F2-08A8-CFC1-32B7-544963B3013B}"/>
                    </a:ext>
                  </a:extLst>
                </p:cNvPr>
                <p:cNvPicPr/>
                <p:nvPr/>
              </p:nvPicPr>
              <p:blipFill>
                <a:blip r:embed="rId67"/>
                <a:stretch>
                  <a:fillRect/>
                </a:stretch>
              </p:blipFill>
              <p:spPr>
                <a:xfrm>
                  <a:off x="11031480" y="348600"/>
                  <a:ext cx="15660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4" name="Ink 53">
                  <a:extLst>
                    <a:ext uri="{FF2B5EF4-FFF2-40B4-BE49-F238E27FC236}">
                      <a16:creationId xmlns="" xmlns:a16="http://schemas.microsoft.com/office/drawing/2014/main" id="{CAE1B566-F5BE-7FCC-67F8-7141E7C1B166}"/>
                    </a:ext>
                  </a:extLst>
                </p14:cNvPr>
                <p14:cNvContentPartPr/>
                <p14:nvPr/>
              </p14:nvContentPartPr>
              <p14:xfrm>
                <a:off x="11033280" y="381000"/>
                <a:ext cx="360" cy="360"/>
              </p14:xfrm>
            </p:contentPart>
          </mc:Choice>
          <mc:Fallback xmlns="">
            <p:pic>
              <p:nvPicPr>
                <p:cNvPr id="54" name="Ink 53">
                  <a:extLst>
                    <a:ext uri="{FF2B5EF4-FFF2-40B4-BE49-F238E27FC236}">
                      <a16:creationId xmlns:a16="http://schemas.microsoft.com/office/drawing/2014/main" id="{CAE1B566-F5BE-7FCC-67F8-7141E7C1B166}"/>
                    </a:ext>
                  </a:extLst>
                </p:cNvPr>
                <p:cNvPicPr/>
                <p:nvPr/>
              </p:nvPicPr>
              <p:blipFill>
                <a:blip r:embed="rId14"/>
                <a:stretch>
                  <a:fillRect/>
                </a:stretch>
              </p:blipFill>
              <p:spPr>
                <a:xfrm>
                  <a:off x="10970640" y="3180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5" name="Ink 54">
                  <a:extLst>
                    <a:ext uri="{FF2B5EF4-FFF2-40B4-BE49-F238E27FC236}">
                      <a16:creationId xmlns="" xmlns:a16="http://schemas.microsoft.com/office/drawing/2014/main" id="{A972A09C-AA8E-F63E-F2E9-2BE102E57E13}"/>
                    </a:ext>
                  </a:extLst>
                </p14:cNvPr>
                <p14:cNvContentPartPr/>
                <p14:nvPr/>
              </p14:nvContentPartPr>
              <p14:xfrm>
                <a:off x="11003040" y="243840"/>
                <a:ext cx="360" cy="360"/>
              </p14:xfrm>
            </p:contentPart>
          </mc:Choice>
          <mc:Fallback xmlns="">
            <p:pic>
              <p:nvPicPr>
                <p:cNvPr id="55" name="Ink 54">
                  <a:extLst>
                    <a:ext uri="{FF2B5EF4-FFF2-40B4-BE49-F238E27FC236}">
                      <a16:creationId xmlns:a16="http://schemas.microsoft.com/office/drawing/2014/main" id="{A972A09C-AA8E-F63E-F2E9-2BE102E57E13}"/>
                    </a:ext>
                  </a:extLst>
                </p:cNvPr>
                <p:cNvPicPr/>
                <p:nvPr/>
              </p:nvPicPr>
              <p:blipFill>
                <a:blip r:embed="rId14"/>
                <a:stretch>
                  <a:fillRect/>
                </a:stretch>
              </p:blipFill>
              <p:spPr>
                <a:xfrm>
                  <a:off x="10940040" y="1808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6" name="Ink 55">
                  <a:extLst>
                    <a:ext uri="{FF2B5EF4-FFF2-40B4-BE49-F238E27FC236}">
                      <a16:creationId xmlns="" xmlns:a16="http://schemas.microsoft.com/office/drawing/2014/main" id="{1D833B6C-80F0-250C-BCCF-AF3AC75FE28C}"/>
                    </a:ext>
                  </a:extLst>
                </p14:cNvPr>
                <p14:cNvContentPartPr/>
                <p14:nvPr/>
              </p14:nvContentPartPr>
              <p14:xfrm>
                <a:off x="11185920" y="487560"/>
                <a:ext cx="6120" cy="12600"/>
              </p14:xfrm>
            </p:contentPart>
          </mc:Choice>
          <mc:Fallback xmlns="">
            <p:pic>
              <p:nvPicPr>
                <p:cNvPr id="56" name="Ink 55">
                  <a:extLst>
                    <a:ext uri="{FF2B5EF4-FFF2-40B4-BE49-F238E27FC236}">
                      <a16:creationId xmlns:a16="http://schemas.microsoft.com/office/drawing/2014/main" id="{1D833B6C-80F0-250C-BCCF-AF3AC75FE28C}"/>
                    </a:ext>
                  </a:extLst>
                </p:cNvPr>
                <p:cNvPicPr/>
                <p:nvPr/>
              </p:nvPicPr>
              <p:blipFill>
                <a:blip r:embed="rId71"/>
                <a:stretch>
                  <a:fillRect/>
                </a:stretch>
              </p:blipFill>
              <p:spPr>
                <a:xfrm>
                  <a:off x="11123280" y="424560"/>
                  <a:ext cx="13176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7" name="Ink 56">
                  <a:extLst>
                    <a:ext uri="{FF2B5EF4-FFF2-40B4-BE49-F238E27FC236}">
                      <a16:creationId xmlns="" xmlns:a16="http://schemas.microsoft.com/office/drawing/2014/main" id="{7740198D-E4C2-8614-4463-A67EA2A4B9BF}"/>
                    </a:ext>
                  </a:extLst>
                </p14:cNvPr>
                <p14:cNvContentPartPr/>
                <p14:nvPr/>
              </p14:nvContentPartPr>
              <p14:xfrm>
                <a:off x="11628000" y="487560"/>
                <a:ext cx="360" cy="360"/>
              </p14:xfrm>
            </p:contentPart>
          </mc:Choice>
          <mc:Fallback xmlns="">
            <p:pic>
              <p:nvPicPr>
                <p:cNvPr id="57" name="Ink 56">
                  <a:extLst>
                    <a:ext uri="{FF2B5EF4-FFF2-40B4-BE49-F238E27FC236}">
                      <a16:creationId xmlns:a16="http://schemas.microsoft.com/office/drawing/2014/main" id="{7740198D-E4C2-8614-4463-A67EA2A4B9BF}"/>
                    </a:ext>
                  </a:extLst>
                </p:cNvPr>
                <p:cNvPicPr/>
                <p:nvPr/>
              </p:nvPicPr>
              <p:blipFill>
                <a:blip r:embed="rId14"/>
                <a:stretch>
                  <a:fillRect/>
                </a:stretch>
              </p:blipFill>
              <p:spPr>
                <a:xfrm>
                  <a:off x="11565000" y="4245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8" name="Ink 57">
                  <a:extLst>
                    <a:ext uri="{FF2B5EF4-FFF2-40B4-BE49-F238E27FC236}">
                      <a16:creationId xmlns="" xmlns:a16="http://schemas.microsoft.com/office/drawing/2014/main" id="{58DDA4DC-81A4-A4AB-B611-82CBFE918AF1}"/>
                    </a:ext>
                  </a:extLst>
                </p14:cNvPr>
                <p14:cNvContentPartPr/>
                <p14:nvPr/>
              </p14:nvContentPartPr>
              <p14:xfrm>
                <a:off x="11628000" y="487560"/>
                <a:ext cx="360" cy="360"/>
              </p14:xfrm>
            </p:contentPart>
          </mc:Choice>
          <mc:Fallback xmlns="">
            <p:pic>
              <p:nvPicPr>
                <p:cNvPr id="58" name="Ink 57">
                  <a:extLst>
                    <a:ext uri="{FF2B5EF4-FFF2-40B4-BE49-F238E27FC236}">
                      <a16:creationId xmlns:a16="http://schemas.microsoft.com/office/drawing/2014/main" id="{58DDA4DC-81A4-A4AB-B611-82CBFE918AF1}"/>
                    </a:ext>
                  </a:extLst>
                </p:cNvPr>
                <p:cNvPicPr/>
                <p:nvPr/>
              </p:nvPicPr>
              <p:blipFill>
                <a:blip r:embed="rId14"/>
                <a:stretch>
                  <a:fillRect/>
                </a:stretch>
              </p:blipFill>
              <p:spPr>
                <a:xfrm>
                  <a:off x="11565000" y="4245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9" name="Ink 58">
                  <a:extLst>
                    <a:ext uri="{FF2B5EF4-FFF2-40B4-BE49-F238E27FC236}">
                      <a16:creationId xmlns="" xmlns:a16="http://schemas.microsoft.com/office/drawing/2014/main" id="{DDC5ABDC-F081-3CAD-F3D6-1B14C132B7AA}"/>
                    </a:ext>
                  </a:extLst>
                </p14:cNvPr>
                <p14:cNvContentPartPr/>
                <p14:nvPr/>
              </p14:nvContentPartPr>
              <p14:xfrm>
                <a:off x="11826000" y="487560"/>
                <a:ext cx="360" cy="360"/>
              </p14:xfrm>
            </p:contentPart>
          </mc:Choice>
          <mc:Fallback xmlns="">
            <p:pic>
              <p:nvPicPr>
                <p:cNvPr id="59" name="Ink 58">
                  <a:extLst>
                    <a:ext uri="{FF2B5EF4-FFF2-40B4-BE49-F238E27FC236}">
                      <a16:creationId xmlns:a16="http://schemas.microsoft.com/office/drawing/2014/main" id="{DDC5ABDC-F081-3CAD-F3D6-1B14C132B7AA}"/>
                    </a:ext>
                  </a:extLst>
                </p:cNvPr>
                <p:cNvPicPr/>
                <p:nvPr/>
              </p:nvPicPr>
              <p:blipFill>
                <a:blip r:embed="rId14"/>
                <a:stretch>
                  <a:fillRect/>
                </a:stretch>
              </p:blipFill>
              <p:spPr>
                <a:xfrm>
                  <a:off x="11763000" y="424560"/>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5">
            <p14:nvContentPartPr>
              <p14:cNvPr id="61" name="Ink 60">
                <a:extLst>
                  <a:ext uri="{FF2B5EF4-FFF2-40B4-BE49-F238E27FC236}">
                    <a16:creationId xmlns="" xmlns:a16="http://schemas.microsoft.com/office/drawing/2014/main" id="{37BD691B-F285-97E0-57A0-5D17EFE8A742}"/>
                  </a:ext>
                </a:extLst>
              </p14:cNvPr>
              <p14:cNvContentPartPr/>
              <p14:nvPr/>
            </p14:nvContentPartPr>
            <p14:xfrm>
              <a:off x="11414880" y="456960"/>
              <a:ext cx="360" cy="360"/>
            </p14:xfrm>
          </p:contentPart>
        </mc:Choice>
        <mc:Fallback xmlns="">
          <p:pic>
            <p:nvPicPr>
              <p:cNvPr id="61" name="Ink 60">
                <a:extLst>
                  <a:ext uri="{FF2B5EF4-FFF2-40B4-BE49-F238E27FC236}">
                    <a16:creationId xmlns:a16="http://schemas.microsoft.com/office/drawing/2014/main" id="{37BD691B-F285-97E0-57A0-5D17EFE8A742}"/>
                  </a:ext>
                </a:extLst>
              </p:cNvPr>
              <p:cNvPicPr/>
              <p:nvPr/>
            </p:nvPicPr>
            <p:blipFill>
              <a:blip r:embed="rId14"/>
              <a:stretch>
                <a:fillRect/>
              </a:stretch>
            </p:blipFill>
            <p:spPr>
              <a:xfrm>
                <a:off x="11351880" y="393960"/>
                <a:ext cx="126000" cy="126000"/>
              </a:xfrm>
              <a:prstGeom prst="rect">
                <a:avLst/>
              </a:prstGeom>
            </p:spPr>
          </p:pic>
        </mc:Fallback>
      </mc:AlternateContent>
      <p:pic>
        <p:nvPicPr>
          <p:cNvPr id="65" name="Picture 64">
            <a:extLst>
              <a:ext uri="{FF2B5EF4-FFF2-40B4-BE49-F238E27FC236}">
                <a16:creationId xmlns="" xmlns:a16="http://schemas.microsoft.com/office/drawing/2014/main" id="{F852DF48-2541-5A44-3157-EF59266E26C5}"/>
              </a:ext>
            </a:extLst>
          </p:cNvPr>
          <p:cNvPicPr>
            <a:picLocks noChangeAspect="1"/>
          </p:cNvPicPr>
          <p:nvPr/>
        </p:nvPicPr>
        <p:blipFill>
          <a:blip r:embed="rId76"/>
          <a:stretch>
            <a:fillRect/>
          </a:stretch>
        </p:blipFill>
        <p:spPr>
          <a:xfrm>
            <a:off x="2029923" y="6905437"/>
            <a:ext cx="8132153" cy="1954228"/>
          </a:xfrm>
          <a:prstGeom prst="rect">
            <a:avLst/>
          </a:prstGeom>
        </p:spPr>
      </p:pic>
    </p:spTree>
    <p:extLst>
      <p:ext uri="{BB962C8B-B14F-4D97-AF65-F5344CB8AC3E}">
        <p14:creationId xmlns:p14="http://schemas.microsoft.com/office/powerpoint/2010/main" val="102246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 calcmode="lin" valueType="num">
                                      <p:cBhvr>
                                        <p:cTn id="13" dur="500" fill="hold"/>
                                        <p:tgtEl>
                                          <p:spTgt spid="26"/>
                                        </p:tgtEl>
                                        <p:attrNameLst>
                                          <p:attrName>style.rotation</p:attrName>
                                        </p:attrNameLst>
                                      </p:cBhvr>
                                      <p:tavLst>
                                        <p:tav tm="0">
                                          <p:val>
                                            <p:fltVal val="360"/>
                                          </p:val>
                                        </p:tav>
                                        <p:tav tm="100000">
                                          <p:val>
                                            <p:fltVal val="0"/>
                                          </p:val>
                                        </p:tav>
                                      </p:tavLst>
                                    </p:anim>
                                    <p:animEffect transition="in" filter="fade">
                                      <p:cBhvr>
                                        <p:cTn id="14" dur="500"/>
                                        <p:tgtEl>
                                          <p:spTgt spid="26"/>
                                        </p:tgtEl>
                                      </p:cBhvr>
                                    </p:animEffect>
                                  </p:childTnLst>
                                </p:cTn>
                              </p:par>
                            </p:childTnLst>
                          </p:cTn>
                        </p:par>
                        <p:par>
                          <p:cTn id="15" fill="hold">
                            <p:stCondLst>
                              <p:cond delay="1000"/>
                            </p:stCondLst>
                            <p:childTnLst>
                              <p:par>
                                <p:cTn id="16" presetID="16" presetClass="entr" presetSubtype="21" fill="hold" grpId="0" nodeType="afterEffect">
                                  <p:stCondLst>
                                    <p:cond delay="0"/>
                                  </p:stCondLst>
                                  <p:iterate type="lt">
                                    <p:tmPct val="0"/>
                                  </p:iterate>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par>
                          <p:cTn id="19" fill="hold">
                            <p:stCondLst>
                              <p:cond delay="1500"/>
                            </p:stCondLst>
                            <p:childTnLst>
                              <p:par>
                                <p:cTn id="20" presetID="38" presetClass="entr" presetSubtype="0" accel="50000" fill="hold" grpId="1" nodeType="afterEffect">
                                  <p:stCondLst>
                                    <p:cond delay="0"/>
                                  </p:stCondLst>
                                  <p:iterate type="lt">
                                    <p:tmPct val="50000"/>
                                  </p:iterate>
                                  <p:childTnLst>
                                    <p:set>
                                      <p:cBhvr>
                                        <p:cTn id="21" dur="1" fill="hold">
                                          <p:stCondLst>
                                            <p:cond delay="0"/>
                                          </p:stCondLst>
                                        </p:cTn>
                                        <p:tgtEl>
                                          <p:spTgt spid="25"/>
                                        </p:tgtEl>
                                        <p:attrNameLst>
                                          <p:attrName>style.visibility</p:attrName>
                                        </p:attrNameLst>
                                      </p:cBhvr>
                                      <p:to>
                                        <p:strVal val="visible"/>
                                      </p:to>
                                    </p:set>
                                    <p:set>
                                      <p:cBhvr>
                                        <p:cTn id="22" dur="455" fill="hold">
                                          <p:stCondLst>
                                            <p:cond delay="0"/>
                                          </p:stCondLst>
                                        </p:cTn>
                                        <p:tgtEl>
                                          <p:spTgt spid="25"/>
                                        </p:tgtEl>
                                        <p:attrNameLst>
                                          <p:attrName>style.rotation</p:attrName>
                                        </p:attrNameLst>
                                      </p:cBhvr>
                                      <p:to>
                                        <p:strVal val="-45.0"/>
                                      </p:to>
                                    </p:set>
                                    <p:anim calcmode="lin" valueType="num">
                                      <p:cBhvr>
                                        <p:cTn id="23" dur="455" fill="hold">
                                          <p:stCondLst>
                                            <p:cond delay="455"/>
                                          </p:stCondLst>
                                        </p:cTn>
                                        <p:tgtEl>
                                          <p:spTgt spid="25"/>
                                        </p:tgtEl>
                                        <p:attrNameLst>
                                          <p:attrName>style.rotation</p:attrName>
                                        </p:attrNameLst>
                                      </p:cBhvr>
                                      <p:tavLst>
                                        <p:tav tm="0">
                                          <p:val>
                                            <p:fltVal val="-45"/>
                                          </p:val>
                                        </p:tav>
                                        <p:tav tm="69900">
                                          <p:val>
                                            <p:fltVal val="45"/>
                                          </p:val>
                                        </p:tav>
                                        <p:tav tm="100000">
                                          <p:val>
                                            <p:fltVal val="0"/>
                                          </p:val>
                                        </p:tav>
                                      </p:tavLst>
                                    </p:anim>
                                    <p:anim calcmode="lin" valueType="num">
                                      <p:cBhvr>
                                        <p:cTn id="24" dur="455" fill="hold">
                                          <p:stCondLst>
                                            <p:cond delay="0"/>
                                          </p:stCondLst>
                                        </p:cTn>
                                        <p:tgtEl>
                                          <p:spTgt spid="25"/>
                                        </p:tgtEl>
                                        <p:attrNameLst>
                                          <p:attrName>ppt_y</p:attrName>
                                        </p:attrNameLst>
                                      </p:cBhvr>
                                      <p:tavLst>
                                        <p:tav tm="0">
                                          <p:val>
                                            <p:strVal val="#ppt_y-1"/>
                                          </p:val>
                                        </p:tav>
                                        <p:tav tm="100000">
                                          <p:val>
                                            <p:strVal val="#ppt_y-(0.354*#ppt_w-0.172*#ppt_h)"/>
                                          </p:val>
                                        </p:tav>
                                      </p:tavLst>
                                    </p:anim>
                                    <p:anim calcmode="lin" valueType="num">
                                      <p:cBhvr>
                                        <p:cTn id="25" dur="156" decel="50000" autoRev="1" fill="hold">
                                          <p:stCondLst>
                                            <p:cond delay="455"/>
                                          </p:stCondLst>
                                        </p:cTn>
                                        <p:tgtEl>
                                          <p:spTgt spid="25"/>
                                        </p:tgtEl>
                                        <p:attrNameLst>
                                          <p:attrName>ppt_y</p:attrName>
                                        </p:attrNameLst>
                                      </p:cBhvr>
                                      <p:tavLst>
                                        <p:tav tm="0">
                                          <p:val>
                                            <p:strVal val="#ppt_y-(0.354*#ppt_w-0.172*#ppt_h)"/>
                                          </p:val>
                                        </p:tav>
                                        <p:tav tm="100000">
                                          <p:val>
                                            <p:strVal val="#ppt_y-(0.354*#ppt_w-0.172*#ppt_h)-#ppt_h/2"/>
                                          </p:val>
                                        </p:tav>
                                      </p:tavLst>
                                    </p:anim>
                                    <p:anim calcmode="lin" valueType="num">
                                      <p:cBhvr>
                                        <p:cTn id="26" dur="136" fill="hold">
                                          <p:stCondLst>
                                            <p:cond delay="864"/>
                                          </p:stCondLst>
                                        </p:cTn>
                                        <p:tgtEl>
                                          <p:spTgt spid="2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4">
            <a:extLst>
              <a:ext uri="{FF2B5EF4-FFF2-40B4-BE49-F238E27FC236}">
                <a16:creationId xmlns="" xmlns:a16="http://schemas.microsoft.com/office/drawing/2014/main" id="{63B44561-F657-CE5C-5CAF-F1DF60096BD6}"/>
              </a:ext>
            </a:extLst>
          </p:cNvPr>
          <p:cNvSpPr/>
          <p:nvPr/>
        </p:nvSpPr>
        <p:spPr>
          <a:xfrm>
            <a:off x="1936210" y="363129"/>
            <a:ext cx="4532671" cy="106188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rPr>
              <a:t>TIẾN HÀNH</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endParaRPr>
          </a:p>
        </p:txBody>
      </p:sp>
      <p:sp>
        <p:nvSpPr>
          <p:cNvPr id="16" name="TextBox 15"/>
          <p:cNvSpPr txBox="1"/>
          <p:nvPr/>
        </p:nvSpPr>
        <p:spPr>
          <a:xfrm>
            <a:off x="895929" y="1534256"/>
            <a:ext cx="8774544"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Dùng hai tay cầm hai thìa kim loại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cảm nhận nhiệt độ.</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895929" y="2966940"/>
            <a:ext cx="6770253"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Cắm thìa vào mỗi cốc. Sau vài phút, cầm lần lượt vào hai cán thìa.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9" name="图片 13">
            <a:extLst>
              <a:ext uri="{FF2B5EF4-FFF2-40B4-BE49-F238E27FC236}">
                <a16:creationId xmlns="" xmlns:a16="http://schemas.microsoft.com/office/drawing/2014/main" id="{AC4780AC-62A9-11BA-2CFD-0780275010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8256" y="4772725"/>
            <a:ext cx="2463800" cy="24638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5158" y="2531345"/>
            <a:ext cx="3883351" cy="2605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07088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4">
            <a:extLst>
              <a:ext uri="{FF2B5EF4-FFF2-40B4-BE49-F238E27FC236}">
                <a16:creationId xmlns="" xmlns:a16="http://schemas.microsoft.com/office/drawing/2014/main" id="{63B44561-F657-CE5C-5CAF-F1DF60096BD6}"/>
              </a:ext>
            </a:extLst>
          </p:cNvPr>
          <p:cNvSpPr/>
          <p:nvPr/>
        </p:nvSpPr>
        <p:spPr>
          <a:xfrm>
            <a:off x="1936210" y="363129"/>
            <a:ext cx="4532671" cy="106188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rPr>
              <a:t>THẢO LUẬN</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endParaRPr>
          </a:p>
        </p:txBody>
      </p:sp>
      <p:sp>
        <p:nvSpPr>
          <p:cNvPr id="16" name="TextBox 15"/>
          <p:cNvSpPr txBox="1"/>
          <p:nvPr/>
        </p:nvSpPr>
        <p:spPr>
          <a:xfrm>
            <a:off x="1050637" y="1534256"/>
            <a:ext cx="8619836"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dirty="0">
                <a:solidFill>
                  <a:prstClr val="black"/>
                </a:solidFill>
                <a:latin typeface="Cambria" panose="02040503050406030204" pitchFamily="18" charset="0"/>
                <a:ea typeface="Cambria" panose="02040503050406030204" pitchFamily="18" charset="0"/>
              </a:rPr>
              <a:t>- Mô tả cảm giác ở tay em.</a:t>
            </a:r>
            <a:endParaRPr kumimoji="0" lang="en-US" sz="45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p:cNvSpPr txBox="1"/>
          <p:nvPr/>
        </p:nvSpPr>
        <p:spPr>
          <a:xfrm>
            <a:off x="1050637" y="2500991"/>
            <a:ext cx="5858163"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vi-VN" sz="4500" dirty="0">
                <a:solidFill>
                  <a:prstClr val="black"/>
                </a:solidFill>
                <a:latin typeface="Cambria" panose="02040503050406030204" pitchFamily="18" charset="0"/>
                <a:ea typeface="Cambria" panose="02040503050406030204" pitchFamily="18" charset="0"/>
              </a:rPr>
              <a:t>Thìa nào có nhiệt độ cao hơn so với ban đầu? Thìa nào có nhiệt độ thấp hơn? Vì sao?</a:t>
            </a:r>
            <a:endParaRPr kumimoji="0" lang="en-US" sz="45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9337" y="3020290"/>
            <a:ext cx="4719710" cy="2915115"/>
          </a:xfrm>
          <a:prstGeom prst="rect">
            <a:avLst/>
          </a:prstGeom>
        </p:spPr>
      </p:pic>
    </p:spTree>
    <p:extLst>
      <p:ext uri="{BB962C8B-B14F-4D97-AF65-F5344CB8AC3E}">
        <p14:creationId xmlns:p14="http://schemas.microsoft.com/office/powerpoint/2010/main" val="2353817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68233" y="1334363"/>
            <a:ext cx="5003076" cy="3769622"/>
          </a:xfrm>
          <a:prstGeom prst="rect">
            <a:avLst/>
          </a:prstGeom>
          <a:noFill/>
        </p:spPr>
        <p:txBody>
          <a:bodyPr wrap="square">
            <a:spAutoFit/>
          </a:bodyPr>
          <a:lstStyle/>
          <a:p>
            <a:pPr algn="ctr" fontAlgn="auto">
              <a:lnSpc>
                <a:spcPct val="200000"/>
              </a:lnSpc>
            </a:pPr>
            <a:r>
              <a:rPr lang="vi-VN" altLang="zh-CN" sz="4200" b="1" dirty="0">
                <a:latin typeface="Cambria" panose="02040503050406030204" pitchFamily="18" charset="0"/>
                <a:ea typeface="Cambria" panose="02040503050406030204" pitchFamily="18" charset="0"/>
                <a:cs typeface="+mn-ea"/>
                <a:sym typeface="+mn-lt"/>
              </a:rPr>
              <a:t>Thìa ở cốc nước nóng sẽ có nhiệt độ cao hơn ban đầu.</a:t>
            </a:r>
            <a:endParaRPr lang="zh-CN" altLang="en-US" sz="4200" b="1" dirty="0">
              <a:latin typeface="Cambria" panose="02040503050406030204" pitchFamily="18" charset="0"/>
              <a:cs typeface="+mn-ea"/>
              <a:sym typeface="+mn-lt"/>
            </a:endParaRPr>
          </a:p>
        </p:txBody>
      </p:sp>
      <p:sp>
        <p:nvSpPr>
          <p:cNvPr id="3" name="文本框 2"/>
          <p:cNvSpPr txBox="1"/>
          <p:nvPr/>
        </p:nvSpPr>
        <p:spPr>
          <a:xfrm>
            <a:off x="6416238" y="1566447"/>
            <a:ext cx="4433455" cy="3769622"/>
          </a:xfrm>
          <a:prstGeom prst="rect">
            <a:avLst/>
          </a:prstGeom>
          <a:noFill/>
        </p:spPr>
        <p:txBody>
          <a:bodyPr wrap="square">
            <a:spAutoFit/>
          </a:bodyPr>
          <a:lstStyle/>
          <a:p>
            <a:pPr algn="ctr" fontAlgn="auto">
              <a:lnSpc>
                <a:spcPct val="200000"/>
              </a:lnSpc>
            </a:pPr>
            <a:r>
              <a:rPr lang="vi-VN" altLang="zh-CN" sz="4200" b="1" dirty="0">
                <a:latin typeface="Cambria" panose="02040503050406030204" pitchFamily="18" charset="0"/>
                <a:ea typeface="Cambria" panose="02040503050406030204" pitchFamily="18" charset="0"/>
                <a:cs typeface="+mn-ea"/>
                <a:sym typeface="+mn-lt"/>
              </a:rPr>
              <a:t>Thìa ở cốc nước đá có nhiệt độ thấp hơn.</a:t>
            </a:r>
            <a:endParaRPr lang="zh-CN" altLang="en-US" sz="4200" b="1" dirty="0">
              <a:latin typeface="Cambria" panose="02040503050406030204" pitchFamily="18" charset="0"/>
              <a:cs typeface="+mn-ea"/>
              <a:sym typeface="+mn-lt"/>
            </a:endParaRPr>
          </a:p>
        </p:txBody>
      </p:sp>
      <p:sp>
        <p:nvSpPr>
          <p:cNvPr id="4" name="圆角矩形 3"/>
          <p:cNvSpPr/>
          <p:nvPr/>
        </p:nvSpPr>
        <p:spPr>
          <a:xfrm>
            <a:off x="1023613" y="49033"/>
            <a:ext cx="10549198" cy="15197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a:defRPr sz="2400" b="1"/>
            </a:lvl1pPr>
          </a:lstStyle>
          <a:p>
            <a:pPr lvl="0" algn="ctr">
              <a:buClrTx/>
              <a:buSzTx/>
              <a:buFontTx/>
            </a:pPr>
            <a:r>
              <a:rPr lang="vi-VN" sz="4400" dirty="0">
                <a:solidFill>
                  <a:schemeClr val="bg1"/>
                </a:solidFill>
                <a:latin typeface="Cambria" panose="02040503050406030204" pitchFamily="18" charset="0"/>
                <a:ea typeface="Cambria" panose="02040503050406030204" pitchFamily="18" charset="0"/>
              </a:rPr>
              <a:t>Thìa nào có nhiệt độ cao hơn so với ban đầu? Thìa nào có nhiệt độ thấp hơn?</a:t>
            </a:r>
            <a:endParaRPr lang="zh-CN" altLang="en-US" sz="4400" b="0" dirty="0">
              <a:solidFill>
                <a:schemeClr val="bg1"/>
              </a:solidFill>
              <a:cs typeface="+mn-ea"/>
              <a:sym typeface="+mn-lt"/>
            </a:endParaRPr>
          </a:p>
        </p:txBody>
      </p:sp>
      <p:sp>
        <p:nvSpPr>
          <p:cNvPr id="11" name="矩形 10"/>
          <p:cNvSpPr/>
          <p:nvPr/>
        </p:nvSpPr>
        <p:spPr>
          <a:xfrm>
            <a:off x="1009797" y="1566447"/>
            <a:ext cx="4919948" cy="426510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6298212" y="1800703"/>
            <a:ext cx="4859315" cy="400828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 xmlns:a16="http://schemas.microsoft.com/office/drawing/2014/main" id="{CF95AFD5-17FD-B026-8F8F-89F7AEE02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7281" y="5081455"/>
            <a:ext cx="1908858" cy="1908858"/>
          </a:xfrm>
          <a:prstGeom prst="rect">
            <a:avLst/>
          </a:prstGeom>
        </p:spPr>
      </p:pic>
      <p:pic>
        <p:nvPicPr>
          <p:cNvPr id="14" name="图片 13">
            <a:extLst>
              <a:ext uri="{FF2B5EF4-FFF2-40B4-BE49-F238E27FC236}">
                <a16:creationId xmlns="" xmlns:a16="http://schemas.microsoft.com/office/drawing/2014/main" id="{7D635B05-C755-A75F-19A7-9C4ECBBC90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7447" y="988291"/>
            <a:ext cx="570974" cy="578156"/>
          </a:xfrm>
          <a:prstGeom prst="rect">
            <a:avLst/>
          </a:prstGeom>
        </p:spPr>
      </p:pic>
      <p:pic>
        <p:nvPicPr>
          <p:cNvPr id="9" name="图片 13">
            <a:extLst>
              <a:ext uri="{FF2B5EF4-FFF2-40B4-BE49-F238E27FC236}">
                <a16:creationId xmlns="" xmlns:a16="http://schemas.microsoft.com/office/drawing/2014/main" id="{AC4780AC-62A9-11BA-2CFD-07802750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0506" y="4570783"/>
            <a:ext cx="2758478" cy="27584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238" y="-350982"/>
            <a:ext cx="12306807" cy="8244514"/>
          </a:xfrm>
          <a:prstGeom prst="rect">
            <a:avLst/>
          </a:prstGeom>
          <a:ln>
            <a:noFill/>
          </a:ln>
        </p:spPr>
      </p:pic>
      <p:sp>
        <p:nvSpPr>
          <p:cNvPr id="4" name="TextBox 3"/>
          <p:cNvSpPr txBox="1"/>
          <p:nvPr/>
        </p:nvSpPr>
        <p:spPr>
          <a:xfrm>
            <a:off x="1930400" y="1656246"/>
            <a:ext cx="8672946" cy="3785652"/>
          </a:xfrm>
          <a:prstGeom prst="rect">
            <a:avLst/>
          </a:prstGeom>
          <a:noFill/>
        </p:spPr>
        <p:txBody>
          <a:bodyPr wrap="square" rtlCol="0">
            <a:spAutoFit/>
          </a:bodyPr>
          <a:lstStyle/>
          <a:p>
            <a:pPr algn="just"/>
            <a:r>
              <a:rPr lang="vi-VN" dirty="0"/>
              <a:t> </a:t>
            </a:r>
            <a:r>
              <a:rPr lang="vi-VN" sz="4000" b="1" dirty="0">
                <a:solidFill>
                  <a:srgbClr val="002060"/>
                </a:solidFill>
                <a:latin typeface="Cambria" panose="02040503050406030204" pitchFamily="18" charset="0"/>
                <a:ea typeface="Cambria" panose="02040503050406030204" pitchFamily="18" charset="0"/>
              </a:rPr>
              <a:t>Vì khi cho thìa vào nước nóng, thìa a đã được nước nóng truyền nhiệt cho và tăng nhiệt độ. Thìa b khi được cho vào nước lạnh đã truyền nhiệt độ sang cho nước làm cho nhiệt độ của thìa giảm đi.</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45210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4022899" y="1390269"/>
            <a:ext cx="4146201" cy="9171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a:defRPr sz="2400" b="1"/>
            </a:lvl1pPr>
          </a:lstStyle>
          <a:p>
            <a:pPr lvl="0" algn="ctr">
              <a:buClrTx/>
              <a:buSzTx/>
              <a:buFontTx/>
            </a:pPr>
            <a:r>
              <a:rPr lang="vi-VN" altLang="zh-CN" sz="6000" dirty="0">
                <a:solidFill>
                  <a:schemeClr val="bg1"/>
                </a:solidFill>
                <a:latin typeface="Cambria" panose="02040503050406030204" pitchFamily="18" charset="0"/>
                <a:ea typeface="Cambria" panose="02040503050406030204" pitchFamily="18" charset="0"/>
                <a:cs typeface="+mn-ea"/>
                <a:sym typeface="+mn-lt"/>
              </a:rPr>
              <a:t>KẾT LUẬN</a:t>
            </a:r>
            <a:endParaRPr lang="zh-CN" altLang="en-US" sz="6000" dirty="0">
              <a:solidFill>
                <a:schemeClr val="bg1"/>
              </a:solidFill>
              <a:latin typeface="Cambria" panose="02040503050406030204" pitchFamily="18" charset="0"/>
              <a:cs typeface="+mn-ea"/>
              <a:sym typeface="+mn-lt"/>
            </a:endParaRPr>
          </a:p>
        </p:txBody>
      </p:sp>
      <p:sp>
        <p:nvSpPr>
          <p:cNvPr id="13" name="矩形 12"/>
          <p:cNvSpPr/>
          <p:nvPr/>
        </p:nvSpPr>
        <p:spPr>
          <a:xfrm>
            <a:off x="1745672" y="1400220"/>
            <a:ext cx="9116291" cy="405756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 xmlns:a16="http://schemas.microsoft.com/office/drawing/2014/main" id="{065F7520-4791-5774-B583-66B76D8F59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109" y="5047873"/>
            <a:ext cx="2187621" cy="2187621"/>
          </a:xfrm>
          <a:prstGeom prst="rect">
            <a:avLst/>
          </a:prstGeom>
        </p:spPr>
      </p:pic>
      <p:pic>
        <p:nvPicPr>
          <p:cNvPr id="14" name="图片 13">
            <a:extLst>
              <a:ext uri="{FF2B5EF4-FFF2-40B4-BE49-F238E27FC236}">
                <a16:creationId xmlns="" xmlns:a16="http://schemas.microsoft.com/office/drawing/2014/main" id="{EF64E29F-E157-948F-9CE0-6042B0D96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7447" y="988291"/>
            <a:ext cx="570974" cy="578156"/>
          </a:xfrm>
          <a:prstGeom prst="rect">
            <a:avLst/>
          </a:prstGeom>
        </p:spPr>
      </p:pic>
      <p:sp>
        <p:nvSpPr>
          <p:cNvPr id="15" name="TextBox 14"/>
          <p:cNvSpPr txBox="1"/>
          <p:nvPr/>
        </p:nvSpPr>
        <p:spPr>
          <a:xfrm>
            <a:off x="1354196" y="2382559"/>
            <a:ext cx="9714516" cy="2092881"/>
          </a:xfrm>
          <a:prstGeom prst="rect">
            <a:avLst/>
          </a:prstGeom>
          <a:noFill/>
        </p:spPr>
        <p:txBody>
          <a:bodyPr wrap="square" rtlCol="0">
            <a:spAutoFit/>
          </a:bodyPr>
          <a:lstStyle/>
          <a:p>
            <a:pPr algn="ctr"/>
            <a:r>
              <a:rPr lang="vi-VN" sz="6500" dirty="0">
                <a:latin typeface="Cambria" panose="02040503050406030204" pitchFamily="18" charset="0"/>
                <a:ea typeface="Cambria" panose="02040503050406030204" pitchFamily="18" charset="0"/>
              </a:rPr>
              <a:t>Nhiệt truyền từ vật nóng hơn sang vật lạnh hơn.</a:t>
            </a:r>
            <a:endParaRPr lang="en-US" sz="65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743BE031-FB3F-7A65-2D11-BFDF4A023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 xmlns:a16="http://schemas.microsoft.com/office/drawing/2014/main" id="{453E606D-F455-5FC2-89A2-764DA2250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27" name="图片 26">
            <a:extLst>
              <a:ext uri="{FF2B5EF4-FFF2-40B4-BE49-F238E27FC236}">
                <a16:creationId xmlns="" xmlns:a16="http://schemas.microsoft.com/office/drawing/2014/main" id="{C970856F-D43A-B85C-DE91-4A21D5004C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 xmlns:a16="http://schemas.microsoft.com/office/drawing/2014/main" id="{32F6C48A-CFE0-641F-17A1-C0392A9A35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9035" y="1589129"/>
            <a:ext cx="782730" cy="782730"/>
          </a:xfrm>
          <a:prstGeom prst="rect">
            <a:avLst/>
          </a:prstGeom>
        </p:spPr>
      </p:pic>
      <p:sp>
        <p:nvSpPr>
          <p:cNvPr id="11" name="圆角矩形 3">
            <a:extLst>
              <a:ext uri="{FF2B5EF4-FFF2-40B4-BE49-F238E27FC236}">
                <a16:creationId xmlns="" xmlns:a16="http://schemas.microsoft.com/office/drawing/2014/main" id="{953EF38D-3D35-253E-4D91-638355F6BE9E}"/>
              </a:ext>
            </a:extLst>
          </p:cNvPr>
          <p:cNvSpPr/>
          <p:nvPr/>
        </p:nvSpPr>
        <p:spPr>
          <a:xfrm>
            <a:off x="1703190" y="66950"/>
            <a:ext cx="8785619" cy="1981372"/>
          </a:xfrm>
          <a:prstGeom prst="roundRect">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r>
              <a:rPr lang="vi-VN" sz="4700" b="1" dirty="0">
                <a:latin typeface="Cambria" panose="02040503050406030204" pitchFamily="18" charset="0"/>
                <a:ea typeface="Cambria" panose="02040503050406030204" pitchFamily="18" charset="0"/>
              </a:rPr>
              <a:t>Khi chạm vào cốc nước nóng, tay em cảm thấy nóng. Nhiệt truyền từ đâu đến tay em?</a:t>
            </a:r>
            <a:endParaRPr lang="zh-CN" altLang="en-US" sz="4700" b="1" dirty="0">
              <a:latin typeface="Cambria" panose="02040503050406030204" pitchFamily="18" charset="0"/>
              <a:ea typeface="思源宋体 Medium" panose="02020500000000000000" pitchFamily="18" charset="-122"/>
              <a:cs typeface="+mn-ea"/>
              <a:sym typeface="+mn-lt"/>
            </a:endParaRPr>
          </a:p>
        </p:txBody>
      </p:sp>
      <p:pic>
        <p:nvPicPr>
          <p:cNvPr id="14" name="图片 13">
            <a:extLst>
              <a:ext uri="{FF2B5EF4-FFF2-40B4-BE49-F238E27FC236}">
                <a16:creationId xmlns="" xmlns:a16="http://schemas.microsoft.com/office/drawing/2014/main" id="{AC4780AC-62A9-11BA-2CFD-0780275010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5272" y="2241258"/>
            <a:ext cx="4393315" cy="4393315"/>
          </a:xfrm>
          <a:prstGeom prst="rect">
            <a:avLst/>
          </a:prstGeom>
        </p:spPr>
      </p:pic>
      <p:sp>
        <p:nvSpPr>
          <p:cNvPr id="13" name="矩形: 圆角 12">
            <a:extLst>
              <a:ext uri="{FF2B5EF4-FFF2-40B4-BE49-F238E27FC236}">
                <a16:creationId xmlns="" xmlns:a16="http://schemas.microsoft.com/office/drawing/2014/main" id="{8954B49A-3A9D-4CD4-A153-0BADAB8DF30D}"/>
              </a:ext>
            </a:extLst>
          </p:cNvPr>
          <p:cNvSpPr/>
          <p:nvPr/>
        </p:nvSpPr>
        <p:spPr>
          <a:xfrm>
            <a:off x="1515593" y="2122154"/>
            <a:ext cx="6304994" cy="3669286"/>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5" name="图片 8">
            <a:extLst>
              <a:ext uri="{FF2B5EF4-FFF2-40B4-BE49-F238E27FC236}">
                <a16:creationId xmlns="" xmlns:a16="http://schemas.microsoft.com/office/drawing/2014/main" id="{42687F93-B4C9-A0A5-D2CB-A7BCF558A9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0" y="4699322"/>
            <a:ext cx="4757195" cy="2158678"/>
          </a:xfrm>
          <a:prstGeom prst="rect">
            <a:avLst/>
          </a:prstGeom>
        </p:spPr>
      </p:pic>
      <p:sp>
        <p:nvSpPr>
          <p:cNvPr id="2" name="TextBox 1"/>
          <p:cNvSpPr txBox="1"/>
          <p:nvPr/>
        </p:nvSpPr>
        <p:spPr>
          <a:xfrm>
            <a:off x="1464974" y="2241258"/>
            <a:ext cx="6355613" cy="3093154"/>
          </a:xfrm>
          <a:prstGeom prst="rect">
            <a:avLst/>
          </a:prstGeom>
          <a:noFill/>
        </p:spPr>
        <p:txBody>
          <a:bodyPr wrap="square" rtlCol="0">
            <a:spAutoFit/>
          </a:bodyPr>
          <a:lstStyle/>
          <a:p>
            <a:pPr algn="ctr"/>
            <a:r>
              <a:rPr lang="vi-VN" sz="6500" dirty="0">
                <a:latin typeface="Cambria" panose="02040503050406030204" pitchFamily="18" charset="0"/>
                <a:ea typeface="Cambria" panose="02040503050406030204" pitchFamily="18" charset="0"/>
              </a:rPr>
              <a:t>Nhiệt truyền từ cốc nước nóng đến tay em.</a:t>
            </a:r>
            <a:endParaRPr lang="en-US" sz="6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1340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3"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6331" y="3351344"/>
            <a:ext cx="4142245" cy="2826682"/>
          </a:xfrm>
          <a:prstGeom prst="rect">
            <a:avLst/>
          </a:prstGeom>
        </p:spPr>
      </p:pic>
      <p:sp>
        <p:nvSpPr>
          <p:cNvPr id="15" name="矩形: 圆角 12">
            <a:extLst>
              <a:ext uri="{FF2B5EF4-FFF2-40B4-BE49-F238E27FC236}">
                <a16:creationId xmlns="" xmlns:a16="http://schemas.microsoft.com/office/drawing/2014/main" id="{8954B49A-3A9D-4CD4-A153-0BADAB8DF30D}"/>
              </a:ext>
            </a:extLst>
          </p:cNvPr>
          <p:cNvSpPr/>
          <p:nvPr/>
        </p:nvSpPr>
        <p:spPr>
          <a:xfrm>
            <a:off x="991775" y="1055198"/>
            <a:ext cx="6649264" cy="1422533"/>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Rectangle 15"/>
          <p:cNvSpPr/>
          <p:nvPr/>
        </p:nvSpPr>
        <p:spPr>
          <a:xfrm>
            <a:off x="1026372" y="1138860"/>
            <a:ext cx="6497613" cy="1200329"/>
          </a:xfrm>
          <a:prstGeom prst="rect">
            <a:avLst/>
          </a:prstGeom>
        </p:spPr>
        <p:txBody>
          <a:bodyPr wrap="none">
            <a:spAutoFit/>
          </a:bodyPr>
          <a:lstStyle/>
          <a:p>
            <a:pPr algn="ctr"/>
            <a:r>
              <a:rPr lang="vi-VN" sz="3600" b="1" dirty="0">
                <a:latin typeface="Cambria" panose="02040503050406030204" pitchFamily="18" charset="0"/>
                <a:ea typeface="Cambria" panose="02040503050406030204" pitchFamily="18" charset="0"/>
              </a:rPr>
              <a:t>Vì sao khi được đun nấu thì </a:t>
            </a:r>
          </a:p>
          <a:p>
            <a:pPr algn="ctr"/>
            <a:r>
              <a:rPr lang="vi-VN" sz="3600" b="1" dirty="0">
                <a:latin typeface="Cambria" panose="02040503050406030204" pitchFamily="18" charset="0"/>
                <a:ea typeface="Cambria" panose="02040503050406030204" pitchFamily="18" charset="0"/>
              </a:rPr>
              <a:t>nhiệt độ của thức ăn tăng lên?</a:t>
            </a:r>
            <a:endParaRPr lang="en-US" sz="3600" b="1" dirty="0">
              <a:latin typeface="Cambria" panose="02040503050406030204" pitchFamily="18" charset="0"/>
              <a:ea typeface="Cambria" panose="02040503050406030204" pitchFamily="18" charset="0"/>
            </a:endParaRPr>
          </a:p>
        </p:txBody>
      </p:sp>
      <p:sp>
        <p:nvSpPr>
          <p:cNvPr id="17" name="矩形: 圆角 12">
            <a:extLst>
              <a:ext uri="{FF2B5EF4-FFF2-40B4-BE49-F238E27FC236}">
                <a16:creationId xmlns="" xmlns:a16="http://schemas.microsoft.com/office/drawing/2014/main" id="{8954B49A-3A9D-4CD4-A153-0BADAB8DF30D}"/>
              </a:ext>
            </a:extLst>
          </p:cNvPr>
          <p:cNvSpPr/>
          <p:nvPr/>
        </p:nvSpPr>
        <p:spPr>
          <a:xfrm>
            <a:off x="975004" y="2640079"/>
            <a:ext cx="6746596" cy="1422533"/>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Rectangle 18"/>
          <p:cNvSpPr/>
          <p:nvPr/>
        </p:nvSpPr>
        <p:spPr>
          <a:xfrm>
            <a:off x="1078115" y="2766569"/>
            <a:ext cx="6643485" cy="1169551"/>
          </a:xfrm>
          <a:prstGeom prst="rect">
            <a:avLst/>
          </a:prstGeom>
        </p:spPr>
        <p:txBody>
          <a:bodyPr wrap="none">
            <a:spAutoFit/>
          </a:bodyPr>
          <a:lstStyle/>
          <a:p>
            <a:pPr algn="ctr"/>
            <a:r>
              <a:rPr lang="vi-VN" sz="3500" b="1" dirty="0">
                <a:latin typeface="Cambria" panose="02040503050406030204" pitchFamily="18" charset="0"/>
                <a:ea typeface="Cambria" panose="02040503050406030204" pitchFamily="18" charset="0"/>
              </a:rPr>
              <a:t>Vì sao vào mùa đông mọi người</a:t>
            </a:r>
          </a:p>
          <a:p>
            <a:pPr algn="ctr"/>
            <a:r>
              <a:rPr lang="vi-VN" sz="3500" b="1" dirty="0">
                <a:latin typeface="Cambria" panose="02040503050406030204" pitchFamily="18" charset="0"/>
                <a:ea typeface="Cambria" panose="02040503050406030204" pitchFamily="18" charset="0"/>
              </a:rPr>
              <a:t> thích ngồi bên bếp lửa?</a:t>
            </a:r>
            <a:endParaRPr lang="en-US" sz="3500" b="1" dirty="0">
              <a:latin typeface="Cambria" panose="02040503050406030204" pitchFamily="18" charset="0"/>
              <a:ea typeface="Cambria" panose="02040503050406030204" pitchFamily="18" charset="0"/>
            </a:endParaRPr>
          </a:p>
        </p:txBody>
      </p:sp>
      <p:sp>
        <p:nvSpPr>
          <p:cNvPr id="20" name="矩形: 圆角 12">
            <a:extLst>
              <a:ext uri="{FF2B5EF4-FFF2-40B4-BE49-F238E27FC236}">
                <a16:creationId xmlns="" xmlns:a16="http://schemas.microsoft.com/office/drawing/2014/main" id="{8954B49A-3A9D-4CD4-A153-0BADAB8DF30D}"/>
              </a:ext>
            </a:extLst>
          </p:cNvPr>
          <p:cNvSpPr/>
          <p:nvPr/>
        </p:nvSpPr>
        <p:spPr>
          <a:xfrm>
            <a:off x="876196" y="4224960"/>
            <a:ext cx="6746596" cy="1422533"/>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1" name="Rectangle 20"/>
          <p:cNvSpPr/>
          <p:nvPr/>
        </p:nvSpPr>
        <p:spPr>
          <a:xfrm>
            <a:off x="771698" y="4397617"/>
            <a:ext cx="6761522" cy="1077218"/>
          </a:xfrm>
          <a:prstGeom prst="rect">
            <a:avLst/>
          </a:prstGeom>
        </p:spPr>
        <p:txBody>
          <a:bodyPr wrap="square">
            <a:spAutoFit/>
          </a:bodyPr>
          <a:lstStyle/>
          <a:p>
            <a:pPr algn="ct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nóng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lên</a:t>
            </a:r>
            <a:r>
              <a:rPr lang="en-US" sz="3200" b="1" dirty="0">
                <a:latin typeface="Cambria" panose="02040503050406030204" pitchFamily="18" charset="0"/>
                <a:ea typeface="Cambria" panose="02040503050406030204" pitchFamily="18" charset="0"/>
              </a:rPr>
              <a:t> hay </a:t>
            </a:r>
            <a:r>
              <a:rPr lang="en-US" sz="3200" b="1" dirty="0" err="1">
                <a:latin typeface="Cambria" panose="02040503050406030204" pitchFamily="18" charset="0"/>
                <a:ea typeface="Cambria" panose="02040503050406030204" pitchFamily="18" charset="0"/>
              </a:rPr>
              <a:t>lạnh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cuộc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9" grpId="0"/>
      <p:bldP spid="20"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182" y="746063"/>
            <a:ext cx="5994399" cy="61119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2">
            <a:extLst>
              <a:ext uri="{FF2B5EF4-FFF2-40B4-BE49-F238E27FC236}">
                <a16:creationId xmlns="" xmlns:a16="http://schemas.microsoft.com/office/drawing/2014/main" id="{8954B49A-3A9D-4CD4-A153-0BADAB8DF30D}"/>
              </a:ext>
            </a:extLst>
          </p:cNvPr>
          <p:cNvSpPr/>
          <p:nvPr/>
        </p:nvSpPr>
        <p:spPr>
          <a:xfrm>
            <a:off x="1505657" y="83127"/>
            <a:ext cx="9685461" cy="1881966"/>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Rectangle 11"/>
          <p:cNvSpPr/>
          <p:nvPr/>
        </p:nvSpPr>
        <p:spPr>
          <a:xfrm>
            <a:off x="1603904" y="177724"/>
            <a:ext cx="9304242" cy="1692771"/>
          </a:xfrm>
          <a:prstGeom prst="rect">
            <a:avLst/>
          </a:prstGeom>
        </p:spPr>
        <p:txBody>
          <a:bodyPr wrap="square">
            <a:spAutoFit/>
          </a:bodyPr>
          <a:lstStyle/>
          <a:p>
            <a:pPr algn="ctr"/>
            <a:r>
              <a:rPr lang="vi-VN" sz="5200" b="1" dirty="0">
                <a:solidFill>
                  <a:srgbClr val="002060"/>
                </a:solidFill>
                <a:latin typeface="Cambria" panose="02040503050406030204" pitchFamily="18" charset="0"/>
                <a:ea typeface="Cambria" panose="02040503050406030204" pitchFamily="18" charset="0"/>
              </a:rPr>
              <a:t>Vì sao khi được đun nấu thì </a:t>
            </a:r>
          </a:p>
          <a:p>
            <a:pPr algn="ctr"/>
            <a:r>
              <a:rPr lang="vi-VN" sz="5200" b="1" dirty="0">
                <a:solidFill>
                  <a:srgbClr val="002060"/>
                </a:solidFill>
                <a:latin typeface="Cambria" panose="02040503050406030204" pitchFamily="18" charset="0"/>
                <a:ea typeface="Cambria" panose="02040503050406030204" pitchFamily="18" charset="0"/>
              </a:rPr>
              <a:t>nhiệt độ của thức ăn tăng lên?</a:t>
            </a:r>
            <a:endParaRPr lang="en-US" sz="5200" b="1" dirty="0">
              <a:solidFill>
                <a:srgbClr val="002060"/>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261" y="2059690"/>
            <a:ext cx="9945527" cy="4075233"/>
          </a:xfrm>
          <a:prstGeom prst="rect">
            <a:avLst/>
          </a:prstGeom>
        </p:spPr>
      </p:pic>
      <p:sp>
        <p:nvSpPr>
          <p:cNvPr id="20" name="Rectangle 19"/>
          <p:cNvSpPr/>
          <p:nvPr/>
        </p:nvSpPr>
        <p:spPr>
          <a:xfrm>
            <a:off x="2447637" y="2660255"/>
            <a:ext cx="6567054" cy="2554545"/>
          </a:xfrm>
          <a:prstGeom prst="rect">
            <a:avLst/>
          </a:prstGeom>
        </p:spPr>
        <p:txBody>
          <a:bodyPr wrap="square">
            <a:spAutoFit/>
          </a:bodyPr>
          <a:lstStyle/>
          <a:p>
            <a:pPr algn="ctr"/>
            <a:r>
              <a:rPr lang="vi-VN" sz="4000" b="1" dirty="0">
                <a:latin typeface="Cambria" panose="02040503050406030204" pitchFamily="18" charset="0"/>
                <a:ea typeface="Cambria" panose="02040503050406030204" pitchFamily="18" charset="0"/>
              </a:rPr>
              <a:t>Khi được đun nấu thì nhiệt độ của thức ăn tăng lên vì đã có nhiệt truyền từ bếp sang thức ăn.</a:t>
            </a:r>
            <a:endParaRPr lang="en-US" sz="4000" b="1" dirty="0">
              <a:latin typeface="Cambria" panose="02040503050406030204" pitchFamily="18" charset="0"/>
              <a:ea typeface="Cambria" panose="02040503050406030204" pitchFamily="18" charset="0"/>
            </a:endParaRPr>
          </a:p>
        </p:txBody>
      </p:sp>
      <p:pic>
        <p:nvPicPr>
          <p:cNvPr id="21" name="图片 13">
            <a:extLst>
              <a:ext uri="{FF2B5EF4-FFF2-40B4-BE49-F238E27FC236}">
                <a16:creationId xmlns="" xmlns:a16="http://schemas.microsoft.com/office/drawing/2014/main" id="{AC4780AC-62A9-11BA-2CFD-07802750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3716" y="3306944"/>
            <a:ext cx="4236835" cy="42368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 xmlns:a16="http://schemas.microsoft.com/office/drawing/2014/main" id="{8954B49A-3A9D-4CD4-A153-0BADAB8DF30D}"/>
              </a:ext>
            </a:extLst>
          </p:cNvPr>
          <p:cNvSpPr/>
          <p:nvPr/>
        </p:nvSpPr>
        <p:spPr>
          <a:xfrm>
            <a:off x="1448083" y="79797"/>
            <a:ext cx="9148051" cy="1580939"/>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Rectangle 13"/>
          <p:cNvSpPr/>
          <p:nvPr/>
        </p:nvSpPr>
        <p:spPr>
          <a:xfrm>
            <a:off x="1782934" y="79797"/>
            <a:ext cx="8478348" cy="1477328"/>
          </a:xfrm>
          <a:prstGeom prst="rect">
            <a:avLst/>
          </a:prstGeom>
        </p:spPr>
        <p:txBody>
          <a:bodyPr wrap="none">
            <a:spAutoFit/>
          </a:bodyPr>
          <a:lstStyle/>
          <a:p>
            <a:pPr algn="ctr"/>
            <a:r>
              <a:rPr lang="vi-VN" sz="4500" b="1" dirty="0">
                <a:solidFill>
                  <a:srgbClr val="002060"/>
                </a:solidFill>
                <a:latin typeface="Cambria" panose="02040503050406030204" pitchFamily="18" charset="0"/>
                <a:ea typeface="Cambria" panose="02040503050406030204" pitchFamily="18" charset="0"/>
              </a:rPr>
              <a:t>Vì sao vào mùa đông mọi người</a:t>
            </a:r>
          </a:p>
          <a:p>
            <a:pPr algn="ctr"/>
            <a:r>
              <a:rPr lang="vi-VN" sz="4500" b="1" dirty="0">
                <a:solidFill>
                  <a:srgbClr val="002060"/>
                </a:solidFill>
                <a:latin typeface="Cambria" panose="02040503050406030204" pitchFamily="18" charset="0"/>
                <a:ea typeface="Cambria" panose="02040503050406030204" pitchFamily="18" charset="0"/>
              </a:rPr>
              <a:t> thích ngồi bên bếp lửa?</a:t>
            </a:r>
            <a:endParaRPr lang="en-US" sz="4500" b="1" dirty="0">
              <a:solidFill>
                <a:srgbClr val="002060"/>
              </a:solidFill>
              <a:latin typeface="Cambria" panose="02040503050406030204" pitchFamily="18" charset="0"/>
              <a:ea typeface="Cambria" panose="02040503050406030204" pitchFamily="18" charset="0"/>
            </a:endParaRPr>
          </a:p>
        </p:txBody>
      </p:sp>
      <p:sp>
        <p:nvSpPr>
          <p:cNvPr id="12" name="Rectangle 11"/>
          <p:cNvSpPr/>
          <p:nvPr/>
        </p:nvSpPr>
        <p:spPr>
          <a:xfrm>
            <a:off x="1097101" y="1923718"/>
            <a:ext cx="7815990" cy="3323987"/>
          </a:xfrm>
          <a:prstGeom prst="rect">
            <a:avLst/>
          </a:prstGeom>
        </p:spPr>
        <p:txBody>
          <a:bodyPr wrap="square">
            <a:spAutoFit/>
          </a:bodyPr>
          <a:lstStyle/>
          <a:p>
            <a:pPr algn="just"/>
            <a:r>
              <a:rPr lang="en-US" sz="3500" b="1" dirty="0">
                <a:latin typeface="Cambria" panose="02040503050406030204" pitchFamily="18" charset="0"/>
                <a:ea typeface="Cambria" panose="02040503050406030204" pitchFamily="18" charset="0"/>
              </a:rPr>
              <a:t>    </a:t>
            </a:r>
            <a:r>
              <a:rPr lang="vi-VN" sz="3500" b="1" dirty="0">
                <a:latin typeface="Cambria" panose="02040503050406030204" pitchFamily="18" charset="0"/>
                <a:ea typeface="Cambria" panose="02040503050406030204" pitchFamily="18" charset="0"/>
              </a:rPr>
              <a:t>Vào mùa đông mọi người thích ngồi bên bếp lửa vì mùa đông trời lạnh làm nhiệt độ từ người truyền ra môi trường khiến cho người bị lạnh.</a:t>
            </a:r>
          </a:p>
          <a:p>
            <a:pPr algn="just"/>
            <a:r>
              <a:rPr lang="vi-VN" sz="3500" b="1" dirty="0">
                <a:latin typeface="Cambria" panose="02040503050406030204" pitchFamily="18" charset="0"/>
                <a:ea typeface="Cambria" panose="02040503050406030204" pitchFamily="18" charset="0"/>
              </a:rPr>
              <a:t>→ Khi ngồi gần bếp lửa, nhiệt truyền từ bếp lửa sang làm người ấm lên.</a:t>
            </a:r>
            <a:endParaRPr lang="vi-VN" sz="3500" b="1" i="0" dirty="0">
              <a:effectLst/>
              <a:latin typeface="Cambria" panose="02040503050406030204" pitchFamily="18" charset="0"/>
              <a:ea typeface="Cambria" panose="02040503050406030204" pitchFamily="18" charset="0"/>
            </a:endParaRPr>
          </a:p>
        </p:txBody>
      </p:sp>
      <p:pic>
        <p:nvPicPr>
          <p:cNvPr id="20" name="图片 5">
            <a:extLst>
              <a:ext uri="{FF2B5EF4-FFF2-40B4-BE49-F238E27FC236}">
                <a16:creationId xmlns="" xmlns:a16="http://schemas.microsoft.com/office/drawing/2014/main" id="{EFF00C9B-044A-15AA-8C35-AD01E55104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3346" y="3782680"/>
            <a:ext cx="4530835" cy="3456014"/>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 xmlns:a16="http://schemas.microsoft.com/office/drawing/2014/main" id="{BE1AB2F1-7175-4934-A18A-2843C677CD6C}"/>
              </a:ext>
            </a:extLst>
          </p:cNvPr>
          <p:cNvSpPr/>
          <p:nvPr/>
        </p:nvSpPr>
        <p:spPr>
          <a:xfrm>
            <a:off x="239621" y="1032585"/>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9" name="Google Shape;132;p5">
            <a:extLst>
              <a:ext uri="{FF2B5EF4-FFF2-40B4-BE49-F238E27FC236}">
                <a16:creationId xmlns="" xmlns:a16="http://schemas.microsoft.com/office/drawing/2014/main" id="{B6D4E024-905E-41EA-B520-AF4113AA69CC}"/>
              </a:ext>
            </a:extLst>
          </p:cNvPr>
          <p:cNvSpPr/>
          <p:nvPr/>
        </p:nvSpPr>
        <p:spPr>
          <a:xfrm>
            <a:off x="161283" y="2478166"/>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0" name="Google Shape;133;p5">
            <a:extLst>
              <a:ext uri="{FF2B5EF4-FFF2-40B4-BE49-F238E27FC236}">
                <a16:creationId xmlns="" xmlns:a16="http://schemas.microsoft.com/office/drawing/2014/main" id="{B969B5FE-ABD5-4158-AB88-B65FB9E24257}"/>
              </a:ext>
            </a:extLst>
          </p:cNvPr>
          <p:cNvSpPr/>
          <p:nvPr/>
        </p:nvSpPr>
        <p:spPr>
          <a:xfrm>
            <a:off x="161077" y="3200866"/>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1" name="Google Shape;134;p5">
            <a:extLst>
              <a:ext uri="{FF2B5EF4-FFF2-40B4-BE49-F238E27FC236}">
                <a16:creationId xmlns="" xmlns:a16="http://schemas.microsoft.com/office/drawing/2014/main" id="{49CA1922-396C-45A6-AF5D-0DBE9F2C7F23}"/>
              </a:ext>
            </a:extLst>
          </p:cNvPr>
          <p:cNvSpPr/>
          <p:nvPr/>
        </p:nvSpPr>
        <p:spPr>
          <a:xfrm>
            <a:off x="161077" y="4483756"/>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2" name="Google Shape;135;p5">
            <a:extLst>
              <a:ext uri="{FF2B5EF4-FFF2-40B4-BE49-F238E27FC236}">
                <a16:creationId xmlns="" xmlns:a16="http://schemas.microsoft.com/office/drawing/2014/main" id="{BA0ED8AB-F2C5-406A-88E7-3A3899170237}"/>
              </a:ext>
            </a:extLst>
          </p:cNvPr>
          <p:cNvSpPr/>
          <p:nvPr/>
        </p:nvSpPr>
        <p:spPr>
          <a:xfrm>
            <a:off x="161077" y="3534310"/>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3" name="Google Shape;136;p5">
            <a:extLst>
              <a:ext uri="{FF2B5EF4-FFF2-40B4-BE49-F238E27FC236}">
                <a16:creationId xmlns="" xmlns:a16="http://schemas.microsoft.com/office/drawing/2014/main" id="{1A1451DC-D46E-463D-9956-E8C03B88F2EA}"/>
              </a:ext>
            </a:extLst>
          </p:cNvPr>
          <p:cNvSpPr/>
          <p:nvPr/>
        </p:nvSpPr>
        <p:spPr>
          <a:xfrm>
            <a:off x="161077" y="3164583"/>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4" name="Google Shape;137;p5">
            <a:extLst>
              <a:ext uri="{FF2B5EF4-FFF2-40B4-BE49-F238E27FC236}">
                <a16:creationId xmlns="" xmlns:a16="http://schemas.microsoft.com/office/drawing/2014/main" id="{A6F5C1BC-B6C3-4CB0-8F8F-3CF3A5F07F07}"/>
              </a:ext>
            </a:extLst>
          </p:cNvPr>
          <p:cNvSpPr/>
          <p:nvPr/>
        </p:nvSpPr>
        <p:spPr>
          <a:xfrm>
            <a:off x="161077" y="5404332"/>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5" name="Google Shape;139;p5">
            <a:extLst>
              <a:ext uri="{FF2B5EF4-FFF2-40B4-BE49-F238E27FC236}">
                <a16:creationId xmlns=""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140;p5">
            <a:extLst>
              <a:ext uri="{FF2B5EF4-FFF2-40B4-BE49-F238E27FC236}">
                <a16:creationId xmlns="" xmlns:a16="http://schemas.microsoft.com/office/drawing/2014/main" id="{2970374B-FB5B-4EA5-A8D6-4D7C92B3A4FB}"/>
              </a:ext>
            </a:extLst>
          </p:cNvPr>
          <p:cNvSpPr/>
          <p:nvPr/>
        </p:nvSpPr>
        <p:spPr>
          <a:xfrm>
            <a:off x="161077" y="5699685"/>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7" name="Google Shape;141;p5">
            <a:extLst>
              <a:ext uri="{FF2B5EF4-FFF2-40B4-BE49-F238E27FC236}">
                <a16:creationId xmlns="" xmlns:a16="http://schemas.microsoft.com/office/drawing/2014/main" id="{3F3EDF16-33D5-4DF6-9E19-71696BDE9F24}"/>
              </a:ext>
            </a:extLst>
          </p:cNvPr>
          <p:cNvSpPr/>
          <p:nvPr/>
        </p:nvSpPr>
        <p:spPr>
          <a:xfrm>
            <a:off x="161077" y="5910332"/>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8" name="Google Shape;156;p5">
            <a:extLst>
              <a:ext uri="{FF2B5EF4-FFF2-40B4-BE49-F238E27FC236}">
                <a16:creationId xmlns="" xmlns:a16="http://schemas.microsoft.com/office/drawing/2014/main" id="{5122535A-A2F5-4A96-A959-3587B4798FB2}"/>
              </a:ext>
            </a:extLst>
          </p:cNvPr>
          <p:cNvSpPr/>
          <p:nvPr/>
        </p:nvSpPr>
        <p:spPr>
          <a:xfrm>
            <a:off x="161077" y="6198048"/>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19" name="Google Shape;157;p5">
            <a:extLst>
              <a:ext uri="{FF2B5EF4-FFF2-40B4-BE49-F238E27FC236}">
                <a16:creationId xmlns="" xmlns:a16="http://schemas.microsoft.com/office/drawing/2014/main" id="{223C0965-3039-41CF-9C66-7C30FDC36ECE}"/>
              </a:ext>
            </a:extLst>
          </p:cNvPr>
          <p:cNvGrpSpPr/>
          <p:nvPr/>
        </p:nvGrpSpPr>
        <p:grpSpPr>
          <a:xfrm>
            <a:off x="408742" y="5428546"/>
            <a:ext cx="1734707" cy="1138399"/>
            <a:chOff x="975725" y="5557227"/>
            <a:chExt cx="2040352" cy="1338977"/>
          </a:xfrm>
        </p:grpSpPr>
        <p:sp>
          <p:nvSpPr>
            <p:cNvPr id="113" name="Google Shape;158;p5">
              <a:extLst>
                <a:ext uri="{FF2B5EF4-FFF2-40B4-BE49-F238E27FC236}">
                  <a16:creationId xmlns=""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nvGrpSpPr>
            <p:cNvPr id="114" name="Google Shape;159;p5">
              <a:extLst>
                <a:ext uri="{FF2B5EF4-FFF2-40B4-BE49-F238E27FC236}">
                  <a16:creationId xmlns=""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161;p5">
                <a:extLst>
                  <a:ext uri="{FF2B5EF4-FFF2-40B4-BE49-F238E27FC236}">
                    <a16:creationId xmlns=""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162;p5">
                <a:extLst>
                  <a:ext uri="{FF2B5EF4-FFF2-40B4-BE49-F238E27FC236}">
                    <a16:creationId xmlns=""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163;p5">
                <a:extLst>
                  <a:ext uri="{FF2B5EF4-FFF2-40B4-BE49-F238E27FC236}">
                    <a16:creationId xmlns=""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164;p5">
                <a:extLst>
                  <a:ext uri="{FF2B5EF4-FFF2-40B4-BE49-F238E27FC236}">
                    <a16:creationId xmlns=""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165;p5">
                <a:extLst>
                  <a:ext uri="{FF2B5EF4-FFF2-40B4-BE49-F238E27FC236}">
                    <a16:creationId xmlns=""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sp>
          <p:nvSpPr>
            <p:cNvPr id="115" name="Google Shape;166;p5">
              <a:extLst>
                <a:ext uri="{FF2B5EF4-FFF2-40B4-BE49-F238E27FC236}">
                  <a16:creationId xmlns=""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167;p5">
              <a:extLst>
                <a:ext uri="{FF2B5EF4-FFF2-40B4-BE49-F238E27FC236}">
                  <a16:creationId xmlns=""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168;p5">
              <a:extLst>
                <a:ext uri="{FF2B5EF4-FFF2-40B4-BE49-F238E27FC236}">
                  <a16:creationId xmlns=""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169;p5">
              <a:extLst>
                <a:ext uri="{FF2B5EF4-FFF2-40B4-BE49-F238E27FC236}">
                  <a16:creationId xmlns=""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170;p5">
              <a:extLst>
                <a:ext uri="{FF2B5EF4-FFF2-40B4-BE49-F238E27FC236}">
                  <a16:creationId xmlns=""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171;p5">
              <a:extLst>
                <a:ext uri="{FF2B5EF4-FFF2-40B4-BE49-F238E27FC236}">
                  <a16:creationId xmlns=""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172;p5">
              <a:extLst>
                <a:ext uri="{FF2B5EF4-FFF2-40B4-BE49-F238E27FC236}">
                  <a16:creationId xmlns=""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173;p5">
              <a:extLst>
                <a:ext uri="{FF2B5EF4-FFF2-40B4-BE49-F238E27FC236}">
                  <a16:creationId xmlns=""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nvGrpSpPr>
            <p:cNvPr id="123" name="Google Shape;174;p5">
              <a:extLst>
                <a:ext uri="{FF2B5EF4-FFF2-40B4-BE49-F238E27FC236}">
                  <a16:creationId xmlns=""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176;p5">
                <a:extLst>
                  <a:ext uri="{FF2B5EF4-FFF2-40B4-BE49-F238E27FC236}">
                    <a16:creationId xmlns=""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177;p5">
                <a:extLst>
                  <a:ext uri="{FF2B5EF4-FFF2-40B4-BE49-F238E27FC236}">
                    <a16:creationId xmlns=""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178;p5">
                <a:extLst>
                  <a:ext uri="{FF2B5EF4-FFF2-40B4-BE49-F238E27FC236}">
                    <a16:creationId xmlns=""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179;p5">
                <a:extLst>
                  <a:ext uri="{FF2B5EF4-FFF2-40B4-BE49-F238E27FC236}">
                    <a16:creationId xmlns=""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180;p5">
                <a:extLst>
                  <a:ext uri="{FF2B5EF4-FFF2-40B4-BE49-F238E27FC236}">
                    <a16:creationId xmlns=""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0" name="Google Shape;181;p5">
            <a:extLst>
              <a:ext uri="{FF2B5EF4-FFF2-40B4-BE49-F238E27FC236}">
                <a16:creationId xmlns=""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09" name="Google Shape;183;p5">
              <a:extLst>
                <a:ext uri="{FF2B5EF4-FFF2-40B4-BE49-F238E27FC236}">
                  <a16:creationId xmlns=""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10" name="Google Shape;184;p5">
              <a:extLst>
                <a:ext uri="{FF2B5EF4-FFF2-40B4-BE49-F238E27FC236}">
                  <a16:creationId xmlns=""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11" name="Google Shape;185;p5">
              <a:extLst>
                <a:ext uri="{FF2B5EF4-FFF2-40B4-BE49-F238E27FC236}">
                  <a16:creationId xmlns=""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12" name="Google Shape;186;p5">
              <a:extLst>
                <a:ext uri="{FF2B5EF4-FFF2-40B4-BE49-F238E27FC236}">
                  <a16:creationId xmlns=""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21" name="Google Shape;329;p10">
            <a:extLst>
              <a:ext uri="{FF2B5EF4-FFF2-40B4-BE49-F238E27FC236}">
                <a16:creationId xmlns="" xmlns:a16="http://schemas.microsoft.com/office/drawing/2014/main" id="{95904172-257C-4265-95BE-ECEC057C6A4A}"/>
              </a:ext>
            </a:extLst>
          </p:cNvPr>
          <p:cNvGrpSpPr/>
          <p:nvPr userDrawn="1"/>
        </p:nvGrpSpPr>
        <p:grpSpPr>
          <a:xfrm flipH="1">
            <a:off x="1503355" y="3945012"/>
            <a:ext cx="1738239" cy="1743417"/>
            <a:chOff x="4067175" y="-2019300"/>
            <a:chExt cx="4220050" cy="4232623"/>
          </a:xfrm>
        </p:grpSpPr>
        <p:sp>
          <p:nvSpPr>
            <p:cNvPr id="95" name="Google Shape;330;p10">
              <a:extLst>
                <a:ext uri="{FF2B5EF4-FFF2-40B4-BE49-F238E27FC236}">
                  <a16:creationId xmlns=""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331;p10">
              <a:extLst>
                <a:ext uri="{FF2B5EF4-FFF2-40B4-BE49-F238E27FC236}">
                  <a16:creationId xmlns=""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332;p10">
              <a:extLst>
                <a:ext uri="{FF2B5EF4-FFF2-40B4-BE49-F238E27FC236}">
                  <a16:creationId xmlns=""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333;p10">
              <a:extLst>
                <a:ext uri="{FF2B5EF4-FFF2-40B4-BE49-F238E27FC236}">
                  <a16:creationId xmlns=""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334;p10">
              <a:extLst>
                <a:ext uri="{FF2B5EF4-FFF2-40B4-BE49-F238E27FC236}">
                  <a16:creationId xmlns=""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335;p10">
              <a:extLst>
                <a:ext uri="{FF2B5EF4-FFF2-40B4-BE49-F238E27FC236}">
                  <a16:creationId xmlns=""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336;p10">
              <a:extLst>
                <a:ext uri="{FF2B5EF4-FFF2-40B4-BE49-F238E27FC236}">
                  <a16:creationId xmlns=""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337;p10">
              <a:extLst>
                <a:ext uri="{FF2B5EF4-FFF2-40B4-BE49-F238E27FC236}">
                  <a16:creationId xmlns=""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338;p10">
              <a:extLst>
                <a:ext uri="{FF2B5EF4-FFF2-40B4-BE49-F238E27FC236}">
                  <a16:creationId xmlns=""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339;p10">
              <a:extLst>
                <a:ext uri="{FF2B5EF4-FFF2-40B4-BE49-F238E27FC236}">
                  <a16:creationId xmlns=""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340;p10">
              <a:extLst>
                <a:ext uri="{FF2B5EF4-FFF2-40B4-BE49-F238E27FC236}">
                  <a16:creationId xmlns=""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341;p10">
              <a:extLst>
                <a:ext uri="{FF2B5EF4-FFF2-40B4-BE49-F238E27FC236}">
                  <a16:creationId xmlns=""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342;p10">
              <a:extLst>
                <a:ext uri="{FF2B5EF4-FFF2-40B4-BE49-F238E27FC236}">
                  <a16:creationId xmlns=""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oogle Shape;343;p10">
            <a:extLst>
              <a:ext uri="{FF2B5EF4-FFF2-40B4-BE49-F238E27FC236}">
                <a16:creationId xmlns="" xmlns:a16="http://schemas.microsoft.com/office/drawing/2014/main" id="{2E8AAFB6-B559-41F6-B4C5-F543119D4FC0}"/>
              </a:ext>
            </a:extLst>
          </p:cNvPr>
          <p:cNvGrpSpPr/>
          <p:nvPr userDrawn="1"/>
        </p:nvGrpSpPr>
        <p:grpSpPr>
          <a:xfrm flipH="1">
            <a:off x="284515" y="5665199"/>
            <a:ext cx="647105" cy="773048"/>
            <a:chOff x="12650622" y="-224128"/>
            <a:chExt cx="1467358" cy="1752944"/>
          </a:xfrm>
        </p:grpSpPr>
        <p:sp>
          <p:nvSpPr>
            <p:cNvPr id="89" name="Google Shape;344;p10">
              <a:extLst>
                <a:ext uri="{FF2B5EF4-FFF2-40B4-BE49-F238E27FC236}">
                  <a16:creationId xmlns=""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345;p10">
              <a:extLst>
                <a:ext uri="{FF2B5EF4-FFF2-40B4-BE49-F238E27FC236}">
                  <a16:creationId xmlns=""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346;p10">
              <a:extLst>
                <a:ext uri="{FF2B5EF4-FFF2-40B4-BE49-F238E27FC236}">
                  <a16:creationId xmlns=""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347;p10">
              <a:extLst>
                <a:ext uri="{FF2B5EF4-FFF2-40B4-BE49-F238E27FC236}">
                  <a16:creationId xmlns=""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348;p10">
              <a:extLst>
                <a:ext uri="{FF2B5EF4-FFF2-40B4-BE49-F238E27FC236}">
                  <a16:creationId xmlns=""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349;p10">
              <a:extLst>
                <a:ext uri="{FF2B5EF4-FFF2-40B4-BE49-F238E27FC236}">
                  <a16:creationId xmlns=""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3" name="Google Shape;351;p10">
            <a:extLst>
              <a:ext uri="{FF2B5EF4-FFF2-40B4-BE49-F238E27FC236}">
                <a16:creationId xmlns="" xmlns:a16="http://schemas.microsoft.com/office/drawing/2014/main" id="{581E725F-8AA1-45BD-BA5F-6303F9D92F54}"/>
              </a:ext>
            </a:extLst>
          </p:cNvPr>
          <p:cNvGrpSpPr/>
          <p:nvPr userDrawn="1"/>
        </p:nvGrpSpPr>
        <p:grpSpPr>
          <a:xfrm flipH="1">
            <a:off x="2093678" y="5337522"/>
            <a:ext cx="923998" cy="943211"/>
            <a:chOff x="2148829" y="2424101"/>
            <a:chExt cx="2454481" cy="2453871"/>
          </a:xfrm>
        </p:grpSpPr>
        <p:sp>
          <p:nvSpPr>
            <p:cNvPr id="81" name="Google Shape;352;p10">
              <a:extLst>
                <a:ext uri="{FF2B5EF4-FFF2-40B4-BE49-F238E27FC236}">
                  <a16:creationId xmlns=""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353;p10">
              <a:extLst>
                <a:ext uri="{FF2B5EF4-FFF2-40B4-BE49-F238E27FC236}">
                  <a16:creationId xmlns=""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354;p10">
              <a:extLst>
                <a:ext uri="{FF2B5EF4-FFF2-40B4-BE49-F238E27FC236}">
                  <a16:creationId xmlns=""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355;p10">
              <a:extLst>
                <a:ext uri="{FF2B5EF4-FFF2-40B4-BE49-F238E27FC236}">
                  <a16:creationId xmlns=""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356;p10">
              <a:extLst>
                <a:ext uri="{FF2B5EF4-FFF2-40B4-BE49-F238E27FC236}">
                  <a16:creationId xmlns=""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357;p10">
              <a:extLst>
                <a:ext uri="{FF2B5EF4-FFF2-40B4-BE49-F238E27FC236}">
                  <a16:creationId xmlns=""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358;p10">
              <a:extLst>
                <a:ext uri="{FF2B5EF4-FFF2-40B4-BE49-F238E27FC236}">
                  <a16:creationId xmlns=""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359;p10">
              <a:extLst>
                <a:ext uri="{FF2B5EF4-FFF2-40B4-BE49-F238E27FC236}">
                  <a16:creationId xmlns=""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Google Shape;276;p8">
            <a:extLst>
              <a:ext uri="{FF2B5EF4-FFF2-40B4-BE49-F238E27FC236}">
                <a16:creationId xmlns=""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25" name="Google Shape;277;p8">
            <a:extLst>
              <a:ext uri="{FF2B5EF4-FFF2-40B4-BE49-F238E27FC236}">
                <a16:creationId xmlns=""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26" name="Google Shape;287;p8">
            <a:extLst>
              <a:ext uri="{FF2B5EF4-FFF2-40B4-BE49-F238E27FC236}">
                <a16:creationId xmlns=""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27" name="Google Shape;288;p8">
            <a:extLst>
              <a:ext uri="{FF2B5EF4-FFF2-40B4-BE49-F238E27FC236}">
                <a16:creationId xmlns=""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28" name="Google Shape;289;p8">
            <a:extLst>
              <a:ext uri="{FF2B5EF4-FFF2-40B4-BE49-F238E27FC236}">
                <a16:creationId xmlns=""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29" name="Google Shape;290;p8">
            <a:extLst>
              <a:ext uri="{FF2B5EF4-FFF2-40B4-BE49-F238E27FC236}">
                <a16:creationId xmlns=""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30" name="Google Shape;291;p8">
            <a:extLst>
              <a:ext uri="{FF2B5EF4-FFF2-40B4-BE49-F238E27FC236}">
                <a16:creationId xmlns=""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31" name="Google Shape;292;p8">
            <a:extLst>
              <a:ext uri="{FF2B5EF4-FFF2-40B4-BE49-F238E27FC236}">
                <a16:creationId xmlns=""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32" name="Google Shape;293;p8">
            <a:extLst>
              <a:ext uri="{FF2B5EF4-FFF2-40B4-BE49-F238E27FC236}">
                <a16:creationId xmlns=""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295;p8">
            <a:extLst>
              <a:ext uri="{FF2B5EF4-FFF2-40B4-BE49-F238E27FC236}">
                <a16:creationId xmlns=""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34" name="Google Shape;296;p8">
            <a:extLst>
              <a:ext uri="{FF2B5EF4-FFF2-40B4-BE49-F238E27FC236}">
                <a16:creationId xmlns=""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35" name="Google Shape;149;p5">
            <a:extLst>
              <a:ext uri="{FF2B5EF4-FFF2-40B4-BE49-F238E27FC236}">
                <a16:creationId xmlns="" xmlns:a16="http://schemas.microsoft.com/office/drawing/2014/main" id="{7422CDC1-4A1A-4EF0-B9C8-CDD03517A785}"/>
              </a:ext>
            </a:extLst>
          </p:cNvPr>
          <p:cNvGrpSpPr/>
          <p:nvPr/>
        </p:nvGrpSpPr>
        <p:grpSpPr>
          <a:xfrm flipH="1">
            <a:off x="11842704" y="5487486"/>
            <a:ext cx="435283" cy="1050406"/>
            <a:chOff x="4028392" y="3097874"/>
            <a:chExt cx="1270158" cy="3065088"/>
          </a:xfrm>
        </p:grpSpPr>
        <p:sp>
          <p:nvSpPr>
            <p:cNvPr id="75" name="Google Shape;150;p5">
              <a:extLst>
                <a:ext uri="{FF2B5EF4-FFF2-40B4-BE49-F238E27FC236}">
                  <a16:creationId xmlns=""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6" name="Google Shape;151;p5">
              <a:extLst>
                <a:ext uri="{FF2B5EF4-FFF2-40B4-BE49-F238E27FC236}">
                  <a16:creationId xmlns=""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7" name="Google Shape;152;p5">
              <a:extLst>
                <a:ext uri="{FF2B5EF4-FFF2-40B4-BE49-F238E27FC236}">
                  <a16:creationId xmlns=""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8" name="Google Shape;153;p5">
              <a:extLst>
                <a:ext uri="{FF2B5EF4-FFF2-40B4-BE49-F238E27FC236}">
                  <a16:creationId xmlns=""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9" name="Google Shape;154;p5">
              <a:extLst>
                <a:ext uri="{FF2B5EF4-FFF2-40B4-BE49-F238E27FC236}">
                  <a16:creationId xmlns=""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80" name="Google Shape;155;p5">
              <a:extLst>
                <a:ext uri="{FF2B5EF4-FFF2-40B4-BE49-F238E27FC236}">
                  <a16:creationId xmlns=""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36" name="Google Shape;251;p7">
            <a:extLst>
              <a:ext uri="{FF2B5EF4-FFF2-40B4-BE49-F238E27FC236}">
                <a16:creationId xmlns="" xmlns:a16="http://schemas.microsoft.com/office/drawing/2014/main" id="{48DFC28F-E5D4-47CB-8608-CCD8023F3F76}"/>
              </a:ext>
            </a:extLst>
          </p:cNvPr>
          <p:cNvGrpSpPr/>
          <p:nvPr userDrawn="1"/>
        </p:nvGrpSpPr>
        <p:grpSpPr>
          <a:xfrm>
            <a:off x="8725121" y="4143243"/>
            <a:ext cx="2993503" cy="1873569"/>
            <a:chOff x="6689597" y="4026978"/>
            <a:chExt cx="1992915" cy="994886"/>
          </a:xfrm>
        </p:grpSpPr>
        <p:sp>
          <p:nvSpPr>
            <p:cNvPr id="71" name="Google Shape;252;p7">
              <a:extLst>
                <a:ext uri="{FF2B5EF4-FFF2-40B4-BE49-F238E27FC236}">
                  <a16:creationId xmlns=""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2" name="Google Shape;253;p7">
              <a:extLst>
                <a:ext uri="{FF2B5EF4-FFF2-40B4-BE49-F238E27FC236}">
                  <a16:creationId xmlns=""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3" name="Google Shape;254;p7">
              <a:extLst>
                <a:ext uri="{FF2B5EF4-FFF2-40B4-BE49-F238E27FC236}">
                  <a16:creationId xmlns=""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4" name="Google Shape;255;p7">
              <a:extLst>
                <a:ext uri="{FF2B5EF4-FFF2-40B4-BE49-F238E27FC236}">
                  <a16:creationId xmlns=""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37" name="Google Shape;187;p5">
            <a:extLst>
              <a:ext uri="{FF2B5EF4-FFF2-40B4-BE49-F238E27FC236}">
                <a16:creationId xmlns="" xmlns:a16="http://schemas.microsoft.com/office/drawing/2014/main" id="{CE326856-B150-4045-98C4-C8D058FA0C0B}"/>
              </a:ext>
            </a:extLst>
          </p:cNvPr>
          <p:cNvGrpSpPr/>
          <p:nvPr/>
        </p:nvGrpSpPr>
        <p:grpSpPr>
          <a:xfrm>
            <a:off x="10462310" y="5437584"/>
            <a:ext cx="778382" cy="1138235"/>
            <a:chOff x="4610438" y="3689854"/>
            <a:chExt cx="2773002" cy="4054987"/>
          </a:xfrm>
        </p:grpSpPr>
        <p:sp>
          <p:nvSpPr>
            <p:cNvPr id="48" name="Google Shape;188;p5">
              <a:extLst>
                <a:ext uri="{FF2B5EF4-FFF2-40B4-BE49-F238E27FC236}">
                  <a16:creationId xmlns=""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49" name="Google Shape;189;p5">
              <a:extLst>
                <a:ext uri="{FF2B5EF4-FFF2-40B4-BE49-F238E27FC236}">
                  <a16:creationId xmlns=""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1" name="Google Shape;191;p5">
                <a:extLst>
                  <a:ext uri="{FF2B5EF4-FFF2-40B4-BE49-F238E27FC236}">
                    <a16:creationId xmlns=""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2" name="Google Shape;192;p5">
                <a:extLst>
                  <a:ext uri="{FF2B5EF4-FFF2-40B4-BE49-F238E27FC236}">
                    <a16:creationId xmlns=""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3" name="Google Shape;193;p5">
                <a:extLst>
                  <a:ext uri="{FF2B5EF4-FFF2-40B4-BE49-F238E27FC236}">
                    <a16:creationId xmlns=""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4" name="Google Shape;194;p5">
                <a:extLst>
                  <a:ext uri="{FF2B5EF4-FFF2-40B4-BE49-F238E27FC236}">
                    <a16:creationId xmlns=""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5" name="Google Shape;195;p5">
                <a:extLst>
                  <a:ext uri="{FF2B5EF4-FFF2-40B4-BE49-F238E27FC236}">
                    <a16:creationId xmlns=""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6" name="Google Shape;196;p5">
                <a:extLst>
                  <a:ext uri="{FF2B5EF4-FFF2-40B4-BE49-F238E27FC236}">
                    <a16:creationId xmlns=""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7" name="Google Shape;197;p5">
                <a:extLst>
                  <a:ext uri="{FF2B5EF4-FFF2-40B4-BE49-F238E27FC236}">
                    <a16:creationId xmlns=""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8" name="Google Shape;198;p5">
                <a:extLst>
                  <a:ext uri="{FF2B5EF4-FFF2-40B4-BE49-F238E27FC236}">
                    <a16:creationId xmlns=""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9" name="Google Shape;199;p5">
                <a:extLst>
                  <a:ext uri="{FF2B5EF4-FFF2-40B4-BE49-F238E27FC236}">
                    <a16:creationId xmlns=""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0" name="Google Shape;200;p5">
                <a:extLst>
                  <a:ext uri="{FF2B5EF4-FFF2-40B4-BE49-F238E27FC236}">
                    <a16:creationId xmlns=""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1" name="Google Shape;201;p5">
                <a:extLst>
                  <a:ext uri="{FF2B5EF4-FFF2-40B4-BE49-F238E27FC236}">
                    <a16:creationId xmlns=""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2" name="Google Shape;202;p5">
                <a:extLst>
                  <a:ext uri="{FF2B5EF4-FFF2-40B4-BE49-F238E27FC236}">
                    <a16:creationId xmlns=""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3" name="Google Shape;203;p5">
                <a:extLst>
                  <a:ext uri="{FF2B5EF4-FFF2-40B4-BE49-F238E27FC236}">
                    <a16:creationId xmlns=""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4" name="Google Shape;204;p5">
                <a:extLst>
                  <a:ext uri="{FF2B5EF4-FFF2-40B4-BE49-F238E27FC236}">
                    <a16:creationId xmlns=""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65" name="Google Shape;205;p5">
                <a:extLst>
                  <a:ext uri="{FF2B5EF4-FFF2-40B4-BE49-F238E27FC236}">
                    <a16:creationId xmlns=""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67" name="Google Shape;207;p5">
                  <a:extLst>
                    <a:ext uri="{FF2B5EF4-FFF2-40B4-BE49-F238E27FC236}">
                      <a16:creationId xmlns=""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9" name="Google Shape;209;p5">
                    <a:extLst>
                      <a:ext uri="{FF2B5EF4-FFF2-40B4-BE49-F238E27FC236}">
                        <a16:creationId xmlns=""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0" name="Google Shape;210;p5">
                    <a:extLst>
                      <a:ext uri="{FF2B5EF4-FFF2-40B4-BE49-F238E27FC236}">
                        <a16:creationId xmlns=""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grpSp>
        </p:grpSp>
      </p:grpSp>
      <p:grpSp>
        <p:nvGrpSpPr>
          <p:cNvPr id="38" name="Google Shape;142;p5">
            <a:extLst>
              <a:ext uri="{FF2B5EF4-FFF2-40B4-BE49-F238E27FC236}">
                <a16:creationId xmlns="" xmlns:a16="http://schemas.microsoft.com/office/drawing/2014/main" id="{290960DD-7E97-478B-BEB9-F5E2814D15B5}"/>
              </a:ext>
            </a:extLst>
          </p:cNvPr>
          <p:cNvGrpSpPr/>
          <p:nvPr/>
        </p:nvGrpSpPr>
        <p:grpSpPr>
          <a:xfrm>
            <a:off x="11341485" y="5468317"/>
            <a:ext cx="435283" cy="1050406"/>
            <a:chOff x="4028392" y="3097874"/>
            <a:chExt cx="1270158" cy="3065088"/>
          </a:xfrm>
        </p:grpSpPr>
        <p:sp>
          <p:nvSpPr>
            <p:cNvPr id="42" name="Google Shape;143;p5">
              <a:extLst>
                <a:ext uri="{FF2B5EF4-FFF2-40B4-BE49-F238E27FC236}">
                  <a16:creationId xmlns=""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3" name="Google Shape;144;p5">
              <a:extLst>
                <a:ext uri="{FF2B5EF4-FFF2-40B4-BE49-F238E27FC236}">
                  <a16:creationId xmlns=""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4" name="Google Shape;145;p5">
              <a:extLst>
                <a:ext uri="{FF2B5EF4-FFF2-40B4-BE49-F238E27FC236}">
                  <a16:creationId xmlns=""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5" name="Google Shape;146;p5">
              <a:extLst>
                <a:ext uri="{FF2B5EF4-FFF2-40B4-BE49-F238E27FC236}">
                  <a16:creationId xmlns=""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6" name="Google Shape;147;p5">
              <a:extLst>
                <a:ext uri="{FF2B5EF4-FFF2-40B4-BE49-F238E27FC236}">
                  <a16:creationId xmlns=""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7" name="Google Shape;148;p5">
              <a:extLst>
                <a:ext uri="{FF2B5EF4-FFF2-40B4-BE49-F238E27FC236}">
                  <a16:creationId xmlns=""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sp>
        <p:nvSpPr>
          <p:cNvPr id="39" name="Google Shape;222;p6">
            <a:extLst>
              <a:ext uri="{FF2B5EF4-FFF2-40B4-BE49-F238E27FC236}">
                <a16:creationId xmlns=""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0" name="Google Shape;223;p6">
            <a:extLst>
              <a:ext uri="{FF2B5EF4-FFF2-40B4-BE49-F238E27FC236}">
                <a16:creationId xmlns="" xmlns:a16="http://schemas.microsoft.com/office/drawing/2014/main" id="{77A35F63-CFB1-4DD5-A637-A25BD43586C4}"/>
              </a:ext>
            </a:extLst>
          </p:cNvPr>
          <p:cNvSpPr/>
          <p:nvPr userDrawn="1"/>
        </p:nvSpPr>
        <p:spPr>
          <a:xfrm>
            <a:off x="909881" y="2235127"/>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224;p6">
            <a:extLst>
              <a:ext uri="{FF2B5EF4-FFF2-40B4-BE49-F238E27FC236}">
                <a16:creationId xmlns=""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136" name="Group 135">
            <a:extLst>
              <a:ext uri="{FF2B5EF4-FFF2-40B4-BE49-F238E27FC236}">
                <a16:creationId xmlns="" xmlns:a16="http://schemas.microsoft.com/office/drawing/2014/main" id="{04626132-7375-425A-853C-8625B140384D}"/>
              </a:ext>
            </a:extLst>
          </p:cNvPr>
          <p:cNvGrpSpPr/>
          <p:nvPr/>
        </p:nvGrpSpPr>
        <p:grpSpPr>
          <a:xfrm>
            <a:off x="1982549" y="951315"/>
            <a:ext cx="9034726" cy="981529"/>
            <a:chOff x="1186930" y="-804401"/>
            <a:chExt cx="10268386" cy="1504950"/>
          </a:xfrm>
          <a:solidFill>
            <a:schemeClr val="accent4">
              <a:lumMod val="50000"/>
              <a:alpha val="29000"/>
            </a:schemeClr>
          </a:solidFill>
        </p:grpSpPr>
        <p:sp>
          <p:nvSpPr>
            <p:cNvPr id="137" name="Rounded Rectangle 13">
              <a:extLst>
                <a:ext uri="{FF2B5EF4-FFF2-40B4-BE49-F238E27FC236}">
                  <a16:creationId xmlns="" xmlns:a16="http://schemas.microsoft.com/office/drawing/2014/main" id="{5B139C47-B781-401E-B292-6C5E60294746}"/>
                </a:ext>
              </a:extLst>
            </p:cNvPr>
            <p:cNvSpPr/>
            <p:nvPr/>
          </p:nvSpPr>
          <p:spPr>
            <a:xfrm>
              <a:off x="1324216" y="-804401"/>
              <a:ext cx="10131100" cy="1504950"/>
            </a:xfrm>
            <a:custGeom>
              <a:avLst/>
              <a:gdLst>
                <a:gd name="connsiteX0" fmla="*/ 0 w 10131100"/>
                <a:gd name="connsiteY0" fmla="*/ 250830 h 1504950"/>
                <a:gd name="connsiteX1" fmla="*/ 250830 w 10131100"/>
                <a:gd name="connsiteY1" fmla="*/ 0 h 1504950"/>
                <a:gd name="connsiteX2" fmla="*/ 817268 w 10131100"/>
                <a:gd name="connsiteY2" fmla="*/ 0 h 1504950"/>
                <a:gd name="connsiteX3" fmla="*/ 1480000 w 10131100"/>
                <a:gd name="connsiteY3" fmla="*/ 0 h 1504950"/>
                <a:gd name="connsiteX4" fmla="*/ 1950143 w 10131100"/>
                <a:gd name="connsiteY4" fmla="*/ 0 h 1504950"/>
                <a:gd name="connsiteX5" fmla="*/ 2227697 w 10131100"/>
                <a:gd name="connsiteY5" fmla="*/ 0 h 1504950"/>
                <a:gd name="connsiteX6" fmla="*/ 2505252 w 10131100"/>
                <a:gd name="connsiteY6" fmla="*/ 0 h 1504950"/>
                <a:gd name="connsiteX7" fmla="*/ 2879101 w 10131100"/>
                <a:gd name="connsiteY7" fmla="*/ 0 h 1504950"/>
                <a:gd name="connsiteX8" fmla="*/ 3638127 w 10131100"/>
                <a:gd name="connsiteY8" fmla="*/ 0 h 1504950"/>
                <a:gd name="connsiteX9" fmla="*/ 4011976 w 10131100"/>
                <a:gd name="connsiteY9" fmla="*/ 0 h 1504950"/>
                <a:gd name="connsiteX10" fmla="*/ 4289530 w 10131100"/>
                <a:gd name="connsiteY10" fmla="*/ 0 h 1504950"/>
                <a:gd name="connsiteX11" fmla="*/ 4567085 w 10131100"/>
                <a:gd name="connsiteY11" fmla="*/ 0 h 1504950"/>
                <a:gd name="connsiteX12" fmla="*/ 5133523 w 10131100"/>
                <a:gd name="connsiteY12" fmla="*/ 0 h 1504950"/>
                <a:gd name="connsiteX13" fmla="*/ 5411077 w 10131100"/>
                <a:gd name="connsiteY13" fmla="*/ 0 h 1504950"/>
                <a:gd name="connsiteX14" fmla="*/ 5977515 w 10131100"/>
                <a:gd name="connsiteY14" fmla="*/ 0 h 1504950"/>
                <a:gd name="connsiteX15" fmla="*/ 6640247 w 10131100"/>
                <a:gd name="connsiteY15" fmla="*/ 0 h 1504950"/>
                <a:gd name="connsiteX16" fmla="*/ 7399273 w 10131100"/>
                <a:gd name="connsiteY16" fmla="*/ 0 h 1504950"/>
                <a:gd name="connsiteX17" fmla="*/ 8062005 w 10131100"/>
                <a:gd name="connsiteY17" fmla="*/ 0 h 1504950"/>
                <a:gd name="connsiteX18" fmla="*/ 8435854 w 10131100"/>
                <a:gd name="connsiteY18" fmla="*/ 0 h 1504950"/>
                <a:gd name="connsiteX19" fmla="*/ 9002292 w 10131100"/>
                <a:gd name="connsiteY19" fmla="*/ 0 h 1504950"/>
                <a:gd name="connsiteX20" fmla="*/ 9880270 w 10131100"/>
                <a:gd name="connsiteY20" fmla="*/ 0 h 1504950"/>
                <a:gd name="connsiteX21" fmla="*/ 10131100 w 10131100"/>
                <a:gd name="connsiteY21" fmla="*/ 250830 h 1504950"/>
                <a:gd name="connsiteX22" fmla="*/ 10131100 w 10131100"/>
                <a:gd name="connsiteY22" fmla="*/ 742442 h 1504950"/>
                <a:gd name="connsiteX23" fmla="*/ 10131100 w 10131100"/>
                <a:gd name="connsiteY23" fmla="*/ 1254120 h 1504950"/>
                <a:gd name="connsiteX24" fmla="*/ 9880270 w 10131100"/>
                <a:gd name="connsiteY24" fmla="*/ 1504950 h 1504950"/>
                <a:gd name="connsiteX25" fmla="*/ 9410127 w 10131100"/>
                <a:gd name="connsiteY25" fmla="*/ 1504950 h 1504950"/>
                <a:gd name="connsiteX26" fmla="*/ 8843689 w 10131100"/>
                <a:gd name="connsiteY26" fmla="*/ 1504950 h 1504950"/>
                <a:gd name="connsiteX27" fmla="*/ 8373546 w 10131100"/>
                <a:gd name="connsiteY27" fmla="*/ 1504950 h 1504950"/>
                <a:gd name="connsiteX28" fmla="*/ 7807108 w 10131100"/>
                <a:gd name="connsiteY28" fmla="*/ 1504950 h 1504950"/>
                <a:gd name="connsiteX29" fmla="*/ 7336965 w 10131100"/>
                <a:gd name="connsiteY29" fmla="*/ 1504950 h 1504950"/>
                <a:gd name="connsiteX30" fmla="*/ 6866822 w 10131100"/>
                <a:gd name="connsiteY30" fmla="*/ 1504950 h 1504950"/>
                <a:gd name="connsiteX31" fmla="*/ 6300384 w 10131100"/>
                <a:gd name="connsiteY31" fmla="*/ 1504950 h 1504950"/>
                <a:gd name="connsiteX32" fmla="*/ 6022830 w 10131100"/>
                <a:gd name="connsiteY32" fmla="*/ 1504950 h 1504950"/>
                <a:gd name="connsiteX33" fmla="*/ 5263803 w 10131100"/>
                <a:gd name="connsiteY33" fmla="*/ 1504950 h 1504950"/>
                <a:gd name="connsiteX34" fmla="*/ 4601071 w 10131100"/>
                <a:gd name="connsiteY34" fmla="*/ 1504950 h 1504950"/>
                <a:gd name="connsiteX35" fmla="*/ 3842045 w 10131100"/>
                <a:gd name="connsiteY35" fmla="*/ 1504950 h 1504950"/>
                <a:gd name="connsiteX36" fmla="*/ 3083018 w 10131100"/>
                <a:gd name="connsiteY36" fmla="*/ 1504950 h 1504950"/>
                <a:gd name="connsiteX37" fmla="*/ 2420286 w 10131100"/>
                <a:gd name="connsiteY37" fmla="*/ 1504950 h 1504950"/>
                <a:gd name="connsiteX38" fmla="*/ 2142732 w 10131100"/>
                <a:gd name="connsiteY38" fmla="*/ 1504950 h 1504950"/>
                <a:gd name="connsiteX39" fmla="*/ 1672588 w 10131100"/>
                <a:gd name="connsiteY39" fmla="*/ 1504950 h 1504950"/>
                <a:gd name="connsiteX40" fmla="*/ 1298740 w 10131100"/>
                <a:gd name="connsiteY40" fmla="*/ 1504950 h 1504950"/>
                <a:gd name="connsiteX41" fmla="*/ 250830 w 10131100"/>
                <a:gd name="connsiteY41" fmla="*/ 1504950 h 1504950"/>
                <a:gd name="connsiteX42" fmla="*/ 0 w 10131100"/>
                <a:gd name="connsiteY42" fmla="*/ 1254120 h 1504950"/>
                <a:gd name="connsiteX43" fmla="*/ 0 w 10131100"/>
                <a:gd name="connsiteY43" fmla="*/ 782574 h 1504950"/>
                <a:gd name="connsiteX44" fmla="*/ 0 w 10131100"/>
                <a:gd name="connsiteY44"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1100" h="1504950" fill="none" extrusionOk="0">
                  <a:moveTo>
                    <a:pt x="0" y="250830"/>
                  </a:moveTo>
                  <a:cubicBezTo>
                    <a:pt x="2452" y="128033"/>
                    <a:pt x="107654" y="-26643"/>
                    <a:pt x="250830" y="0"/>
                  </a:cubicBezTo>
                  <a:cubicBezTo>
                    <a:pt x="372455" y="-24100"/>
                    <a:pt x="637390" y="23658"/>
                    <a:pt x="817268" y="0"/>
                  </a:cubicBezTo>
                  <a:cubicBezTo>
                    <a:pt x="997146" y="-23658"/>
                    <a:pt x="1323057" y="29557"/>
                    <a:pt x="1480000" y="0"/>
                  </a:cubicBezTo>
                  <a:cubicBezTo>
                    <a:pt x="1636943" y="-29557"/>
                    <a:pt x="1764077" y="53162"/>
                    <a:pt x="1950143" y="0"/>
                  </a:cubicBezTo>
                  <a:cubicBezTo>
                    <a:pt x="2136209" y="-53162"/>
                    <a:pt x="2151005" y="27321"/>
                    <a:pt x="2227697" y="0"/>
                  </a:cubicBezTo>
                  <a:cubicBezTo>
                    <a:pt x="2304389" y="-27321"/>
                    <a:pt x="2403580" y="32383"/>
                    <a:pt x="2505252" y="0"/>
                  </a:cubicBezTo>
                  <a:cubicBezTo>
                    <a:pt x="2606925" y="-32383"/>
                    <a:pt x="2776348" y="15841"/>
                    <a:pt x="2879101" y="0"/>
                  </a:cubicBezTo>
                  <a:cubicBezTo>
                    <a:pt x="2981854" y="-15841"/>
                    <a:pt x="3296810" y="53229"/>
                    <a:pt x="3638127" y="0"/>
                  </a:cubicBezTo>
                  <a:cubicBezTo>
                    <a:pt x="3979444" y="-53229"/>
                    <a:pt x="3916217" y="16254"/>
                    <a:pt x="4011976" y="0"/>
                  </a:cubicBezTo>
                  <a:cubicBezTo>
                    <a:pt x="4107735" y="-16254"/>
                    <a:pt x="4191056" y="6450"/>
                    <a:pt x="4289530" y="0"/>
                  </a:cubicBezTo>
                  <a:cubicBezTo>
                    <a:pt x="4388004" y="-6450"/>
                    <a:pt x="4478155" y="11921"/>
                    <a:pt x="4567085" y="0"/>
                  </a:cubicBezTo>
                  <a:cubicBezTo>
                    <a:pt x="4656015" y="-11921"/>
                    <a:pt x="4973524" y="35667"/>
                    <a:pt x="5133523" y="0"/>
                  </a:cubicBezTo>
                  <a:cubicBezTo>
                    <a:pt x="5293522" y="-35667"/>
                    <a:pt x="5280261" y="17161"/>
                    <a:pt x="5411077" y="0"/>
                  </a:cubicBezTo>
                  <a:cubicBezTo>
                    <a:pt x="5541893" y="-17161"/>
                    <a:pt x="5783659" y="4455"/>
                    <a:pt x="5977515" y="0"/>
                  </a:cubicBezTo>
                  <a:cubicBezTo>
                    <a:pt x="6171371" y="-4455"/>
                    <a:pt x="6429919" y="18199"/>
                    <a:pt x="6640247" y="0"/>
                  </a:cubicBezTo>
                  <a:cubicBezTo>
                    <a:pt x="6850575" y="-18199"/>
                    <a:pt x="7121041" y="23967"/>
                    <a:pt x="7399273" y="0"/>
                  </a:cubicBezTo>
                  <a:cubicBezTo>
                    <a:pt x="7677505" y="-23967"/>
                    <a:pt x="7836727" y="64531"/>
                    <a:pt x="8062005" y="0"/>
                  </a:cubicBezTo>
                  <a:cubicBezTo>
                    <a:pt x="8287283" y="-64531"/>
                    <a:pt x="8280658" y="28404"/>
                    <a:pt x="8435854" y="0"/>
                  </a:cubicBezTo>
                  <a:cubicBezTo>
                    <a:pt x="8591050" y="-28404"/>
                    <a:pt x="8821341" y="23170"/>
                    <a:pt x="9002292" y="0"/>
                  </a:cubicBezTo>
                  <a:cubicBezTo>
                    <a:pt x="9183243" y="-23170"/>
                    <a:pt x="9542011" y="2158"/>
                    <a:pt x="9880270" y="0"/>
                  </a:cubicBezTo>
                  <a:cubicBezTo>
                    <a:pt x="10017652" y="4997"/>
                    <a:pt x="10110190" y="117639"/>
                    <a:pt x="10131100" y="250830"/>
                  </a:cubicBezTo>
                  <a:cubicBezTo>
                    <a:pt x="10186393" y="381931"/>
                    <a:pt x="10123784" y="642984"/>
                    <a:pt x="10131100" y="742442"/>
                  </a:cubicBezTo>
                  <a:cubicBezTo>
                    <a:pt x="10138416" y="841900"/>
                    <a:pt x="10103014" y="1029301"/>
                    <a:pt x="10131100" y="1254120"/>
                  </a:cubicBezTo>
                  <a:cubicBezTo>
                    <a:pt x="10150040" y="1400090"/>
                    <a:pt x="10014613" y="1503223"/>
                    <a:pt x="9880270" y="1504950"/>
                  </a:cubicBezTo>
                  <a:cubicBezTo>
                    <a:pt x="9781080" y="1530065"/>
                    <a:pt x="9564203" y="1503083"/>
                    <a:pt x="9410127" y="1504950"/>
                  </a:cubicBezTo>
                  <a:cubicBezTo>
                    <a:pt x="9256051" y="1506817"/>
                    <a:pt x="9064026" y="1492621"/>
                    <a:pt x="8843689" y="1504950"/>
                  </a:cubicBezTo>
                  <a:cubicBezTo>
                    <a:pt x="8623352" y="1517279"/>
                    <a:pt x="8473129" y="1461901"/>
                    <a:pt x="8373546" y="1504950"/>
                  </a:cubicBezTo>
                  <a:cubicBezTo>
                    <a:pt x="8273963" y="1547999"/>
                    <a:pt x="7942213" y="1461280"/>
                    <a:pt x="7807108" y="1504950"/>
                  </a:cubicBezTo>
                  <a:cubicBezTo>
                    <a:pt x="7672003" y="1548620"/>
                    <a:pt x="7564954" y="1450404"/>
                    <a:pt x="7336965" y="1504950"/>
                  </a:cubicBezTo>
                  <a:cubicBezTo>
                    <a:pt x="7108976" y="1559496"/>
                    <a:pt x="6972070" y="1456822"/>
                    <a:pt x="6866822" y="1504950"/>
                  </a:cubicBezTo>
                  <a:cubicBezTo>
                    <a:pt x="6761574" y="1553078"/>
                    <a:pt x="6480220" y="1443783"/>
                    <a:pt x="6300384" y="1504950"/>
                  </a:cubicBezTo>
                  <a:cubicBezTo>
                    <a:pt x="6120548" y="1566117"/>
                    <a:pt x="6145395" y="1495747"/>
                    <a:pt x="6022830" y="1504950"/>
                  </a:cubicBezTo>
                  <a:cubicBezTo>
                    <a:pt x="5900265" y="1514153"/>
                    <a:pt x="5537810" y="1452045"/>
                    <a:pt x="5263803" y="1504950"/>
                  </a:cubicBezTo>
                  <a:cubicBezTo>
                    <a:pt x="4989796" y="1557855"/>
                    <a:pt x="4879011" y="1455889"/>
                    <a:pt x="4601071" y="1504950"/>
                  </a:cubicBezTo>
                  <a:cubicBezTo>
                    <a:pt x="4323131" y="1554011"/>
                    <a:pt x="4174414" y="1437199"/>
                    <a:pt x="3842045" y="1504950"/>
                  </a:cubicBezTo>
                  <a:cubicBezTo>
                    <a:pt x="3509676" y="1572701"/>
                    <a:pt x="3238796" y="1439640"/>
                    <a:pt x="3083018" y="1504950"/>
                  </a:cubicBezTo>
                  <a:cubicBezTo>
                    <a:pt x="2927240" y="1570260"/>
                    <a:pt x="2586812" y="1472534"/>
                    <a:pt x="2420286" y="1504950"/>
                  </a:cubicBezTo>
                  <a:cubicBezTo>
                    <a:pt x="2253760" y="1537366"/>
                    <a:pt x="2239707" y="1495709"/>
                    <a:pt x="2142732" y="1504950"/>
                  </a:cubicBezTo>
                  <a:cubicBezTo>
                    <a:pt x="2045757" y="1514191"/>
                    <a:pt x="1802405" y="1484727"/>
                    <a:pt x="1672588" y="1504950"/>
                  </a:cubicBezTo>
                  <a:cubicBezTo>
                    <a:pt x="1542771" y="1525173"/>
                    <a:pt x="1419512" y="1494017"/>
                    <a:pt x="1298740" y="1504950"/>
                  </a:cubicBezTo>
                  <a:cubicBezTo>
                    <a:pt x="1177968" y="1515883"/>
                    <a:pt x="757056" y="1435063"/>
                    <a:pt x="250830" y="1504950"/>
                  </a:cubicBezTo>
                  <a:cubicBezTo>
                    <a:pt x="80850" y="1492127"/>
                    <a:pt x="3983" y="1406097"/>
                    <a:pt x="0" y="1254120"/>
                  </a:cubicBezTo>
                  <a:cubicBezTo>
                    <a:pt x="-19265" y="1076876"/>
                    <a:pt x="40470" y="965755"/>
                    <a:pt x="0" y="782574"/>
                  </a:cubicBezTo>
                  <a:cubicBezTo>
                    <a:pt x="-40470" y="599393"/>
                    <a:pt x="45987" y="411120"/>
                    <a:pt x="0" y="250830"/>
                  </a:cubicBezTo>
                  <a:close/>
                </a:path>
                <a:path w="10131100" h="1504950" stroke="0" extrusionOk="0">
                  <a:moveTo>
                    <a:pt x="0" y="250830"/>
                  </a:moveTo>
                  <a:cubicBezTo>
                    <a:pt x="-5857" y="112877"/>
                    <a:pt x="116100" y="-39353"/>
                    <a:pt x="250830" y="0"/>
                  </a:cubicBezTo>
                  <a:cubicBezTo>
                    <a:pt x="436822" y="-6742"/>
                    <a:pt x="713030" y="52408"/>
                    <a:pt x="913562" y="0"/>
                  </a:cubicBezTo>
                  <a:cubicBezTo>
                    <a:pt x="1114094" y="-52408"/>
                    <a:pt x="1362912" y="28833"/>
                    <a:pt x="1480000" y="0"/>
                  </a:cubicBezTo>
                  <a:cubicBezTo>
                    <a:pt x="1597088" y="-28833"/>
                    <a:pt x="1808473" y="24497"/>
                    <a:pt x="2046437" y="0"/>
                  </a:cubicBezTo>
                  <a:cubicBezTo>
                    <a:pt x="2284401" y="-24497"/>
                    <a:pt x="2326981" y="1782"/>
                    <a:pt x="2516581" y="0"/>
                  </a:cubicBezTo>
                  <a:cubicBezTo>
                    <a:pt x="2706181" y="-1782"/>
                    <a:pt x="2993337" y="27825"/>
                    <a:pt x="3179313" y="0"/>
                  </a:cubicBezTo>
                  <a:cubicBezTo>
                    <a:pt x="3365289" y="-27825"/>
                    <a:pt x="3505563" y="40873"/>
                    <a:pt x="3649456" y="0"/>
                  </a:cubicBezTo>
                  <a:cubicBezTo>
                    <a:pt x="3793349" y="-40873"/>
                    <a:pt x="3897168" y="34309"/>
                    <a:pt x="4023305" y="0"/>
                  </a:cubicBezTo>
                  <a:cubicBezTo>
                    <a:pt x="4149442" y="-34309"/>
                    <a:pt x="4238413" y="43413"/>
                    <a:pt x="4397154" y="0"/>
                  </a:cubicBezTo>
                  <a:cubicBezTo>
                    <a:pt x="4555895" y="-43413"/>
                    <a:pt x="4594727" y="1160"/>
                    <a:pt x="4674708" y="0"/>
                  </a:cubicBezTo>
                  <a:cubicBezTo>
                    <a:pt x="4754689" y="-1160"/>
                    <a:pt x="5093280" y="41659"/>
                    <a:pt x="5241146" y="0"/>
                  </a:cubicBezTo>
                  <a:cubicBezTo>
                    <a:pt x="5389012" y="-41659"/>
                    <a:pt x="5696113" y="76444"/>
                    <a:pt x="5903878" y="0"/>
                  </a:cubicBezTo>
                  <a:cubicBezTo>
                    <a:pt x="6111643" y="-76444"/>
                    <a:pt x="6256063" y="24357"/>
                    <a:pt x="6470315" y="0"/>
                  </a:cubicBezTo>
                  <a:cubicBezTo>
                    <a:pt x="6684567" y="-24357"/>
                    <a:pt x="7063572" y="16759"/>
                    <a:pt x="7229342" y="0"/>
                  </a:cubicBezTo>
                  <a:cubicBezTo>
                    <a:pt x="7395112" y="-16759"/>
                    <a:pt x="7756697" y="35903"/>
                    <a:pt x="7892074" y="0"/>
                  </a:cubicBezTo>
                  <a:cubicBezTo>
                    <a:pt x="8027451" y="-35903"/>
                    <a:pt x="8169109" y="932"/>
                    <a:pt x="8265923" y="0"/>
                  </a:cubicBezTo>
                  <a:cubicBezTo>
                    <a:pt x="8362737" y="-932"/>
                    <a:pt x="8425724" y="16871"/>
                    <a:pt x="8543477" y="0"/>
                  </a:cubicBezTo>
                  <a:cubicBezTo>
                    <a:pt x="8661230" y="-16871"/>
                    <a:pt x="8855261" y="27623"/>
                    <a:pt x="9109915" y="0"/>
                  </a:cubicBezTo>
                  <a:cubicBezTo>
                    <a:pt x="9364569" y="-27623"/>
                    <a:pt x="9256758" y="23031"/>
                    <a:pt x="9387469" y="0"/>
                  </a:cubicBezTo>
                  <a:cubicBezTo>
                    <a:pt x="9518180" y="-23031"/>
                    <a:pt x="9724384" y="27768"/>
                    <a:pt x="9880270" y="0"/>
                  </a:cubicBezTo>
                  <a:cubicBezTo>
                    <a:pt x="10045774" y="16441"/>
                    <a:pt x="10163506" y="129932"/>
                    <a:pt x="10131100" y="250830"/>
                  </a:cubicBezTo>
                  <a:cubicBezTo>
                    <a:pt x="10143733" y="474315"/>
                    <a:pt x="10073741" y="572872"/>
                    <a:pt x="10131100" y="762508"/>
                  </a:cubicBezTo>
                  <a:cubicBezTo>
                    <a:pt x="10188459" y="952144"/>
                    <a:pt x="10092945" y="1100245"/>
                    <a:pt x="10131100" y="1254120"/>
                  </a:cubicBezTo>
                  <a:cubicBezTo>
                    <a:pt x="10146444" y="1408823"/>
                    <a:pt x="10000461" y="1531878"/>
                    <a:pt x="9880270" y="1504950"/>
                  </a:cubicBezTo>
                  <a:cubicBezTo>
                    <a:pt x="9676687" y="1549779"/>
                    <a:pt x="9643413" y="1493925"/>
                    <a:pt x="9410127" y="1504950"/>
                  </a:cubicBezTo>
                  <a:cubicBezTo>
                    <a:pt x="9176841" y="1515975"/>
                    <a:pt x="8978315" y="1472577"/>
                    <a:pt x="8843689" y="1504950"/>
                  </a:cubicBezTo>
                  <a:cubicBezTo>
                    <a:pt x="8709063" y="1537323"/>
                    <a:pt x="8358504" y="1439815"/>
                    <a:pt x="8084663" y="1504950"/>
                  </a:cubicBezTo>
                  <a:cubicBezTo>
                    <a:pt x="7810822" y="1570085"/>
                    <a:pt x="7892857" y="1460192"/>
                    <a:pt x="7710814" y="1504950"/>
                  </a:cubicBezTo>
                  <a:cubicBezTo>
                    <a:pt x="7528771" y="1549708"/>
                    <a:pt x="7367685" y="1450158"/>
                    <a:pt x="7240671" y="1504950"/>
                  </a:cubicBezTo>
                  <a:cubicBezTo>
                    <a:pt x="7113657" y="1559742"/>
                    <a:pt x="6678306" y="1490975"/>
                    <a:pt x="6481644" y="1504950"/>
                  </a:cubicBezTo>
                  <a:cubicBezTo>
                    <a:pt x="6284982" y="1518925"/>
                    <a:pt x="6306870" y="1472960"/>
                    <a:pt x="6204090" y="1504950"/>
                  </a:cubicBezTo>
                  <a:cubicBezTo>
                    <a:pt x="6101310" y="1536940"/>
                    <a:pt x="5739309" y="1466307"/>
                    <a:pt x="5445063" y="1504950"/>
                  </a:cubicBezTo>
                  <a:cubicBezTo>
                    <a:pt x="5150817" y="1543593"/>
                    <a:pt x="5277785" y="1503792"/>
                    <a:pt x="5167509" y="1504950"/>
                  </a:cubicBezTo>
                  <a:cubicBezTo>
                    <a:pt x="5057233" y="1506108"/>
                    <a:pt x="4728518" y="1486031"/>
                    <a:pt x="4408482" y="1504950"/>
                  </a:cubicBezTo>
                  <a:cubicBezTo>
                    <a:pt x="4088446" y="1523869"/>
                    <a:pt x="3935034" y="1452222"/>
                    <a:pt x="3745750" y="1504950"/>
                  </a:cubicBezTo>
                  <a:cubicBezTo>
                    <a:pt x="3556466" y="1557678"/>
                    <a:pt x="3332903" y="1466318"/>
                    <a:pt x="3179313" y="1504950"/>
                  </a:cubicBezTo>
                  <a:cubicBezTo>
                    <a:pt x="3025723" y="1543582"/>
                    <a:pt x="2980983" y="1477891"/>
                    <a:pt x="2805464" y="1504950"/>
                  </a:cubicBezTo>
                  <a:cubicBezTo>
                    <a:pt x="2629945" y="1532009"/>
                    <a:pt x="2543822" y="1459089"/>
                    <a:pt x="2335321" y="1504950"/>
                  </a:cubicBezTo>
                  <a:cubicBezTo>
                    <a:pt x="2126820" y="1550811"/>
                    <a:pt x="1957854" y="1499519"/>
                    <a:pt x="1768883" y="1504950"/>
                  </a:cubicBezTo>
                  <a:cubicBezTo>
                    <a:pt x="1579912" y="1510381"/>
                    <a:pt x="1383233" y="1443813"/>
                    <a:pt x="1106151" y="1504950"/>
                  </a:cubicBezTo>
                  <a:cubicBezTo>
                    <a:pt x="829069" y="1566087"/>
                    <a:pt x="467794" y="1478195"/>
                    <a:pt x="250830" y="1504950"/>
                  </a:cubicBezTo>
                  <a:cubicBezTo>
                    <a:pt x="146869" y="1514183"/>
                    <a:pt x="5897" y="1392287"/>
                    <a:pt x="0" y="1254120"/>
                  </a:cubicBezTo>
                  <a:cubicBezTo>
                    <a:pt x="-46252" y="1098517"/>
                    <a:pt x="18960" y="839955"/>
                    <a:pt x="0" y="732409"/>
                  </a:cubicBezTo>
                  <a:cubicBezTo>
                    <a:pt x="-18960" y="624863"/>
                    <a:pt x="5332" y="476214"/>
                    <a:pt x="0" y="250830"/>
                  </a:cubicBezTo>
                  <a:close/>
                </a:path>
              </a:pathLst>
            </a:custGeom>
            <a:solidFill>
              <a:schemeClr val="tx1"/>
            </a:solidFill>
            <a:ln w="38100">
              <a:solidFill>
                <a:srgbClr val="FF0000"/>
              </a:solidFill>
              <a:prstDash val="sysDash"/>
              <a:extLst>
                <a:ext uri="{C807C97D-BFC1-408E-A445-0C87EB9F89A2}">
                  <ask:lineSketchStyleProps xmln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sp>
          <p:nvSpPr>
            <p:cNvPr id="138" name="TextBox 137">
              <a:extLst>
                <a:ext uri="{FF2B5EF4-FFF2-40B4-BE49-F238E27FC236}">
                  <a16:creationId xmlns="" xmlns:a16="http://schemas.microsoft.com/office/drawing/2014/main" id="{D72E6EEF-65D3-415D-90D4-D26F27E71C8E}"/>
                </a:ext>
              </a:extLst>
            </p:cNvPr>
            <p:cNvSpPr txBox="1"/>
            <p:nvPr/>
          </p:nvSpPr>
          <p:spPr>
            <a:xfrm>
              <a:off x="1186930" y="-595295"/>
              <a:ext cx="10043515" cy="1085381"/>
            </a:xfrm>
            <a:prstGeom prst="rect">
              <a:avLst/>
            </a:prstGeom>
            <a:noFill/>
          </p:spPr>
          <p:txBody>
            <a:bodyPr wrap="square" rtlCol="0">
              <a:spAutoFit/>
            </a:bodyPr>
            <a:lstStyle/>
            <a:p>
              <a:pPr lvl="0" algn="ctr">
                <a:buClr>
                  <a:srgbClr val="000000"/>
                </a:buClr>
                <a:defRPr/>
              </a:pPr>
              <a:r>
                <a:rPr lang="en-US" sz="4000" b="1" dirty="0" err="1">
                  <a:solidFill>
                    <a:schemeClr val="tx1">
                      <a:lumMod val="10000"/>
                    </a:schemeClr>
                  </a:solidFill>
                  <a:latin typeface="Cambria" panose="02040503050406030204" pitchFamily="18" charset="0"/>
                  <a:ea typeface="Cambria" panose="02040503050406030204" pitchFamily="18" charset="0"/>
                </a:rPr>
                <a:t>Số</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chỉ</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của</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nhiệt</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kế</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cho</a:t>
              </a:r>
              <a:r>
                <a:rPr lang="en-US" sz="4000" b="1" dirty="0">
                  <a:solidFill>
                    <a:schemeClr val="tx1">
                      <a:lumMod val="10000"/>
                    </a:schemeClr>
                  </a:solidFill>
                  <a:latin typeface="Cambria" panose="02040503050406030204" pitchFamily="18" charset="0"/>
                  <a:ea typeface="Cambria" panose="02040503050406030204" pitchFamily="18" charset="0"/>
                </a:rPr>
                <a:t> ta </a:t>
              </a:r>
              <a:r>
                <a:rPr lang="vi-VN" sz="4000" b="1" dirty="0">
                  <a:solidFill>
                    <a:schemeClr val="tx1">
                      <a:lumMod val="10000"/>
                    </a:schemeClr>
                  </a:solidFill>
                  <a:latin typeface="Cambria" panose="02040503050406030204" pitchFamily="18" charset="0"/>
                  <a:ea typeface="Cambria" panose="02040503050406030204" pitchFamily="18" charset="0"/>
                </a:rPr>
                <a:t>biết:</a:t>
              </a:r>
              <a:endParaRPr kumimoji="0" lang="en-US" sz="4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grpSp>
        <p:nvGrpSpPr>
          <p:cNvPr id="2" name="Group 1">
            <a:extLst>
              <a:ext uri="{FF2B5EF4-FFF2-40B4-BE49-F238E27FC236}">
                <a16:creationId xmlns="" xmlns:a16="http://schemas.microsoft.com/office/drawing/2014/main" id="{7B795FD0-1A9C-446F-AB9B-A7AB4365D43D}"/>
              </a:ext>
            </a:extLst>
          </p:cNvPr>
          <p:cNvGrpSpPr/>
          <p:nvPr/>
        </p:nvGrpSpPr>
        <p:grpSpPr>
          <a:xfrm>
            <a:off x="2475092" y="2494020"/>
            <a:ext cx="6940531" cy="903888"/>
            <a:chOff x="2534913" y="2749522"/>
            <a:chExt cx="6940531" cy="903888"/>
          </a:xfrm>
        </p:grpSpPr>
        <p:sp>
          <p:nvSpPr>
            <p:cNvPr id="143" name="Rounded Rectangle 16">
              <a:extLst>
                <a:ext uri="{FF2B5EF4-FFF2-40B4-BE49-F238E27FC236}">
                  <a16:creationId xmlns="" xmlns:a16="http://schemas.microsoft.com/office/drawing/2014/main" id="{F1EB9B43-39E4-465A-8D8A-FB708107A99F}"/>
                </a:ext>
              </a:extLst>
            </p:cNvPr>
            <p:cNvSpPr/>
            <p:nvPr/>
          </p:nvSpPr>
          <p:spPr>
            <a:xfrm>
              <a:off x="2983605" y="2892860"/>
              <a:ext cx="6491839" cy="703012"/>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000" b="1" dirty="0" err="1">
                  <a:solidFill>
                    <a:schemeClr val="tx1">
                      <a:lumMod val="10000"/>
                    </a:schemeClr>
                  </a:solidFill>
                  <a:latin typeface="Cambria" panose="02040503050406030204" pitchFamily="18" charset="0"/>
                  <a:ea typeface="Cambria" panose="02040503050406030204" pitchFamily="18" charset="0"/>
                </a:rPr>
                <a:t>Nhiệt</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độ</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của</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vật</a:t>
              </a:r>
              <a:endParaRPr kumimoji="0" lang="en-US" sz="3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84" name="Google Shape;766;p25">
              <a:extLst>
                <a:ext uri="{FF2B5EF4-FFF2-40B4-BE49-F238E27FC236}">
                  <a16:creationId xmlns="" xmlns:a16="http://schemas.microsoft.com/office/drawing/2014/main" id="{97280F94-25E9-400D-B2F0-D9DE7369EE14}"/>
                </a:ext>
              </a:extLst>
            </p:cNvPr>
            <p:cNvGrpSpPr/>
            <p:nvPr/>
          </p:nvGrpSpPr>
          <p:grpSpPr>
            <a:xfrm>
              <a:off x="2534913" y="2749522"/>
              <a:ext cx="809298" cy="903888"/>
              <a:chOff x="3688121" y="2981594"/>
              <a:chExt cx="3319085" cy="3319078"/>
            </a:xfrm>
          </p:grpSpPr>
          <p:sp>
            <p:nvSpPr>
              <p:cNvPr id="185" name="Google Shape;767;p25">
                <a:extLst>
                  <a:ext uri="{FF2B5EF4-FFF2-40B4-BE49-F238E27FC236}">
                    <a16:creationId xmlns="" xmlns:a16="http://schemas.microsoft.com/office/drawing/2014/main" id="{3BF624FB-D36E-4D38-9D20-B3E1C2B788F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86" name="Google Shape;768;p25">
                <a:extLst>
                  <a:ext uri="{FF2B5EF4-FFF2-40B4-BE49-F238E27FC236}">
                    <a16:creationId xmlns=""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187" name="Google Shape;769;p25">
                <a:extLst>
                  <a:ext uri="{FF2B5EF4-FFF2-40B4-BE49-F238E27FC236}">
                    <a16:creationId xmlns=""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6" name="Google Shape;771;p25">
                  <a:extLst>
                    <a:ext uri="{FF2B5EF4-FFF2-40B4-BE49-F238E27FC236}">
                      <a16:creationId xmlns=""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188" name="Google Shape;772;p25">
                <a:extLst>
                  <a:ext uri="{FF2B5EF4-FFF2-40B4-BE49-F238E27FC236}">
                    <a16:creationId xmlns=""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4" name="Google Shape;774;p25">
                  <a:extLst>
                    <a:ext uri="{FF2B5EF4-FFF2-40B4-BE49-F238E27FC236}">
                      <a16:creationId xmlns=""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189" name="Google Shape;775;p25">
                <a:extLst>
                  <a:ext uri="{FF2B5EF4-FFF2-40B4-BE49-F238E27FC236}">
                    <a16:creationId xmlns=""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0" name="Google Shape;776;p25">
                <a:extLst>
                  <a:ext uri="{FF2B5EF4-FFF2-40B4-BE49-F238E27FC236}">
                    <a16:creationId xmlns=""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1" name="Google Shape;777;p25">
                <a:extLst>
                  <a:ext uri="{FF2B5EF4-FFF2-40B4-BE49-F238E27FC236}">
                    <a16:creationId xmlns=""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2" name="Google Shape;778;p25">
                <a:extLst>
                  <a:ext uri="{FF2B5EF4-FFF2-40B4-BE49-F238E27FC236}">
                    <a16:creationId xmlns=""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grpSp>
        <p:nvGrpSpPr>
          <p:cNvPr id="5" name="Group 4">
            <a:extLst>
              <a:ext uri="{FF2B5EF4-FFF2-40B4-BE49-F238E27FC236}">
                <a16:creationId xmlns="" xmlns:a16="http://schemas.microsoft.com/office/drawing/2014/main" id="{6BC2A907-FCC6-4C0C-A80A-1462FC277B4B}"/>
              </a:ext>
            </a:extLst>
          </p:cNvPr>
          <p:cNvGrpSpPr/>
          <p:nvPr/>
        </p:nvGrpSpPr>
        <p:grpSpPr>
          <a:xfrm>
            <a:off x="2479333" y="3661799"/>
            <a:ext cx="6973288" cy="914576"/>
            <a:chOff x="2478247" y="3927464"/>
            <a:chExt cx="6973288" cy="914576"/>
          </a:xfrm>
        </p:grpSpPr>
        <p:sp>
          <p:nvSpPr>
            <p:cNvPr id="147" name="Rounded Rectangle 18">
              <a:extLst>
                <a:ext uri="{FF2B5EF4-FFF2-40B4-BE49-F238E27FC236}">
                  <a16:creationId xmlns="" xmlns:a16="http://schemas.microsoft.com/office/drawing/2014/main" id="{3FD77AC1-2778-4BC8-B194-779866A525F1}"/>
                </a:ext>
              </a:extLst>
            </p:cNvPr>
            <p:cNvSpPr/>
            <p:nvPr/>
          </p:nvSpPr>
          <p:spPr>
            <a:xfrm>
              <a:off x="2948209" y="4028904"/>
              <a:ext cx="6503326" cy="813136"/>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000" b="1" dirty="0" err="1">
                  <a:solidFill>
                    <a:schemeClr val="tx1">
                      <a:lumMod val="10000"/>
                    </a:schemeClr>
                  </a:solidFill>
                  <a:latin typeface="Cambria" panose="02040503050406030204" pitchFamily="18" charset="0"/>
                  <a:ea typeface="Cambria" panose="02040503050406030204" pitchFamily="18" charset="0"/>
                </a:rPr>
                <a:t>Độ</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ẩm</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của</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không</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khí</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xung</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quanh</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vật</a:t>
              </a:r>
              <a:endParaRPr kumimoji="0" lang="en-US" sz="3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97" name="Google Shape;766;p25">
              <a:extLst>
                <a:ext uri="{FF2B5EF4-FFF2-40B4-BE49-F238E27FC236}">
                  <a16:creationId xmlns="" xmlns:a16="http://schemas.microsoft.com/office/drawing/2014/main" id="{4AF6FC7E-50DD-43A4-9BFF-9CC6D5D54675}"/>
                </a:ext>
              </a:extLst>
            </p:cNvPr>
            <p:cNvGrpSpPr/>
            <p:nvPr/>
          </p:nvGrpSpPr>
          <p:grpSpPr>
            <a:xfrm>
              <a:off x="2478247" y="3927464"/>
              <a:ext cx="809298" cy="903888"/>
              <a:chOff x="3688121" y="2981595"/>
              <a:chExt cx="3319086" cy="3319078"/>
            </a:xfrm>
          </p:grpSpPr>
          <p:sp>
            <p:nvSpPr>
              <p:cNvPr id="198" name="Google Shape;767;p25">
                <a:extLst>
                  <a:ext uri="{FF2B5EF4-FFF2-40B4-BE49-F238E27FC236}">
                    <a16:creationId xmlns="" xmlns:a16="http://schemas.microsoft.com/office/drawing/2014/main" id="{4F6BB31C-9A18-4403-8730-D6CF918A85B0}"/>
                  </a:ext>
                </a:extLst>
              </p:cNvPr>
              <p:cNvSpPr/>
              <p:nvPr/>
            </p:nvSpPr>
            <p:spPr>
              <a:xfrm>
                <a:off x="3688121" y="2981595"/>
                <a:ext cx="3319086"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9" name="Google Shape;768;p25">
                <a:extLst>
                  <a:ext uri="{FF2B5EF4-FFF2-40B4-BE49-F238E27FC236}">
                    <a16:creationId xmlns=""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200" name="Google Shape;769;p25">
                <a:extLst>
                  <a:ext uri="{FF2B5EF4-FFF2-40B4-BE49-F238E27FC236}">
                    <a16:creationId xmlns=""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9" name="Google Shape;771;p25">
                  <a:extLst>
                    <a:ext uri="{FF2B5EF4-FFF2-40B4-BE49-F238E27FC236}">
                      <a16:creationId xmlns=""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201" name="Google Shape;772;p25">
                <a:extLst>
                  <a:ext uri="{FF2B5EF4-FFF2-40B4-BE49-F238E27FC236}">
                    <a16:creationId xmlns=""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7" name="Google Shape;774;p25">
                  <a:extLst>
                    <a:ext uri="{FF2B5EF4-FFF2-40B4-BE49-F238E27FC236}">
                      <a16:creationId xmlns="" xmlns:a16="http://schemas.microsoft.com/office/drawing/2014/main" id="{7FACF12D-7E3A-47BA-8625-3B869BB1BA01}"/>
                    </a:ext>
                  </a:extLst>
                </p:cNvPr>
                <p:cNvSpPr/>
                <p:nvPr/>
              </p:nvSpPr>
              <p:spPr>
                <a:xfrm>
                  <a:off x="8549239" y="3454743"/>
                  <a:ext cx="748245" cy="806078"/>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202" name="Google Shape;775;p25">
                <a:extLst>
                  <a:ext uri="{FF2B5EF4-FFF2-40B4-BE49-F238E27FC236}">
                    <a16:creationId xmlns=""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3" name="Google Shape;776;p25">
                <a:extLst>
                  <a:ext uri="{FF2B5EF4-FFF2-40B4-BE49-F238E27FC236}">
                    <a16:creationId xmlns=""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4" name="Google Shape;777;p25">
                <a:extLst>
                  <a:ext uri="{FF2B5EF4-FFF2-40B4-BE49-F238E27FC236}">
                    <a16:creationId xmlns=""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5" name="Google Shape;778;p25">
                <a:extLst>
                  <a:ext uri="{FF2B5EF4-FFF2-40B4-BE49-F238E27FC236}">
                    <a16:creationId xmlns=""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grpSp>
        <p:nvGrpSpPr>
          <p:cNvPr id="6" name="Group 5">
            <a:extLst>
              <a:ext uri="{FF2B5EF4-FFF2-40B4-BE49-F238E27FC236}">
                <a16:creationId xmlns="" xmlns:a16="http://schemas.microsoft.com/office/drawing/2014/main" id="{1610AF47-4B6B-4AB2-BBFC-F9277D2E8594}"/>
              </a:ext>
            </a:extLst>
          </p:cNvPr>
          <p:cNvGrpSpPr/>
          <p:nvPr/>
        </p:nvGrpSpPr>
        <p:grpSpPr>
          <a:xfrm>
            <a:off x="2501648" y="4891370"/>
            <a:ext cx="6937953" cy="908269"/>
            <a:chOff x="2500562" y="5157035"/>
            <a:chExt cx="6937953" cy="908269"/>
          </a:xfrm>
        </p:grpSpPr>
        <p:sp>
          <p:nvSpPr>
            <p:cNvPr id="151" name="Rounded Rectangle 21">
              <a:extLst>
                <a:ext uri="{FF2B5EF4-FFF2-40B4-BE49-F238E27FC236}">
                  <a16:creationId xmlns=""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vi-VN" sz="3000" b="1" dirty="0">
                  <a:solidFill>
                    <a:schemeClr val="tx1">
                      <a:lumMod val="10000"/>
                    </a:schemeClr>
                  </a:solidFill>
                  <a:latin typeface="Cambria" panose="02040503050406030204" pitchFamily="18" charset="0"/>
                  <a:ea typeface="Cambria" panose="02040503050406030204" pitchFamily="18" charset="0"/>
                </a:rPr>
                <a:t>Khối lượng của vật</a:t>
              </a:r>
              <a:endParaRPr kumimoji="0" lang="en-US" sz="3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210" name="Google Shape;766;p25">
              <a:extLst>
                <a:ext uri="{FF2B5EF4-FFF2-40B4-BE49-F238E27FC236}">
                  <a16:creationId xmlns=""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2" name="Google Shape;768;p25">
                <a:extLst>
                  <a:ext uri="{FF2B5EF4-FFF2-40B4-BE49-F238E27FC236}">
                    <a16:creationId xmlns=""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213" name="Google Shape;769;p25">
                <a:extLst>
                  <a:ext uri="{FF2B5EF4-FFF2-40B4-BE49-F238E27FC236}">
                    <a16:creationId xmlns=""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22" name="Google Shape;771;p25">
                  <a:extLst>
                    <a:ext uri="{FF2B5EF4-FFF2-40B4-BE49-F238E27FC236}">
                      <a16:creationId xmlns=""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214" name="Google Shape;772;p25">
                <a:extLst>
                  <a:ext uri="{FF2B5EF4-FFF2-40B4-BE49-F238E27FC236}">
                    <a16:creationId xmlns=""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20" name="Google Shape;774;p25">
                  <a:extLst>
                    <a:ext uri="{FF2B5EF4-FFF2-40B4-BE49-F238E27FC236}">
                      <a16:creationId xmlns=""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215" name="Google Shape;775;p25">
                <a:extLst>
                  <a:ext uri="{FF2B5EF4-FFF2-40B4-BE49-F238E27FC236}">
                    <a16:creationId xmlns=""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6" name="Google Shape;776;p25">
                <a:extLst>
                  <a:ext uri="{FF2B5EF4-FFF2-40B4-BE49-F238E27FC236}">
                    <a16:creationId xmlns=""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7" name="Google Shape;777;p25">
                <a:extLst>
                  <a:ext uri="{FF2B5EF4-FFF2-40B4-BE49-F238E27FC236}">
                    <a16:creationId xmlns=""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8" name="Google Shape;778;p25">
                <a:extLst>
                  <a:ext uri="{FF2B5EF4-FFF2-40B4-BE49-F238E27FC236}">
                    <a16:creationId xmlns=""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pic>
        <p:nvPicPr>
          <p:cNvPr id="236" name="Picture 235">
            <a:extLst>
              <a:ext uri="{FF2B5EF4-FFF2-40B4-BE49-F238E27FC236}">
                <a16:creationId xmlns=""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7369" y="2431194"/>
            <a:ext cx="1154344" cy="861550"/>
          </a:xfrm>
          <a:prstGeom prst="rect">
            <a:avLst/>
          </a:prstGeom>
        </p:spPr>
      </p:pic>
      <p:pic>
        <p:nvPicPr>
          <p:cNvPr id="237" name="Picture 236">
            <a:extLst>
              <a:ext uri="{FF2B5EF4-FFF2-40B4-BE49-F238E27FC236}">
                <a16:creationId xmlns=""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3753" y="5086548"/>
            <a:ext cx="728696" cy="723838"/>
          </a:xfrm>
          <a:prstGeom prst="rect">
            <a:avLst/>
          </a:prstGeom>
        </p:spPr>
      </p:pic>
      <p:pic>
        <p:nvPicPr>
          <p:cNvPr id="239" name="Picture 238">
            <a:extLst>
              <a:ext uri="{FF2B5EF4-FFF2-40B4-BE49-F238E27FC236}">
                <a16:creationId xmlns=""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0768" y="3750683"/>
            <a:ext cx="728696" cy="723838"/>
          </a:xfrm>
          <a:prstGeom prst="rect">
            <a:avLst/>
          </a:prstGeom>
        </p:spPr>
      </p:pic>
      <p:pic>
        <p:nvPicPr>
          <p:cNvPr id="181" name="Am-thanh-tra-loi-sai-www_nhacchuongvui_com">
            <a:hlinkClick r:id="" action="ppaction://media"/>
            <a:extLst>
              <a:ext uri="{FF2B5EF4-FFF2-40B4-BE49-F238E27FC236}">
                <a16:creationId xmlns="" xmlns:a16="http://schemas.microsoft.com/office/drawing/2014/main" id="{1D77E731-EBD9-4A0B-8A81-BF968F0884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182" name="Am-thanh-tra-loi-sai-www_nhacchuongvui_com">
            <a:hlinkClick r:id="" action="ppaction://media"/>
            <a:extLst>
              <a:ext uri="{FF2B5EF4-FFF2-40B4-BE49-F238E27FC236}">
                <a16:creationId xmlns="" xmlns:a16="http://schemas.microsoft.com/office/drawing/2014/main" id="{64346938-7B13-4582-B1CC-F77FAD4321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183" name="Am-thanh-tra-loi-sai-www_nhacchuongvui_com">
            <a:hlinkClick r:id="" action="ppaction://media"/>
            <a:extLst>
              <a:ext uri="{FF2B5EF4-FFF2-40B4-BE49-F238E27FC236}">
                <a16:creationId xmlns="" xmlns:a16="http://schemas.microsoft.com/office/drawing/2014/main" id="{5CEA1BDC-D83D-4996-8A3C-901682CDE5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223" name="Am-thanh-tra-loi-sai-www_nhacchuongvui_com">
            <a:hlinkClick r:id="" action="ppaction://media"/>
            <a:extLst>
              <a:ext uri="{FF2B5EF4-FFF2-40B4-BE49-F238E27FC236}">
                <a16:creationId xmlns="" xmlns:a16="http://schemas.microsoft.com/office/drawing/2014/main" id="{4821EE64-186F-450A-A546-69136015BF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5312359"/>
            <a:ext cx="487363" cy="487363"/>
          </a:xfrm>
          <a:prstGeom prst="rect">
            <a:avLst/>
          </a:prstGeom>
        </p:spPr>
      </p:pic>
      <p:pic>
        <p:nvPicPr>
          <p:cNvPr id="224" name="Am-thanh-tra-loi-dung-www_nhacchuongvui_com">
            <a:hlinkClick r:id="" action="ppaction://media"/>
            <a:extLst>
              <a:ext uri="{FF2B5EF4-FFF2-40B4-BE49-F238E27FC236}">
                <a16:creationId xmlns="" xmlns:a16="http://schemas.microsoft.com/office/drawing/2014/main" id="{B8C76714-CBD6-4521-AC5C-890E9298C1A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85036" y="5996094"/>
            <a:ext cx="487363" cy="487363"/>
          </a:xfrm>
          <a:prstGeom prst="rect">
            <a:avLst/>
          </a:prstGeom>
        </p:spPr>
      </p:pic>
      <p:pic>
        <p:nvPicPr>
          <p:cNvPr id="225" name="图片 4">
            <a:extLst>
              <a:ext uri="{FF2B5EF4-FFF2-40B4-BE49-F238E27FC236}">
                <a16:creationId xmlns="" xmlns:a16="http://schemas.microsoft.com/office/drawing/2014/main" id="{9425E240-9D2E-4C1E-8C84-3E2958A1292D}"/>
              </a:ext>
            </a:extLst>
          </p:cNvPr>
          <p:cNvPicPr>
            <a:picLocks noChangeAspect="1"/>
          </p:cNvPicPr>
          <p:nvPr/>
        </p:nvPicPr>
        <p:blipFill>
          <a:blip r:embed="rId9"/>
          <a:stretch>
            <a:fillRect/>
          </a:stretch>
        </p:blipFill>
        <p:spPr>
          <a:xfrm flipH="1">
            <a:off x="-271442" y="3510532"/>
            <a:ext cx="2745295" cy="3139659"/>
          </a:xfrm>
          <a:prstGeom prst="rect">
            <a:avLst/>
          </a:prstGeom>
        </p:spPr>
      </p:pic>
      <p:pic>
        <p:nvPicPr>
          <p:cNvPr id="7" name="Picture 6">
            <a:extLst>
              <a:ext uri="{FF2B5EF4-FFF2-40B4-BE49-F238E27FC236}">
                <a16:creationId xmlns="" xmlns:a16="http://schemas.microsoft.com/office/drawing/2014/main" id="{31A93ACC-EBE6-573F-7ECC-7AFAFF71E98A}"/>
              </a:ext>
            </a:extLst>
          </p:cNvPr>
          <p:cNvPicPr>
            <a:picLocks noChangeAspect="1"/>
          </p:cNvPicPr>
          <p:nvPr/>
        </p:nvPicPr>
        <p:blipFill>
          <a:blip r:embed="rId10"/>
          <a:stretch>
            <a:fillRect/>
          </a:stretch>
        </p:blipFill>
        <p:spPr>
          <a:xfrm>
            <a:off x="2029923" y="6905437"/>
            <a:ext cx="8132153" cy="1954228"/>
          </a:xfrm>
          <a:prstGeom prst="rect">
            <a:avLst/>
          </a:prstGeom>
        </p:spPr>
      </p:pic>
    </p:spTree>
    <p:extLst>
      <p:ext uri="{BB962C8B-B14F-4D97-AF65-F5344CB8AC3E}">
        <p14:creationId xmlns:p14="http://schemas.microsoft.com/office/powerpoint/2010/main" val="119507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dissolve">
                                      <p:cBhvr>
                                        <p:cTn id="7" dur="500"/>
                                        <p:tgtEl>
                                          <p:spTgt spid="225"/>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withEffect">
                                  <p:stCondLst>
                                    <p:cond delay="0"/>
                                  </p:stCondLst>
                                  <p:childTnLst>
                                    <p:cmd type="call" cmd="playFrom(0.0)">
                                      <p:cBhvr>
                                        <p:cTn id="31" dur="8085" fill="hold"/>
                                        <p:tgtEl>
                                          <p:spTgt spid="224"/>
                                        </p:tgtEl>
                                      </p:cBhvr>
                                    </p:cmd>
                                  </p:childTnLst>
                                </p:cTn>
                              </p:par>
                              <p:par>
                                <p:cTn id="32" presetID="10" presetClass="entr" presetSubtype="0" fill="hold" nodeType="withEffect">
                                  <p:stCondLst>
                                    <p:cond delay="0"/>
                                  </p:stCondLst>
                                  <p:childTnLst>
                                    <p:set>
                                      <p:cBhvr>
                                        <p:cTn id="33" dur="1" fill="hold">
                                          <p:stCondLst>
                                            <p:cond delay="0"/>
                                          </p:stCondLst>
                                        </p:cTn>
                                        <p:tgtEl>
                                          <p:spTgt spid="236"/>
                                        </p:tgtEl>
                                        <p:attrNameLst>
                                          <p:attrName>style.visibility</p:attrName>
                                        </p:attrNameLst>
                                      </p:cBhvr>
                                      <p:to>
                                        <p:strVal val="visible"/>
                                      </p:to>
                                    </p:set>
                                    <p:animEffect transition="in" filter="fade">
                                      <p:cBhvr>
                                        <p:cTn id="34" dur="500"/>
                                        <p:tgtEl>
                                          <p:spTgt spid="236"/>
                                        </p:tgtEl>
                                      </p:cBhvr>
                                    </p:animEffect>
                                  </p:childTnLst>
                                </p:cTn>
                              </p:par>
                            </p:childTnLst>
                          </p:cTn>
                        </p:par>
                      </p:childTnLst>
                    </p:cTn>
                  </p:par>
                </p:childTnLst>
              </p:cTn>
              <p:nextCondLst>
                <p:cond evt="onClick" delay="0">
                  <p:tgtEl>
                    <p:spTgt spid="2"/>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withEffect">
                                  <p:stCondLst>
                                    <p:cond delay="0"/>
                                  </p:stCondLst>
                                  <p:childTnLst>
                                    <p:cmd type="call" cmd="playFrom(0.0)">
                                      <p:cBhvr>
                                        <p:cTn id="39" dur="8150" fill="hold"/>
                                        <p:tgtEl>
                                          <p:spTgt spid="183"/>
                                        </p:tgtEl>
                                      </p:cBhvr>
                                    </p:cmd>
                                  </p:childTnLst>
                                </p:cTn>
                              </p:par>
                              <p:par>
                                <p:cTn id="40" presetID="10" presetClass="entr" presetSubtype="0" fill="hold" nodeType="withEffect">
                                  <p:stCondLst>
                                    <p:cond delay="0"/>
                                  </p:stCondLst>
                                  <p:childTnLst>
                                    <p:set>
                                      <p:cBhvr>
                                        <p:cTn id="41" dur="1" fill="hold">
                                          <p:stCondLst>
                                            <p:cond delay="0"/>
                                          </p:stCondLst>
                                        </p:cTn>
                                        <p:tgtEl>
                                          <p:spTgt spid="239"/>
                                        </p:tgtEl>
                                        <p:attrNameLst>
                                          <p:attrName>style.visibility</p:attrName>
                                        </p:attrNameLst>
                                      </p:cBhvr>
                                      <p:to>
                                        <p:strVal val="visible"/>
                                      </p:to>
                                    </p:set>
                                    <p:animEffect transition="in" filter="fade">
                                      <p:cBhvr>
                                        <p:cTn id="42" dur="500"/>
                                        <p:tgtEl>
                                          <p:spTgt spid="239"/>
                                        </p:tgtEl>
                                      </p:cBhvr>
                                    </p:animEffec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withEffect">
                                  <p:stCondLst>
                                    <p:cond delay="0"/>
                                  </p:stCondLst>
                                  <p:childTnLst>
                                    <p:cmd type="call" cmd="playFrom(0.0)">
                                      <p:cBhvr>
                                        <p:cTn id="47" dur="8150" fill="hold"/>
                                        <p:tgtEl>
                                          <p:spTgt spid="223"/>
                                        </p:tgtEl>
                                      </p:cBhvr>
                                    </p:cmd>
                                  </p:childTnLst>
                                </p:cTn>
                              </p:par>
                              <p:par>
                                <p:cTn id="48" presetID="10" presetClass="entr" presetSubtype="0" fill="hold" nodeType="withEffect">
                                  <p:stCondLst>
                                    <p:cond delay="0"/>
                                  </p:stCondLst>
                                  <p:childTnLst>
                                    <p:set>
                                      <p:cBhvr>
                                        <p:cTn id="49" dur="1" fill="hold">
                                          <p:stCondLst>
                                            <p:cond delay="0"/>
                                          </p:stCondLst>
                                        </p:cTn>
                                        <p:tgtEl>
                                          <p:spTgt spid="237"/>
                                        </p:tgtEl>
                                        <p:attrNameLst>
                                          <p:attrName>style.visibility</p:attrName>
                                        </p:attrNameLst>
                                      </p:cBhvr>
                                      <p:to>
                                        <p:strVal val="visible"/>
                                      </p:to>
                                    </p:set>
                                    <p:animEffect transition="in" filter="fade">
                                      <p:cBhvr>
                                        <p:cTn id="50" dur="500"/>
                                        <p:tgtEl>
                                          <p:spTgt spid="237"/>
                                        </p:tgtEl>
                                      </p:cBhvr>
                                    </p:animEffect>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181"/>
                </p:tgtEl>
              </p:cMediaNode>
            </p:audio>
            <p:audio>
              <p:cMediaNode vol="80000">
                <p:cTn id="52" fill="hold" display="0">
                  <p:stCondLst>
                    <p:cond delay="indefinite"/>
                  </p:stCondLst>
                  <p:endCondLst>
                    <p:cond evt="onStopAudio" delay="0">
                      <p:tgtEl>
                        <p:sldTgt/>
                      </p:tgtEl>
                    </p:cond>
                  </p:endCondLst>
                </p:cTn>
                <p:tgtEl>
                  <p:spTgt spid="182"/>
                </p:tgtEl>
              </p:cMediaNode>
            </p:audio>
            <p:audio>
              <p:cMediaNode vol="80000">
                <p:cTn id="53" fill="hold" display="0">
                  <p:stCondLst>
                    <p:cond delay="indefinite"/>
                  </p:stCondLst>
                  <p:endCondLst>
                    <p:cond evt="onStopAudio" delay="0">
                      <p:tgtEl>
                        <p:sldTgt/>
                      </p:tgtEl>
                    </p:cond>
                  </p:endCondLst>
                </p:cTn>
                <p:tgtEl>
                  <p:spTgt spid="183"/>
                </p:tgtEl>
              </p:cMediaNode>
            </p:audio>
            <p:audio>
              <p:cMediaNode vol="80000">
                <p:cTn id="54" fill="hold" display="0">
                  <p:stCondLst>
                    <p:cond delay="indefinite"/>
                  </p:stCondLst>
                  <p:endCondLst>
                    <p:cond evt="onStopAudio" delay="0">
                      <p:tgtEl>
                        <p:sldTgt/>
                      </p:tgtEl>
                    </p:cond>
                  </p:endCondLst>
                </p:cTn>
                <p:tgtEl>
                  <p:spTgt spid="223"/>
                </p:tgtEl>
              </p:cMediaNode>
            </p:audio>
            <p:audio>
              <p:cMediaNode vol="80000">
                <p:cTn id="55" fill="hold" display="0">
                  <p:stCondLst>
                    <p:cond delay="indefinite"/>
                  </p:stCondLst>
                  <p:endCondLst>
                    <p:cond evt="onStopAudio" delay="0">
                      <p:tgtEl>
                        <p:sldTgt/>
                      </p:tgtEl>
                    </p:cond>
                  </p:endCondLst>
                </p:cTn>
                <p:tgtEl>
                  <p:spTgt spid="22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12">
            <a:extLst>
              <a:ext uri="{FF2B5EF4-FFF2-40B4-BE49-F238E27FC236}">
                <a16:creationId xmlns="" xmlns:a16="http://schemas.microsoft.com/office/drawing/2014/main" id="{8954B49A-3A9D-4CD4-A153-0BADAB8DF30D}"/>
              </a:ext>
            </a:extLst>
          </p:cNvPr>
          <p:cNvSpPr/>
          <p:nvPr/>
        </p:nvSpPr>
        <p:spPr>
          <a:xfrm>
            <a:off x="1135443" y="59493"/>
            <a:ext cx="9921113" cy="1422533"/>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Rectangle 9"/>
          <p:cNvSpPr/>
          <p:nvPr/>
        </p:nvSpPr>
        <p:spPr>
          <a:xfrm>
            <a:off x="1316641" y="32095"/>
            <a:ext cx="9693102" cy="1477328"/>
          </a:xfrm>
          <a:prstGeom prst="rect">
            <a:avLst/>
          </a:prstGeom>
        </p:spPr>
        <p:txBody>
          <a:bodyPr wrap="square">
            <a:spAutoFit/>
          </a:bodyPr>
          <a:lstStyle/>
          <a:p>
            <a:pPr algn="just"/>
            <a:r>
              <a:rPr lang="en-US" sz="4500" b="1" dirty="0" err="1">
                <a:solidFill>
                  <a:srgbClr val="002060"/>
                </a:solidFill>
                <a:latin typeface="Cambria" panose="02040503050406030204" pitchFamily="18" charset="0"/>
                <a:ea typeface="Cambria" panose="02040503050406030204" pitchFamily="18" charset="0"/>
              </a:rPr>
              <a:t>Nêu</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một</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số</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cách</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khác</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làm</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vật</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nóng</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lên</a:t>
            </a:r>
            <a:r>
              <a:rPr lang="en-US" sz="4500" b="1" dirty="0">
                <a:solidFill>
                  <a:srgbClr val="002060"/>
                </a:solidFill>
                <a:latin typeface="Cambria" panose="02040503050406030204" pitchFamily="18" charset="0"/>
                <a:ea typeface="Cambria" panose="02040503050406030204" pitchFamily="18" charset="0"/>
              </a:rPr>
              <a:t> hay </a:t>
            </a:r>
            <a:r>
              <a:rPr lang="en-US" sz="4500" b="1" dirty="0" err="1">
                <a:solidFill>
                  <a:srgbClr val="002060"/>
                </a:solidFill>
                <a:latin typeface="Cambria" panose="02040503050406030204" pitchFamily="18" charset="0"/>
                <a:ea typeface="Cambria" panose="02040503050406030204" pitchFamily="18" charset="0"/>
              </a:rPr>
              <a:t>lạnh</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đi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trong</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cuộc</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sống</a:t>
            </a:r>
            <a:r>
              <a:rPr lang="en-US" sz="4500" b="1" dirty="0">
                <a:solidFill>
                  <a:srgbClr val="002060"/>
                </a:solidFill>
                <a:latin typeface="Cambria" panose="02040503050406030204" pitchFamily="18" charset="0"/>
                <a:ea typeface="Cambria" panose="02040503050406030204" pitchFamily="18" charset="0"/>
              </a:rPr>
              <a:t>.</a:t>
            </a:r>
          </a:p>
        </p:txBody>
      </p:sp>
      <p:sp>
        <p:nvSpPr>
          <p:cNvPr id="7" name="Rectangle 6"/>
          <p:cNvSpPr/>
          <p:nvPr/>
        </p:nvSpPr>
        <p:spPr>
          <a:xfrm>
            <a:off x="1316641" y="1841621"/>
            <a:ext cx="6728232" cy="3450815"/>
          </a:xfrm>
          <a:prstGeom prst="rect">
            <a:avLst/>
          </a:prstGeom>
        </p:spPr>
        <p:txBody>
          <a:bodyPr wrap="square">
            <a:spAutoFit/>
          </a:bodyPr>
          <a:lstStyle/>
          <a:p>
            <a:pPr algn="ctr"/>
            <a:r>
              <a:rPr lang="vi-VN" sz="3800" b="1" dirty="0">
                <a:solidFill>
                  <a:srgbClr val="C00000"/>
                </a:solidFill>
                <a:latin typeface="Cambria" panose="02040503050406030204" pitchFamily="18" charset="0"/>
                <a:ea typeface="Cambria" panose="02040503050406030204" pitchFamily="18" charset="0"/>
              </a:rPr>
              <a:t>Cách làm</a:t>
            </a:r>
            <a:r>
              <a:rPr lang="en-US" sz="3800" b="1" dirty="0">
                <a:solidFill>
                  <a:srgbClr val="C00000"/>
                </a:solidFill>
                <a:latin typeface="Cambria" panose="02040503050406030204" pitchFamily="18" charset="0"/>
                <a:ea typeface="Cambria" panose="02040503050406030204" pitchFamily="18" charset="0"/>
              </a:rPr>
              <a:t> </a:t>
            </a:r>
            <a:r>
              <a:rPr lang="en-US" sz="3800" b="1" dirty="0" err="1">
                <a:solidFill>
                  <a:srgbClr val="C00000"/>
                </a:solidFill>
                <a:latin typeface="Cambria" panose="02040503050406030204" pitchFamily="18" charset="0"/>
                <a:ea typeface="Cambria" panose="02040503050406030204" pitchFamily="18" charset="0"/>
              </a:rPr>
              <a:t>vật</a:t>
            </a:r>
            <a:r>
              <a:rPr lang="en-US" sz="3800" b="1" dirty="0">
                <a:solidFill>
                  <a:srgbClr val="C00000"/>
                </a:solidFill>
                <a:latin typeface="Cambria" panose="02040503050406030204" pitchFamily="18" charset="0"/>
                <a:ea typeface="Cambria" panose="02040503050406030204" pitchFamily="18" charset="0"/>
              </a:rPr>
              <a:t> </a:t>
            </a:r>
            <a:r>
              <a:rPr lang="en-US" sz="3800" b="1" dirty="0" err="1">
                <a:solidFill>
                  <a:srgbClr val="C00000"/>
                </a:solidFill>
                <a:latin typeface="Cambria" panose="02040503050406030204" pitchFamily="18" charset="0"/>
                <a:ea typeface="Cambria" panose="02040503050406030204" pitchFamily="18" charset="0"/>
              </a:rPr>
              <a:t>nóng</a:t>
            </a:r>
            <a:r>
              <a:rPr lang="en-US" sz="3800" b="1" dirty="0">
                <a:solidFill>
                  <a:srgbClr val="C00000"/>
                </a:solidFill>
                <a:latin typeface="Cambria" panose="02040503050406030204" pitchFamily="18" charset="0"/>
                <a:ea typeface="Cambria" panose="02040503050406030204" pitchFamily="18" charset="0"/>
              </a:rPr>
              <a:t> </a:t>
            </a:r>
            <a:r>
              <a:rPr lang="en-US" sz="3800" b="1" dirty="0" err="1">
                <a:solidFill>
                  <a:srgbClr val="C00000"/>
                </a:solidFill>
                <a:latin typeface="Cambria" panose="02040503050406030204" pitchFamily="18" charset="0"/>
                <a:ea typeface="Cambria" panose="02040503050406030204" pitchFamily="18" charset="0"/>
              </a:rPr>
              <a:t>lên</a:t>
            </a:r>
            <a:r>
              <a:rPr lang="en-US" sz="3800" b="1" dirty="0">
                <a:solidFill>
                  <a:srgbClr val="C00000"/>
                </a:solidFill>
                <a:latin typeface="Cambria" panose="02040503050406030204" pitchFamily="18" charset="0"/>
                <a:ea typeface="Cambria" panose="02040503050406030204" pitchFamily="18" charset="0"/>
              </a:rPr>
              <a:t>:</a:t>
            </a:r>
            <a:r>
              <a:rPr lang="vi-VN" sz="3800" b="1" dirty="0">
                <a:solidFill>
                  <a:srgbClr val="C00000"/>
                </a:solidFill>
                <a:latin typeface="Cambria" panose="02040503050406030204" pitchFamily="18" charset="0"/>
                <a:ea typeface="Cambria" panose="02040503050406030204" pitchFamily="18" charset="0"/>
              </a:rPr>
              <a:t> </a:t>
            </a:r>
          </a:p>
          <a:p>
            <a:r>
              <a:rPr lang="vi-VN" sz="4500" b="1" dirty="0">
                <a:latin typeface="Cambria" panose="02040503050406030204" pitchFamily="18" charset="0"/>
                <a:ea typeface="Cambria" panose="02040503050406030204" pitchFamily="18" charset="0"/>
              </a:rPr>
              <a:t>Rót nước sôi vào cốc.</a:t>
            </a:r>
          </a:p>
          <a:p>
            <a:r>
              <a:rPr lang="vi-VN" sz="4500" b="1" dirty="0">
                <a:latin typeface="Cambria" panose="02040503050406030204" pitchFamily="18" charset="0"/>
                <a:ea typeface="Cambria" panose="02040503050406030204" pitchFamily="18" charset="0"/>
              </a:rPr>
              <a:t>Múc canh nóng vào bát.</a:t>
            </a:r>
          </a:p>
          <a:p>
            <a:r>
              <a:rPr lang="vi-VN" sz="4500" b="1" dirty="0">
                <a:latin typeface="Cambria" panose="02040503050406030204" pitchFamily="18" charset="0"/>
                <a:ea typeface="Cambria" panose="02040503050406030204" pitchFamily="18" charset="0"/>
              </a:rPr>
              <a:t>Cắm bàn là vào ổ điện, bàn là nóng lên.</a:t>
            </a:r>
          </a:p>
        </p:txBody>
      </p:sp>
      <p:pic>
        <p:nvPicPr>
          <p:cNvPr id="11" name="图片 13">
            <a:extLst>
              <a:ext uri="{FF2B5EF4-FFF2-40B4-BE49-F238E27FC236}">
                <a16:creationId xmlns="" xmlns:a16="http://schemas.microsoft.com/office/drawing/2014/main" id="{AC4780AC-62A9-11BA-2CFD-0780275010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1922" y="2179782"/>
            <a:ext cx="4512511" cy="45125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5733" y="2216728"/>
            <a:ext cx="6728232" cy="2554545"/>
          </a:xfrm>
          <a:prstGeom prst="rect">
            <a:avLst/>
          </a:prstGeom>
        </p:spPr>
        <p:txBody>
          <a:bodyPr wrap="square">
            <a:spAutoFit/>
          </a:bodyPr>
          <a:lstStyle/>
          <a:p>
            <a:pPr lvl="0" algn="just"/>
            <a:r>
              <a:rPr lang="vi-VN" sz="4000" b="1" dirty="0">
                <a:solidFill>
                  <a:srgbClr val="002060"/>
                </a:solidFill>
                <a:latin typeface="Cambria" panose="02040503050406030204" pitchFamily="18" charset="0"/>
                <a:ea typeface="Cambria" panose="02040503050406030204" pitchFamily="18" charset="0"/>
              </a:rPr>
              <a:t>Để rau, củ, quả vào tủ lạnh.</a:t>
            </a:r>
          </a:p>
          <a:p>
            <a:pPr lvl="0" algn="just"/>
            <a:r>
              <a:rPr lang="vi-VN" sz="4000" b="1" dirty="0">
                <a:solidFill>
                  <a:srgbClr val="002060"/>
                </a:solidFill>
                <a:latin typeface="Cambria" panose="02040503050406030204" pitchFamily="18" charset="0"/>
                <a:ea typeface="Cambria" panose="02040503050406030204" pitchFamily="18" charset="0"/>
              </a:rPr>
              <a:t>Cho đá vào cốc, cốc lạnh đi. </a:t>
            </a:r>
          </a:p>
          <a:p>
            <a:pPr lvl="0" algn="just"/>
            <a:r>
              <a:rPr lang="vi-VN" sz="4000" b="1" dirty="0">
                <a:solidFill>
                  <a:srgbClr val="002060"/>
                </a:solidFill>
                <a:latin typeface="Cambria" panose="02040503050406030204" pitchFamily="18" charset="0"/>
                <a:ea typeface="Cambria" panose="02040503050406030204" pitchFamily="18" charset="0"/>
              </a:rPr>
              <a:t>Chườm khăn lạnh lên trán, trán lạnh đi.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1" name="图片 13">
            <a:extLst>
              <a:ext uri="{FF2B5EF4-FFF2-40B4-BE49-F238E27FC236}">
                <a16:creationId xmlns="" xmlns:a16="http://schemas.microsoft.com/office/drawing/2014/main" id="{AC4780AC-62A9-11BA-2CFD-0780275010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1922" y="2179782"/>
            <a:ext cx="4512511" cy="4512511"/>
          </a:xfrm>
          <a:prstGeom prst="rect">
            <a:avLst/>
          </a:prstGeom>
        </p:spPr>
      </p:pic>
      <p:sp>
        <p:nvSpPr>
          <p:cNvPr id="2" name="TextBox 1"/>
          <p:cNvSpPr txBox="1"/>
          <p:nvPr/>
        </p:nvSpPr>
        <p:spPr>
          <a:xfrm>
            <a:off x="1409414" y="988290"/>
            <a:ext cx="8118763" cy="1292662"/>
          </a:xfrm>
          <a:prstGeom prst="rect">
            <a:avLst/>
          </a:prstGeom>
          <a:noFill/>
        </p:spPr>
        <p:txBody>
          <a:bodyPr wrap="square" rtlCol="0">
            <a:spAutoFit/>
          </a:bodyPr>
          <a:lstStyle/>
          <a:p>
            <a:pPr lvl="0"/>
            <a:r>
              <a:rPr lang="vi-VN" sz="6000" b="1" dirty="0">
                <a:solidFill>
                  <a:srgbClr val="C00000"/>
                </a:solidFill>
                <a:latin typeface="Cambria" panose="02040503050406030204" pitchFamily="18" charset="0"/>
                <a:ea typeface="Cambria" panose="02040503050406030204" pitchFamily="18" charset="0"/>
              </a:rPr>
              <a:t>Cách làm</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vật</a:t>
            </a:r>
            <a:r>
              <a:rPr lang="en-US" sz="6000" b="1" dirty="0">
                <a:solidFill>
                  <a:srgbClr val="C00000"/>
                </a:solidFill>
                <a:latin typeface="Cambria" panose="02040503050406030204" pitchFamily="18" charset="0"/>
                <a:ea typeface="Cambria" panose="02040503050406030204" pitchFamily="18" charset="0"/>
              </a:rPr>
              <a:t> </a:t>
            </a:r>
            <a:r>
              <a:rPr lang="vi-VN" sz="6000" b="1" dirty="0">
                <a:solidFill>
                  <a:srgbClr val="C00000"/>
                </a:solidFill>
                <a:latin typeface="Cambria" panose="02040503050406030204" pitchFamily="18" charset="0"/>
                <a:ea typeface="Cambria" panose="02040503050406030204" pitchFamily="18" charset="0"/>
              </a:rPr>
              <a:t>lạnh đi</a:t>
            </a:r>
            <a:r>
              <a:rPr lang="en-US" sz="6000" b="1" dirty="0">
                <a:solidFill>
                  <a:srgbClr val="C00000"/>
                </a:solidFill>
                <a:latin typeface="Cambria" panose="02040503050406030204" pitchFamily="18" charset="0"/>
                <a:ea typeface="Cambria" panose="02040503050406030204" pitchFamily="18" charset="0"/>
              </a:rPr>
              <a:t>:</a:t>
            </a:r>
            <a:r>
              <a:rPr lang="vi-VN" sz="6000" b="1" dirty="0">
                <a:solidFill>
                  <a:srgbClr val="C00000"/>
                </a:solidFill>
                <a:latin typeface="Cambria" panose="02040503050406030204" pitchFamily="18" charset="0"/>
                <a:ea typeface="Cambria" panose="02040503050406030204" pitchFamily="18" charset="0"/>
              </a:rPr>
              <a:t> </a:t>
            </a:r>
          </a:p>
          <a:p>
            <a:endParaRPr lang="en-US" dirty="0"/>
          </a:p>
        </p:txBody>
      </p:sp>
    </p:spTree>
    <p:extLst>
      <p:ext uri="{BB962C8B-B14F-4D97-AF65-F5344CB8AC3E}">
        <p14:creationId xmlns:p14="http://schemas.microsoft.com/office/powerpoint/2010/main" val="22350206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743BE031-FB3F-7A65-2D11-BFDF4A023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 xmlns:a16="http://schemas.microsoft.com/office/drawing/2014/main" id="{453E606D-F455-5FC2-89A2-764DA2250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 xmlns:a16="http://schemas.microsoft.com/office/drawing/2014/main" id="{42687F93-B4C9-A0A5-D2CB-A7BCF558A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 xmlns:a16="http://schemas.microsoft.com/office/drawing/2014/main" id="{C970856F-D43A-B85C-DE91-4A21D5004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grpSp>
        <p:nvGrpSpPr>
          <p:cNvPr id="13" name="Group 12"/>
          <p:cNvGrpSpPr/>
          <p:nvPr/>
        </p:nvGrpSpPr>
        <p:grpSpPr>
          <a:xfrm>
            <a:off x="915515" y="509977"/>
            <a:ext cx="9918740" cy="5593934"/>
            <a:chOff x="5635992" y="320542"/>
            <a:chExt cx="2790289" cy="1326059"/>
          </a:xfrm>
        </p:grpSpPr>
        <p:pic>
          <p:nvPicPr>
            <p:cNvPr id="15" name="Picture 14"/>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ackgroundRemoval t="5987" b="98670" l="854" r="98780">
                          <a14:foregroundMark x1="49512" y1="82262" x2="49512" y2="82262"/>
                        </a14:backgroundRemoval>
                      </a14:imgEffect>
                      <a14:imgEffect>
                        <a14:colorTemperature colorTemp="5900"/>
                      </a14:imgEffect>
                    </a14:imgLayer>
                  </a14:imgProps>
                </a:ext>
                <a:ext uri="{28A0092B-C50C-407E-A947-70E740481C1C}">
                  <a14:useLocalDpi xmlns:a14="http://schemas.microsoft.com/office/drawing/2010/main" val="0"/>
                </a:ext>
              </a:extLst>
            </a:blip>
            <a:stretch>
              <a:fillRect/>
            </a:stretch>
          </p:blipFill>
          <p:spPr>
            <a:xfrm>
              <a:off x="5635992" y="320542"/>
              <a:ext cx="2790289" cy="1326059"/>
            </a:xfrm>
            <a:prstGeom prst="rect">
              <a:avLst/>
            </a:prstGeom>
          </p:spPr>
        </p:pic>
        <p:sp>
          <p:nvSpPr>
            <p:cNvPr id="16" name="Rectangle 15"/>
            <p:cNvSpPr/>
            <p:nvPr/>
          </p:nvSpPr>
          <p:spPr>
            <a:xfrm>
              <a:off x="5795986" y="526905"/>
              <a:ext cx="2470301" cy="962320"/>
            </a:xfrm>
            <a:prstGeom prst="rect">
              <a:avLst/>
            </a:prstGeom>
          </p:spPr>
          <p:txBody>
            <a:bodyPr wrap="square">
              <a:spAutoFit/>
            </a:bodyPr>
            <a:lstStyle/>
            <a:p>
              <a:pPr algn="just"/>
              <a:r>
                <a:rPr lang="vi-VN" sz="4000" b="1" dirty="0">
                  <a:solidFill>
                    <a:srgbClr val="069DB6"/>
                  </a:solidFill>
                  <a:latin typeface="Cambria" panose="02040503050406030204" pitchFamily="18" charset="0"/>
                  <a:ea typeface="Cambria" panose="02040503050406030204" pitchFamily="18" charset="0"/>
                </a:rPr>
                <a:t>Vật nóng hơn thì có nhiệt độ cao hơn, vật lạnh hơn thì có nhiệt độ lạnh.</a:t>
              </a:r>
            </a:p>
            <a:p>
              <a:pPr algn="just"/>
              <a:r>
                <a:rPr lang="vi-VN" sz="4000" b="1" dirty="0">
                  <a:solidFill>
                    <a:srgbClr val="069DB6"/>
                  </a:solidFill>
                  <a:latin typeface="Cambria" panose="02040503050406030204" pitchFamily="18" charset="0"/>
                  <a:ea typeface="Cambria" panose="02040503050406030204" pitchFamily="18" charset="0"/>
                </a:rPr>
                <a:t>Nhiệt kế là dụng cụ để đo nhiệt độ.</a:t>
              </a:r>
            </a:p>
            <a:p>
              <a:pPr algn="just"/>
              <a:r>
                <a:rPr lang="vi-VN" sz="4000" b="1" dirty="0">
                  <a:solidFill>
                    <a:srgbClr val="069DB6"/>
                  </a:solidFill>
                  <a:latin typeface="Cambria" panose="02040503050406030204" pitchFamily="18" charset="0"/>
                  <a:ea typeface="Cambria" panose="02040503050406030204" pitchFamily="18" charset="0"/>
                </a:rPr>
                <a:t>Nhiệt truyền từ vật nóng hơn sang vật lạnh hơn. </a:t>
              </a:r>
              <a:endParaRPr lang="en-US" sz="4000" b="1" dirty="0">
                <a:solidFill>
                  <a:srgbClr val="069DB6"/>
                </a:solidFill>
                <a:latin typeface="Cambria" panose="02040503050406030204" pitchFamily="18" charset="0"/>
                <a:ea typeface="Cambria" panose="02040503050406030204" pitchFamily="18" charset="0"/>
              </a:endParaRPr>
            </a:p>
          </p:txBody>
        </p:sp>
      </p:grpSp>
      <p:pic>
        <p:nvPicPr>
          <p:cNvPr id="18" name="图片 13">
            <a:extLst>
              <a:ext uri="{FF2B5EF4-FFF2-40B4-BE49-F238E27FC236}">
                <a16:creationId xmlns="" xmlns:a16="http://schemas.microsoft.com/office/drawing/2014/main" id="{AC4780AC-62A9-11BA-2CFD-0780275010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9928" y="3765830"/>
            <a:ext cx="3721265" cy="3721265"/>
          </a:xfrm>
          <a:prstGeom prst="rect">
            <a:avLst/>
          </a:prstGeom>
        </p:spPr>
      </p:pic>
      <p:sp>
        <p:nvSpPr>
          <p:cNvPr id="19" name="圆角矩形 9"/>
          <p:cNvSpPr/>
          <p:nvPr/>
        </p:nvSpPr>
        <p:spPr>
          <a:xfrm>
            <a:off x="3757078" y="90569"/>
            <a:ext cx="4677843" cy="8943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a:defRPr sz="2400" b="1"/>
            </a:lvl1pPr>
          </a:lstStyle>
          <a:p>
            <a:pPr lvl="0" algn="ctr">
              <a:buClrTx/>
              <a:buSzTx/>
              <a:buFontTx/>
            </a:pPr>
            <a:r>
              <a:rPr lang="vi-VN" altLang="zh-CN" sz="6000">
                <a:solidFill>
                  <a:schemeClr val="bg1"/>
                </a:solidFill>
                <a:latin typeface="Cambria" panose="02040503050406030204" pitchFamily="18" charset="0"/>
                <a:cs typeface="+mn-ea"/>
                <a:sym typeface="+mn-lt"/>
              </a:rPr>
              <a:t>EM ĐÃ HỌC</a:t>
            </a:r>
            <a:endParaRPr lang="zh-CN" altLang="en-US" sz="6000" dirty="0">
              <a:solidFill>
                <a:schemeClr val="bg1"/>
              </a:solidFill>
              <a:latin typeface="Cambria" panose="02040503050406030204" pitchFamily="18" charset="0"/>
              <a:cs typeface="+mn-ea"/>
              <a:sym typeface="+mn-lt"/>
            </a:endParaRPr>
          </a:p>
        </p:txBody>
      </p:sp>
    </p:spTree>
    <p:extLst>
      <p:ext uri="{BB962C8B-B14F-4D97-AF65-F5344CB8AC3E}">
        <p14:creationId xmlns:p14="http://schemas.microsoft.com/office/powerpoint/2010/main" val="109470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
                                        <p:tgtEl>
                                          <p:spTgt spid="13"/>
                                        </p:tgtEl>
                                      </p:cBhvr>
                                    </p:animEffect>
                                    <p:anim calcmode="lin" valueType="num">
                                      <p:cBhvr>
                                        <p:cTn id="8" dur="400" fill="hold"/>
                                        <p:tgtEl>
                                          <p:spTgt spid="13"/>
                                        </p:tgtEl>
                                        <p:attrNameLst>
                                          <p:attrName>ppt_x</p:attrName>
                                        </p:attrNameLst>
                                      </p:cBhvr>
                                      <p:tavLst>
                                        <p:tav tm="0">
                                          <p:val>
                                            <p:strVal val="#ppt_x"/>
                                          </p:val>
                                        </p:tav>
                                        <p:tav tm="100000">
                                          <p:val>
                                            <p:strVal val="#ppt_x"/>
                                          </p:val>
                                        </p:tav>
                                      </p:tavLst>
                                    </p:anim>
                                    <p:anim calcmode="lin" valueType="num">
                                      <p:cBhvr>
                                        <p:cTn id="9" dur="400" fill="hold"/>
                                        <p:tgtEl>
                                          <p:spTgt spid="1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D573FDD2-3179-65D8-046B-6A87389635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6025" y="1851948"/>
            <a:ext cx="3593939" cy="3593939"/>
          </a:xfrm>
          <a:prstGeom prst="rect">
            <a:avLst/>
          </a:prstGeom>
        </p:spPr>
      </p:pic>
      <p:pic>
        <p:nvPicPr>
          <p:cNvPr id="16" name="Picture 15"/>
          <p:cNvPicPr>
            <a:picLocks noChangeAspect="1"/>
          </p:cNvPicPr>
          <p:nvPr/>
        </p:nvPicPr>
        <p:blipFill>
          <a:blip r:embed="rId3"/>
          <a:stretch>
            <a:fillRect/>
          </a:stretch>
        </p:blipFill>
        <p:spPr>
          <a:xfrm>
            <a:off x="1971341" y="1105159"/>
            <a:ext cx="5047926" cy="4340728"/>
          </a:xfrm>
          <a:prstGeom prst="rect">
            <a:avLst/>
          </a:prstGeom>
        </p:spPr>
      </p:pic>
    </p:spTree>
    <p:extLst>
      <p:ext uri="{BB962C8B-B14F-4D97-AF65-F5344CB8AC3E}">
        <p14:creationId xmlns:p14="http://schemas.microsoft.com/office/powerpoint/2010/main" val="9574803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 xmlns:a16="http://schemas.microsoft.com/office/drawing/2014/main" id="{0ED8727F-8947-0D3F-77D6-89827297F3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0518" y="4317888"/>
            <a:ext cx="1872567" cy="1872567"/>
          </a:xfrm>
          <a:prstGeom prst="rect">
            <a:avLst/>
          </a:prstGeom>
        </p:spPr>
      </p:pic>
      <p:sp>
        <p:nvSpPr>
          <p:cNvPr id="5" name="Rectangle 4"/>
          <p:cNvSpPr/>
          <p:nvPr/>
        </p:nvSpPr>
        <p:spPr>
          <a:xfrm>
            <a:off x="1104206" y="880561"/>
            <a:ext cx="9909233" cy="1969770"/>
          </a:xfrm>
          <a:prstGeom prst="rect">
            <a:avLst/>
          </a:prstGeom>
        </p:spPr>
        <p:txBody>
          <a:bodyPr wrap="square">
            <a:spAutoFit/>
          </a:bodyPr>
          <a:lstStyle/>
          <a:p>
            <a:r>
              <a:rPr lang="vi-VN" sz="5000" dirty="0">
                <a:latin typeface="Cambria" panose="02040503050406030204" pitchFamily="18" charset="0"/>
                <a:ea typeface="Cambria" panose="02040503050406030204" pitchFamily="18" charset="0"/>
              </a:rPr>
              <a:t>-</a:t>
            </a:r>
            <a:r>
              <a:rPr lang="en-US" sz="5000" dirty="0">
                <a:latin typeface="Cambria" panose="02040503050406030204" pitchFamily="18" charset="0"/>
                <a:ea typeface="Cambria" panose="02040503050406030204" pitchFamily="18" charset="0"/>
              </a:rPr>
              <a:t> </a:t>
            </a:r>
            <a:r>
              <a:rPr lang="nl-NL" sz="3600" dirty="0"/>
              <a:t>Cốc nước mới rót từ phích ra có nhiệt độ thế nào </a:t>
            </a:r>
            <a:r>
              <a:rPr lang="nl-NL" sz="3600" dirty="0" smtClean="0"/>
              <a:t>so </a:t>
            </a:r>
            <a:r>
              <a:rPr lang="nl-NL" sz="3600" dirty="0"/>
              <a:t>với cốc nước được rót từ phích ra trước đó 15 </a:t>
            </a:r>
            <a:r>
              <a:rPr lang="nl-NL" sz="3600" dirty="0" smtClean="0"/>
              <a:t>phút?</a:t>
            </a:r>
            <a:endParaRPr lang="en-US" sz="5400" dirty="0"/>
          </a:p>
        </p:txBody>
      </p:sp>
      <p:sp>
        <p:nvSpPr>
          <p:cNvPr id="6" name="Rectangle 5"/>
          <p:cNvSpPr/>
          <p:nvPr/>
        </p:nvSpPr>
        <p:spPr>
          <a:xfrm>
            <a:off x="1104206" y="2945847"/>
            <a:ext cx="9781819" cy="2308324"/>
          </a:xfrm>
          <a:prstGeom prst="rect">
            <a:avLst/>
          </a:prstGeom>
        </p:spPr>
        <p:txBody>
          <a:bodyPr wrap="square">
            <a:spAutoFit/>
          </a:bodyPr>
          <a:lstStyle/>
          <a:p>
            <a:r>
              <a:rPr lang="vi-VN" sz="3600" dirty="0">
                <a:solidFill>
                  <a:srgbClr val="002060"/>
                </a:solidFill>
                <a:latin typeface="Cambria" panose="02040503050406030204" pitchFamily="18" charset="0"/>
                <a:ea typeface="Cambria" panose="02040503050406030204" pitchFamily="18" charset="0"/>
              </a:rPr>
              <a:t>-</a:t>
            </a:r>
            <a:r>
              <a:rPr lang="en-US" sz="3600" dirty="0">
                <a:solidFill>
                  <a:srgbClr val="002060"/>
                </a:solidFill>
                <a:latin typeface="Cambria" panose="02040503050406030204" pitchFamily="18" charset="0"/>
                <a:ea typeface="Cambria" panose="02040503050406030204" pitchFamily="18" charset="0"/>
              </a:rPr>
              <a:t> </a:t>
            </a:r>
            <a:r>
              <a:rPr lang="nl-NL" sz="3600" dirty="0"/>
              <a:t>Khi em bưng bát cơm nóng, nhiệt đã truyền từ vật nào tới tay em?</a:t>
            </a:r>
            <a:endParaRPr lang="en-US" sz="3600" dirty="0"/>
          </a:p>
          <a:p>
            <a:r>
              <a:rPr lang="nl-NL" sz="3600" dirty="0"/>
              <a:t>-</a:t>
            </a:r>
            <a:r>
              <a:rPr lang="nl-NL" sz="3600" dirty="0" smtClean="0"/>
              <a:t> </a:t>
            </a:r>
            <a:r>
              <a:rPr lang="nl-NL" sz="3600" dirty="0"/>
              <a:t>Vì sao khi em sốt, mẹ thường lấy khăn mát đắp lên trán và sau đó ít phút khăn đó ấm lên?</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 xmlns:a16="http://schemas.microsoft.com/office/drawing/2014/main" id="{0ED8727F-8947-0D3F-77D6-89827297F3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2935" y="5434989"/>
            <a:ext cx="1447564" cy="1447564"/>
          </a:xfrm>
          <a:prstGeom prst="rect">
            <a:avLst/>
          </a:prstGeom>
        </p:spPr>
      </p:pic>
      <p:sp>
        <p:nvSpPr>
          <p:cNvPr id="5" name="Rectangle 4"/>
          <p:cNvSpPr/>
          <p:nvPr/>
        </p:nvSpPr>
        <p:spPr>
          <a:xfrm>
            <a:off x="1104206" y="880561"/>
            <a:ext cx="9909233" cy="4924425"/>
          </a:xfrm>
          <a:prstGeom prst="rect">
            <a:avLst/>
          </a:prstGeom>
        </p:spPr>
        <p:txBody>
          <a:bodyPr wrap="square">
            <a:spAutoFit/>
          </a:bodyPr>
          <a:lstStyle/>
          <a:p>
            <a:pPr algn="ctr"/>
            <a:r>
              <a:rPr lang="en-US" sz="5000" dirty="0" smtClean="0">
                <a:solidFill>
                  <a:srgbClr val="FF0000"/>
                </a:solidFill>
                <a:latin typeface="Cambria" panose="02040503050406030204" pitchFamily="18" charset="0"/>
                <a:ea typeface="Cambria" panose="02040503050406030204" pitchFamily="18" charset="0"/>
              </a:rPr>
              <a:t>GHI VỞ</a:t>
            </a:r>
          </a:p>
          <a:p>
            <a:r>
              <a:rPr lang="en-US" sz="4400" dirty="0"/>
              <a:t>2. </a:t>
            </a:r>
            <a:r>
              <a:rPr lang="en-US" sz="4400" dirty="0" err="1"/>
              <a:t>Sự</a:t>
            </a:r>
            <a:r>
              <a:rPr lang="en-US" sz="4400" dirty="0"/>
              <a:t> </a:t>
            </a:r>
            <a:r>
              <a:rPr lang="en-US" sz="4400" dirty="0" err="1"/>
              <a:t>truyền</a:t>
            </a:r>
            <a:r>
              <a:rPr lang="en-US" sz="4400" dirty="0"/>
              <a:t> </a:t>
            </a:r>
            <a:r>
              <a:rPr lang="en-US" sz="4400" dirty="0" err="1"/>
              <a:t>nhiệt</a:t>
            </a:r>
            <a:r>
              <a:rPr lang="en-US" sz="4400" dirty="0"/>
              <a:t>.</a:t>
            </a:r>
          </a:p>
          <a:p>
            <a:r>
              <a:rPr lang="en-US" sz="4400" dirty="0"/>
              <a:t>- </a:t>
            </a:r>
            <a:r>
              <a:rPr lang="en-US" sz="4400" dirty="0" err="1"/>
              <a:t>Nhiệt</a:t>
            </a:r>
            <a:r>
              <a:rPr lang="en-US" sz="4400" dirty="0"/>
              <a:t> </a:t>
            </a:r>
            <a:r>
              <a:rPr lang="en-US" sz="4400" dirty="0" err="1"/>
              <a:t>được</a:t>
            </a:r>
            <a:r>
              <a:rPr lang="en-US" sz="4400" dirty="0"/>
              <a:t> </a:t>
            </a:r>
            <a:r>
              <a:rPr lang="en-US" sz="4400" dirty="0" err="1"/>
              <a:t>truyền</a:t>
            </a:r>
            <a:r>
              <a:rPr lang="en-US" sz="4400" dirty="0"/>
              <a:t> </a:t>
            </a:r>
            <a:r>
              <a:rPr lang="en-US" sz="4400" dirty="0" err="1"/>
              <a:t>từ</a:t>
            </a:r>
            <a:r>
              <a:rPr lang="en-US" sz="4400" dirty="0"/>
              <a:t> </a:t>
            </a:r>
            <a:r>
              <a:rPr lang="en-US" sz="4400" dirty="0" err="1"/>
              <a:t>vật</a:t>
            </a:r>
            <a:r>
              <a:rPr lang="en-US" sz="4400" dirty="0"/>
              <a:t> </a:t>
            </a:r>
            <a:r>
              <a:rPr lang="en-US" sz="4400" dirty="0" err="1"/>
              <a:t>nóng</a:t>
            </a:r>
            <a:r>
              <a:rPr lang="en-US" sz="4400" dirty="0"/>
              <a:t> </a:t>
            </a:r>
            <a:r>
              <a:rPr lang="en-US" sz="4400" dirty="0" err="1"/>
              <a:t>hơn</a:t>
            </a:r>
            <a:r>
              <a:rPr lang="en-US" sz="4400" dirty="0"/>
              <a:t> sang </a:t>
            </a:r>
            <a:r>
              <a:rPr lang="en-US" sz="4400" dirty="0" err="1"/>
              <a:t>vật</a:t>
            </a:r>
            <a:r>
              <a:rPr lang="en-US" sz="4400" dirty="0"/>
              <a:t> </a:t>
            </a:r>
            <a:r>
              <a:rPr lang="en-US" sz="4400" dirty="0" err="1"/>
              <a:t>lạnh</a:t>
            </a:r>
            <a:r>
              <a:rPr lang="en-US" sz="4400" dirty="0"/>
              <a:t> </a:t>
            </a:r>
            <a:r>
              <a:rPr lang="en-US" sz="4400" dirty="0" err="1"/>
              <a:t>hơn</a:t>
            </a:r>
            <a:r>
              <a:rPr lang="en-US" sz="4400" dirty="0"/>
              <a:t>.</a:t>
            </a:r>
          </a:p>
          <a:p>
            <a:r>
              <a:rPr lang="en-US" sz="4400" dirty="0"/>
              <a:t>- </a:t>
            </a:r>
            <a:r>
              <a:rPr lang="en-US" sz="4400" dirty="0" err="1"/>
              <a:t>Một</a:t>
            </a:r>
            <a:r>
              <a:rPr lang="en-US" sz="4400" dirty="0"/>
              <a:t> </a:t>
            </a:r>
            <a:r>
              <a:rPr lang="en-US" sz="4400" dirty="0" err="1"/>
              <a:t>số</a:t>
            </a:r>
            <a:r>
              <a:rPr lang="en-US" sz="4400" dirty="0"/>
              <a:t> </a:t>
            </a:r>
            <a:r>
              <a:rPr lang="en-US" sz="4400" dirty="0" err="1"/>
              <a:t>cách</a:t>
            </a:r>
            <a:r>
              <a:rPr lang="en-US" sz="4400" dirty="0"/>
              <a:t> </a:t>
            </a:r>
            <a:r>
              <a:rPr lang="en-US" sz="4400" dirty="0" err="1"/>
              <a:t>làm</a:t>
            </a:r>
            <a:r>
              <a:rPr lang="en-US" sz="4400" dirty="0"/>
              <a:t> </a:t>
            </a:r>
            <a:r>
              <a:rPr lang="en-US" sz="4400" dirty="0" err="1"/>
              <a:t>cho</a:t>
            </a:r>
            <a:r>
              <a:rPr lang="en-US" sz="4400" dirty="0"/>
              <a:t> </a:t>
            </a:r>
            <a:r>
              <a:rPr lang="en-US" sz="4400" dirty="0" err="1"/>
              <a:t>vật</a:t>
            </a:r>
            <a:r>
              <a:rPr lang="en-US" sz="4400" dirty="0"/>
              <a:t> </a:t>
            </a:r>
            <a:r>
              <a:rPr lang="en-US" sz="4400" dirty="0" err="1"/>
              <a:t>nóng</a:t>
            </a:r>
            <a:r>
              <a:rPr lang="en-US" sz="4400" dirty="0"/>
              <a:t> </a:t>
            </a:r>
            <a:r>
              <a:rPr lang="en-US" sz="4400" dirty="0" err="1"/>
              <a:t>lên</a:t>
            </a:r>
            <a:r>
              <a:rPr lang="en-US" sz="4400" dirty="0"/>
              <a:t> hay </a:t>
            </a:r>
            <a:r>
              <a:rPr lang="en-US" sz="4400" dirty="0" err="1"/>
              <a:t>lạnh</a:t>
            </a:r>
            <a:r>
              <a:rPr lang="en-US" sz="4400" dirty="0"/>
              <a:t> </a:t>
            </a:r>
            <a:r>
              <a:rPr lang="en-US" sz="4400" dirty="0" err="1" smtClean="0"/>
              <a:t>đi</a:t>
            </a:r>
            <a:r>
              <a:rPr lang="en-US" sz="4400" dirty="0" smtClean="0"/>
              <a:t> </a:t>
            </a:r>
            <a:r>
              <a:rPr lang="en-US" sz="4400" dirty="0" err="1" smtClean="0"/>
              <a:t>như</a:t>
            </a:r>
            <a:r>
              <a:rPr lang="en-US" sz="4400" dirty="0" smtClean="0"/>
              <a:t> </a:t>
            </a:r>
            <a:r>
              <a:rPr lang="en-US" sz="4400" dirty="0" err="1" smtClean="0"/>
              <a:t>cho</a:t>
            </a:r>
            <a:r>
              <a:rPr lang="en-US" sz="4400" dirty="0" smtClean="0"/>
              <a:t> </a:t>
            </a:r>
            <a:r>
              <a:rPr lang="en-US" sz="4400" dirty="0" err="1" smtClean="0"/>
              <a:t>thực</a:t>
            </a:r>
            <a:r>
              <a:rPr lang="en-US" sz="4400" dirty="0" smtClean="0"/>
              <a:t> </a:t>
            </a:r>
            <a:r>
              <a:rPr lang="en-US" sz="4400" dirty="0" err="1" smtClean="0"/>
              <a:t>phẩm</a:t>
            </a:r>
            <a:r>
              <a:rPr lang="en-US" sz="4400" dirty="0" smtClean="0"/>
              <a:t> </a:t>
            </a:r>
            <a:r>
              <a:rPr lang="en-US" sz="4400" dirty="0" err="1" smtClean="0"/>
              <a:t>vào</a:t>
            </a:r>
            <a:r>
              <a:rPr lang="en-US" sz="4400" dirty="0" smtClean="0"/>
              <a:t> </a:t>
            </a:r>
            <a:r>
              <a:rPr lang="en-US" sz="4400" dirty="0" err="1" smtClean="0"/>
              <a:t>tủ</a:t>
            </a:r>
            <a:r>
              <a:rPr lang="en-US" sz="4400" dirty="0" smtClean="0"/>
              <a:t> </a:t>
            </a:r>
            <a:r>
              <a:rPr lang="en-US" sz="4400" dirty="0" err="1" smtClean="0"/>
              <a:t>lạnh</a:t>
            </a:r>
            <a:r>
              <a:rPr lang="en-US" sz="4400" dirty="0" smtClean="0"/>
              <a:t>, </a:t>
            </a:r>
            <a:r>
              <a:rPr lang="en-US" sz="4400" dirty="0" err="1" smtClean="0"/>
              <a:t>nướng</a:t>
            </a:r>
            <a:r>
              <a:rPr lang="en-US" sz="4400" dirty="0" smtClean="0"/>
              <a:t> </a:t>
            </a:r>
            <a:r>
              <a:rPr lang="en-US" sz="4400" dirty="0" err="1" smtClean="0"/>
              <a:t>bánh</a:t>
            </a:r>
            <a:r>
              <a:rPr lang="en-US" sz="4400" dirty="0" smtClean="0"/>
              <a:t> </a:t>
            </a:r>
            <a:r>
              <a:rPr lang="en-US" sz="4400" dirty="0" err="1" smtClean="0"/>
              <a:t>trong</a:t>
            </a:r>
            <a:r>
              <a:rPr lang="en-US" sz="4400" dirty="0" smtClean="0"/>
              <a:t> </a:t>
            </a:r>
            <a:r>
              <a:rPr lang="en-US" sz="4400" dirty="0" err="1" smtClean="0"/>
              <a:t>lò</a:t>
            </a:r>
            <a:r>
              <a:rPr lang="en-US" sz="4400" dirty="0" smtClean="0"/>
              <a:t> </a:t>
            </a:r>
            <a:r>
              <a:rPr lang="en-US" sz="4400" dirty="0" err="1" smtClean="0"/>
              <a:t>nướng</a:t>
            </a:r>
            <a:r>
              <a:rPr lang="en-US" sz="4400" dirty="0" smtClean="0"/>
              <a:t>,…</a:t>
            </a:r>
            <a:endParaRPr lang="en-US" sz="4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23707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33381" y="1483349"/>
            <a:ext cx="3792041" cy="4340728"/>
          </a:xfrm>
          <a:prstGeom prst="rect">
            <a:avLst/>
          </a:prstGeom>
        </p:spPr>
      </p:pic>
      <p:pic>
        <p:nvPicPr>
          <p:cNvPr id="3" name="图片 13">
            <a:extLst>
              <a:ext uri="{FF2B5EF4-FFF2-40B4-BE49-F238E27FC236}">
                <a16:creationId xmlns="" xmlns:a16="http://schemas.microsoft.com/office/drawing/2014/main" id="{AC4780AC-62A9-11BA-2CFD-078027501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116" y="2860666"/>
            <a:ext cx="3721265" cy="3721265"/>
          </a:xfrm>
          <a:prstGeom prst="rect">
            <a:avLst/>
          </a:prstGeom>
        </p:spPr>
      </p:pic>
      <p:pic>
        <p:nvPicPr>
          <p:cNvPr id="4" name="图片 31">
            <a:extLst>
              <a:ext uri="{FF2B5EF4-FFF2-40B4-BE49-F238E27FC236}">
                <a16:creationId xmlns="" xmlns:a16="http://schemas.microsoft.com/office/drawing/2014/main" id="{0ED8727F-8947-0D3F-77D6-89827297F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4646" y="2981545"/>
            <a:ext cx="3221459" cy="3221459"/>
          </a:xfrm>
          <a:prstGeom prst="rect">
            <a:avLst/>
          </a:prstGeom>
        </p:spPr>
      </p:pic>
    </p:spTree>
    <p:extLst>
      <p:ext uri="{BB962C8B-B14F-4D97-AF65-F5344CB8AC3E}">
        <p14:creationId xmlns:p14="http://schemas.microsoft.com/office/powerpoint/2010/main" val="22043820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32;p5">
            <a:extLst>
              <a:ext uri="{FF2B5EF4-FFF2-40B4-BE49-F238E27FC236}">
                <a16:creationId xmlns=""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33;p5">
            <a:extLst>
              <a:ext uri="{FF2B5EF4-FFF2-40B4-BE49-F238E27FC236}">
                <a16:creationId xmlns=""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34;p5">
            <a:extLst>
              <a:ext uri="{FF2B5EF4-FFF2-40B4-BE49-F238E27FC236}">
                <a16:creationId xmlns=""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35;p5">
            <a:extLst>
              <a:ext uri="{FF2B5EF4-FFF2-40B4-BE49-F238E27FC236}">
                <a16:creationId xmlns=""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6;p5">
            <a:extLst>
              <a:ext uri="{FF2B5EF4-FFF2-40B4-BE49-F238E27FC236}">
                <a16:creationId xmlns=""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37;p5">
            <a:extLst>
              <a:ext uri="{FF2B5EF4-FFF2-40B4-BE49-F238E27FC236}">
                <a16:creationId xmlns=""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39;p5">
            <a:extLst>
              <a:ext uri="{FF2B5EF4-FFF2-40B4-BE49-F238E27FC236}">
                <a16:creationId xmlns=""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40;p5">
            <a:extLst>
              <a:ext uri="{FF2B5EF4-FFF2-40B4-BE49-F238E27FC236}">
                <a16:creationId xmlns=""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1;p5">
            <a:extLst>
              <a:ext uri="{FF2B5EF4-FFF2-40B4-BE49-F238E27FC236}">
                <a16:creationId xmlns=""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56;p5">
            <a:extLst>
              <a:ext uri="{FF2B5EF4-FFF2-40B4-BE49-F238E27FC236}">
                <a16:creationId xmlns=""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 name="Google Shape;157;p5">
            <a:extLst>
              <a:ext uri="{FF2B5EF4-FFF2-40B4-BE49-F238E27FC236}">
                <a16:creationId xmlns=""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4" name="Google Shape;159;p5">
              <a:extLst>
                <a:ext uri="{FF2B5EF4-FFF2-40B4-BE49-F238E27FC236}">
                  <a16:creationId xmlns=""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61;p5">
                <a:extLst>
                  <a:ext uri="{FF2B5EF4-FFF2-40B4-BE49-F238E27FC236}">
                    <a16:creationId xmlns=""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62;p5">
                <a:extLst>
                  <a:ext uri="{FF2B5EF4-FFF2-40B4-BE49-F238E27FC236}">
                    <a16:creationId xmlns=""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63;p5">
                <a:extLst>
                  <a:ext uri="{FF2B5EF4-FFF2-40B4-BE49-F238E27FC236}">
                    <a16:creationId xmlns=""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64;p5">
                <a:extLst>
                  <a:ext uri="{FF2B5EF4-FFF2-40B4-BE49-F238E27FC236}">
                    <a16:creationId xmlns=""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65;p5">
                <a:extLst>
                  <a:ext uri="{FF2B5EF4-FFF2-40B4-BE49-F238E27FC236}">
                    <a16:creationId xmlns=""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5" name="Google Shape;166;p5">
              <a:extLst>
                <a:ext uri="{FF2B5EF4-FFF2-40B4-BE49-F238E27FC236}">
                  <a16:creationId xmlns=""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67;p5">
              <a:extLst>
                <a:ext uri="{FF2B5EF4-FFF2-40B4-BE49-F238E27FC236}">
                  <a16:creationId xmlns=""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68;p5">
              <a:extLst>
                <a:ext uri="{FF2B5EF4-FFF2-40B4-BE49-F238E27FC236}">
                  <a16:creationId xmlns=""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69;p5">
              <a:extLst>
                <a:ext uri="{FF2B5EF4-FFF2-40B4-BE49-F238E27FC236}">
                  <a16:creationId xmlns=""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70;p5">
              <a:extLst>
                <a:ext uri="{FF2B5EF4-FFF2-40B4-BE49-F238E27FC236}">
                  <a16:creationId xmlns=""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71;p5">
              <a:extLst>
                <a:ext uri="{FF2B5EF4-FFF2-40B4-BE49-F238E27FC236}">
                  <a16:creationId xmlns=""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72;p5">
              <a:extLst>
                <a:ext uri="{FF2B5EF4-FFF2-40B4-BE49-F238E27FC236}">
                  <a16:creationId xmlns=""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73;p5">
              <a:extLst>
                <a:ext uri="{FF2B5EF4-FFF2-40B4-BE49-F238E27FC236}">
                  <a16:creationId xmlns=""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23" name="Google Shape;174;p5">
              <a:extLst>
                <a:ext uri="{FF2B5EF4-FFF2-40B4-BE49-F238E27FC236}">
                  <a16:creationId xmlns=""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76;p5">
                <a:extLst>
                  <a:ext uri="{FF2B5EF4-FFF2-40B4-BE49-F238E27FC236}">
                    <a16:creationId xmlns=""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77;p5">
                <a:extLst>
                  <a:ext uri="{FF2B5EF4-FFF2-40B4-BE49-F238E27FC236}">
                    <a16:creationId xmlns=""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78;p5">
                <a:extLst>
                  <a:ext uri="{FF2B5EF4-FFF2-40B4-BE49-F238E27FC236}">
                    <a16:creationId xmlns=""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 name="Google Shape;179;p5">
                <a:extLst>
                  <a:ext uri="{FF2B5EF4-FFF2-40B4-BE49-F238E27FC236}">
                    <a16:creationId xmlns=""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Google Shape;180;p5">
                <a:extLst>
                  <a:ext uri="{FF2B5EF4-FFF2-40B4-BE49-F238E27FC236}">
                    <a16:creationId xmlns=""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0" name="Google Shape;181;p5">
            <a:extLst>
              <a:ext uri="{FF2B5EF4-FFF2-40B4-BE49-F238E27FC236}">
                <a16:creationId xmlns=""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83;p5">
              <a:extLst>
                <a:ext uri="{FF2B5EF4-FFF2-40B4-BE49-F238E27FC236}">
                  <a16:creationId xmlns=""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84;p5">
              <a:extLst>
                <a:ext uri="{FF2B5EF4-FFF2-40B4-BE49-F238E27FC236}">
                  <a16:creationId xmlns=""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85;p5">
              <a:extLst>
                <a:ext uri="{FF2B5EF4-FFF2-40B4-BE49-F238E27FC236}">
                  <a16:creationId xmlns=""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86;p5">
              <a:extLst>
                <a:ext uri="{FF2B5EF4-FFF2-40B4-BE49-F238E27FC236}">
                  <a16:creationId xmlns=""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 name="Google Shape;329;p10">
            <a:extLst>
              <a:ext uri="{FF2B5EF4-FFF2-40B4-BE49-F238E27FC236}">
                <a16:creationId xmlns=""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331;p10">
              <a:extLst>
                <a:ext uri="{FF2B5EF4-FFF2-40B4-BE49-F238E27FC236}">
                  <a16:creationId xmlns=""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332;p10">
              <a:extLst>
                <a:ext uri="{FF2B5EF4-FFF2-40B4-BE49-F238E27FC236}">
                  <a16:creationId xmlns=""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333;p10">
              <a:extLst>
                <a:ext uri="{FF2B5EF4-FFF2-40B4-BE49-F238E27FC236}">
                  <a16:creationId xmlns=""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334;p10">
              <a:extLst>
                <a:ext uri="{FF2B5EF4-FFF2-40B4-BE49-F238E27FC236}">
                  <a16:creationId xmlns=""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335;p10">
              <a:extLst>
                <a:ext uri="{FF2B5EF4-FFF2-40B4-BE49-F238E27FC236}">
                  <a16:creationId xmlns=""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336;p10">
              <a:extLst>
                <a:ext uri="{FF2B5EF4-FFF2-40B4-BE49-F238E27FC236}">
                  <a16:creationId xmlns=""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337;p10">
              <a:extLst>
                <a:ext uri="{FF2B5EF4-FFF2-40B4-BE49-F238E27FC236}">
                  <a16:creationId xmlns=""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338;p10">
              <a:extLst>
                <a:ext uri="{FF2B5EF4-FFF2-40B4-BE49-F238E27FC236}">
                  <a16:creationId xmlns=""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339;p10">
              <a:extLst>
                <a:ext uri="{FF2B5EF4-FFF2-40B4-BE49-F238E27FC236}">
                  <a16:creationId xmlns=""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340;p10">
              <a:extLst>
                <a:ext uri="{FF2B5EF4-FFF2-40B4-BE49-F238E27FC236}">
                  <a16:creationId xmlns=""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341;p10">
              <a:extLst>
                <a:ext uri="{FF2B5EF4-FFF2-40B4-BE49-F238E27FC236}">
                  <a16:creationId xmlns=""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342;p10">
              <a:extLst>
                <a:ext uri="{FF2B5EF4-FFF2-40B4-BE49-F238E27FC236}">
                  <a16:creationId xmlns=""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 name="Google Shape;343;p10">
            <a:extLst>
              <a:ext uri="{FF2B5EF4-FFF2-40B4-BE49-F238E27FC236}">
                <a16:creationId xmlns=""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345;p10">
              <a:extLst>
                <a:ext uri="{FF2B5EF4-FFF2-40B4-BE49-F238E27FC236}">
                  <a16:creationId xmlns=""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346;p10">
              <a:extLst>
                <a:ext uri="{FF2B5EF4-FFF2-40B4-BE49-F238E27FC236}">
                  <a16:creationId xmlns=""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347;p10">
              <a:extLst>
                <a:ext uri="{FF2B5EF4-FFF2-40B4-BE49-F238E27FC236}">
                  <a16:creationId xmlns=""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348;p10">
              <a:extLst>
                <a:ext uri="{FF2B5EF4-FFF2-40B4-BE49-F238E27FC236}">
                  <a16:creationId xmlns=""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349;p10">
              <a:extLst>
                <a:ext uri="{FF2B5EF4-FFF2-40B4-BE49-F238E27FC236}">
                  <a16:creationId xmlns=""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 name="Google Shape;351;p10">
            <a:extLst>
              <a:ext uri="{FF2B5EF4-FFF2-40B4-BE49-F238E27FC236}">
                <a16:creationId xmlns=""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353;p10">
              <a:extLst>
                <a:ext uri="{FF2B5EF4-FFF2-40B4-BE49-F238E27FC236}">
                  <a16:creationId xmlns=""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354;p10">
              <a:extLst>
                <a:ext uri="{FF2B5EF4-FFF2-40B4-BE49-F238E27FC236}">
                  <a16:creationId xmlns=""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355;p10">
              <a:extLst>
                <a:ext uri="{FF2B5EF4-FFF2-40B4-BE49-F238E27FC236}">
                  <a16:creationId xmlns=""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356;p10">
              <a:extLst>
                <a:ext uri="{FF2B5EF4-FFF2-40B4-BE49-F238E27FC236}">
                  <a16:creationId xmlns=""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357;p10">
              <a:extLst>
                <a:ext uri="{FF2B5EF4-FFF2-40B4-BE49-F238E27FC236}">
                  <a16:creationId xmlns=""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358;p10">
              <a:extLst>
                <a:ext uri="{FF2B5EF4-FFF2-40B4-BE49-F238E27FC236}">
                  <a16:creationId xmlns=""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359;p10">
              <a:extLst>
                <a:ext uri="{FF2B5EF4-FFF2-40B4-BE49-F238E27FC236}">
                  <a16:creationId xmlns=""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 name="Google Shape;276;p8">
            <a:extLst>
              <a:ext uri="{FF2B5EF4-FFF2-40B4-BE49-F238E27FC236}">
                <a16:creationId xmlns=""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77;p8">
            <a:extLst>
              <a:ext uri="{FF2B5EF4-FFF2-40B4-BE49-F238E27FC236}">
                <a16:creationId xmlns=""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87;p8">
            <a:extLst>
              <a:ext uri="{FF2B5EF4-FFF2-40B4-BE49-F238E27FC236}">
                <a16:creationId xmlns=""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88;p8">
            <a:extLst>
              <a:ext uri="{FF2B5EF4-FFF2-40B4-BE49-F238E27FC236}">
                <a16:creationId xmlns=""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9;p8">
            <a:extLst>
              <a:ext uri="{FF2B5EF4-FFF2-40B4-BE49-F238E27FC236}">
                <a16:creationId xmlns=""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0;p8">
            <a:extLst>
              <a:ext uri="{FF2B5EF4-FFF2-40B4-BE49-F238E27FC236}">
                <a16:creationId xmlns=""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291;p8">
            <a:extLst>
              <a:ext uri="{FF2B5EF4-FFF2-40B4-BE49-F238E27FC236}">
                <a16:creationId xmlns=""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292;p8">
            <a:extLst>
              <a:ext uri="{FF2B5EF4-FFF2-40B4-BE49-F238E27FC236}">
                <a16:creationId xmlns=""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293;p8">
            <a:extLst>
              <a:ext uri="{FF2B5EF4-FFF2-40B4-BE49-F238E27FC236}">
                <a16:creationId xmlns=""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295;p8">
            <a:extLst>
              <a:ext uri="{FF2B5EF4-FFF2-40B4-BE49-F238E27FC236}">
                <a16:creationId xmlns=""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96;p8">
            <a:extLst>
              <a:ext uri="{FF2B5EF4-FFF2-40B4-BE49-F238E27FC236}">
                <a16:creationId xmlns=""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5" name="Google Shape;149;p5">
            <a:extLst>
              <a:ext uri="{FF2B5EF4-FFF2-40B4-BE49-F238E27FC236}">
                <a16:creationId xmlns=""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151;p5">
              <a:extLst>
                <a:ext uri="{FF2B5EF4-FFF2-40B4-BE49-F238E27FC236}">
                  <a16:creationId xmlns=""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152;p5">
              <a:extLst>
                <a:ext uri="{FF2B5EF4-FFF2-40B4-BE49-F238E27FC236}">
                  <a16:creationId xmlns=""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153;p5">
              <a:extLst>
                <a:ext uri="{FF2B5EF4-FFF2-40B4-BE49-F238E27FC236}">
                  <a16:creationId xmlns=""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154;p5">
              <a:extLst>
                <a:ext uri="{FF2B5EF4-FFF2-40B4-BE49-F238E27FC236}">
                  <a16:creationId xmlns=""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155;p5">
              <a:extLst>
                <a:ext uri="{FF2B5EF4-FFF2-40B4-BE49-F238E27FC236}">
                  <a16:creationId xmlns=""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6" name="Google Shape;251;p7">
            <a:extLst>
              <a:ext uri="{FF2B5EF4-FFF2-40B4-BE49-F238E27FC236}">
                <a16:creationId xmlns=""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253;p7">
              <a:extLst>
                <a:ext uri="{FF2B5EF4-FFF2-40B4-BE49-F238E27FC236}">
                  <a16:creationId xmlns=""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254;p7">
              <a:extLst>
                <a:ext uri="{FF2B5EF4-FFF2-40B4-BE49-F238E27FC236}">
                  <a16:creationId xmlns=""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255;p7">
              <a:extLst>
                <a:ext uri="{FF2B5EF4-FFF2-40B4-BE49-F238E27FC236}">
                  <a16:creationId xmlns=""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oogle Shape;187;p5">
            <a:extLst>
              <a:ext uri="{FF2B5EF4-FFF2-40B4-BE49-F238E27FC236}">
                <a16:creationId xmlns=""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89;p5">
              <a:extLst>
                <a:ext uri="{FF2B5EF4-FFF2-40B4-BE49-F238E27FC236}">
                  <a16:creationId xmlns=""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91;p5">
                <a:extLst>
                  <a:ext uri="{FF2B5EF4-FFF2-40B4-BE49-F238E27FC236}">
                    <a16:creationId xmlns=""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92;p5">
                <a:extLst>
                  <a:ext uri="{FF2B5EF4-FFF2-40B4-BE49-F238E27FC236}">
                    <a16:creationId xmlns=""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93;p5">
                <a:extLst>
                  <a:ext uri="{FF2B5EF4-FFF2-40B4-BE49-F238E27FC236}">
                    <a16:creationId xmlns=""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94;p5">
                <a:extLst>
                  <a:ext uri="{FF2B5EF4-FFF2-40B4-BE49-F238E27FC236}">
                    <a16:creationId xmlns=""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95;p5">
                <a:extLst>
                  <a:ext uri="{FF2B5EF4-FFF2-40B4-BE49-F238E27FC236}">
                    <a16:creationId xmlns=""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196;p5">
                <a:extLst>
                  <a:ext uri="{FF2B5EF4-FFF2-40B4-BE49-F238E27FC236}">
                    <a16:creationId xmlns=""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197;p5">
                <a:extLst>
                  <a:ext uri="{FF2B5EF4-FFF2-40B4-BE49-F238E27FC236}">
                    <a16:creationId xmlns=""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198;p5">
                <a:extLst>
                  <a:ext uri="{FF2B5EF4-FFF2-40B4-BE49-F238E27FC236}">
                    <a16:creationId xmlns=""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199;p5">
                <a:extLst>
                  <a:ext uri="{FF2B5EF4-FFF2-40B4-BE49-F238E27FC236}">
                    <a16:creationId xmlns=""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200;p5">
                <a:extLst>
                  <a:ext uri="{FF2B5EF4-FFF2-40B4-BE49-F238E27FC236}">
                    <a16:creationId xmlns=""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201;p5">
                <a:extLst>
                  <a:ext uri="{FF2B5EF4-FFF2-40B4-BE49-F238E27FC236}">
                    <a16:creationId xmlns=""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202;p5">
                <a:extLst>
                  <a:ext uri="{FF2B5EF4-FFF2-40B4-BE49-F238E27FC236}">
                    <a16:creationId xmlns=""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203;p5">
                <a:extLst>
                  <a:ext uri="{FF2B5EF4-FFF2-40B4-BE49-F238E27FC236}">
                    <a16:creationId xmlns=""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204;p5">
                <a:extLst>
                  <a:ext uri="{FF2B5EF4-FFF2-40B4-BE49-F238E27FC236}">
                    <a16:creationId xmlns=""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5" name="Google Shape;205;p5">
                <a:extLst>
                  <a:ext uri="{FF2B5EF4-FFF2-40B4-BE49-F238E27FC236}">
                    <a16:creationId xmlns=""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7" name="Google Shape;207;p5">
                  <a:extLst>
                    <a:ext uri="{FF2B5EF4-FFF2-40B4-BE49-F238E27FC236}">
                      <a16:creationId xmlns=""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209;p5">
                    <a:extLst>
                      <a:ext uri="{FF2B5EF4-FFF2-40B4-BE49-F238E27FC236}">
                        <a16:creationId xmlns=""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210;p5">
                    <a:extLst>
                      <a:ext uri="{FF2B5EF4-FFF2-40B4-BE49-F238E27FC236}">
                        <a16:creationId xmlns=""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38" name="Google Shape;142;p5">
            <a:extLst>
              <a:ext uri="{FF2B5EF4-FFF2-40B4-BE49-F238E27FC236}">
                <a16:creationId xmlns=""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44;p5">
              <a:extLst>
                <a:ext uri="{FF2B5EF4-FFF2-40B4-BE49-F238E27FC236}">
                  <a16:creationId xmlns=""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45;p5">
              <a:extLst>
                <a:ext uri="{FF2B5EF4-FFF2-40B4-BE49-F238E27FC236}">
                  <a16:creationId xmlns=""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46;p5">
              <a:extLst>
                <a:ext uri="{FF2B5EF4-FFF2-40B4-BE49-F238E27FC236}">
                  <a16:creationId xmlns=""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47;p5">
              <a:extLst>
                <a:ext uri="{FF2B5EF4-FFF2-40B4-BE49-F238E27FC236}">
                  <a16:creationId xmlns=""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48;p5">
              <a:extLst>
                <a:ext uri="{FF2B5EF4-FFF2-40B4-BE49-F238E27FC236}">
                  <a16:creationId xmlns=""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9" name="Google Shape;222;p6">
            <a:extLst>
              <a:ext uri="{FF2B5EF4-FFF2-40B4-BE49-F238E27FC236}">
                <a16:creationId xmlns=""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223;p6">
            <a:extLst>
              <a:ext uri="{FF2B5EF4-FFF2-40B4-BE49-F238E27FC236}">
                <a16:creationId xmlns=""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224;p6">
            <a:extLst>
              <a:ext uri="{FF2B5EF4-FFF2-40B4-BE49-F238E27FC236}">
                <a16:creationId xmlns=""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6" name="Group 135">
            <a:extLst>
              <a:ext uri="{FF2B5EF4-FFF2-40B4-BE49-F238E27FC236}">
                <a16:creationId xmlns="" xmlns:a16="http://schemas.microsoft.com/office/drawing/2014/main" id="{04626132-7375-425A-853C-8625B140384D}"/>
              </a:ext>
            </a:extLst>
          </p:cNvPr>
          <p:cNvGrpSpPr/>
          <p:nvPr/>
        </p:nvGrpSpPr>
        <p:grpSpPr>
          <a:xfrm>
            <a:off x="544878" y="563335"/>
            <a:ext cx="11072924" cy="1621746"/>
            <a:chOff x="470893" y="475819"/>
            <a:chExt cx="11057567" cy="1504950"/>
          </a:xfrm>
          <a:solidFill>
            <a:schemeClr val="accent4">
              <a:lumMod val="50000"/>
              <a:alpha val="29000"/>
            </a:schemeClr>
          </a:solidFill>
        </p:grpSpPr>
        <p:sp>
          <p:nvSpPr>
            <p:cNvPr id="137" name="Rounded Rectangle 13">
              <a:extLst>
                <a:ext uri="{FF2B5EF4-FFF2-40B4-BE49-F238E27FC236}">
                  <a16:creationId xmlns="" xmlns:a16="http://schemas.microsoft.com/office/drawing/2014/main" id="{5B139C47-B781-401E-B292-6C5E60294746}"/>
                </a:ext>
              </a:extLst>
            </p:cNvPr>
            <p:cNvSpPr/>
            <p:nvPr/>
          </p:nvSpPr>
          <p:spPr>
            <a:xfrm>
              <a:off x="834305" y="475819"/>
              <a:ext cx="10475600" cy="1504950"/>
            </a:xfrm>
            <a:custGeom>
              <a:avLst/>
              <a:gdLst>
                <a:gd name="connsiteX0" fmla="*/ 0 w 10475600"/>
                <a:gd name="connsiteY0" fmla="*/ 250830 h 1504950"/>
                <a:gd name="connsiteX1" fmla="*/ 250830 w 10475600"/>
                <a:gd name="connsiteY1" fmla="*/ 0 h 1504950"/>
                <a:gd name="connsiteX2" fmla="*/ 837532 w 10475600"/>
                <a:gd name="connsiteY2" fmla="*/ 0 h 1504950"/>
                <a:gd name="connsiteX3" fmla="*/ 1523974 w 10475600"/>
                <a:gd name="connsiteY3" fmla="*/ 0 h 1504950"/>
                <a:gd name="connsiteX4" fmla="*/ 2010937 w 10475600"/>
                <a:gd name="connsiteY4" fmla="*/ 0 h 1504950"/>
                <a:gd name="connsiteX5" fmla="*/ 2298421 w 10475600"/>
                <a:gd name="connsiteY5" fmla="*/ 0 h 1504950"/>
                <a:gd name="connsiteX6" fmla="*/ 2585905 w 10475600"/>
                <a:gd name="connsiteY6" fmla="*/ 0 h 1504950"/>
                <a:gd name="connsiteX7" fmla="*/ 2973129 w 10475600"/>
                <a:gd name="connsiteY7" fmla="*/ 0 h 1504950"/>
                <a:gd name="connsiteX8" fmla="*/ 3759310 w 10475600"/>
                <a:gd name="connsiteY8" fmla="*/ 0 h 1504950"/>
                <a:gd name="connsiteX9" fmla="*/ 4146534 w 10475600"/>
                <a:gd name="connsiteY9" fmla="*/ 0 h 1504950"/>
                <a:gd name="connsiteX10" fmla="*/ 4434018 w 10475600"/>
                <a:gd name="connsiteY10" fmla="*/ 0 h 1504950"/>
                <a:gd name="connsiteX11" fmla="*/ 4721502 w 10475600"/>
                <a:gd name="connsiteY11" fmla="*/ 0 h 1504950"/>
                <a:gd name="connsiteX12" fmla="*/ 5308204 w 10475600"/>
                <a:gd name="connsiteY12" fmla="*/ 0 h 1504950"/>
                <a:gd name="connsiteX13" fmla="*/ 5595688 w 10475600"/>
                <a:gd name="connsiteY13" fmla="*/ 0 h 1504950"/>
                <a:gd name="connsiteX14" fmla="*/ 6182391 w 10475600"/>
                <a:gd name="connsiteY14" fmla="*/ 0 h 1504950"/>
                <a:gd name="connsiteX15" fmla="*/ 6868833 w 10475600"/>
                <a:gd name="connsiteY15" fmla="*/ 0 h 1504950"/>
                <a:gd name="connsiteX16" fmla="*/ 7655014 w 10475600"/>
                <a:gd name="connsiteY16" fmla="*/ 0 h 1504950"/>
                <a:gd name="connsiteX17" fmla="*/ 8341455 w 10475600"/>
                <a:gd name="connsiteY17" fmla="*/ 0 h 1504950"/>
                <a:gd name="connsiteX18" fmla="*/ 8728679 w 10475600"/>
                <a:gd name="connsiteY18" fmla="*/ 0 h 1504950"/>
                <a:gd name="connsiteX19" fmla="*/ 9315381 w 10475600"/>
                <a:gd name="connsiteY19" fmla="*/ 0 h 1504950"/>
                <a:gd name="connsiteX20" fmla="*/ 10224770 w 10475600"/>
                <a:gd name="connsiteY20" fmla="*/ 0 h 1504950"/>
                <a:gd name="connsiteX21" fmla="*/ 10475600 w 10475600"/>
                <a:gd name="connsiteY21" fmla="*/ 250830 h 1504950"/>
                <a:gd name="connsiteX22" fmla="*/ 10475600 w 10475600"/>
                <a:gd name="connsiteY22" fmla="*/ 742442 h 1504950"/>
                <a:gd name="connsiteX23" fmla="*/ 10475600 w 10475600"/>
                <a:gd name="connsiteY23" fmla="*/ 1254120 h 1504950"/>
                <a:gd name="connsiteX24" fmla="*/ 10224770 w 10475600"/>
                <a:gd name="connsiteY24" fmla="*/ 1504950 h 1504950"/>
                <a:gd name="connsiteX25" fmla="*/ 9737807 w 10475600"/>
                <a:gd name="connsiteY25" fmla="*/ 1504950 h 1504950"/>
                <a:gd name="connsiteX26" fmla="*/ 9151105 w 10475600"/>
                <a:gd name="connsiteY26" fmla="*/ 1504950 h 1504950"/>
                <a:gd name="connsiteX27" fmla="*/ 8664142 w 10475600"/>
                <a:gd name="connsiteY27" fmla="*/ 1504950 h 1504950"/>
                <a:gd name="connsiteX28" fmla="*/ 8077439 w 10475600"/>
                <a:gd name="connsiteY28" fmla="*/ 1504950 h 1504950"/>
                <a:gd name="connsiteX29" fmla="*/ 7590476 w 10475600"/>
                <a:gd name="connsiteY29" fmla="*/ 1504950 h 1504950"/>
                <a:gd name="connsiteX30" fmla="*/ 7103513 w 10475600"/>
                <a:gd name="connsiteY30" fmla="*/ 1504950 h 1504950"/>
                <a:gd name="connsiteX31" fmla="*/ 6516811 w 10475600"/>
                <a:gd name="connsiteY31" fmla="*/ 1504950 h 1504950"/>
                <a:gd name="connsiteX32" fmla="*/ 6229327 w 10475600"/>
                <a:gd name="connsiteY32" fmla="*/ 1504950 h 1504950"/>
                <a:gd name="connsiteX33" fmla="*/ 5443146 w 10475600"/>
                <a:gd name="connsiteY33" fmla="*/ 1504950 h 1504950"/>
                <a:gd name="connsiteX34" fmla="*/ 4756704 w 10475600"/>
                <a:gd name="connsiteY34" fmla="*/ 1504950 h 1504950"/>
                <a:gd name="connsiteX35" fmla="*/ 3970523 w 10475600"/>
                <a:gd name="connsiteY35" fmla="*/ 1504950 h 1504950"/>
                <a:gd name="connsiteX36" fmla="*/ 3184342 w 10475600"/>
                <a:gd name="connsiteY36" fmla="*/ 1504950 h 1504950"/>
                <a:gd name="connsiteX37" fmla="*/ 2497900 w 10475600"/>
                <a:gd name="connsiteY37" fmla="*/ 1504950 h 1504950"/>
                <a:gd name="connsiteX38" fmla="*/ 2210416 w 10475600"/>
                <a:gd name="connsiteY38" fmla="*/ 1504950 h 1504950"/>
                <a:gd name="connsiteX39" fmla="*/ 1723453 w 10475600"/>
                <a:gd name="connsiteY39" fmla="*/ 1504950 h 1504950"/>
                <a:gd name="connsiteX40" fmla="*/ 1336229 w 10475600"/>
                <a:gd name="connsiteY40" fmla="*/ 1504950 h 1504950"/>
                <a:gd name="connsiteX41" fmla="*/ 250830 w 10475600"/>
                <a:gd name="connsiteY41" fmla="*/ 1504950 h 1504950"/>
                <a:gd name="connsiteX42" fmla="*/ 0 w 10475600"/>
                <a:gd name="connsiteY42" fmla="*/ 1254120 h 1504950"/>
                <a:gd name="connsiteX43" fmla="*/ 0 w 10475600"/>
                <a:gd name="connsiteY43" fmla="*/ 782574 h 1504950"/>
                <a:gd name="connsiteX44" fmla="*/ 0 w 10475600"/>
                <a:gd name="connsiteY44"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475600" h="1504950" fill="none" extrusionOk="0">
                  <a:moveTo>
                    <a:pt x="0" y="250830"/>
                  </a:moveTo>
                  <a:cubicBezTo>
                    <a:pt x="2452" y="128033"/>
                    <a:pt x="107654" y="-26643"/>
                    <a:pt x="250830" y="0"/>
                  </a:cubicBezTo>
                  <a:cubicBezTo>
                    <a:pt x="422259" y="-32947"/>
                    <a:pt x="692055" y="9839"/>
                    <a:pt x="837532" y="0"/>
                  </a:cubicBezTo>
                  <a:cubicBezTo>
                    <a:pt x="983009" y="-9839"/>
                    <a:pt x="1231849" y="72255"/>
                    <a:pt x="1523974" y="0"/>
                  </a:cubicBezTo>
                  <a:cubicBezTo>
                    <a:pt x="1816099" y="-72255"/>
                    <a:pt x="1900489" y="35434"/>
                    <a:pt x="2010937" y="0"/>
                  </a:cubicBezTo>
                  <a:cubicBezTo>
                    <a:pt x="2121385" y="-35434"/>
                    <a:pt x="2219559" y="11960"/>
                    <a:pt x="2298421" y="0"/>
                  </a:cubicBezTo>
                  <a:cubicBezTo>
                    <a:pt x="2377283" y="-11960"/>
                    <a:pt x="2508359" y="11303"/>
                    <a:pt x="2585905" y="0"/>
                  </a:cubicBezTo>
                  <a:cubicBezTo>
                    <a:pt x="2663451" y="-11303"/>
                    <a:pt x="2804553" y="37273"/>
                    <a:pt x="2973129" y="0"/>
                  </a:cubicBezTo>
                  <a:cubicBezTo>
                    <a:pt x="3141705" y="-37273"/>
                    <a:pt x="3464240" y="36723"/>
                    <a:pt x="3759310" y="0"/>
                  </a:cubicBezTo>
                  <a:cubicBezTo>
                    <a:pt x="4054380" y="-36723"/>
                    <a:pt x="3956485" y="45640"/>
                    <a:pt x="4146534" y="0"/>
                  </a:cubicBezTo>
                  <a:cubicBezTo>
                    <a:pt x="4336583" y="-45640"/>
                    <a:pt x="4346414" y="7505"/>
                    <a:pt x="4434018" y="0"/>
                  </a:cubicBezTo>
                  <a:cubicBezTo>
                    <a:pt x="4521622" y="-7505"/>
                    <a:pt x="4629367" y="16292"/>
                    <a:pt x="4721502" y="0"/>
                  </a:cubicBezTo>
                  <a:cubicBezTo>
                    <a:pt x="4813637" y="-16292"/>
                    <a:pt x="5020885" y="45854"/>
                    <a:pt x="5308204" y="0"/>
                  </a:cubicBezTo>
                  <a:cubicBezTo>
                    <a:pt x="5595523" y="-45854"/>
                    <a:pt x="5497260" y="3122"/>
                    <a:pt x="5595688" y="0"/>
                  </a:cubicBezTo>
                  <a:cubicBezTo>
                    <a:pt x="5694116" y="-3122"/>
                    <a:pt x="6042502" y="12404"/>
                    <a:pt x="6182391" y="0"/>
                  </a:cubicBezTo>
                  <a:cubicBezTo>
                    <a:pt x="6322280" y="-12404"/>
                    <a:pt x="6605930" y="29749"/>
                    <a:pt x="6868833" y="0"/>
                  </a:cubicBezTo>
                  <a:cubicBezTo>
                    <a:pt x="7131736" y="-29749"/>
                    <a:pt x="7279686" y="67635"/>
                    <a:pt x="7655014" y="0"/>
                  </a:cubicBezTo>
                  <a:cubicBezTo>
                    <a:pt x="8030342" y="-67635"/>
                    <a:pt x="8162444" y="20421"/>
                    <a:pt x="8341455" y="0"/>
                  </a:cubicBezTo>
                  <a:cubicBezTo>
                    <a:pt x="8520466" y="-20421"/>
                    <a:pt x="8625012" y="30583"/>
                    <a:pt x="8728679" y="0"/>
                  </a:cubicBezTo>
                  <a:cubicBezTo>
                    <a:pt x="8832346" y="-30583"/>
                    <a:pt x="9082389" y="8309"/>
                    <a:pt x="9315381" y="0"/>
                  </a:cubicBezTo>
                  <a:cubicBezTo>
                    <a:pt x="9548373" y="-8309"/>
                    <a:pt x="9804029" y="68473"/>
                    <a:pt x="10224770" y="0"/>
                  </a:cubicBezTo>
                  <a:cubicBezTo>
                    <a:pt x="10362152" y="4997"/>
                    <a:pt x="10454690" y="117639"/>
                    <a:pt x="10475600" y="250830"/>
                  </a:cubicBezTo>
                  <a:cubicBezTo>
                    <a:pt x="10530893" y="381931"/>
                    <a:pt x="10468284" y="642984"/>
                    <a:pt x="10475600" y="742442"/>
                  </a:cubicBezTo>
                  <a:cubicBezTo>
                    <a:pt x="10482916" y="841900"/>
                    <a:pt x="10447514" y="1029301"/>
                    <a:pt x="10475600" y="1254120"/>
                  </a:cubicBezTo>
                  <a:cubicBezTo>
                    <a:pt x="10494540" y="1400090"/>
                    <a:pt x="10359113" y="1503223"/>
                    <a:pt x="10224770" y="1504950"/>
                  </a:cubicBezTo>
                  <a:cubicBezTo>
                    <a:pt x="10026887" y="1535767"/>
                    <a:pt x="9913028" y="1500728"/>
                    <a:pt x="9737807" y="1504950"/>
                  </a:cubicBezTo>
                  <a:cubicBezTo>
                    <a:pt x="9562586" y="1509172"/>
                    <a:pt x="9328559" y="1449019"/>
                    <a:pt x="9151105" y="1504950"/>
                  </a:cubicBezTo>
                  <a:cubicBezTo>
                    <a:pt x="8973651" y="1560881"/>
                    <a:pt x="8875656" y="1468440"/>
                    <a:pt x="8664142" y="1504950"/>
                  </a:cubicBezTo>
                  <a:cubicBezTo>
                    <a:pt x="8452628" y="1541460"/>
                    <a:pt x="8342809" y="1443581"/>
                    <a:pt x="8077439" y="1504950"/>
                  </a:cubicBezTo>
                  <a:cubicBezTo>
                    <a:pt x="7812069" y="1566319"/>
                    <a:pt x="7748092" y="1475054"/>
                    <a:pt x="7590476" y="1504950"/>
                  </a:cubicBezTo>
                  <a:cubicBezTo>
                    <a:pt x="7432860" y="1534846"/>
                    <a:pt x="7262055" y="1501455"/>
                    <a:pt x="7103513" y="1504950"/>
                  </a:cubicBezTo>
                  <a:cubicBezTo>
                    <a:pt x="6944971" y="1508445"/>
                    <a:pt x="6673578" y="1445684"/>
                    <a:pt x="6516811" y="1504950"/>
                  </a:cubicBezTo>
                  <a:cubicBezTo>
                    <a:pt x="6360044" y="1564216"/>
                    <a:pt x="6299332" y="1494565"/>
                    <a:pt x="6229327" y="1504950"/>
                  </a:cubicBezTo>
                  <a:cubicBezTo>
                    <a:pt x="6159322" y="1515335"/>
                    <a:pt x="5633731" y="1482252"/>
                    <a:pt x="5443146" y="1504950"/>
                  </a:cubicBezTo>
                  <a:cubicBezTo>
                    <a:pt x="5252561" y="1527648"/>
                    <a:pt x="5083887" y="1479657"/>
                    <a:pt x="4756704" y="1504950"/>
                  </a:cubicBezTo>
                  <a:cubicBezTo>
                    <a:pt x="4429521" y="1530243"/>
                    <a:pt x="4201487" y="1448770"/>
                    <a:pt x="3970523" y="1504950"/>
                  </a:cubicBezTo>
                  <a:cubicBezTo>
                    <a:pt x="3739559" y="1561130"/>
                    <a:pt x="3518329" y="1490392"/>
                    <a:pt x="3184342" y="1504950"/>
                  </a:cubicBezTo>
                  <a:cubicBezTo>
                    <a:pt x="2850355" y="1519508"/>
                    <a:pt x="2743643" y="1438116"/>
                    <a:pt x="2497900" y="1504950"/>
                  </a:cubicBezTo>
                  <a:cubicBezTo>
                    <a:pt x="2252157" y="1571784"/>
                    <a:pt x="2313865" y="1474435"/>
                    <a:pt x="2210416" y="1504950"/>
                  </a:cubicBezTo>
                  <a:cubicBezTo>
                    <a:pt x="2106967" y="1535465"/>
                    <a:pt x="1922629" y="1472711"/>
                    <a:pt x="1723453" y="1504950"/>
                  </a:cubicBezTo>
                  <a:cubicBezTo>
                    <a:pt x="1524277" y="1537189"/>
                    <a:pt x="1469373" y="1471193"/>
                    <a:pt x="1336229" y="1504950"/>
                  </a:cubicBezTo>
                  <a:cubicBezTo>
                    <a:pt x="1203085" y="1538707"/>
                    <a:pt x="771777" y="1429500"/>
                    <a:pt x="250830" y="1504950"/>
                  </a:cubicBezTo>
                  <a:cubicBezTo>
                    <a:pt x="80850" y="1492127"/>
                    <a:pt x="3983" y="1406097"/>
                    <a:pt x="0" y="1254120"/>
                  </a:cubicBezTo>
                  <a:cubicBezTo>
                    <a:pt x="-19265" y="1076876"/>
                    <a:pt x="40470" y="965755"/>
                    <a:pt x="0" y="782574"/>
                  </a:cubicBezTo>
                  <a:cubicBezTo>
                    <a:pt x="-40470" y="599393"/>
                    <a:pt x="45987" y="411120"/>
                    <a:pt x="0" y="250830"/>
                  </a:cubicBezTo>
                  <a:close/>
                </a:path>
                <a:path w="10475600" h="1504950" stroke="0" extrusionOk="0">
                  <a:moveTo>
                    <a:pt x="0" y="250830"/>
                  </a:moveTo>
                  <a:cubicBezTo>
                    <a:pt x="-5857" y="112877"/>
                    <a:pt x="116100" y="-39353"/>
                    <a:pt x="250830" y="0"/>
                  </a:cubicBezTo>
                  <a:cubicBezTo>
                    <a:pt x="520339" y="-61896"/>
                    <a:pt x="631871" y="79435"/>
                    <a:pt x="937272" y="0"/>
                  </a:cubicBezTo>
                  <a:cubicBezTo>
                    <a:pt x="1242673" y="-79435"/>
                    <a:pt x="1247431" y="54230"/>
                    <a:pt x="1523974" y="0"/>
                  </a:cubicBezTo>
                  <a:cubicBezTo>
                    <a:pt x="1800517" y="-54230"/>
                    <a:pt x="1935550" y="16213"/>
                    <a:pt x="2110676" y="0"/>
                  </a:cubicBezTo>
                  <a:cubicBezTo>
                    <a:pt x="2285802" y="-16213"/>
                    <a:pt x="2418881" y="42627"/>
                    <a:pt x="2597639" y="0"/>
                  </a:cubicBezTo>
                  <a:cubicBezTo>
                    <a:pt x="2776397" y="-42627"/>
                    <a:pt x="3048420" y="74930"/>
                    <a:pt x="3284081" y="0"/>
                  </a:cubicBezTo>
                  <a:cubicBezTo>
                    <a:pt x="3519742" y="-74930"/>
                    <a:pt x="3537066" y="37147"/>
                    <a:pt x="3771044" y="0"/>
                  </a:cubicBezTo>
                  <a:cubicBezTo>
                    <a:pt x="4005022" y="-37147"/>
                    <a:pt x="4065180" y="2585"/>
                    <a:pt x="4158268" y="0"/>
                  </a:cubicBezTo>
                  <a:cubicBezTo>
                    <a:pt x="4251356" y="-2585"/>
                    <a:pt x="4432917" y="17370"/>
                    <a:pt x="4545491" y="0"/>
                  </a:cubicBezTo>
                  <a:cubicBezTo>
                    <a:pt x="4658065" y="-17370"/>
                    <a:pt x="4722238" y="7229"/>
                    <a:pt x="4832975" y="0"/>
                  </a:cubicBezTo>
                  <a:cubicBezTo>
                    <a:pt x="4943712" y="-7229"/>
                    <a:pt x="5183117" y="15746"/>
                    <a:pt x="5419678" y="0"/>
                  </a:cubicBezTo>
                  <a:cubicBezTo>
                    <a:pt x="5656239" y="-15746"/>
                    <a:pt x="5885063" y="47307"/>
                    <a:pt x="6106119" y="0"/>
                  </a:cubicBezTo>
                  <a:cubicBezTo>
                    <a:pt x="6327175" y="-47307"/>
                    <a:pt x="6449935" y="2608"/>
                    <a:pt x="6692822" y="0"/>
                  </a:cubicBezTo>
                  <a:cubicBezTo>
                    <a:pt x="6935709" y="-2608"/>
                    <a:pt x="7089647" y="69154"/>
                    <a:pt x="7479003" y="0"/>
                  </a:cubicBezTo>
                  <a:cubicBezTo>
                    <a:pt x="7868359" y="-69154"/>
                    <a:pt x="8009031" y="24158"/>
                    <a:pt x="8165445" y="0"/>
                  </a:cubicBezTo>
                  <a:cubicBezTo>
                    <a:pt x="8321859" y="-24158"/>
                    <a:pt x="8450777" y="36848"/>
                    <a:pt x="8552668" y="0"/>
                  </a:cubicBezTo>
                  <a:cubicBezTo>
                    <a:pt x="8654559" y="-36848"/>
                    <a:pt x="8769433" y="5711"/>
                    <a:pt x="8840152" y="0"/>
                  </a:cubicBezTo>
                  <a:cubicBezTo>
                    <a:pt x="8910871" y="-5711"/>
                    <a:pt x="9148239" y="28309"/>
                    <a:pt x="9426855" y="0"/>
                  </a:cubicBezTo>
                  <a:cubicBezTo>
                    <a:pt x="9705471" y="-28309"/>
                    <a:pt x="9595690" y="11524"/>
                    <a:pt x="9714339" y="0"/>
                  </a:cubicBezTo>
                  <a:cubicBezTo>
                    <a:pt x="9832988" y="-11524"/>
                    <a:pt x="10015994" y="33692"/>
                    <a:pt x="10224770" y="0"/>
                  </a:cubicBezTo>
                  <a:cubicBezTo>
                    <a:pt x="10390274" y="16441"/>
                    <a:pt x="10508006" y="129932"/>
                    <a:pt x="10475600" y="250830"/>
                  </a:cubicBezTo>
                  <a:cubicBezTo>
                    <a:pt x="10488233" y="474315"/>
                    <a:pt x="10418241" y="572872"/>
                    <a:pt x="10475600" y="762508"/>
                  </a:cubicBezTo>
                  <a:cubicBezTo>
                    <a:pt x="10532959" y="952144"/>
                    <a:pt x="10437445" y="1100245"/>
                    <a:pt x="10475600" y="1254120"/>
                  </a:cubicBezTo>
                  <a:cubicBezTo>
                    <a:pt x="10490944" y="1408823"/>
                    <a:pt x="10344961" y="1531878"/>
                    <a:pt x="10224770" y="1504950"/>
                  </a:cubicBezTo>
                  <a:cubicBezTo>
                    <a:pt x="10021603" y="1563292"/>
                    <a:pt x="9969140" y="1454538"/>
                    <a:pt x="9737807" y="1504950"/>
                  </a:cubicBezTo>
                  <a:cubicBezTo>
                    <a:pt x="9506474" y="1555362"/>
                    <a:pt x="9343793" y="1435653"/>
                    <a:pt x="9151105" y="1504950"/>
                  </a:cubicBezTo>
                  <a:cubicBezTo>
                    <a:pt x="8958417" y="1574247"/>
                    <a:pt x="8530321" y="1472776"/>
                    <a:pt x="8364924" y="1504950"/>
                  </a:cubicBezTo>
                  <a:cubicBezTo>
                    <a:pt x="8199527" y="1537124"/>
                    <a:pt x="8146658" y="1461379"/>
                    <a:pt x="7977700" y="1504950"/>
                  </a:cubicBezTo>
                  <a:cubicBezTo>
                    <a:pt x="7808742" y="1548521"/>
                    <a:pt x="7653123" y="1477709"/>
                    <a:pt x="7490737" y="1504950"/>
                  </a:cubicBezTo>
                  <a:cubicBezTo>
                    <a:pt x="7328351" y="1532191"/>
                    <a:pt x="7090988" y="1414339"/>
                    <a:pt x="6704556" y="1504950"/>
                  </a:cubicBezTo>
                  <a:cubicBezTo>
                    <a:pt x="6318124" y="1595561"/>
                    <a:pt x="6483326" y="1476406"/>
                    <a:pt x="6417072" y="1504950"/>
                  </a:cubicBezTo>
                  <a:cubicBezTo>
                    <a:pt x="6350818" y="1533494"/>
                    <a:pt x="5972367" y="1440779"/>
                    <a:pt x="5630891" y="1504950"/>
                  </a:cubicBezTo>
                  <a:cubicBezTo>
                    <a:pt x="5289415" y="1569121"/>
                    <a:pt x="5445104" y="1503016"/>
                    <a:pt x="5343406" y="1504950"/>
                  </a:cubicBezTo>
                  <a:cubicBezTo>
                    <a:pt x="5241709" y="1506884"/>
                    <a:pt x="4734027" y="1459261"/>
                    <a:pt x="4557225" y="1504950"/>
                  </a:cubicBezTo>
                  <a:cubicBezTo>
                    <a:pt x="4380423" y="1550639"/>
                    <a:pt x="4196261" y="1476823"/>
                    <a:pt x="3870784" y="1504950"/>
                  </a:cubicBezTo>
                  <a:cubicBezTo>
                    <a:pt x="3545307" y="1533077"/>
                    <a:pt x="3561835" y="1464884"/>
                    <a:pt x="3284081" y="1504950"/>
                  </a:cubicBezTo>
                  <a:cubicBezTo>
                    <a:pt x="3006327" y="1545016"/>
                    <a:pt x="3048081" y="1488792"/>
                    <a:pt x="2896858" y="1504950"/>
                  </a:cubicBezTo>
                  <a:cubicBezTo>
                    <a:pt x="2745635" y="1521108"/>
                    <a:pt x="2579954" y="1457105"/>
                    <a:pt x="2409895" y="1504950"/>
                  </a:cubicBezTo>
                  <a:cubicBezTo>
                    <a:pt x="2239836" y="1552795"/>
                    <a:pt x="1971549" y="1484296"/>
                    <a:pt x="1823192" y="1504950"/>
                  </a:cubicBezTo>
                  <a:cubicBezTo>
                    <a:pt x="1674835" y="1525604"/>
                    <a:pt x="1372898" y="1492487"/>
                    <a:pt x="1136751" y="1504950"/>
                  </a:cubicBezTo>
                  <a:cubicBezTo>
                    <a:pt x="900604" y="1517413"/>
                    <a:pt x="641838" y="1476029"/>
                    <a:pt x="250830" y="1504950"/>
                  </a:cubicBezTo>
                  <a:cubicBezTo>
                    <a:pt x="146869" y="1514183"/>
                    <a:pt x="5897" y="1392287"/>
                    <a:pt x="0" y="1254120"/>
                  </a:cubicBezTo>
                  <a:cubicBezTo>
                    <a:pt x="-46252" y="1098517"/>
                    <a:pt x="18960" y="839955"/>
                    <a:pt x="0" y="732409"/>
                  </a:cubicBezTo>
                  <a:cubicBezTo>
                    <a:pt x="-18960" y="624863"/>
                    <a:pt x="5332" y="476214"/>
                    <a:pt x="0" y="250830"/>
                  </a:cubicBezTo>
                  <a:close/>
                </a:path>
              </a:pathLst>
            </a:custGeom>
            <a:solidFill>
              <a:srgbClr val="002060"/>
            </a:solidFill>
            <a:ln w="38100">
              <a:solidFill>
                <a:srgbClr val="FF0000"/>
              </a:solidFill>
              <a:prstDash val="sysDash"/>
              <a:extLst>
                <a:ext uri="{C807C97D-BFC1-408E-A445-0C87EB9F89A2}">
                  <ask:lineSketchStyleProps xmln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8" name="TextBox 137">
              <a:extLst>
                <a:ext uri="{FF2B5EF4-FFF2-40B4-BE49-F238E27FC236}">
                  <a16:creationId xmlns="" xmlns:a16="http://schemas.microsoft.com/office/drawing/2014/main" id="{D72E6EEF-65D3-415D-90D4-D26F27E71C8E}"/>
                </a:ext>
              </a:extLst>
            </p:cNvPr>
            <p:cNvSpPr txBox="1"/>
            <p:nvPr/>
          </p:nvSpPr>
          <p:spPr>
            <a:xfrm>
              <a:off x="470893" y="630717"/>
              <a:ext cx="11057567" cy="1113883"/>
            </a:xfrm>
            <a:prstGeom prst="rect">
              <a:avLst/>
            </a:prstGeom>
            <a:noFill/>
          </p:spPr>
          <p:txBody>
            <a:bodyPr wrap="square" rtlCol="0">
              <a:spAutoFit/>
            </a:bodyPr>
            <a:lstStyle/>
            <a:p>
              <a:pPr lvl="0" algn="ctr">
                <a:buClr>
                  <a:srgbClr val="000000"/>
                </a:buClr>
                <a:defRPr/>
              </a:pPr>
              <a:r>
                <a:rPr lang="vi-VN" sz="3600" b="1" dirty="0">
                  <a:latin typeface="Cambria" panose="02040503050406030204" pitchFamily="18" charset="0"/>
                  <a:ea typeface="Cambria" panose="02040503050406030204" pitchFamily="18" charset="0"/>
                </a:rPr>
                <a:t>Nếu đổ một phần nước nóng vào cốc nước nguội </a:t>
              </a:r>
            </a:p>
            <a:p>
              <a:pPr lvl="0" algn="ctr">
                <a:buClr>
                  <a:srgbClr val="000000"/>
                </a:buClr>
                <a:defRPr/>
              </a:pPr>
              <a:r>
                <a:rPr lang="vi-VN" sz="3600" b="1" dirty="0">
                  <a:latin typeface="Cambria" panose="02040503050406030204" pitchFamily="18" charset="0"/>
                  <a:ea typeface="Cambria" panose="02040503050406030204" pitchFamily="18" charset="0"/>
                </a:rPr>
                <a:t>thì nhiệt độ của cốc nước nguội sẽ:</a:t>
              </a:r>
              <a:endParaRPr kumimoji="0" lang="en-US" sz="3600" b="1" i="0" u="none" strike="noStrike" kern="0" cap="none" spc="0" normalizeH="0" baseline="0" noProof="0" dirty="0">
                <a:ln>
                  <a:noFill/>
                </a:ln>
                <a:solidFill>
                  <a:srgbClr val="FFFBF8"/>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grpSp>
        <p:nvGrpSpPr>
          <p:cNvPr id="2" name="Group 1">
            <a:extLst>
              <a:ext uri="{FF2B5EF4-FFF2-40B4-BE49-F238E27FC236}">
                <a16:creationId xmlns="" xmlns:a16="http://schemas.microsoft.com/office/drawing/2014/main" id="{7B795FD0-1A9C-446F-AB9B-A7AB4365D43D}"/>
              </a:ext>
            </a:extLst>
          </p:cNvPr>
          <p:cNvGrpSpPr/>
          <p:nvPr/>
        </p:nvGrpSpPr>
        <p:grpSpPr>
          <a:xfrm>
            <a:off x="2474006" y="2759685"/>
            <a:ext cx="6940531" cy="903888"/>
            <a:chOff x="2534913" y="2749522"/>
            <a:chExt cx="6940531" cy="903888"/>
          </a:xfrm>
        </p:grpSpPr>
        <p:sp>
          <p:nvSpPr>
            <p:cNvPr id="143" name="Rounded Rectangle 16">
              <a:extLst>
                <a:ext uri="{FF2B5EF4-FFF2-40B4-BE49-F238E27FC236}">
                  <a16:creationId xmlns="" xmlns:a16="http://schemas.microsoft.com/office/drawing/2014/main" id="{F1EB9B43-39E4-465A-8D8A-FB708107A99F}"/>
                </a:ext>
              </a:extLst>
            </p:cNvPr>
            <p:cNvSpPr/>
            <p:nvPr/>
          </p:nvSpPr>
          <p:spPr>
            <a:xfrm>
              <a:off x="2983605" y="2892860"/>
              <a:ext cx="6491839" cy="703012"/>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Giảm đi</a:t>
              </a:r>
              <a:endParaRPr kumimoji="0" lang="en-US" sz="4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84" name="Google Shape;766;p25">
              <a:extLst>
                <a:ext uri="{FF2B5EF4-FFF2-40B4-BE49-F238E27FC236}">
                  <a16:creationId xmlns="" xmlns:a16="http://schemas.microsoft.com/office/drawing/2014/main" id="{97280F94-25E9-400D-B2F0-D9DE7369EE14}"/>
                </a:ext>
              </a:extLst>
            </p:cNvPr>
            <p:cNvGrpSpPr/>
            <p:nvPr/>
          </p:nvGrpSpPr>
          <p:grpSpPr>
            <a:xfrm>
              <a:off x="2534913" y="2749522"/>
              <a:ext cx="809298" cy="903888"/>
              <a:chOff x="3688121" y="2981594"/>
              <a:chExt cx="3319085" cy="3319078"/>
            </a:xfrm>
          </p:grpSpPr>
          <p:sp>
            <p:nvSpPr>
              <p:cNvPr id="185" name="Google Shape;767;p25">
                <a:extLst>
                  <a:ext uri="{FF2B5EF4-FFF2-40B4-BE49-F238E27FC236}">
                    <a16:creationId xmlns="" xmlns:a16="http://schemas.microsoft.com/office/drawing/2014/main" id="{3BF624FB-D36E-4D38-9D20-B3E1C2B788F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86" name="Google Shape;768;p25">
                <a:extLst>
                  <a:ext uri="{FF2B5EF4-FFF2-40B4-BE49-F238E27FC236}">
                    <a16:creationId xmlns=""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187" name="Google Shape;769;p25">
                <a:extLst>
                  <a:ext uri="{FF2B5EF4-FFF2-40B4-BE49-F238E27FC236}">
                    <a16:creationId xmlns=""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6" name="Google Shape;771;p25">
                  <a:extLst>
                    <a:ext uri="{FF2B5EF4-FFF2-40B4-BE49-F238E27FC236}">
                      <a16:creationId xmlns=""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188" name="Google Shape;772;p25">
                <a:extLst>
                  <a:ext uri="{FF2B5EF4-FFF2-40B4-BE49-F238E27FC236}">
                    <a16:creationId xmlns=""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4" name="Google Shape;774;p25">
                  <a:extLst>
                    <a:ext uri="{FF2B5EF4-FFF2-40B4-BE49-F238E27FC236}">
                      <a16:creationId xmlns=""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189" name="Google Shape;775;p25">
                <a:extLst>
                  <a:ext uri="{FF2B5EF4-FFF2-40B4-BE49-F238E27FC236}">
                    <a16:creationId xmlns=""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0" name="Google Shape;776;p25">
                <a:extLst>
                  <a:ext uri="{FF2B5EF4-FFF2-40B4-BE49-F238E27FC236}">
                    <a16:creationId xmlns=""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1" name="Google Shape;777;p25">
                <a:extLst>
                  <a:ext uri="{FF2B5EF4-FFF2-40B4-BE49-F238E27FC236}">
                    <a16:creationId xmlns=""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2" name="Google Shape;778;p25">
                <a:extLst>
                  <a:ext uri="{FF2B5EF4-FFF2-40B4-BE49-F238E27FC236}">
                    <a16:creationId xmlns=""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5" name="Group 4">
            <a:extLst>
              <a:ext uri="{FF2B5EF4-FFF2-40B4-BE49-F238E27FC236}">
                <a16:creationId xmlns="" xmlns:a16="http://schemas.microsoft.com/office/drawing/2014/main" id="{6BC2A907-FCC6-4C0C-A80A-1462FC277B4B}"/>
              </a:ext>
            </a:extLst>
          </p:cNvPr>
          <p:cNvGrpSpPr/>
          <p:nvPr/>
        </p:nvGrpSpPr>
        <p:grpSpPr>
          <a:xfrm>
            <a:off x="2478247" y="3927464"/>
            <a:ext cx="6973288" cy="914576"/>
            <a:chOff x="2478247" y="3927464"/>
            <a:chExt cx="6973288" cy="914576"/>
          </a:xfrm>
        </p:grpSpPr>
        <p:sp>
          <p:nvSpPr>
            <p:cNvPr id="147" name="Rounded Rectangle 18">
              <a:extLst>
                <a:ext uri="{FF2B5EF4-FFF2-40B4-BE49-F238E27FC236}">
                  <a16:creationId xmlns="" xmlns:a16="http://schemas.microsoft.com/office/drawing/2014/main" id="{3FD77AC1-2778-4BC8-B194-779866A525F1}"/>
                </a:ext>
              </a:extLst>
            </p:cNvPr>
            <p:cNvSpPr/>
            <p:nvPr/>
          </p:nvSpPr>
          <p:spPr>
            <a:xfrm>
              <a:off x="2948209" y="4028904"/>
              <a:ext cx="6503326" cy="813136"/>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Không thay đổi</a:t>
              </a:r>
              <a:endParaRPr kumimoji="0" lang="en-US" sz="4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97" name="Google Shape;766;p25">
              <a:extLst>
                <a:ext uri="{FF2B5EF4-FFF2-40B4-BE49-F238E27FC236}">
                  <a16:creationId xmlns=""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9" name="Google Shape;768;p25">
                <a:extLst>
                  <a:ext uri="{FF2B5EF4-FFF2-40B4-BE49-F238E27FC236}">
                    <a16:creationId xmlns=""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00" name="Google Shape;769;p25">
                <a:extLst>
                  <a:ext uri="{FF2B5EF4-FFF2-40B4-BE49-F238E27FC236}">
                    <a16:creationId xmlns=""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9" name="Google Shape;771;p25">
                  <a:extLst>
                    <a:ext uri="{FF2B5EF4-FFF2-40B4-BE49-F238E27FC236}">
                      <a16:creationId xmlns=""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01" name="Google Shape;772;p25">
                <a:extLst>
                  <a:ext uri="{FF2B5EF4-FFF2-40B4-BE49-F238E27FC236}">
                    <a16:creationId xmlns=""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7" name="Google Shape;774;p25">
                  <a:extLst>
                    <a:ext uri="{FF2B5EF4-FFF2-40B4-BE49-F238E27FC236}">
                      <a16:creationId xmlns=""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02" name="Google Shape;775;p25">
                <a:extLst>
                  <a:ext uri="{FF2B5EF4-FFF2-40B4-BE49-F238E27FC236}">
                    <a16:creationId xmlns=""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3" name="Google Shape;776;p25">
                <a:extLst>
                  <a:ext uri="{FF2B5EF4-FFF2-40B4-BE49-F238E27FC236}">
                    <a16:creationId xmlns=""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4" name="Google Shape;777;p25">
                <a:extLst>
                  <a:ext uri="{FF2B5EF4-FFF2-40B4-BE49-F238E27FC236}">
                    <a16:creationId xmlns=""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5" name="Google Shape;778;p25">
                <a:extLst>
                  <a:ext uri="{FF2B5EF4-FFF2-40B4-BE49-F238E27FC236}">
                    <a16:creationId xmlns=""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6" name="Group 5">
            <a:extLst>
              <a:ext uri="{FF2B5EF4-FFF2-40B4-BE49-F238E27FC236}">
                <a16:creationId xmlns="" xmlns:a16="http://schemas.microsoft.com/office/drawing/2014/main" id="{1610AF47-4B6B-4AB2-BBFC-F9277D2E8594}"/>
              </a:ext>
            </a:extLst>
          </p:cNvPr>
          <p:cNvGrpSpPr/>
          <p:nvPr/>
        </p:nvGrpSpPr>
        <p:grpSpPr>
          <a:xfrm>
            <a:off x="2500562" y="5157035"/>
            <a:ext cx="6937953" cy="908269"/>
            <a:chOff x="2500562" y="5157035"/>
            <a:chExt cx="6937953" cy="908269"/>
          </a:xfrm>
        </p:grpSpPr>
        <p:sp>
          <p:nvSpPr>
            <p:cNvPr id="151" name="Rounded Rectangle 21">
              <a:extLst>
                <a:ext uri="{FF2B5EF4-FFF2-40B4-BE49-F238E27FC236}">
                  <a16:creationId xmlns=""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4000" b="1" dirty="0" err="1">
                  <a:solidFill>
                    <a:schemeClr val="tx1">
                      <a:lumMod val="10000"/>
                    </a:schemeClr>
                  </a:solidFill>
                  <a:latin typeface="Cambria" panose="02040503050406030204" pitchFamily="18" charset="0"/>
                  <a:ea typeface="Cambria" panose="02040503050406030204" pitchFamily="18" charset="0"/>
                </a:rPr>
                <a:t>Tăng</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lên</a:t>
              </a:r>
              <a:endParaRPr kumimoji="0" lang="en-US" sz="4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210" name="Google Shape;766;p25">
              <a:extLst>
                <a:ext uri="{FF2B5EF4-FFF2-40B4-BE49-F238E27FC236}">
                  <a16:creationId xmlns=""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2" name="Google Shape;768;p25">
                <a:extLst>
                  <a:ext uri="{FF2B5EF4-FFF2-40B4-BE49-F238E27FC236}">
                    <a16:creationId xmlns=""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13" name="Google Shape;769;p25">
                <a:extLst>
                  <a:ext uri="{FF2B5EF4-FFF2-40B4-BE49-F238E27FC236}">
                    <a16:creationId xmlns=""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2" name="Google Shape;771;p25">
                  <a:extLst>
                    <a:ext uri="{FF2B5EF4-FFF2-40B4-BE49-F238E27FC236}">
                      <a16:creationId xmlns=""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14" name="Google Shape;772;p25">
                <a:extLst>
                  <a:ext uri="{FF2B5EF4-FFF2-40B4-BE49-F238E27FC236}">
                    <a16:creationId xmlns=""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0" name="Google Shape;774;p25">
                  <a:extLst>
                    <a:ext uri="{FF2B5EF4-FFF2-40B4-BE49-F238E27FC236}">
                      <a16:creationId xmlns=""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15" name="Google Shape;775;p25">
                <a:extLst>
                  <a:ext uri="{FF2B5EF4-FFF2-40B4-BE49-F238E27FC236}">
                    <a16:creationId xmlns=""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6" name="Google Shape;776;p25">
                <a:extLst>
                  <a:ext uri="{FF2B5EF4-FFF2-40B4-BE49-F238E27FC236}">
                    <a16:creationId xmlns=""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7" name="Google Shape;777;p25">
                <a:extLst>
                  <a:ext uri="{FF2B5EF4-FFF2-40B4-BE49-F238E27FC236}">
                    <a16:creationId xmlns=""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8" name="Google Shape;778;p25">
                <a:extLst>
                  <a:ext uri="{FF2B5EF4-FFF2-40B4-BE49-F238E27FC236}">
                    <a16:creationId xmlns=""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pic>
        <p:nvPicPr>
          <p:cNvPr id="236" name="Picture 235">
            <a:extLst>
              <a:ext uri="{FF2B5EF4-FFF2-40B4-BE49-F238E27FC236}">
                <a16:creationId xmlns=""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9654" y="5323916"/>
            <a:ext cx="1154344" cy="861550"/>
          </a:xfrm>
          <a:prstGeom prst="rect">
            <a:avLst/>
          </a:prstGeom>
        </p:spPr>
      </p:pic>
      <p:pic>
        <p:nvPicPr>
          <p:cNvPr id="237" name="Picture 236">
            <a:extLst>
              <a:ext uri="{FF2B5EF4-FFF2-40B4-BE49-F238E27FC236}">
                <a16:creationId xmlns=""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0186" y="2870352"/>
            <a:ext cx="728696" cy="723838"/>
          </a:xfrm>
          <a:prstGeom prst="rect">
            <a:avLst/>
          </a:prstGeom>
        </p:spPr>
      </p:pic>
      <p:pic>
        <p:nvPicPr>
          <p:cNvPr id="239" name="Picture 238">
            <a:extLst>
              <a:ext uri="{FF2B5EF4-FFF2-40B4-BE49-F238E27FC236}">
                <a16:creationId xmlns=""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9682" y="4016348"/>
            <a:ext cx="728696" cy="723838"/>
          </a:xfrm>
          <a:prstGeom prst="rect">
            <a:avLst/>
          </a:prstGeom>
        </p:spPr>
      </p:pic>
      <p:pic>
        <p:nvPicPr>
          <p:cNvPr id="242" name="Am-thanh-tra-loi-sai-www_nhacchuongvui_com">
            <a:hlinkClick r:id="" action="ppaction://media"/>
            <a:extLst>
              <a:ext uri="{FF2B5EF4-FFF2-40B4-BE49-F238E27FC236}">
                <a16:creationId xmlns="" xmlns:a16="http://schemas.microsoft.com/office/drawing/2014/main" id="{6CCE492F-5E0E-423E-BD69-AC93B20A6B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3" name="Am-thanh-tra-loi-sai-www_nhacchuongvui_com">
            <a:hlinkClick r:id="" action="ppaction://media"/>
            <a:extLst>
              <a:ext uri="{FF2B5EF4-FFF2-40B4-BE49-F238E27FC236}">
                <a16:creationId xmlns="" xmlns:a16="http://schemas.microsoft.com/office/drawing/2014/main" id="{B79298B8-7B1C-4234-BAEC-6F8595C0E6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4" name="Am-thanh-tra-loi-sai-www_nhacchuongvui_com">
            <a:hlinkClick r:id="" action="ppaction://media"/>
            <a:extLst>
              <a:ext uri="{FF2B5EF4-FFF2-40B4-BE49-F238E27FC236}">
                <a16:creationId xmlns="" xmlns:a16="http://schemas.microsoft.com/office/drawing/2014/main" id="{48264472-996E-4807-9C30-54AAB62A9A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5" name="Am-thanh-tra-loi-sai-www_nhacchuongvui_com">
            <a:hlinkClick r:id="" action="ppaction://media"/>
            <a:extLst>
              <a:ext uri="{FF2B5EF4-FFF2-40B4-BE49-F238E27FC236}">
                <a16:creationId xmlns="" xmlns:a16="http://schemas.microsoft.com/office/drawing/2014/main" id="{DB3B70C2-CEE9-4473-BD5E-96ACB09769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46" name="Am-thanh-tra-loi-dung-www_nhacchuongvui_com">
            <a:hlinkClick r:id="" action="ppaction://media"/>
            <a:extLst>
              <a:ext uri="{FF2B5EF4-FFF2-40B4-BE49-F238E27FC236}">
                <a16:creationId xmlns="" xmlns:a16="http://schemas.microsoft.com/office/drawing/2014/main" id="{C367842E-8FEF-4038-9E43-3D621E8EAF2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47" name="图片 4">
            <a:extLst>
              <a:ext uri="{FF2B5EF4-FFF2-40B4-BE49-F238E27FC236}">
                <a16:creationId xmlns="" xmlns:a16="http://schemas.microsoft.com/office/drawing/2014/main" id="{2586AED1-90C7-4F2C-89A4-DF888594B67D}"/>
              </a:ext>
            </a:extLst>
          </p:cNvPr>
          <p:cNvPicPr>
            <a:picLocks noChangeAspect="1"/>
          </p:cNvPicPr>
          <p:nvPr/>
        </p:nvPicPr>
        <p:blipFill>
          <a:blip r:embed="rId9"/>
          <a:stretch>
            <a:fillRect/>
          </a:stretch>
        </p:blipFill>
        <p:spPr>
          <a:xfrm flipH="1">
            <a:off x="-272528" y="3776197"/>
            <a:ext cx="2745295" cy="3139659"/>
          </a:xfrm>
          <a:prstGeom prst="rect">
            <a:avLst/>
          </a:prstGeom>
        </p:spPr>
      </p:pic>
      <p:pic>
        <p:nvPicPr>
          <p:cNvPr id="3" name="Picture 2">
            <a:extLst>
              <a:ext uri="{FF2B5EF4-FFF2-40B4-BE49-F238E27FC236}">
                <a16:creationId xmlns="" xmlns:a16="http://schemas.microsoft.com/office/drawing/2014/main" id="{914CF688-EB8E-58A8-5C1F-42E396BB8EA5}"/>
              </a:ext>
            </a:extLst>
          </p:cNvPr>
          <p:cNvPicPr>
            <a:picLocks noChangeAspect="1"/>
          </p:cNvPicPr>
          <p:nvPr/>
        </p:nvPicPr>
        <p:blipFill>
          <a:blip r:embed="rId10"/>
          <a:stretch>
            <a:fillRect/>
          </a:stretch>
        </p:blipFill>
        <p:spPr>
          <a:xfrm>
            <a:off x="2029923" y="6905437"/>
            <a:ext cx="8132153" cy="1954228"/>
          </a:xfrm>
          <a:prstGeom prst="rect">
            <a:avLst/>
          </a:prstGeom>
        </p:spPr>
      </p:pic>
    </p:spTree>
    <p:extLst>
      <p:ext uri="{BB962C8B-B14F-4D97-AF65-F5344CB8AC3E}">
        <p14:creationId xmlns:p14="http://schemas.microsoft.com/office/powerpoint/2010/main" val="888985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dissolve">
                                      <p:cBhvr>
                                        <p:cTn id="7" dur="500"/>
                                        <p:tgtEl>
                                          <p:spTgt spid="247"/>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244"/>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150" fill="hold"/>
                                        <p:tgtEl>
                                          <p:spTgt spid="245"/>
                                        </p:tgtEl>
                                      </p:cBhvr>
                                    </p:cmd>
                                  </p:childTnLst>
                                </p:cTn>
                              </p:par>
                              <p:par>
                                <p:cTn id="42" presetID="10" presetClass="entr" presetSubtype="0" fill="hold" nodeType="withEffect">
                                  <p:stCondLst>
                                    <p:cond delay="0"/>
                                  </p:stCondLst>
                                  <p:childTnLst>
                                    <p:set>
                                      <p:cBhvr>
                                        <p:cTn id="43" dur="1" fill="hold">
                                          <p:stCondLst>
                                            <p:cond delay="0"/>
                                          </p:stCondLst>
                                        </p:cTn>
                                        <p:tgtEl>
                                          <p:spTgt spid="239"/>
                                        </p:tgtEl>
                                        <p:attrNameLst>
                                          <p:attrName>style.visibility</p:attrName>
                                        </p:attrNameLst>
                                      </p:cBhvr>
                                      <p:to>
                                        <p:strVal val="visible"/>
                                      </p:to>
                                    </p:set>
                                    <p:animEffect transition="in" filter="fade">
                                      <p:cBhvr>
                                        <p:cTn id="44" dur="500"/>
                                        <p:tgtEl>
                                          <p:spTgt spid="239"/>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085" fill="hold"/>
                                        <p:tgtEl>
                                          <p:spTgt spid="246"/>
                                        </p:tgtEl>
                                      </p:cBhvr>
                                    </p:cmd>
                                  </p:childTnLst>
                                </p:cTn>
                              </p:par>
                              <p:par>
                                <p:cTn id="50" presetID="10" presetClass="entr" presetSubtype="0" fill="hold" nodeType="withEffect">
                                  <p:stCondLst>
                                    <p:cond delay="0"/>
                                  </p:stCondLst>
                                  <p:childTnLst>
                                    <p:set>
                                      <p:cBhvr>
                                        <p:cTn id="51" dur="1" fill="hold">
                                          <p:stCondLst>
                                            <p:cond delay="0"/>
                                          </p:stCondLst>
                                        </p:cTn>
                                        <p:tgtEl>
                                          <p:spTgt spid="236"/>
                                        </p:tgtEl>
                                        <p:attrNameLst>
                                          <p:attrName>style.visibility</p:attrName>
                                        </p:attrNameLst>
                                      </p:cBhvr>
                                      <p:to>
                                        <p:strVal val="visible"/>
                                      </p:to>
                                    </p:set>
                                    <p:animEffect transition="in" filter="fade">
                                      <p:cBhvr>
                                        <p:cTn id="52" dur="500"/>
                                        <p:tgtEl>
                                          <p:spTgt spid="236"/>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242"/>
                </p:tgtEl>
              </p:cMediaNode>
            </p:audio>
            <p:audio>
              <p:cMediaNode vol="80000">
                <p:cTn id="54" fill="hold" display="0">
                  <p:stCondLst>
                    <p:cond delay="indefinite"/>
                  </p:stCondLst>
                  <p:endCondLst>
                    <p:cond evt="onStopAudio" delay="0">
                      <p:tgtEl>
                        <p:sldTgt/>
                      </p:tgtEl>
                    </p:cond>
                  </p:endCondLst>
                </p:cTn>
                <p:tgtEl>
                  <p:spTgt spid="243"/>
                </p:tgtEl>
              </p:cMediaNode>
            </p:audio>
            <p:audio>
              <p:cMediaNode vol="80000">
                <p:cTn id="55" fill="hold" display="0">
                  <p:stCondLst>
                    <p:cond delay="indefinite"/>
                  </p:stCondLst>
                  <p:endCondLst>
                    <p:cond evt="onStopAudio" delay="0">
                      <p:tgtEl>
                        <p:sldTgt/>
                      </p:tgtEl>
                    </p:cond>
                  </p:endCondLst>
                </p:cTn>
                <p:tgtEl>
                  <p:spTgt spid="244"/>
                </p:tgtEl>
              </p:cMediaNode>
            </p:audio>
            <p:audio>
              <p:cMediaNode vol="80000">
                <p:cTn id="56" fill="hold" display="0">
                  <p:stCondLst>
                    <p:cond delay="indefinite"/>
                  </p:stCondLst>
                  <p:endCondLst>
                    <p:cond evt="onStopAudio" delay="0">
                      <p:tgtEl>
                        <p:sldTgt/>
                      </p:tgtEl>
                    </p:cond>
                  </p:endCondLst>
                </p:cTn>
                <p:tgtEl>
                  <p:spTgt spid="245"/>
                </p:tgtEl>
              </p:cMediaNode>
            </p:audio>
            <p:audio>
              <p:cMediaNode vol="80000">
                <p:cTn id="57" fill="hold" display="0">
                  <p:stCondLst>
                    <p:cond delay="indefinite"/>
                  </p:stCondLst>
                  <p:endCondLst>
                    <p:cond evt="onStopAudio" delay="0">
                      <p:tgtEl>
                        <p:sldTgt/>
                      </p:tgtEl>
                    </p:cond>
                  </p:endCondLst>
                </p:cTn>
                <p:tgtEl>
                  <p:spTgt spid="24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32;p5">
            <a:extLst>
              <a:ext uri="{FF2B5EF4-FFF2-40B4-BE49-F238E27FC236}">
                <a16:creationId xmlns=""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33;p5">
            <a:extLst>
              <a:ext uri="{FF2B5EF4-FFF2-40B4-BE49-F238E27FC236}">
                <a16:creationId xmlns=""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34;p5">
            <a:extLst>
              <a:ext uri="{FF2B5EF4-FFF2-40B4-BE49-F238E27FC236}">
                <a16:creationId xmlns=""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35;p5">
            <a:extLst>
              <a:ext uri="{FF2B5EF4-FFF2-40B4-BE49-F238E27FC236}">
                <a16:creationId xmlns=""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6;p5">
            <a:extLst>
              <a:ext uri="{FF2B5EF4-FFF2-40B4-BE49-F238E27FC236}">
                <a16:creationId xmlns=""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37;p5">
            <a:extLst>
              <a:ext uri="{FF2B5EF4-FFF2-40B4-BE49-F238E27FC236}">
                <a16:creationId xmlns=""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39;p5">
            <a:extLst>
              <a:ext uri="{FF2B5EF4-FFF2-40B4-BE49-F238E27FC236}">
                <a16:creationId xmlns=""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40;p5">
            <a:extLst>
              <a:ext uri="{FF2B5EF4-FFF2-40B4-BE49-F238E27FC236}">
                <a16:creationId xmlns=""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1;p5">
            <a:extLst>
              <a:ext uri="{FF2B5EF4-FFF2-40B4-BE49-F238E27FC236}">
                <a16:creationId xmlns=""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56;p5">
            <a:extLst>
              <a:ext uri="{FF2B5EF4-FFF2-40B4-BE49-F238E27FC236}">
                <a16:creationId xmlns=""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 name="Google Shape;157;p5">
            <a:extLst>
              <a:ext uri="{FF2B5EF4-FFF2-40B4-BE49-F238E27FC236}">
                <a16:creationId xmlns=""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4" name="Google Shape;159;p5">
              <a:extLst>
                <a:ext uri="{FF2B5EF4-FFF2-40B4-BE49-F238E27FC236}">
                  <a16:creationId xmlns=""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61;p5">
                <a:extLst>
                  <a:ext uri="{FF2B5EF4-FFF2-40B4-BE49-F238E27FC236}">
                    <a16:creationId xmlns=""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62;p5">
                <a:extLst>
                  <a:ext uri="{FF2B5EF4-FFF2-40B4-BE49-F238E27FC236}">
                    <a16:creationId xmlns=""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63;p5">
                <a:extLst>
                  <a:ext uri="{FF2B5EF4-FFF2-40B4-BE49-F238E27FC236}">
                    <a16:creationId xmlns=""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64;p5">
                <a:extLst>
                  <a:ext uri="{FF2B5EF4-FFF2-40B4-BE49-F238E27FC236}">
                    <a16:creationId xmlns=""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65;p5">
                <a:extLst>
                  <a:ext uri="{FF2B5EF4-FFF2-40B4-BE49-F238E27FC236}">
                    <a16:creationId xmlns=""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5" name="Google Shape;166;p5">
              <a:extLst>
                <a:ext uri="{FF2B5EF4-FFF2-40B4-BE49-F238E27FC236}">
                  <a16:creationId xmlns=""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67;p5">
              <a:extLst>
                <a:ext uri="{FF2B5EF4-FFF2-40B4-BE49-F238E27FC236}">
                  <a16:creationId xmlns=""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68;p5">
              <a:extLst>
                <a:ext uri="{FF2B5EF4-FFF2-40B4-BE49-F238E27FC236}">
                  <a16:creationId xmlns=""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69;p5">
              <a:extLst>
                <a:ext uri="{FF2B5EF4-FFF2-40B4-BE49-F238E27FC236}">
                  <a16:creationId xmlns=""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70;p5">
              <a:extLst>
                <a:ext uri="{FF2B5EF4-FFF2-40B4-BE49-F238E27FC236}">
                  <a16:creationId xmlns=""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71;p5">
              <a:extLst>
                <a:ext uri="{FF2B5EF4-FFF2-40B4-BE49-F238E27FC236}">
                  <a16:creationId xmlns=""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72;p5">
              <a:extLst>
                <a:ext uri="{FF2B5EF4-FFF2-40B4-BE49-F238E27FC236}">
                  <a16:creationId xmlns=""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73;p5">
              <a:extLst>
                <a:ext uri="{FF2B5EF4-FFF2-40B4-BE49-F238E27FC236}">
                  <a16:creationId xmlns=""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23" name="Google Shape;174;p5">
              <a:extLst>
                <a:ext uri="{FF2B5EF4-FFF2-40B4-BE49-F238E27FC236}">
                  <a16:creationId xmlns=""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76;p5">
                <a:extLst>
                  <a:ext uri="{FF2B5EF4-FFF2-40B4-BE49-F238E27FC236}">
                    <a16:creationId xmlns=""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77;p5">
                <a:extLst>
                  <a:ext uri="{FF2B5EF4-FFF2-40B4-BE49-F238E27FC236}">
                    <a16:creationId xmlns=""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78;p5">
                <a:extLst>
                  <a:ext uri="{FF2B5EF4-FFF2-40B4-BE49-F238E27FC236}">
                    <a16:creationId xmlns=""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 name="Google Shape;179;p5">
                <a:extLst>
                  <a:ext uri="{FF2B5EF4-FFF2-40B4-BE49-F238E27FC236}">
                    <a16:creationId xmlns=""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Google Shape;180;p5">
                <a:extLst>
                  <a:ext uri="{FF2B5EF4-FFF2-40B4-BE49-F238E27FC236}">
                    <a16:creationId xmlns=""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0" name="Google Shape;181;p5">
            <a:extLst>
              <a:ext uri="{FF2B5EF4-FFF2-40B4-BE49-F238E27FC236}">
                <a16:creationId xmlns=""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83;p5">
              <a:extLst>
                <a:ext uri="{FF2B5EF4-FFF2-40B4-BE49-F238E27FC236}">
                  <a16:creationId xmlns=""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84;p5">
              <a:extLst>
                <a:ext uri="{FF2B5EF4-FFF2-40B4-BE49-F238E27FC236}">
                  <a16:creationId xmlns=""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85;p5">
              <a:extLst>
                <a:ext uri="{FF2B5EF4-FFF2-40B4-BE49-F238E27FC236}">
                  <a16:creationId xmlns=""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86;p5">
              <a:extLst>
                <a:ext uri="{FF2B5EF4-FFF2-40B4-BE49-F238E27FC236}">
                  <a16:creationId xmlns=""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 name="Google Shape;329;p10">
            <a:extLst>
              <a:ext uri="{FF2B5EF4-FFF2-40B4-BE49-F238E27FC236}">
                <a16:creationId xmlns=""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331;p10">
              <a:extLst>
                <a:ext uri="{FF2B5EF4-FFF2-40B4-BE49-F238E27FC236}">
                  <a16:creationId xmlns=""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332;p10">
              <a:extLst>
                <a:ext uri="{FF2B5EF4-FFF2-40B4-BE49-F238E27FC236}">
                  <a16:creationId xmlns=""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333;p10">
              <a:extLst>
                <a:ext uri="{FF2B5EF4-FFF2-40B4-BE49-F238E27FC236}">
                  <a16:creationId xmlns=""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334;p10">
              <a:extLst>
                <a:ext uri="{FF2B5EF4-FFF2-40B4-BE49-F238E27FC236}">
                  <a16:creationId xmlns=""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335;p10">
              <a:extLst>
                <a:ext uri="{FF2B5EF4-FFF2-40B4-BE49-F238E27FC236}">
                  <a16:creationId xmlns=""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336;p10">
              <a:extLst>
                <a:ext uri="{FF2B5EF4-FFF2-40B4-BE49-F238E27FC236}">
                  <a16:creationId xmlns=""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337;p10">
              <a:extLst>
                <a:ext uri="{FF2B5EF4-FFF2-40B4-BE49-F238E27FC236}">
                  <a16:creationId xmlns=""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338;p10">
              <a:extLst>
                <a:ext uri="{FF2B5EF4-FFF2-40B4-BE49-F238E27FC236}">
                  <a16:creationId xmlns=""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339;p10">
              <a:extLst>
                <a:ext uri="{FF2B5EF4-FFF2-40B4-BE49-F238E27FC236}">
                  <a16:creationId xmlns=""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340;p10">
              <a:extLst>
                <a:ext uri="{FF2B5EF4-FFF2-40B4-BE49-F238E27FC236}">
                  <a16:creationId xmlns=""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341;p10">
              <a:extLst>
                <a:ext uri="{FF2B5EF4-FFF2-40B4-BE49-F238E27FC236}">
                  <a16:creationId xmlns=""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342;p10">
              <a:extLst>
                <a:ext uri="{FF2B5EF4-FFF2-40B4-BE49-F238E27FC236}">
                  <a16:creationId xmlns=""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 name="Google Shape;343;p10">
            <a:extLst>
              <a:ext uri="{FF2B5EF4-FFF2-40B4-BE49-F238E27FC236}">
                <a16:creationId xmlns=""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345;p10">
              <a:extLst>
                <a:ext uri="{FF2B5EF4-FFF2-40B4-BE49-F238E27FC236}">
                  <a16:creationId xmlns=""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346;p10">
              <a:extLst>
                <a:ext uri="{FF2B5EF4-FFF2-40B4-BE49-F238E27FC236}">
                  <a16:creationId xmlns=""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347;p10">
              <a:extLst>
                <a:ext uri="{FF2B5EF4-FFF2-40B4-BE49-F238E27FC236}">
                  <a16:creationId xmlns=""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348;p10">
              <a:extLst>
                <a:ext uri="{FF2B5EF4-FFF2-40B4-BE49-F238E27FC236}">
                  <a16:creationId xmlns=""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349;p10">
              <a:extLst>
                <a:ext uri="{FF2B5EF4-FFF2-40B4-BE49-F238E27FC236}">
                  <a16:creationId xmlns=""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 name="Google Shape;351;p10">
            <a:extLst>
              <a:ext uri="{FF2B5EF4-FFF2-40B4-BE49-F238E27FC236}">
                <a16:creationId xmlns=""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353;p10">
              <a:extLst>
                <a:ext uri="{FF2B5EF4-FFF2-40B4-BE49-F238E27FC236}">
                  <a16:creationId xmlns=""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354;p10">
              <a:extLst>
                <a:ext uri="{FF2B5EF4-FFF2-40B4-BE49-F238E27FC236}">
                  <a16:creationId xmlns=""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355;p10">
              <a:extLst>
                <a:ext uri="{FF2B5EF4-FFF2-40B4-BE49-F238E27FC236}">
                  <a16:creationId xmlns=""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356;p10">
              <a:extLst>
                <a:ext uri="{FF2B5EF4-FFF2-40B4-BE49-F238E27FC236}">
                  <a16:creationId xmlns=""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357;p10">
              <a:extLst>
                <a:ext uri="{FF2B5EF4-FFF2-40B4-BE49-F238E27FC236}">
                  <a16:creationId xmlns=""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358;p10">
              <a:extLst>
                <a:ext uri="{FF2B5EF4-FFF2-40B4-BE49-F238E27FC236}">
                  <a16:creationId xmlns=""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359;p10">
              <a:extLst>
                <a:ext uri="{FF2B5EF4-FFF2-40B4-BE49-F238E27FC236}">
                  <a16:creationId xmlns=""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 name="Google Shape;276;p8">
            <a:extLst>
              <a:ext uri="{FF2B5EF4-FFF2-40B4-BE49-F238E27FC236}">
                <a16:creationId xmlns=""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77;p8">
            <a:extLst>
              <a:ext uri="{FF2B5EF4-FFF2-40B4-BE49-F238E27FC236}">
                <a16:creationId xmlns=""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87;p8">
            <a:extLst>
              <a:ext uri="{FF2B5EF4-FFF2-40B4-BE49-F238E27FC236}">
                <a16:creationId xmlns=""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88;p8">
            <a:extLst>
              <a:ext uri="{FF2B5EF4-FFF2-40B4-BE49-F238E27FC236}">
                <a16:creationId xmlns=""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9;p8">
            <a:extLst>
              <a:ext uri="{FF2B5EF4-FFF2-40B4-BE49-F238E27FC236}">
                <a16:creationId xmlns=""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0;p8">
            <a:extLst>
              <a:ext uri="{FF2B5EF4-FFF2-40B4-BE49-F238E27FC236}">
                <a16:creationId xmlns=""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291;p8">
            <a:extLst>
              <a:ext uri="{FF2B5EF4-FFF2-40B4-BE49-F238E27FC236}">
                <a16:creationId xmlns=""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292;p8">
            <a:extLst>
              <a:ext uri="{FF2B5EF4-FFF2-40B4-BE49-F238E27FC236}">
                <a16:creationId xmlns=""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293;p8">
            <a:extLst>
              <a:ext uri="{FF2B5EF4-FFF2-40B4-BE49-F238E27FC236}">
                <a16:creationId xmlns=""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295;p8">
            <a:extLst>
              <a:ext uri="{FF2B5EF4-FFF2-40B4-BE49-F238E27FC236}">
                <a16:creationId xmlns=""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96;p8">
            <a:extLst>
              <a:ext uri="{FF2B5EF4-FFF2-40B4-BE49-F238E27FC236}">
                <a16:creationId xmlns=""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5" name="Google Shape;149;p5">
            <a:extLst>
              <a:ext uri="{FF2B5EF4-FFF2-40B4-BE49-F238E27FC236}">
                <a16:creationId xmlns=""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151;p5">
              <a:extLst>
                <a:ext uri="{FF2B5EF4-FFF2-40B4-BE49-F238E27FC236}">
                  <a16:creationId xmlns=""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152;p5">
              <a:extLst>
                <a:ext uri="{FF2B5EF4-FFF2-40B4-BE49-F238E27FC236}">
                  <a16:creationId xmlns=""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153;p5">
              <a:extLst>
                <a:ext uri="{FF2B5EF4-FFF2-40B4-BE49-F238E27FC236}">
                  <a16:creationId xmlns=""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154;p5">
              <a:extLst>
                <a:ext uri="{FF2B5EF4-FFF2-40B4-BE49-F238E27FC236}">
                  <a16:creationId xmlns=""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155;p5">
              <a:extLst>
                <a:ext uri="{FF2B5EF4-FFF2-40B4-BE49-F238E27FC236}">
                  <a16:creationId xmlns=""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6" name="Google Shape;251;p7">
            <a:extLst>
              <a:ext uri="{FF2B5EF4-FFF2-40B4-BE49-F238E27FC236}">
                <a16:creationId xmlns=""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253;p7">
              <a:extLst>
                <a:ext uri="{FF2B5EF4-FFF2-40B4-BE49-F238E27FC236}">
                  <a16:creationId xmlns=""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254;p7">
              <a:extLst>
                <a:ext uri="{FF2B5EF4-FFF2-40B4-BE49-F238E27FC236}">
                  <a16:creationId xmlns=""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255;p7">
              <a:extLst>
                <a:ext uri="{FF2B5EF4-FFF2-40B4-BE49-F238E27FC236}">
                  <a16:creationId xmlns=""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oogle Shape;187;p5">
            <a:extLst>
              <a:ext uri="{FF2B5EF4-FFF2-40B4-BE49-F238E27FC236}">
                <a16:creationId xmlns=""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89;p5">
              <a:extLst>
                <a:ext uri="{FF2B5EF4-FFF2-40B4-BE49-F238E27FC236}">
                  <a16:creationId xmlns=""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91;p5">
                <a:extLst>
                  <a:ext uri="{FF2B5EF4-FFF2-40B4-BE49-F238E27FC236}">
                    <a16:creationId xmlns=""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92;p5">
                <a:extLst>
                  <a:ext uri="{FF2B5EF4-FFF2-40B4-BE49-F238E27FC236}">
                    <a16:creationId xmlns=""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93;p5">
                <a:extLst>
                  <a:ext uri="{FF2B5EF4-FFF2-40B4-BE49-F238E27FC236}">
                    <a16:creationId xmlns=""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94;p5">
                <a:extLst>
                  <a:ext uri="{FF2B5EF4-FFF2-40B4-BE49-F238E27FC236}">
                    <a16:creationId xmlns=""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95;p5">
                <a:extLst>
                  <a:ext uri="{FF2B5EF4-FFF2-40B4-BE49-F238E27FC236}">
                    <a16:creationId xmlns=""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196;p5">
                <a:extLst>
                  <a:ext uri="{FF2B5EF4-FFF2-40B4-BE49-F238E27FC236}">
                    <a16:creationId xmlns=""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197;p5">
                <a:extLst>
                  <a:ext uri="{FF2B5EF4-FFF2-40B4-BE49-F238E27FC236}">
                    <a16:creationId xmlns=""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198;p5">
                <a:extLst>
                  <a:ext uri="{FF2B5EF4-FFF2-40B4-BE49-F238E27FC236}">
                    <a16:creationId xmlns=""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199;p5">
                <a:extLst>
                  <a:ext uri="{FF2B5EF4-FFF2-40B4-BE49-F238E27FC236}">
                    <a16:creationId xmlns=""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200;p5">
                <a:extLst>
                  <a:ext uri="{FF2B5EF4-FFF2-40B4-BE49-F238E27FC236}">
                    <a16:creationId xmlns=""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201;p5">
                <a:extLst>
                  <a:ext uri="{FF2B5EF4-FFF2-40B4-BE49-F238E27FC236}">
                    <a16:creationId xmlns=""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202;p5">
                <a:extLst>
                  <a:ext uri="{FF2B5EF4-FFF2-40B4-BE49-F238E27FC236}">
                    <a16:creationId xmlns=""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203;p5">
                <a:extLst>
                  <a:ext uri="{FF2B5EF4-FFF2-40B4-BE49-F238E27FC236}">
                    <a16:creationId xmlns=""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204;p5">
                <a:extLst>
                  <a:ext uri="{FF2B5EF4-FFF2-40B4-BE49-F238E27FC236}">
                    <a16:creationId xmlns=""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5" name="Google Shape;205;p5">
                <a:extLst>
                  <a:ext uri="{FF2B5EF4-FFF2-40B4-BE49-F238E27FC236}">
                    <a16:creationId xmlns=""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7" name="Google Shape;207;p5">
                  <a:extLst>
                    <a:ext uri="{FF2B5EF4-FFF2-40B4-BE49-F238E27FC236}">
                      <a16:creationId xmlns=""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209;p5">
                    <a:extLst>
                      <a:ext uri="{FF2B5EF4-FFF2-40B4-BE49-F238E27FC236}">
                        <a16:creationId xmlns=""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210;p5">
                    <a:extLst>
                      <a:ext uri="{FF2B5EF4-FFF2-40B4-BE49-F238E27FC236}">
                        <a16:creationId xmlns=""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38" name="Google Shape;142;p5">
            <a:extLst>
              <a:ext uri="{FF2B5EF4-FFF2-40B4-BE49-F238E27FC236}">
                <a16:creationId xmlns=""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44;p5">
              <a:extLst>
                <a:ext uri="{FF2B5EF4-FFF2-40B4-BE49-F238E27FC236}">
                  <a16:creationId xmlns=""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45;p5">
              <a:extLst>
                <a:ext uri="{FF2B5EF4-FFF2-40B4-BE49-F238E27FC236}">
                  <a16:creationId xmlns=""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46;p5">
              <a:extLst>
                <a:ext uri="{FF2B5EF4-FFF2-40B4-BE49-F238E27FC236}">
                  <a16:creationId xmlns=""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47;p5">
              <a:extLst>
                <a:ext uri="{FF2B5EF4-FFF2-40B4-BE49-F238E27FC236}">
                  <a16:creationId xmlns=""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48;p5">
              <a:extLst>
                <a:ext uri="{FF2B5EF4-FFF2-40B4-BE49-F238E27FC236}">
                  <a16:creationId xmlns=""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9" name="Google Shape;222;p6">
            <a:extLst>
              <a:ext uri="{FF2B5EF4-FFF2-40B4-BE49-F238E27FC236}">
                <a16:creationId xmlns=""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223;p6">
            <a:extLst>
              <a:ext uri="{FF2B5EF4-FFF2-40B4-BE49-F238E27FC236}">
                <a16:creationId xmlns=""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224;p6">
            <a:extLst>
              <a:ext uri="{FF2B5EF4-FFF2-40B4-BE49-F238E27FC236}">
                <a16:creationId xmlns=""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6" name="Group 135">
            <a:extLst>
              <a:ext uri="{FF2B5EF4-FFF2-40B4-BE49-F238E27FC236}">
                <a16:creationId xmlns="" xmlns:a16="http://schemas.microsoft.com/office/drawing/2014/main" id="{04626132-7375-425A-853C-8625B140384D}"/>
              </a:ext>
            </a:extLst>
          </p:cNvPr>
          <p:cNvGrpSpPr/>
          <p:nvPr/>
        </p:nvGrpSpPr>
        <p:grpSpPr>
          <a:xfrm>
            <a:off x="1130309" y="1195614"/>
            <a:ext cx="10057465" cy="981529"/>
            <a:chOff x="1199381" y="475819"/>
            <a:chExt cx="10043515" cy="1504950"/>
          </a:xfrm>
          <a:solidFill>
            <a:schemeClr val="accent4">
              <a:lumMod val="50000"/>
              <a:alpha val="29000"/>
            </a:schemeClr>
          </a:solidFill>
        </p:grpSpPr>
        <p:sp>
          <p:nvSpPr>
            <p:cNvPr id="137" name="Rounded Rectangle 13">
              <a:extLst>
                <a:ext uri="{FF2B5EF4-FFF2-40B4-BE49-F238E27FC236}">
                  <a16:creationId xmlns="" xmlns:a16="http://schemas.microsoft.com/office/drawing/2014/main" id="{5B139C47-B781-401E-B292-6C5E60294746}"/>
                </a:ext>
              </a:extLst>
            </p:cNvPr>
            <p:cNvSpPr/>
            <p:nvPr/>
          </p:nvSpPr>
          <p:spPr>
            <a:xfrm>
              <a:off x="2200875" y="475819"/>
              <a:ext cx="7923294" cy="1504950"/>
            </a:xfrm>
            <a:custGeom>
              <a:avLst/>
              <a:gdLst>
                <a:gd name="connsiteX0" fmla="*/ 0 w 7923294"/>
                <a:gd name="connsiteY0" fmla="*/ 250830 h 1504950"/>
                <a:gd name="connsiteX1" fmla="*/ 250830 w 7923294"/>
                <a:gd name="connsiteY1" fmla="*/ 0 h 1504950"/>
                <a:gd name="connsiteX2" fmla="*/ 747509 w 7923294"/>
                <a:gd name="connsiteY2" fmla="*/ 0 h 1504950"/>
                <a:gd name="connsiteX3" fmla="*/ 1318404 w 7923294"/>
                <a:gd name="connsiteY3" fmla="*/ 0 h 1504950"/>
                <a:gd name="connsiteX4" fmla="*/ 1963515 w 7923294"/>
                <a:gd name="connsiteY4" fmla="*/ 0 h 1504950"/>
                <a:gd name="connsiteX5" fmla="*/ 2682842 w 7923294"/>
                <a:gd name="connsiteY5" fmla="*/ 0 h 1504950"/>
                <a:gd name="connsiteX6" fmla="*/ 3327954 w 7923294"/>
                <a:gd name="connsiteY6" fmla="*/ 0 h 1504950"/>
                <a:gd name="connsiteX7" fmla="*/ 3676200 w 7923294"/>
                <a:gd name="connsiteY7" fmla="*/ 0 h 1504950"/>
                <a:gd name="connsiteX8" fmla="*/ 4321311 w 7923294"/>
                <a:gd name="connsiteY8" fmla="*/ 0 h 1504950"/>
                <a:gd name="connsiteX9" fmla="*/ 4669557 w 7923294"/>
                <a:gd name="connsiteY9" fmla="*/ 0 h 1504950"/>
                <a:gd name="connsiteX10" fmla="*/ 5314668 w 7923294"/>
                <a:gd name="connsiteY10" fmla="*/ 0 h 1504950"/>
                <a:gd name="connsiteX11" fmla="*/ 5662914 w 7923294"/>
                <a:gd name="connsiteY11" fmla="*/ 0 h 1504950"/>
                <a:gd name="connsiteX12" fmla="*/ 6159592 w 7923294"/>
                <a:gd name="connsiteY12" fmla="*/ 0 h 1504950"/>
                <a:gd name="connsiteX13" fmla="*/ 6804704 w 7923294"/>
                <a:gd name="connsiteY13" fmla="*/ 0 h 1504950"/>
                <a:gd name="connsiteX14" fmla="*/ 7672464 w 7923294"/>
                <a:gd name="connsiteY14" fmla="*/ 0 h 1504950"/>
                <a:gd name="connsiteX15" fmla="*/ 7923294 w 7923294"/>
                <a:gd name="connsiteY15" fmla="*/ 250830 h 1504950"/>
                <a:gd name="connsiteX16" fmla="*/ 7923294 w 7923294"/>
                <a:gd name="connsiteY16" fmla="*/ 722376 h 1504950"/>
                <a:gd name="connsiteX17" fmla="*/ 7923294 w 7923294"/>
                <a:gd name="connsiteY17" fmla="*/ 1254120 h 1504950"/>
                <a:gd name="connsiteX18" fmla="*/ 7672464 w 7923294"/>
                <a:gd name="connsiteY18" fmla="*/ 1504950 h 1504950"/>
                <a:gd name="connsiteX19" fmla="*/ 6953136 w 7923294"/>
                <a:gd name="connsiteY19" fmla="*/ 1504950 h 1504950"/>
                <a:gd name="connsiteX20" fmla="*/ 6382241 w 7923294"/>
                <a:gd name="connsiteY20" fmla="*/ 1504950 h 1504950"/>
                <a:gd name="connsiteX21" fmla="*/ 6033996 w 7923294"/>
                <a:gd name="connsiteY21" fmla="*/ 1504950 h 1504950"/>
                <a:gd name="connsiteX22" fmla="*/ 5463101 w 7923294"/>
                <a:gd name="connsiteY22" fmla="*/ 1504950 h 1504950"/>
                <a:gd name="connsiteX23" fmla="*/ 4817989 w 7923294"/>
                <a:gd name="connsiteY23" fmla="*/ 1504950 h 1504950"/>
                <a:gd name="connsiteX24" fmla="*/ 4098662 w 7923294"/>
                <a:gd name="connsiteY24" fmla="*/ 1504950 h 1504950"/>
                <a:gd name="connsiteX25" fmla="*/ 3453551 w 7923294"/>
                <a:gd name="connsiteY25" fmla="*/ 1504950 h 1504950"/>
                <a:gd name="connsiteX26" fmla="*/ 3031088 w 7923294"/>
                <a:gd name="connsiteY26" fmla="*/ 1504950 h 1504950"/>
                <a:gd name="connsiteX27" fmla="*/ 2460193 w 7923294"/>
                <a:gd name="connsiteY27" fmla="*/ 1504950 h 1504950"/>
                <a:gd name="connsiteX28" fmla="*/ 1889298 w 7923294"/>
                <a:gd name="connsiteY28" fmla="*/ 1504950 h 1504950"/>
                <a:gd name="connsiteX29" fmla="*/ 1169971 w 7923294"/>
                <a:gd name="connsiteY29" fmla="*/ 1504950 h 1504950"/>
                <a:gd name="connsiteX30" fmla="*/ 250830 w 7923294"/>
                <a:gd name="connsiteY30" fmla="*/ 1504950 h 1504950"/>
                <a:gd name="connsiteX31" fmla="*/ 0 w 7923294"/>
                <a:gd name="connsiteY31" fmla="*/ 1254120 h 1504950"/>
                <a:gd name="connsiteX32" fmla="*/ 0 w 7923294"/>
                <a:gd name="connsiteY32" fmla="*/ 742442 h 1504950"/>
                <a:gd name="connsiteX33" fmla="*/ 0 w 7923294"/>
                <a:gd name="connsiteY33"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23294" h="1504950" fill="none" extrusionOk="0">
                  <a:moveTo>
                    <a:pt x="0" y="250830"/>
                  </a:moveTo>
                  <a:cubicBezTo>
                    <a:pt x="1459" y="118141"/>
                    <a:pt x="98708" y="14243"/>
                    <a:pt x="250830" y="0"/>
                  </a:cubicBezTo>
                  <a:cubicBezTo>
                    <a:pt x="466796" y="-50447"/>
                    <a:pt x="627916" y="6272"/>
                    <a:pt x="747509" y="0"/>
                  </a:cubicBezTo>
                  <a:cubicBezTo>
                    <a:pt x="867102" y="-6272"/>
                    <a:pt x="1100899" y="58215"/>
                    <a:pt x="1318404" y="0"/>
                  </a:cubicBezTo>
                  <a:cubicBezTo>
                    <a:pt x="1535910" y="-58215"/>
                    <a:pt x="1780733" y="28488"/>
                    <a:pt x="1963515" y="0"/>
                  </a:cubicBezTo>
                  <a:cubicBezTo>
                    <a:pt x="2146297" y="-28488"/>
                    <a:pt x="2529256" y="51052"/>
                    <a:pt x="2682842" y="0"/>
                  </a:cubicBezTo>
                  <a:cubicBezTo>
                    <a:pt x="2836428" y="-51052"/>
                    <a:pt x="3137508" y="74538"/>
                    <a:pt x="3327954" y="0"/>
                  </a:cubicBezTo>
                  <a:cubicBezTo>
                    <a:pt x="3518400" y="-74538"/>
                    <a:pt x="3605351" y="30093"/>
                    <a:pt x="3676200" y="0"/>
                  </a:cubicBezTo>
                  <a:cubicBezTo>
                    <a:pt x="3747049" y="-30093"/>
                    <a:pt x="4182520" y="56443"/>
                    <a:pt x="4321311" y="0"/>
                  </a:cubicBezTo>
                  <a:cubicBezTo>
                    <a:pt x="4460102" y="-56443"/>
                    <a:pt x="4555893" y="22640"/>
                    <a:pt x="4669557" y="0"/>
                  </a:cubicBezTo>
                  <a:cubicBezTo>
                    <a:pt x="4783221" y="-22640"/>
                    <a:pt x="5183388" y="29349"/>
                    <a:pt x="5314668" y="0"/>
                  </a:cubicBezTo>
                  <a:cubicBezTo>
                    <a:pt x="5445948" y="-29349"/>
                    <a:pt x="5494984" y="39893"/>
                    <a:pt x="5662914" y="0"/>
                  </a:cubicBezTo>
                  <a:cubicBezTo>
                    <a:pt x="5830844" y="-39893"/>
                    <a:pt x="5962244" y="17686"/>
                    <a:pt x="6159592" y="0"/>
                  </a:cubicBezTo>
                  <a:cubicBezTo>
                    <a:pt x="6356940" y="-17686"/>
                    <a:pt x="6592433" y="29680"/>
                    <a:pt x="6804704" y="0"/>
                  </a:cubicBezTo>
                  <a:cubicBezTo>
                    <a:pt x="7016975" y="-29680"/>
                    <a:pt x="7239444" y="62529"/>
                    <a:pt x="7672464" y="0"/>
                  </a:cubicBezTo>
                  <a:cubicBezTo>
                    <a:pt x="7823033" y="-18033"/>
                    <a:pt x="7916910" y="115923"/>
                    <a:pt x="7923294" y="250830"/>
                  </a:cubicBezTo>
                  <a:cubicBezTo>
                    <a:pt x="7973161" y="437423"/>
                    <a:pt x="7869342" y="576444"/>
                    <a:pt x="7923294" y="722376"/>
                  </a:cubicBezTo>
                  <a:cubicBezTo>
                    <a:pt x="7977246" y="868308"/>
                    <a:pt x="7867846" y="1115476"/>
                    <a:pt x="7923294" y="1254120"/>
                  </a:cubicBezTo>
                  <a:cubicBezTo>
                    <a:pt x="7929240" y="1414065"/>
                    <a:pt x="7780833" y="1477308"/>
                    <a:pt x="7672464" y="1504950"/>
                  </a:cubicBezTo>
                  <a:cubicBezTo>
                    <a:pt x="7437663" y="1542977"/>
                    <a:pt x="7198066" y="1499830"/>
                    <a:pt x="6953136" y="1504950"/>
                  </a:cubicBezTo>
                  <a:cubicBezTo>
                    <a:pt x="6708206" y="1510070"/>
                    <a:pt x="6658133" y="1491694"/>
                    <a:pt x="6382241" y="1504950"/>
                  </a:cubicBezTo>
                  <a:cubicBezTo>
                    <a:pt x="6106350" y="1518206"/>
                    <a:pt x="6166031" y="1486721"/>
                    <a:pt x="6033996" y="1504950"/>
                  </a:cubicBezTo>
                  <a:cubicBezTo>
                    <a:pt x="5901961" y="1523179"/>
                    <a:pt x="5662557" y="1457915"/>
                    <a:pt x="5463101" y="1504950"/>
                  </a:cubicBezTo>
                  <a:cubicBezTo>
                    <a:pt x="5263645" y="1551985"/>
                    <a:pt x="4954249" y="1451452"/>
                    <a:pt x="4817989" y="1504950"/>
                  </a:cubicBezTo>
                  <a:cubicBezTo>
                    <a:pt x="4681729" y="1558448"/>
                    <a:pt x="4254648" y="1451572"/>
                    <a:pt x="4098662" y="1504950"/>
                  </a:cubicBezTo>
                  <a:cubicBezTo>
                    <a:pt x="3942676" y="1558328"/>
                    <a:pt x="3724520" y="1486913"/>
                    <a:pt x="3453551" y="1504950"/>
                  </a:cubicBezTo>
                  <a:cubicBezTo>
                    <a:pt x="3182582" y="1522987"/>
                    <a:pt x="3171322" y="1481821"/>
                    <a:pt x="3031088" y="1504950"/>
                  </a:cubicBezTo>
                  <a:cubicBezTo>
                    <a:pt x="2890854" y="1528079"/>
                    <a:pt x="2611663" y="1472837"/>
                    <a:pt x="2460193" y="1504950"/>
                  </a:cubicBezTo>
                  <a:cubicBezTo>
                    <a:pt x="2308723" y="1537063"/>
                    <a:pt x="2093086" y="1494540"/>
                    <a:pt x="1889298" y="1504950"/>
                  </a:cubicBezTo>
                  <a:cubicBezTo>
                    <a:pt x="1685511" y="1515360"/>
                    <a:pt x="1337413" y="1439524"/>
                    <a:pt x="1169971" y="1504950"/>
                  </a:cubicBezTo>
                  <a:cubicBezTo>
                    <a:pt x="1002529" y="1570376"/>
                    <a:pt x="550199" y="1431577"/>
                    <a:pt x="250830" y="1504950"/>
                  </a:cubicBezTo>
                  <a:cubicBezTo>
                    <a:pt x="123102" y="1518156"/>
                    <a:pt x="16393" y="1422807"/>
                    <a:pt x="0" y="1254120"/>
                  </a:cubicBezTo>
                  <a:cubicBezTo>
                    <a:pt x="-3902" y="1109321"/>
                    <a:pt x="51117" y="850294"/>
                    <a:pt x="0" y="742442"/>
                  </a:cubicBezTo>
                  <a:cubicBezTo>
                    <a:pt x="-51117" y="634590"/>
                    <a:pt x="18430" y="423860"/>
                    <a:pt x="0" y="250830"/>
                  </a:cubicBezTo>
                  <a:close/>
                </a:path>
                <a:path w="7923294" h="1504950" stroke="0" extrusionOk="0">
                  <a:moveTo>
                    <a:pt x="0" y="250830"/>
                  </a:moveTo>
                  <a:cubicBezTo>
                    <a:pt x="-5857" y="112877"/>
                    <a:pt x="116100" y="-39353"/>
                    <a:pt x="250830" y="0"/>
                  </a:cubicBezTo>
                  <a:cubicBezTo>
                    <a:pt x="502711" y="-74949"/>
                    <a:pt x="645104" y="68629"/>
                    <a:pt x="895941" y="0"/>
                  </a:cubicBezTo>
                  <a:cubicBezTo>
                    <a:pt x="1146778" y="-68629"/>
                    <a:pt x="1192658" y="24183"/>
                    <a:pt x="1466836" y="0"/>
                  </a:cubicBezTo>
                  <a:cubicBezTo>
                    <a:pt x="1741015" y="-24183"/>
                    <a:pt x="1810727" y="28850"/>
                    <a:pt x="2037731" y="0"/>
                  </a:cubicBezTo>
                  <a:cubicBezTo>
                    <a:pt x="2264735" y="-28850"/>
                    <a:pt x="2330634" y="25236"/>
                    <a:pt x="2534410" y="0"/>
                  </a:cubicBezTo>
                  <a:cubicBezTo>
                    <a:pt x="2738186" y="-25236"/>
                    <a:pt x="2957746" y="62313"/>
                    <a:pt x="3179521" y="0"/>
                  </a:cubicBezTo>
                  <a:cubicBezTo>
                    <a:pt x="3401296" y="-62313"/>
                    <a:pt x="3510393" y="52566"/>
                    <a:pt x="3676200" y="0"/>
                  </a:cubicBezTo>
                  <a:cubicBezTo>
                    <a:pt x="3842007" y="-52566"/>
                    <a:pt x="4008629" y="30821"/>
                    <a:pt x="4098662" y="0"/>
                  </a:cubicBezTo>
                  <a:cubicBezTo>
                    <a:pt x="4188695" y="-30821"/>
                    <a:pt x="4385508" y="8089"/>
                    <a:pt x="4521124" y="0"/>
                  </a:cubicBezTo>
                  <a:cubicBezTo>
                    <a:pt x="4656740" y="-8089"/>
                    <a:pt x="4783060" y="21621"/>
                    <a:pt x="4869370" y="0"/>
                  </a:cubicBezTo>
                  <a:cubicBezTo>
                    <a:pt x="4955680" y="-21621"/>
                    <a:pt x="5299957" y="23970"/>
                    <a:pt x="5440265" y="0"/>
                  </a:cubicBezTo>
                  <a:cubicBezTo>
                    <a:pt x="5580573" y="-23970"/>
                    <a:pt x="5896640" y="61490"/>
                    <a:pt x="6085376" y="0"/>
                  </a:cubicBezTo>
                  <a:cubicBezTo>
                    <a:pt x="6274112" y="-61490"/>
                    <a:pt x="6521207" y="17333"/>
                    <a:pt x="6656271" y="0"/>
                  </a:cubicBezTo>
                  <a:cubicBezTo>
                    <a:pt x="6791335" y="-17333"/>
                    <a:pt x="7316598" y="85146"/>
                    <a:pt x="7672464" y="0"/>
                  </a:cubicBezTo>
                  <a:cubicBezTo>
                    <a:pt x="7840595" y="7316"/>
                    <a:pt x="7913855" y="82325"/>
                    <a:pt x="7923294" y="250830"/>
                  </a:cubicBezTo>
                  <a:cubicBezTo>
                    <a:pt x="7956956" y="379709"/>
                    <a:pt x="7868297" y="639649"/>
                    <a:pt x="7923294" y="742442"/>
                  </a:cubicBezTo>
                  <a:cubicBezTo>
                    <a:pt x="7978291" y="845235"/>
                    <a:pt x="7898760" y="1089105"/>
                    <a:pt x="7923294" y="1254120"/>
                  </a:cubicBezTo>
                  <a:cubicBezTo>
                    <a:pt x="7912179" y="1412111"/>
                    <a:pt x="7803077" y="1532897"/>
                    <a:pt x="7672464" y="1504950"/>
                  </a:cubicBezTo>
                  <a:cubicBezTo>
                    <a:pt x="7534759" y="1510124"/>
                    <a:pt x="7447809" y="1498868"/>
                    <a:pt x="7324218" y="1504950"/>
                  </a:cubicBezTo>
                  <a:cubicBezTo>
                    <a:pt x="7200627" y="1511032"/>
                    <a:pt x="6822935" y="1436398"/>
                    <a:pt x="6679107" y="1504950"/>
                  </a:cubicBezTo>
                  <a:cubicBezTo>
                    <a:pt x="6535279" y="1573502"/>
                    <a:pt x="6197774" y="1430825"/>
                    <a:pt x="5959779" y="1504950"/>
                  </a:cubicBezTo>
                  <a:cubicBezTo>
                    <a:pt x="5721784" y="1579075"/>
                    <a:pt x="5557987" y="1497080"/>
                    <a:pt x="5314668" y="1504950"/>
                  </a:cubicBezTo>
                  <a:cubicBezTo>
                    <a:pt x="5071349" y="1512820"/>
                    <a:pt x="5028017" y="1496831"/>
                    <a:pt x="4892206" y="1504950"/>
                  </a:cubicBezTo>
                  <a:cubicBezTo>
                    <a:pt x="4756395" y="1513069"/>
                    <a:pt x="4559742" y="1439588"/>
                    <a:pt x="4321311" y="1504950"/>
                  </a:cubicBezTo>
                  <a:cubicBezTo>
                    <a:pt x="4082881" y="1570312"/>
                    <a:pt x="4033615" y="1498248"/>
                    <a:pt x="3750416" y="1504950"/>
                  </a:cubicBezTo>
                  <a:cubicBezTo>
                    <a:pt x="3467218" y="1511652"/>
                    <a:pt x="3324400" y="1448057"/>
                    <a:pt x="3179521" y="1504950"/>
                  </a:cubicBezTo>
                  <a:cubicBezTo>
                    <a:pt x="3034642" y="1561843"/>
                    <a:pt x="2717155" y="1484649"/>
                    <a:pt x="2460193" y="1504950"/>
                  </a:cubicBezTo>
                  <a:cubicBezTo>
                    <a:pt x="2203231" y="1525251"/>
                    <a:pt x="2164864" y="1467232"/>
                    <a:pt x="2037731" y="1504950"/>
                  </a:cubicBezTo>
                  <a:cubicBezTo>
                    <a:pt x="1910598" y="1542668"/>
                    <a:pt x="1689045" y="1492775"/>
                    <a:pt x="1541053" y="1504950"/>
                  </a:cubicBezTo>
                  <a:cubicBezTo>
                    <a:pt x="1393061" y="1517125"/>
                    <a:pt x="1180039" y="1427153"/>
                    <a:pt x="821725" y="1504950"/>
                  </a:cubicBezTo>
                  <a:cubicBezTo>
                    <a:pt x="463411" y="1582747"/>
                    <a:pt x="520107" y="1475539"/>
                    <a:pt x="250830" y="1504950"/>
                  </a:cubicBezTo>
                  <a:cubicBezTo>
                    <a:pt x="117021" y="1492877"/>
                    <a:pt x="-1057" y="1385394"/>
                    <a:pt x="0" y="1254120"/>
                  </a:cubicBezTo>
                  <a:cubicBezTo>
                    <a:pt x="-45272" y="1078300"/>
                    <a:pt x="49137" y="907202"/>
                    <a:pt x="0" y="732409"/>
                  </a:cubicBezTo>
                  <a:cubicBezTo>
                    <a:pt x="-49137" y="557616"/>
                    <a:pt x="4891" y="394874"/>
                    <a:pt x="0" y="250830"/>
                  </a:cubicBezTo>
                  <a:close/>
                </a:path>
              </a:pathLst>
            </a:custGeom>
            <a:solidFill>
              <a:srgbClr val="00B050"/>
            </a:solidFill>
            <a:ln w="38100">
              <a:solidFill>
                <a:srgbClr val="FF0000"/>
              </a:solidFill>
              <a:prstDash val="sysDash"/>
              <a:extLst>
                <a:ext uri="{C807C97D-BFC1-408E-A445-0C87EB9F89A2}">
                  <ask:lineSketchStyleProps xmln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8" name="TextBox 137">
              <a:extLst>
                <a:ext uri="{FF2B5EF4-FFF2-40B4-BE49-F238E27FC236}">
                  <a16:creationId xmlns="" xmlns:a16="http://schemas.microsoft.com/office/drawing/2014/main" id="{D72E6EEF-65D3-415D-90D4-D26F27E71C8E}"/>
                </a:ext>
              </a:extLst>
            </p:cNvPr>
            <p:cNvSpPr txBox="1"/>
            <p:nvPr/>
          </p:nvSpPr>
          <p:spPr>
            <a:xfrm>
              <a:off x="1199381" y="511316"/>
              <a:ext cx="10043515" cy="1321333"/>
            </a:xfrm>
            <a:prstGeom prst="rect">
              <a:avLst/>
            </a:prstGeom>
            <a:noFill/>
          </p:spPr>
          <p:txBody>
            <a:bodyPr wrap="square" rtlCol="0">
              <a:spAutoFit/>
            </a:bodyPr>
            <a:lstStyle/>
            <a:p>
              <a:pPr lvl="0" algn="ctr">
                <a:buClr>
                  <a:srgbClr val="000000"/>
                </a:buClr>
                <a:defRPr/>
              </a:pPr>
              <a:r>
                <a:rPr lang="en-US" dirty="0"/>
                <a:t> </a:t>
              </a:r>
              <a:r>
                <a:rPr lang="en-US" sz="5000" b="1" dirty="0" err="1">
                  <a:latin typeface="Cambria" panose="02040503050406030204" pitchFamily="18" charset="0"/>
                  <a:ea typeface="Cambria" panose="02040503050406030204" pitchFamily="18" charset="0"/>
                </a:rPr>
                <a:t>Dụng</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cụ</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đo</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nhiệt</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độ</a:t>
              </a:r>
              <a:r>
                <a:rPr lang="en-US" sz="5000" b="1" dirty="0">
                  <a:latin typeface="Cambria" panose="02040503050406030204" pitchFamily="18" charset="0"/>
                  <a:ea typeface="Cambria" panose="02040503050406030204" pitchFamily="18" charset="0"/>
                </a:rPr>
                <a:t> </a:t>
              </a:r>
              <a:r>
                <a:rPr lang="vi-VN" sz="5000" b="1" dirty="0">
                  <a:latin typeface="Cambria" panose="02040503050406030204" pitchFamily="18" charset="0"/>
                  <a:ea typeface="Cambria" panose="02040503050406030204" pitchFamily="18" charset="0"/>
                </a:rPr>
                <a:t>là:</a:t>
              </a:r>
              <a:endParaRPr kumimoji="0" lang="en-US" sz="5000" b="1" i="0" u="none" strike="noStrike" kern="0" cap="none" spc="0" normalizeH="0" baseline="0" noProof="0" dirty="0">
                <a:ln>
                  <a:noFill/>
                </a:ln>
                <a:solidFill>
                  <a:srgbClr val="FFFBF8"/>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grpSp>
        <p:nvGrpSpPr>
          <p:cNvPr id="2" name="Group 1">
            <a:extLst>
              <a:ext uri="{FF2B5EF4-FFF2-40B4-BE49-F238E27FC236}">
                <a16:creationId xmlns="" xmlns:a16="http://schemas.microsoft.com/office/drawing/2014/main" id="{7B795FD0-1A9C-446F-AB9B-A7AB4365D43D}"/>
              </a:ext>
            </a:extLst>
          </p:cNvPr>
          <p:cNvGrpSpPr/>
          <p:nvPr/>
        </p:nvGrpSpPr>
        <p:grpSpPr>
          <a:xfrm>
            <a:off x="2474005" y="2621596"/>
            <a:ext cx="7329533" cy="1056860"/>
            <a:chOff x="2534913" y="2611433"/>
            <a:chExt cx="6992398" cy="1056860"/>
          </a:xfrm>
        </p:grpSpPr>
        <p:sp>
          <p:nvSpPr>
            <p:cNvPr id="143" name="Rounded Rectangle 16">
              <a:extLst>
                <a:ext uri="{FF2B5EF4-FFF2-40B4-BE49-F238E27FC236}">
                  <a16:creationId xmlns="" xmlns:a16="http://schemas.microsoft.com/office/drawing/2014/main" id="{F1EB9B43-39E4-465A-8D8A-FB708107A99F}"/>
                </a:ext>
              </a:extLst>
            </p:cNvPr>
            <p:cNvSpPr/>
            <p:nvPr/>
          </p:nvSpPr>
          <p:spPr>
            <a:xfrm>
              <a:off x="3035472" y="2611433"/>
              <a:ext cx="6491839" cy="105686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6000" b="1" kern="0" dirty="0">
                  <a:solidFill>
                    <a:schemeClr val="tx1">
                      <a:lumMod val="10000"/>
                    </a:schemeClr>
                  </a:solidFill>
                  <a:latin typeface="Cambria" panose="02040503050406030204" pitchFamily="18" charset="0"/>
                  <a:ea typeface="Cambria" panose="02040503050406030204" pitchFamily="18" charset="0"/>
                  <a:cs typeface="#9Slide03 Arima Madurai Black" panose="00000A00000000000000" pitchFamily="2" charset="0"/>
                  <a:sym typeface="Arial"/>
                </a:rPr>
                <a:t>Vôn kế</a:t>
              </a:r>
              <a:endParaRPr kumimoji="0" lang="en-US" sz="6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84" name="Google Shape;766;p25">
              <a:extLst>
                <a:ext uri="{FF2B5EF4-FFF2-40B4-BE49-F238E27FC236}">
                  <a16:creationId xmlns="" xmlns:a16="http://schemas.microsoft.com/office/drawing/2014/main" id="{97280F94-25E9-400D-B2F0-D9DE7369EE14}"/>
                </a:ext>
              </a:extLst>
            </p:cNvPr>
            <p:cNvGrpSpPr/>
            <p:nvPr/>
          </p:nvGrpSpPr>
          <p:grpSpPr>
            <a:xfrm>
              <a:off x="2534913" y="2749522"/>
              <a:ext cx="809298" cy="903888"/>
              <a:chOff x="3688124" y="2981594"/>
              <a:chExt cx="3319086" cy="3319078"/>
            </a:xfrm>
          </p:grpSpPr>
          <p:sp>
            <p:nvSpPr>
              <p:cNvPr id="185" name="Google Shape;767;p25">
                <a:extLst>
                  <a:ext uri="{FF2B5EF4-FFF2-40B4-BE49-F238E27FC236}">
                    <a16:creationId xmlns="" xmlns:a16="http://schemas.microsoft.com/office/drawing/2014/main" id="{3BF624FB-D36E-4D38-9D20-B3E1C2B788FE}"/>
                  </a:ext>
                </a:extLst>
              </p:cNvPr>
              <p:cNvSpPr/>
              <p:nvPr/>
            </p:nvSpPr>
            <p:spPr>
              <a:xfrm>
                <a:off x="3688124" y="2981594"/>
                <a:ext cx="3319086"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86" name="Google Shape;768;p25">
                <a:extLst>
                  <a:ext uri="{FF2B5EF4-FFF2-40B4-BE49-F238E27FC236}">
                    <a16:creationId xmlns=""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187" name="Google Shape;769;p25">
                <a:extLst>
                  <a:ext uri="{FF2B5EF4-FFF2-40B4-BE49-F238E27FC236}">
                    <a16:creationId xmlns=""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6" name="Google Shape;771;p25">
                  <a:extLst>
                    <a:ext uri="{FF2B5EF4-FFF2-40B4-BE49-F238E27FC236}">
                      <a16:creationId xmlns=""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188" name="Google Shape;772;p25">
                <a:extLst>
                  <a:ext uri="{FF2B5EF4-FFF2-40B4-BE49-F238E27FC236}">
                    <a16:creationId xmlns=""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4" name="Google Shape;774;p25">
                  <a:extLst>
                    <a:ext uri="{FF2B5EF4-FFF2-40B4-BE49-F238E27FC236}">
                      <a16:creationId xmlns=""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189" name="Google Shape;775;p25">
                <a:extLst>
                  <a:ext uri="{FF2B5EF4-FFF2-40B4-BE49-F238E27FC236}">
                    <a16:creationId xmlns=""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0" name="Google Shape;776;p25">
                <a:extLst>
                  <a:ext uri="{FF2B5EF4-FFF2-40B4-BE49-F238E27FC236}">
                    <a16:creationId xmlns=""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1" name="Google Shape;777;p25">
                <a:extLst>
                  <a:ext uri="{FF2B5EF4-FFF2-40B4-BE49-F238E27FC236}">
                    <a16:creationId xmlns=""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2" name="Google Shape;778;p25">
                <a:extLst>
                  <a:ext uri="{FF2B5EF4-FFF2-40B4-BE49-F238E27FC236}">
                    <a16:creationId xmlns=""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5" name="Group 4">
            <a:extLst>
              <a:ext uri="{FF2B5EF4-FFF2-40B4-BE49-F238E27FC236}">
                <a16:creationId xmlns="" xmlns:a16="http://schemas.microsoft.com/office/drawing/2014/main" id="{6BC2A907-FCC6-4C0C-A80A-1462FC277B4B}"/>
              </a:ext>
            </a:extLst>
          </p:cNvPr>
          <p:cNvGrpSpPr/>
          <p:nvPr/>
        </p:nvGrpSpPr>
        <p:grpSpPr>
          <a:xfrm>
            <a:off x="2478246" y="3927464"/>
            <a:ext cx="7287743" cy="914576"/>
            <a:chOff x="2478247" y="3927464"/>
            <a:chExt cx="6973288" cy="914576"/>
          </a:xfrm>
        </p:grpSpPr>
        <p:sp>
          <p:nvSpPr>
            <p:cNvPr id="147" name="Rounded Rectangle 18">
              <a:extLst>
                <a:ext uri="{FF2B5EF4-FFF2-40B4-BE49-F238E27FC236}">
                  <a16:creationId xmlns="" xmlns:a16="http://schemas.microsoft.com/office/drawing/2014/main" id="{3FD77AC1-2778-4BC8-B194-779866A525F1}"/>
                </a:ext>
              </a:extLst>
            </p:cNvPr>
            <p:cNvSpPr/>
            <p:nvPr/>
          </p:nvSpPr>
          <p:spPr>
            <a:xfrm>
              <a:off x="2948209" y="3945686"/>
              <a:ext cx="6503326" cy="896354"/>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6000" b="1" dirty="0" err="1">
                  <a:solidFill>
                    <a:schemeClr val="tx1">
                      <a:lumMod val="10000"/>
                    </a:schemeClr>
                  </a:solidFill>
                  <a:latin typeface="Cambria" panose="02040503050406030204" pitchFamily="18" charset="0"/>
                  <a:ea typeface="Cambria" panose="02040503050406030204" pitchFamily="18" charset="0"/>
                </a:rPr>
                <a:t>Nhiệt</a:t>
              </a:r>
              <a:r>
                <a:rPr lang="en-US" sz="6000" b="1" dirty="0">
                  <a:solidFill>
                    <a:schemeClr val="tx1">
                      <a:lumMod val="10000"/>
                    </a:schemeClr>
                  </a:solidFill>
                  <a:latin typeface="Cambria" panose="02040503050406030204" pitchFamily="18" charset="0"/>
                  <a:ea typeface="Cambria" panose="02040503050406030204" pitchFamily="18" charset="0"/>
                </a:rPr>
                <a:t> </a:t>
              </a:r>
              <a:r>
                <a:rPr lang="en-US" sz="6000" b="1" dirty="0" err="1">
                  <a:solidFill>
                    <a:schemeClr val="tx1">
                      <a:lumMod val="10000"/>
                    </a:schemeClr>
                  </a:solidFill>
                  <a:latin typeface="Cambria" panose="02040503050406030204" pitchFamily="18" charset="0"/>
                  <a:ea typeface="Cambria" panose="02040503050406030204" pitchFamily="18" charset="0"/>
                </a:rPr>
                <a:t>kế</a:t>
              </a:r>
              <a:r>
                <a:rPr kumimoji="0" lang="vi-VN" sz="6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endParaRPr kumimoji="0" lang="en-US" sz="6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97" name="Google Shape;766;p25">
              <a:extLst>
                <a:ext uri="{FF2B5EF4-FFF2-40B4-BE49-F238E27FC236}">
                  <a16:creationId xmlns=""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9" name="Google Shape;768;p25">
                <a:extLst>
                  <a:ext uri="{FF2B5EF4-FFF2-40B4-BE49-F238E27FC236}">
                    <a16:creationId xmlns=""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00" name="Google Shape;769;p25">
                <a:extLst>
                  <a:ext uri="{FF2B5EF4-FFF2-40B4-BE49-F238E27FC236}">
                    <a16:creationId xmlns=""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9" name="Google Shape;771;p25">
                  <a:extLst>
                    <a:ext uri="{FF2B5EF4-FFF2-40B4-BE49-F238E27FC236}">
                      <a16:creationId xmlns=""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01" name="Google Shape;772;p25">
                <a:extLst>
                  <a:ext uri="{FF2B5EF4-FFF2-40B4-BE49-F238E27FC236}">
                    <a16:creationId xmlns=""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7" name="Google Shape;774;p25">
                  <a:extLst>
                    <a:ext uri="{FF2B5EF4-FFF2-40B4-BE49-F238E27FC236}">
                      <a16:creationId xmlns=""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02" name="Google Shape;775;p25">
                <a:extLst>
                  <a:ext uri="{FF2B5EF4-FFF2-40B4-BE49-F238E27FC236}">
                    <a16:creationId xmlns=""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3" name="Google Shape;776;p25">
                <a:extLst>
                  <a:ext uri="{FF2B5EF4-FFF2-40B4-BE49-F238E27FC236}">
                    <a16:creationId xmlns=""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4" name="Google Shape;777;p25">
                <a:extLst>
                  <a:ext uri="{FF2B5EF4-FFF2-40B4-BE49-F238E27FC236}">
                    <a16:creationId xmlns=""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5" name="Google Shape;778;p25">
                <a:extLst>
                  <a:ext uri="{FF2B5EF4-FFF2-40B4-BE49-F238E27FC236}">
                    <a16:creationId xmlns=""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6" name="Group 5">
            <a:extLst>
              <a:ext uri="{FF2B5EF4-FFF2-40B4-BE49-F238E27FC236}">
                <a16:creationId xmlns="" xmlns:a16="http://schemas.microsoft.com/office/drawing/2014/main" id="{1610AF47-4B6B-4AB2-BBFC-F9277D2E8594}"/>
              </a:ext>
            </a:extLst>
          </p:cNvPr>
          <p:cNvGrpSpPr/>
          <p:nvPr/>
        </p:nvGrpSpPr>
        <p:grpSpPr>
          <a:xfrm>
            <a:off x="2500562" y="5157035"/>
            <a:ext cx="7262120" cy="908269"/>
            <a:chOff x="2500562" y="5157035"/>
            <a:chExt cx="6937953" cy="908269"/>
          </a:xfrm>
        </p:grpSpPr>
        <p:sp>
          <p:nvSpPr>
            <p:cNvPr id="151" name="Rounded Rectangle 21">
              <a:extLst>
                <a:ext uri="{FF2B5EF4-FFF2-40B4-BE49-F238E27FC236}">
                  <a16:creationId xmlns=""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Lực kế</a:t>
              </a:r>
              <a:endParaRPr kumimoji="0" lang="en-US" sz="6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210" name="Google Shape;766;p25">
              <a:extLst>
                <a:ext uri="{FF2B5EF4-FFF2-40B4-BE49-F238E27FC236}">
                  <a16:creationId xmlns=""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2" name="Google Shape;768;p25">
                <a:extLst>
                  <a:ext uri="{FF2B5EF4-FFF2-40B4-BE49-F238E27FC236}">
                    <a16:creationId xmlns=""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13" name="Google Shape;769;p25">
                <a:extLst>
                  <a:ext uri="{FF2B5EF4-FFF2-40B4-BE49-F238E27FC236}">
                    <a16:creationId xmlns=""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2" name="Google Shape;771;p25">
                  <a:extLst>
                    <a:ext uri="{FF2B5EF4-FFF2-40B4-BE49-F238E27FC236}">
                      <a16:creationId xmlns=""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14" name="Google Shape;772;p25">
                <a:extLst>
                  <a:ext uri="{FF2B5EF4-FFF2-40B4-BE49-F238E27FC236}">
                    <a16:creationId xmlns=""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0" name="Google Shape;774;p25">
                  <a:extLst>
                    <a:ext uri="{FF2B5EF4-FFF2-40B4-BE49-F238E27FC236}">
                      <a16:creationId xmlns=""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15" name="Google Shape;775;p25">
                <a:extLst>
                  <a:ext uri="{FF2B5EF4-FFF2-40B4-BE49-F238E27FC236}">
                    <a16:creationId xmlns=""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6" name="Google Shape;776;p25">
                <a:extLst>
                  <a:ext uri="{FF2B5EF4-FFF2-40B4-BE49-F238E27FC236}">
                    <a16:creationId xmlns=""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7" name="Google Shape;777;p25">
                <a:extLst>
                  <a:ext uri="{FF2B5EF4-FFF2-40B4-BE49-F238E27FC236}">
                    <a16:creationId xmlns=""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8" name="Google Shape;778;p25">
                <a:extLst>
                  <a:ext uri="{FF2B5EF4-FFF2-40B4-BE49-F238E27FC236}">
                    <a16:creationId xmlns=""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pic>
        <p:nvPicPr>
          <p:cNvPr id="236" name="Picture 235">
            <a:extLst>
              <a:ext uri="{FF2B5EF4-FFF2-40B4-BE49-F238E27FC236}">
                <a16:creationId xmlns=""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364" y="3906958"/>
            <a:ext cx="1154344" cy="861550"/>
          </a:xfrm>
          <a:prstGeom prst="rect">
            <a:avLst/>
          </a:prstGeom>
        </p:spPr>
      </p:pic>
      <p:pic>
        <p:nvPicPr>
          <p:cNvPr id="237" name="Picture 236">
            <a:extLst>
              <a:ext uri="{FF2B5EF4-FFF2-40B4-BE49-F238E27FC236}">
                <a16:creationId xmlns=""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4657" y="2741301"/>
            <a:ext cx="728696" cy="723838"/>
          </a:xfrm>
          <a:prstGeom prst="rect">
            <a:avLst/>
          </a:prstGeom>
        </p:spPr>
      </p:pic>
      <p:pic>
        <p:nvPicPr>
          <p:cNvPr id="239" name="Picture 238">
            <a:extLst>
              <a:ext uri="{FF2B5EF4-FFF2-40B4-BE49-F238E27FC236}">
                <a16:creationId xmlns=""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7167" y="5299554"/>
            <a:ext cx="728696" cy="723838"/>
          </a:xfrm>
          <a:prstGeom prst="rect">
            <a:avLst/>
          </a:prstGeom>
        </p:spPr>
      </p:pic>
      <p:pic>
        <p:nvPicPr>
          <p:cNvPr id="181" name="Am-thanh-tra-loi-sai-www_nhacchuongvui_com">
            <a:hlinkClick r:id="" action="ppaction://media"/>
            <a:extLst>
              <a:ext uri="{FF2B5EF4-FFF2-40B4-BE49-F238E27FC236}">
                <a16:creationId xmlns="" xmlns:a16="http://schemas.microsoft.com/office/drawing/2014/main" id="{CA883DAF-D6AD-47BB-9BAA-8732B15707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2" name="Am-thanh-tra-loi-sai-www_nhacchuongvui_com">
            <a:hlinkClick r:id="" action="ppaction://media"/>
            <a:extLst>
              <a:ext uri="{FF2B5EF4-FFF2-40B4-BE49-F238E27FC236}">
                <a16:creationId xmlns="" xmlns:a16="http://schemas.microsoft.com/office/drawing/2014/main" id="{287C38DC-1335-4E25-BF1E-0BD9BD3776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3" name="Am-thanh-tra-loi-sai-www_nhacchuongvui_com">
            <a:hlinkClick r:id="" action="ppaction://media"/>
            <a:extLst>
              <a:ext uri="{FF2B5EF4-FFF2-40B4-BE49-F238E27FC236}">
                <a16:creationId xmlns="" xmlns:a16="http://schemas.microsoft.com/office/drawing/2014/main" id="{38D3C70E-B7AD-4F47-B9AE-6528941179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23" name="Am-thanh-tra-loi-sai-www_nhacchuongvui_com">
            <a:hlinkClick r:id="" action="ppaction://media"/>
            <a:extLst>
              <a:ext uri="{FF2B5EF4-FFF2-40B4-BE49-F238E27FC236}">
                <a16:creationId xmlns="" xmlns:a16="http://schemas.microsoft.com/office/drawing/2014/main" id="{EDB33C5B-7C2E-446A-B0A8-0DDA801162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24" name="Am-thanh-tra-loi-dung-www_nhacchuongvui_com">
            <a:hlinkClick r:id="" action="ppaction://media"/>
            <a:extLst>
              <a:ext uri="{FF2B5EF4-FFF2-40B4-BE49-F238E27FC236}">
                <a16:creationId xmlns="" xmlns:a16="http://schemas.microsoft.com/office/drawing/2014/main" id="{2D550BA0-E4EA-4BDF-975E-C4A8A4DB88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25" name="图片 4">
            <a:extLst>
              <a:ext uri="{FF2B5EF4-FFF2-40B4-BE49-F238E27FC236}">
                <a16:creationId xmlns="" xmlns:a16="http://schemas.microsoft.com/office/drawing/2014/main" id="{50DA5E61-DB60-468B-B2CD-66253CBD345F}"/>
              </a:ext>
            </a:extLst>
          </p:cNvPr>
          <p:cNvPicPr>
            <a:picLocks noChangeAspect="1"/>
          </p:cNvPicPr>
          <p:nvPr/>
        </p:nvPicPr>
        <p:blipFill>
          <a:blip r:embed="rId9"/>
          <a:stretch>
            <a:fillRect/>
          </a:stretch>
        </p:blipFill>
        <p:spPr>
          <a:xfrm flipH="1">
            <a:off x="-197433" y="3862081"/>
            <a:ext cx="2670199" cy="3053775"/>
          </a:xfrm>
          <a:prstGeom prst="rect">
            <a:avLst/>
          </a:prstGeom>
        </p:spPr>
      </p:pic>
      <p:sp>
        <p:nvSpPr>
          <p:cNvPr id="3"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333333"/>
                </a:solidFill>
                <a:effectLst/>
                <a:latin typeface="Roboto" panose="02000000000000000000" pitchFamily="2" charset="0"/>
              </a:rPr>
              <a:t>38</a:t>
            </a:r>
            <a:r>
              <a:rPr kumimoji="0" lang="en-US" altLang="en-US" sz="1100" b="0" i="0" u="none" strike="noStrike" cap="none" normalizeH="0" baseline="0">
                <a:ln>
                  <a:noFill/>
                </a:ln>
                <a:solidFill>
                  <a:srgbClr val="333333"/>
                </a:solidFill>
                <a:effectLst/>
                <a:latin typeface="MathJax_Math-italic"/>
              </a:rPr>
              <a:t>o</a:t>
            </a:r>
            <a:r>
              <a:rPr kumimoji="0" lang="en-US" altLang="en-US" sz="1300" b="0" i="0" u="none" strike="noStrike" cap="none" normalizeH="0" baseline="0">
                <a:ln>
                  <a:noFill/>
                </a:ln>
                <a:solidFill>
                  <a:srgbClr val="333333"/>
                </a:solidFill>
                <a:effectLst/>
                <a:latin typeface="Roboto" panose="02000000000000000000" pitchFamily="2" charset="0"/>
              </a:rPr>
              <a:t>C</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333333"/>
                </a:solidFill>
                <a:effectLst/>
                <a:latin typeface="MathJax_Math-italic"/>
              </a:rPr>
              <a:t>o</a:t>
            </a:r>
            <a:r>
              <a:rPr kumimoji="0" lang="en-US" altLang="en-US" sz="1300" b="0" i="0" u="none" strike="noStrike" cap="none" normalizeH="0" baseline="0">
                <a:ln>
                  <a:noFill/>
                </a:ln>
                <a:solidFill>
                  <a:srgbClr val="333333"/>
                </a:solidFill>
                <a:effectLst/>
                <a:latin typeface="Roboto" panose="02000000000000000000" pitchFamily="2" charset="0"/>
              </a:rPr>
              <a:t>C</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 name="Rectangle 4"/>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333333"/>
                </a:solidFill>
                <a:effectLst/>
                <a:latin typeface="Roboto" panose="02000000000000000000" pitchFamily="2" charset="0"/>
              </a:rPr>
              <a:t/>
            </a:r>
            <a:br>
              <a:rPr kumimoji="0" lang="en-US" altLang="en-US" sz="1500" b="0" i="0" u="none" strike="noStrike" cap="none" normalizeH="0" baseline="0">
                <a:ln>
                  <a:noFill/>
                </a:ln>
                <a:solidFill>
                  <a:srgbClr val="333333"/>
                </a:solidFill>
                <a:effectLst/>
                <a:latin typeface="Roboto" panose="02000000000000000000" pitchFamily="2" charset="0"/>
              </a:rPr>
            </a:br>
            <a:r>
              <a:rPr kumimoji="0" lang="en-US" altLang="en-US" sz="1100" b="0" i="0" u="none" strike="noStrike" cap="none" normalizeH="0" baseline="0">
                <a:ln>
                  <a:noFill/>
                </a:ln>
                <a:solidFill>
                  <a:srgbClr val="333333"/>
                </a:solidFill>
                <a:effectLst/>
                <a:latin typeface="MathJax_Math-italic"/>
              </a:rPr>
              <a:t>o</a:t>
            </a:r>
            <a:r>
              <a:rPr kumimoji="0" lang="en-US" altLang="en-US" sz="1300" b="0" i="0" u="none" strike="noStrike" cap="none" normalizeH="0" baseline="0">
                <a:ln>
                  <a:noFill/>
                </a:ln>
                <a:solidFill>
                  <a:srgbClr val="333333"/>
                </a:solidFill>
                <a:effectLst/>
                <a:latin typeface="Roboto" panose="02000000000000000000" pitchFamily="2" charset="0"/>
              </a:rPr>
              <a:t>C</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 name="Picture 3">
            <a:extLst>
              <a:ext uri="{FF2B5EF4-FFF2-40B4-BE49-F238E27FC236}">
                <a16:creationId xmlns="" xmlns:a16="http://schemas.microsoft.com/office/drawing/2014/main" id="{E722F4B9-1035-905F-00B7-E43FCB263277}"/>
              </a:ext>
            </a:extLst>
          </p:cNvPr>
          <p:cNvPicPr>
            <a:picLocks noChangeAspect="1"/>
          </p:cNvPicPr>
          <p:nvPr/>
        </p:nvPicPr>
        <p:blipFill>
          <a:blip r:embed="rId10"/>
          <a:stretch>
            <a:fillRect/>
          </a:stretch>
        </p:blipFill>
        <p:spPr>
          <a:xfrm>
            <a:off x="2029923" y="6905437"/>
            <a:ext cx="8132153" cy="1954228"/>
          </a:xfrm>
          <a:prstGeom prst="rect">
            <a:avLst/>
          </a:prstGeom>
        </p:spPr>
      </p:pic>
    </p:spTree>
    <p:extLst>
      <p:ext uri="{BB962C8B-B14F-4D97-AF65-F5344CB8AC3E}">
        <p14:creationId xmlns:p14="http://schemas.microsoft.com/office/powerpoint/2010/main" val="3994984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dissolve">
                                      <p:cBhvr>
                                        <p:cTn id="7" dur="500"/>
                                        <p:tgtEl>
                                          <p:spTgt spid="225"/>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183"/>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085" fill="hold"/>
                                        <p:tgtEl>
                                          <p:spTgt spid="224"/>
                                        </p:tgtEl>
                                      </p:cBhvr>
                                    </p:cmd>
                                  </p:childTnLst>
                                </p:cTn>
                              </p:par>
                              <p:par>
                                <p:cTn id="42" presetID="10" presetClass="entr" presetSubtype="0" fill="hold" nodeType="withEffect">
                                  <p:stCondLst>
                                    <p:cond delay="0"/>
                                  </p:stCondLst>
                                  <p:childTnLst>
                                    <p:set>
                                      <p:cBhvr>
                                        <p:cTn id="43" dur="1" fill="hold">
                                          <p:stCondLst>
                                            <p:cond delay="0"/>
                                          </p:stCondLst>
                                        </p:cTn>
                                        <p:tgtEl>
                                          <p:spTgt spid="236"/>
                                        </p:tgtEl>
                                        <p:attrNameLst>
                                          <p:attrName>style.visibility</p:attrName>
                                        </p:attrNameLst>
                                      </p:cBhvr>
                                      <p:to>
                                        <p:strVal val="visible"/>
                                      </p:to>
                                    </p:set>
                                    <p:animEffect transition="in" filter="fade">
                                      <p:cBhvr>
                                        <p:cTn id="44" dur="500"/>
                                        <p:tgtEl>
                                          <p:spTgt spid="236"/>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150" fill="hold"/>
                                        <p:tgtEl>
                                          <p:spTgt spid="223"/>
                                        </p:tgtEl>
                                      </p:cBhvr>
                                    </p:cmd>
                                  </p:childTnLst>
                                </p:cTn>
                              </p:par>
                              <p:par>
                                <p:cTn id="50" presetID="10" presetClass="entr" presetSubtype="0" fill="hold" nodeType="withEffect">
                                  <p:stCondLst>
                                    <p:cond delay="0"/>
                                  </p:stCondLst>
                                  <p:childTnLst>
                                    <p:set>
                                      <p:cBhvr>
                                        <p:cTn id="51" dur="1" fill="hold">
                                          <p:stCondLst>
                                            <p:cond delay="0"/>
                                          </p:stCondLst>
                                        </p:cTn>
                                        <p:tgtEl>
                                          <p:spTgt spid="239"/>
                                        </p:tgtEl>
                                        <p:attrNameLst>
                                          <p:attrName>style.visibility</p:attrName>
                                        </p:attrNameLst>
                                      </p:cBhvr>
                                      <p:to>
                                        <p:strVal val="visible"/>
                                      </p:to>
                                    </p:set>
                                    <p:animEffect transition="in" filter="fade">
                                      <p:cBhvr>
                                        <p:cTn id="52" dur="500"/>
                                        <p:tgtEl>
                                          <p:spTgt spid="239"/>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181"/>
                </p:tgtEl>
              </p:cMediaNode>
            </p:audio>
            <p:audio>
              <p:cMediaNode vol="80000">
                <p:cTn id="54" fill="hold" display="0">
                  <p:stCondLst>
                    <p:cond delay="indefinite"/>
                  </p:stCondLst>
                  <p:endCondLst>
                    <p:cond evt="onStopAudio" delay="0">
                      <p:tgtEl>
                        <p:sldTgt/>
                      </p:tgtEl>
                    </p:cond>
                  </p:endCondLst>
                </p:cTn>
                <p:tgtEl>
                  <p:spTgt spid="182"/>
                </p:tgtEl>
              </p:cMediaNode>
            </p:audio>
            <p:audio>
              <p:cMediaNode vol="80000">
                <p:cTn id="55" fill="hold" display="0">
                  <p:stCondLst>
                    <p:cond delay="indefinite"/>
                  </p:stCondLst>
                  <p:endCondLst>
                    <p:cond evt="onStopAudio" delay="0">
                      <p:tgtEl>
                        <p:sldTgt/>
                      </p:tgtEl>
                    </p:cond>
                  </p:endCondLst>
                </p:cTn>
                <p:tgtEl>
                  <p:spTgt spid="183"/>
                </p:tgtEl>
              </p:cMediaNode>
            </p:audio>
            <p:audio>
              <p:cMediaNode vol="80000">
                <p:cTn id="56" fill="hold" display="0">
                  <p:stCondLst>
                    <p:cond delay="indefinite"/>
                  </p:stCondLst>
                  <p:endCondLst>
                    <p:cond evt="onStopAudio" delay="0">
                      <p:tgtEl>
                        <p:sldTgt/>
                      </p:tgtEl>
                    </p:cond>
                  </p:endCondLst>
                </p:cTn>
                <p:tgtEl>
                  <p:spTgt spid="223"/>
                </p:tgtEl>
              </p:cMediaNode>
            </p:audio>
            <p:audio>
              <p:cMediaNode vol="80000">
                <p:cTn id="57" fill="hold" display="0">
                  <p:stCondLst>
                    <p:cond delay="indefinite"/>
                  </p:stCondLst>
                  <p:endCondLst>
                    <p:cond evt="onStopAudio" delay="0">
                      <p:tgtEl>
                        <p:sldTgt/>
                      </p:tgtEl>
                    </p:cond>
                  </p:endCondLst>
                </p:cTn>
                <p:tgtEl>
                  <p:spTgt spid="2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743BE031-FB3F-7A65-2D11-BFDF4A023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 xmlns:a16="http://schemas.microsoft.com/office/drawing/2014/main" id="{453E606D-F455-5FC2-89A2-764DA2250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 xmlns:a16="http://schemas.microsoft.com/office/drawing/2014/main" id="{42687F93-B4C9-A0A5-D2CB-A7BCF558A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 xmlns:a16="http://schemas.microsoft.com/office/drawing/2014/main" id="{C970856F-D43A-B85C-DE91-4A21D5004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 xmlns:a16="http://schemas.microsoft.com/office/drawing/2014/main" id="{32F6C48A-CFE0-641F-17A1-C0392A9A3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pic>
        <p:nvPicPr>
          <p:cNvPr id="31" name="图片 30">
            <a:extLst>
              <a:ext uri="{FF2B5EF4-FFF2-40B4-BE49-F238E27FC236}">
                <a16:creationId xmlns="" xmlns:a16="http://schemas.microsoft.com/office/drawing/2014/main" id="{AF1A2813-B2E5-B2ED-08D0-98835C67DB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9524" y="4730301"/>
            <a:ext cx="2296413" cy="2296413"/>
          </a:xfrm>
          <a:prstGeom prst="rect">
            <a:avLst/>
          </a:prstGeom>
        </p:spPr>
      </p:pic>
      <p:pic>
        <p:nvPicPr>
          <p:cNvPr id="28" name="Picture 27">
            <a:extLst>
              <a:ext uri="{FF2B5EF4-FFF2-40B4-BE49-F238E27FC236}">
                <a16:creationId xmlns="" xmlns:a16="http://schemas.microsoft.com/office/drawing/2014/main" id="{416AA52A-2568-3B14-1382-2943F1A7FFD1}"/>
              </a:ext>
            </a:extLst>
          </p:cNvPr>
          <p:cNvPicPr>
            <a:picLocks noChangeAspect="1"/>
          </p:cNvPicPr>
          <p:nvPr/>
        </p:nvPicPr>
        <p:blipFill>
          <a:blip r:embed="rId8"/>
          <a:stretch>
            <a:fillRect/>
          </a:stretch>
        </p:blipFill>
        <p:spPr>
          <a:xfrm>
            <a:off x="1801478" y="726181"/>
            <a:ext cx="1523956" cy="1508868"/>
          </a:xfrm>
          <a:prstGeom prst="rect">
            <a:avLst/>
          </a:prstGeom>
        </p:spPr>
      </p:pic>
      <p:pic>
        <p:nvPicPr>
          <p:cNvPr id="30" name="Picture 29">
            <a:extLst>
              <a:ext uri="{FF2B5EF4-FFF2-40B4-BE49-F238E27FC236}">
                <a16:creationId xmlns="" xmlns:a16="http://schemas.microsoft.com/office/drawing/2014/main" id="{EC5E0FEB-D52F-480D-A70B-D86272B7984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9325"/>
          <a:stretch/>
        </p:blipFill>
        <p:spPr>
          <a:xfrm>
            <a:off x="2931060" y="6094719"/>
            <a:ext cx="774154" cy="798766"/>
          </a:xfrm>
          <a:prstGeom prst="rect">
            <a:avLst/>
          </a:prstGeom>
        </p:spPr>
      </p:pic>
      <p:pic>
        <p:nvPicPr>
          <p:cNvPr id="2" name="Picture 1"/>
          <p:cNvPicPr>
            <a:picLocks noChangeAspect="1"/>
          </p:cNvPicPr>
          <p:nvPr/>
        </p:nvPicPr>
        <p:blipFill>
          <a:blip r:embed="rId10"/>
          <a:stretch>
            <a:fillRect/>
          </a:stretch>
        </p:blipFill>
        <p:spPr>
          <a:xfrm>
            <a:off x="894736" y="1780284"/>
            <a:ext cx="10228170" cy="4882940"/>
          </a:xfrm>
          <a:prstGeom prst="rect">
            <a:avLst/>
          </a:prstGeom>
        </p:spPr>
      </p:pic>
      <p:pic>
        <p:nvPicPr>
          <p:cNvPr id="3" name="Picture 2"/>
          <p:cNvPicPr>
            <a:picLocks noChangeAspect="1"/>
          </p:cNvPicPr>
          <p:nvPr/>
        </p:nvPicPr>
        <p:blipFill>
          <a:blip r:embed="rId11"/>
          <a:stretch>
            <a:fillRect/>
          </a:stretch>
        </p:blipFill>
        <p:spPr>
          <a:xfrm>
            <a:off x="3772802" y="863408"/>
            <a:ext cx="4298053" cy="1072989"/>
          </a:xfrm>
          <a:prstGeom prst="rect">
            <a:avLst/>
          </a:prstGeom>
        </p:spPr>
      </p:pic>
      <p:pic>
        <p:nvPicPr>
          <p:cNvPr id="4" name="Picture 3">
            <a:extLst>
              <a:ext uri="{FF2B5EF4-FFF2-40B4-BE49-F238E27FC236}">
                <a16:creationId xmlns="" xmlns:a16="http://schemas.microsoft.com/office/drawing/2014/main" id="{3904B0DE-C009-55CA-4C2B-67683BE62BEC}"/>
              </a:ext>
            </a:extLst>
          </p:cNvPr>
          <p:cNvPicPr>
            <a:picLocks noChangeAspect="1"/>
          </p:cNvPicPr>
          <p:nvPr/>
        </p:nvPicPr>
        <p:blipFill>
          <a:blip r:embed="rId12"/>
          <a:stretch>
            <a:fillRect/>
          </a:stretch>
        </p:blipFill>
        <p:spPr>
          <a:xfrm>
            <a:off x="2029923" y="6905437"/>
            <a:ext cx="8132153" cy="1954228"/>
          </a:xfrm>
          <a:prstGeom prst="rect">
            <a:avLst/>
          </a:prstGeom>
        </p:spPr>
      </p:pic>
    </p:spTree>
    <p:extLst>
      <p:ext uri="{BB962C8B-B14F-4D97-AF65-F5344CB8AC3E}">
        <p14:creationId xmlns:p14="http://schemas.microsoft.com/office/powerpoint/2010/main" val="12700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743BE031-FB3F-7A65-2D11-BFDF4A023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 xmlns:a16="http://schemas.microsoft.com/office/drawing/2014/main" id="{453E606D-F455-5FC2-89A2-764DA2250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 xmlns:a16="http://schemas.microsoft.com/office/drawing/2014/main" id="{42687F93-B4C9-A0A5-D2CB-A7BCF558A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 xmlns:a16="http://schemas.microsoft.com/office/drawing/2014/main" id="{C970856F-D43A-B85C-DE91-4A21D5004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 xmlns:a16="http://schemas.microsoft.com/office/drawing/2014/main" id="{32F6C48A-CFE0-641F-17A1-C0392A9A3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6164" y="2273481"/>
            <a:ext cx="782730" cy="782730"/>
          </a:xfrm>
          <a:prstGeom prst="rect">
            <a:avLst/>
          </a:prstGeom>
        </p:spPr>
      </p:pic>
      <p:pic>
        <p:nvPicPr>
          <p:cNvPr id="31" name="图片 30">
            <a:extLst>
              <a:ext uri="{FF2B5EF4-FFF2-40B4-BE49-F238E27FC236}">
                <a16:creationId xmlns="" xmlns:a16="http://schemas.microsoft.com/office/drawing/2014/main" id="{AF1A2813-B2E5-B2ED-08D0-98835C67DB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97961" y="4201346"/>
            <a:ext cx="2853818" cy="2853818"/>
          </a:xfrm>
          <a:prstGeom prst="rect">
            <a:avLst/>
          </a:prstGeom>
        </p:spPr>
      </p:pic>
      <p:pic>
        <p:nvPicPr>
          <p:cNvPr id="36" name="图片 35">
            <a:extLst>
              <a:ext uri="{FF2B5EF4-FFF2-40B4-BE49-F238E27FC236}">
                <a16:creationId xmlns="" xmlns:a16="http://schemas.microsoft.com/office/drawing/2014/main" id="{8C7D17C1-94DF-0DB3-660D-E2D2F5F4011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12607" y="4797904"/>
            <a:ext cx="3507725" cy="2158678"/>
          </a:xfrm>
          <a:prstGeom prst="rect">
            <a:avLst/>
          </a:prstGeom>
        </p:spPr>
      </p:pic>
      <p:sp>
        <p:nvSpPr>
          <p:cNvPr id="2" name="Rectangle 1">
            <a:extLst>
              <a:ext uri="{FF2B5EF4-FFF2-40B4-BE49-F238E27FC236}">
                <a16:creationId xmlns="" xmlns:a16="http://schemas.microsoft.com/office/drawing/2014/main" id="{2A29779A-6FCC-D120-E7FC-12332AF1BCFA}"/>
              </a:ext>
            </a:extLst>
          </p:cNvPr>
          <p:cNvSpPr/>
          <p:nvPr/>
        </p:nvSpPr>
        <p:spPr>
          <a:xfrm>
            <a:off x="3390194" y="1131747"/>
            <a:ext cx="5411611" cy="923330"/>
          </a:xfrm>
          <a:prstGeom prst="rect">
            <a:avLst/>
          </a:prstGeom>
          <a:noFill/>
        </p:spPr>
        <p:txBody>
          <a:bodyPr wrap="none" lIns="91440" tIns="45720" rIns="91440" bIns="45720">
            <a:spAutoFit/>
          </a:bodyPr>
          <a:lstStyle/>
          <a:p>
            <a:pPr algn="ctr"/>
            <a:r>
              <a:rPr lang="en-US" sz="5400" b="1" cap="none" spc="0">
                <a:ln w="22225">
                  <a:solidFill>
                    <a:schemeClr val="accent2"/>
                  </a:solidFill>
                  <a:prstDash val="solid"/>
                </a:ln>
                <a:solidFill>
                  <a:schemeClr val="accent2">
                    <a:lumMod val="40000"/>
                    <a:lumOff val="60000"/>
                  </a:schemeClr>
                </a:solidFill>
                <a:effectLst/>
              </a:rPr>
              <a:t>YÊU CẦU CẦN ĐẠT</a:t>
            </a:r>
          </a:p>
        </p:txBody>
      </p:sp>
      <p:sp>
        <p:nvSpPr>
          <p:cNvPr id="4" name="TextBox 3">
            <a:extLst>
              <a:ext uri="{FF2B5EF4-FFF2-40B4-BE49-F238E27FC236}">
                <a16:creationId xmlns="" xmlns:a16="http://schemas.microsoft.com/office/drawing/2014/main" id="{63A5A9F4-57F7-05E9-1D28-F16E9EB86484}"/>
              </a:ext>
            </a:extLst>
          </p:cNvPr>
          <p:cNvSpPr txBox="1"/>
          <p:nvPr/>
        </p:nvSpPr>
        <p:spPr>
          <a:xfrm>
            <a:off x="2268426" y="2343715"/>
            <a:ext cx="7934632" cy="954107"/>
          </a:xfrm>
          <a:prstGeom prst="rect">
            <a:avLst/>
          </a:prstGeom>
          <a:noFill/>
        </p:spPr>
        <p:txBody>
          <a:bodyPr wrap="square">
            <a:spAutoFit/>
          </a:bodyPr>
          <a:lstStyle/>
          <a:p>
            <a:pPr marL="0" marR="0" algn="just">
              <a:spcBef>
                <a:spcPts val="0"/>
              </a:spcBef>
              <a:spcAft>
                <a:spcPts val="0"/>
              </a:spcAft>
            </a:pPr>
            <a:r>
              <a:rPr lang="en-US" sz="2800">
                <a:solidFill>
                  <a:srgbClr val="00B050"/>
                </a:solidFill>
                <a:effectLst/>
                <a:latin typeface="Times New Roman" panose="02020603050405020304" pitchFamily="18" charset="0"/>
                <a:ea typeface="Times New Roman" panose="02020603050405020304" pitchFamily="18" charset="0"/>
              </a:rPr>
              <a:t>- </a:t>
            </a:r>
            <a:r>
              <a:rPr lang="vi-VN" sz="2800">
                <a:solidFill>
                  <a:srgbClr val="00B050"/>
                </a:solidFill>
                <a:effectLst/>
                <a:latin typeface="Times New Roman" panose="02020603050405020304" pitchFamily="18" charset="0"/>
                <a:ea typeface="Times New Roman" panose="02020603050405020304" pitchFamily="18" charset="0"/>
              </a:rPr>
              <a:t>Nhiệt có thể truyền từ vật này sang vật khác hoặc phần này sang phần khác của một vật.</a:t>
            </a:r>
            <a:endParaRPr lang="en-US" sz="2400">
              <a:solidFill>
                <a:srgbClr val="00B050"/>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 xmlns:a16="http://schemas.microsoft.com/office/drawing/2014/main" id="{BB77BECE-D7F9-5E15-B451-62068FDA3F1E}"/>
              </a:ext>
            </a:extLst>
          </p:cNvPr>
          <p:cNvSpPr txBox="1"/>
          <p:nvPr/>
        </p:nvSpPr>
        <p:spPr>
          <a:xfrm>
            <a:off x="2268426" y="3347322"/>
            <a:ext cx="8084942" cy="1384995"/>
          </a:xfrm>
          <a:prstGeom prst="rect">
            <a:avLst/>
          </a:prstGeom>
          <a:noFill/>
        </p:spPr>
        <p:txBody>
          <a:bodyPr wrap="square">
            <a:spAutoFit/>
          </a:bodyPr>
          <a:lstStyle/>
          <a:p>
            <a:pPr marL="0" marR="0" algn="just">
              <a:spcBef>
                <a:spcPts val="0"/>
              </a:spcBef>
              <a:spcAft>
                <a:spcPts val="0"/>
              </a:spcAft>
            </a:pPr>
            <a:r>
              <a:rPr lang="vi-VN" sz="2800">
                <a:solidFill>
                  <a:srgbClr val="00B050"/>
                </a:solidFill>
                <a:effectLst/>
                <a:latin typeface="Times New Roman" panose="02020603050405020304" pitchFamily="18" charset="0"/>
                <a:ea typeface="Times New Roman" panose="02020603050405020304" pitchFamily="18" charset="0"/>
              </a:rPr>
              <a:t>-</a:t>
            </a:r>
            <a:r>
              <a:rPr lang="en-US" sz="2800">
                <a:solidFill>
                  <a:srgbClr val="00B050"/>
                </a:solidFill>
                <a:effectLst/>
                <a:latin typeface="Times New Roman" panose="02020603050405020304" pitchFamily="18" charset="0"/>
                <a:ea typeface="Times New Roman" panose="02020603050405020304" pitchFamily="18" charset="0"/>
              </a:rPr>
              <a:t> </a:t>
            </a:r>
            <a:r>
              <a:rPr lang="vi-VN" sz="2800">
                <a:solidFill>
                  <a:srgbClr val="00B050"/>
                </a:solidFill>
                <a:effectLst/>
                <a:latin typeface="Times New Roman" panose="02020603050405020304" pitchFamily="18" charset="0"/>
                <a:ea typeface="Times New Roman" panose="02020603050405020304" pitchFamily="18" charset="0"/>
              </a:rPr>
              <a:t>Vận dụng được kiến thức nhiệt truyền từ vật nóng hơn sang vật lạnh hơn để giải thích, đưa ra cách làm vật nóng lên hay lạnh đi trong tình huống đơn giản.</a:t>
            </a:r>
            <a:endParaRPr lang="en-US" sz="2400">
              <a:solidFill>
                <a:srgbClr val="00B050"/>
              </a:solidFill>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 xmlns:a16="http://schemas.microsoft.com/office/drawing/2014/main" id="{9CBBE77D-F8EA-B80B-8B43-C10CA889097F}"/>
              </a:ext>
            </a:extLst>
          </p:cNvPr>
          <p:cNvPicPr>
            <a:picLocks noChangeAspect="1"/>
          </p:cNvPicPr>
          <p:nvPr/>
        </p:nvPicPr>
        <p:blipFill>
          <a:blip r:embed="rId9"/>
          <a:stretch>
            <a:fillRect/>
          </a:stretch>
        </p:blipFill>
        <p:spPr>
          <a:xfrm>
            <a:off x="2029923" y="6905437"/>
            <a:ext cx="8132153" cy="1954228"/>
          </a:xfrm>
          <a:prstGeom prst="rect">
            <a:avLst/>
          </a:prstGeom>
        </p:spPr>
      </p:pic>
    </p:spTree>
    <p:extLst>
      <p:ext uri="{BB962C8B-B14F-4D97-AF65-F5344CB8AC3E}">
        <p14:creationId xmlns:p14="http://schemas.microsoft.com/office/powerpoint/2010/main" val="272245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743BE031-FB3F-7A65-2D11-BFDF4A023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 xmlns:a16="http://schemas.microsoft.com/office/drawing/2014/main" id="{453E606D-F455-5FC2-89A2-764DA2250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 xmlns:a16="http://schemas.microsoft.com/office/drawing/2014/main" id="{42687F93-B4C9-A0A5-D2CB-A7BCF558A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 xmlns:a16="http://schemas.microsoft.com/office/drawing/2014/main" id="{C970856F-D43A-B85C-DE91-4A21D5004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 xmlns:a16="http://schemas.microsoft.com/office/drawing/2014/main" id="{32F6C48A-CFE0-641F-17A1-C0392A9A3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6164" y="2273481"/>
            <a:ext cx="782730" cy="782730"/>
          </a:xfrm>
          <a:prstGeom prst="rect">
            <a:avLst/>
          </a:prstGeom>
        </p:spPr>
      </p:pic>
      <p:pic>
        <p:nvPicPr>
          <p:cNvPr id="31" name="图片 30">
            <a:extLst>
              <a:ext uri="{FF2B5EF4-FFF2-40B4-BE49-F238E27FC236}">
                <a16:creationId xmlns="" xmlns:a16="http://schemas.microsoft.com/office/drawing/2014/main" id="{AF1A2813-B2E5-B2ED-08D0-98835C67DB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8268" y="2318148"/>
            <a:ext cx="3327204" cy="3327204"/>
          </a:xfrm>
          <a:prstGeom prst="rect">
            <a:avLst/>
          </a:prstGeom>
        </p:spPr>
      </p:pic>
      <p:pic>
        <p:nvPicPr>
          <p:cNvPr id="36" name="图片 35">
            <a:extLst>
              <a:ext uri="{FF2B5EF4-FFF2-40B4-BE49-F238E27FC236}">
                <a16:creationId xmlns="" xmlns:a16="http://schemas.microsoft.com/office/drawing/2014/main" id="{8C7D17C1-94DF-0DB3-660D-E2D2F5F4011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24607" y="3162899"/>
            <a:ext cx="3507725" cy="2158678"/>
          </a:xfrm>
          <a:prstGeom prst="rect">
            <a:avLst/>
          </a:prstGeom>
        </p:spPr>
      </p:pic>
      <p:pic>
        <p:nvPicPr>
          <p:cNvPr id="10" name="Picture 9"/>
          <p:cNvPicPr>
            <a:picLocks noChangeAspect="1"/>
          </p:cNvPicPr>
          <p:nvPr/>
        </p:nvPicPr>
        <p:blipFill>
          <a:blip r:embed="rId9"/>
          <a:stretch>
            <a:fillRect/>
          </a:stretch>
        </p:blipFill>
        <p:spPr>
          <a:xfrm>
            <a:off x="2973806" y="1166507"/>
            <a:ext cx="5334462" cy="4340728"/>
          </a:xfrm>
          <a:prstGeom prst="rect">
            <a:avLst/>
          </a:prstGeom>
        </p:spPr>
      </p:pic>
    </p:spTree>
    <p:extLst>
      <p:ext uri="{BB962C8B-B14F-4D97-AF65-F5344CB8AC3E}">
        <p14:creationId xmlns:p14="http://schemas.microsoft.com/office/powerpoint/2010/main" val="372351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743BE031-FB3F-7A65-2D11-BFDF4A023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 xmlns:a16="http://schemas.microsoft.com/office/drawing/2014/main" id="{453E606D-F455-5FC2-89A2-764DA2250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7761"/>
            <a:ext cx="12192000" cy="5805714"/>
          </a:xfrm>
          <a:prstGeom prst="rect">
            <a:avLst/>
          </a:prstGeom>
        </p:spPr>
      </p:pic>
      <p:pic>
        <p:nvPicPr>
          <p:cNvPr id="9" name="图片 8">
            <a:extLst>
              <a:ext uri="{FF2B5EF4-FFF2-40B4-BE49-F238E27FC236}">
                <a16:creationId xmlns="" xmlns:a16="http://schemas.microsoft.com/office/drawing/2014/main" id="{42687F93-B4C9-A0A5-D2CB-A7BCF558A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 xmlns:a16="http://schemas.microsoft.com/office/drawing/2014/main" id="{C970856F-D43A-B85C-DE91-4A21D5004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 xmlns:a16="http://schemas.microsoft.com/office/drawing/2014/main" id="{32F6C48A-CFE0-641F-17A1-C0392A9A3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8402" y="942808"/>
            <a:ext cx="782730" cy="782730"/>
          </a:xfrm>
          <a:prstGeom prst="rect">
            <a:avLst/>
          </a:prstGeom>
        </p:spPr>
      </p:pic>
      <p:pic>
        <p:nvPicPr>
          <p:cNvPr id="14" name="图片 13">
            <a:extLst>
              <a:ext uri="{FF2B5EF4-FFF2-40B4-BE49-F238E27FC236}">
                <a16:creationId xmlns="" xmlns:a16="http://schemas.microsoft.com/office/drawing/2014/main" id="{AC4780AC-62A9-11BA-2CFD-0780275010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0512" y="3543983"/>
            <a:ext cx="4236835" cy="4236835"/>
          </a:xfrm>
          <a:prstGeom prst="rect">
            <a:avLst/>
          </a:prstGeom>
        </p:spPr>
      </p:pic>
      <p:sp>
        <p:nvSpPr>
          <p:cNvPr id="13" name="文本框 75">
            <a:extLst>
              <a:ext uri="{FF2B5EF4-FFF2-40B4-BE49-F238E27FC236}">
                <a16:creationId xmlns="" xmlns:a16="http://schemas.microsoft.com/office/drawing/2014/main" id="{BBDC4616-25B4-4DC1-8A6C-71E3F5D678F0}"/>
              </a:ext>
            </a:extLst>
          </p:cNvPr>
          <p:cNvSpPr txBox="1"/>
          <p:nvPr/>
        </p:nvSpPr>
        <p:spPr>
          <a:xfrm>
            <a:off x="2211760" y="2059383"/>
            <a:ext cx="7361382" cy="193899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vi-VN" altLang="zh-CN" sz="6000" dirty="0">
                <a:solidFill>
                  <a:srgbClr val="C00000"/>
                </a:solidFill>
                <a:latin typeface="UTM Showcard" panose="02040603050506020204" pitchFamily="18" charset="0"/>
                <a:ea typeface="字魂151号-联盟综艺体" panose="00000500000000000000" charset="-122"/>
                <a:cs typeface="字魂151号-联盟综艺体" panose="00000500000000000000" charset="-122"/>
              </a:rPr>
              <a:t>HOẠT ĐỘNG 2:</a:t>
            </a:r>
          </a:p>
          <a:p>
            <a:pPr algn="ctr"/>
            <a:r>
              <a:rPr lang="vi-VN" altLang="zh-CN" sz="6000" dirty="0">
                <a:solidFill>
                  <a:srgbClr val="C00000"/>
                </a:solidFill>
                <a:latin typeface="UTM Showcard" panose="02040603050506020204" pitchFamily="18" charset="0"/>
                <a:ea typeface="字魂151号-联盟综艺体" panose="00000500000000000000" charset="-122"/>
                <a:cs typeface="字魂151号-联盟综艺体" panose="00000500000000000000" charset="-122"/>
              </a:rPr>
              <a:t>Sự truyền nhiệt </a:t>
            </a:r>
          </a:p>
        </p:txBody>
      </p:sp>
    </p:spTree>
    <p:extLst>
      <p:ext uri="{BB962C8B-B14F-4D97-AF65-F5344CB8AC3E}">
        <p14:creationId xmlns:p14="http://schemas.microsoft.com/office/powerpoint/2010/main" val="397324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4">
            <a:extLst>
              <a:ext uri="{FF2B5EF4-FFF2-40B4-BE49-F238E27FC236}">
                <a16:creationId xmlns="" xmlns:a16="http://schemas.microsoft.com/office/drawing/2014/main" id="{63B44561-F657-CE5C-5CAF-F1DF60096BD6}"/>
              </a:ext>
            </a:extLst>
          </p:cNvPr>
          <p:cNvSpPr/>
          <p:nvPr/>
        </p:nvSpPr>
        <p:spPr>
          <a:xfrm>
            <a:off x="3539613" y="403124"/>
            <a:ext cx="4532671" cy="106188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rPr>
              <a:t>CHUẨN BỊ</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sp>
        <p:nvSpPr>
          <p:cNvPr id="16" name="TextBox 15"/>
          <p:cNvSpPr txBox="1"/>
          <p:nvPr/>
        </p:nvSpPr>
        <p:spPr>
          <a:xfrm>
            <a:off x="1553496" y="1746816"/>
            <a:ext cx="5063613" cy="861774"/>
          </a:xfrm>
          <a:prstGeom prst="rect">
            <a:avLst/>
          </a:prstGeom>
          <a:noFill/>
        </p:spPr>
        <p:txBody>
          <a:bodyPr wrap="square" rtlCol="0">
            <a:spAutoFit/>
          </a:bodyPr>
          <a:lstStyle/>
          <a:p>
            <a:r>
              <a:rPr lang="vi-VN" sz="5000" dirty="0">
                <a:latin typeface="Cambria" panose="02040503050406030204" pitchFamily="18" charset="0"/>
                <a:ea typeface="Cambria" panose="02040503050406030204" pitchFamily="18" charset="0"/>
              </a:rPr>
              <a:t>- Cốc nước nóng.</a:t>
            </a:r>
            <a:endParaRPr lang="en-US" sz="5000" dirty="0">
              <a:latin typeface="Cambria" panose="02040503050406030204" pitchFamily="18" charset="0"/>
              <a:ea typeface="Cambria" panose="02040503050406030204" pitchFamily="18" charset="0"/>
            </a:endParaRPr>
          </a:p>
        </p:txBody>
      </p:sp>
      <p:sp>
        <p:nvSpPr>
          <p:cNvPr id="17" name="TextBox 16"/>
          <p:cNvSpPr txBox="1"/>
          <p:nvPr/>
        </p:nvSpPr>
        <p:spPr>
          <a:xfrm>
            <a:off x="1553496" y="2711556"/>
            <a:ext cx="5427407" cy="861774"/>
          </a:xfrm>
          <a:prstGeom prst="rect">
            <a:avLst/>
          </a:prstGeom>
          <a:noFill/>
        </p:spPr>
        <p:txBody>
          <a:bodyPr wrap="square" rtlCol="0">
            <a:spAutoFit/>
          </a:bodyPr>
          <a:lstStyle/>
          <a:p>
            <a:r>
              <a:rPr lang="vi-VN" sz="5000" dirty="0">
                <a:latin typeface="Cambria" panose="02040503050406030204" pitchFamily="18" charset="0"/>
                <a:ea typeface="Cambria" panose="02040503050406030204" pitchFamily="18" charset="0"/>
              </a:rPr>
              <a:t>- Cốc nước có đá.</a:t>
            </a:r>
            <a:endParaRPr lang="en-US" sz="5000" dirty="0">
              <a:latin typeface="Cambria" panose="02040503050406030204" pitchFamily="18" charset="0"/>
              <a:ea typeface="Cambria" panose="02040503050406030204" pitchFamily="18" charset="0"/>
            </a:endParaRPr>
          </a:p>
        </p:txBody>
      </p:sp>
      <p:sp>
        <p:nvSpPr>
          <p:cNvPr id="18" name="TextBox 17"/>
          <p:cNvSpPr txBox="1"/>
          <p:nvPr/>
        </p:nvSpPr>
        <p:spPr>
          <a:xfrm>
            <a:off x="1553497" y="3630873"/>
            <a:ext cx="6263148" cy="1631216"/>
          </a:xfrm>
          <a:prstGeom prst="rect">
            <a:avLst/>
          </a:prstGeom>
          <a:noFill/>
        </p:spPr>
        <p:txBody>
          <a:bodyPr wrap="square" rtlCol="0">
            <a:spAutoFit/>
          </a:bodyPr>
          <a:lstStyle/>
          <a:p>
            <a:r>
              <a:rPr lang="vi-VN" sz="5000" dirty="0">
                <a:latin typeface="Cambria" panose="02040503050406030204" pitchFamily="18" charset="0"/>
                <a:ea typeface="Cambria" panose="02040503050406030204" pitchFamily="18" charset="0"/>
              </a:rPr>
              <a:t>- Hai thìa kim loại giống nhau.</a:t>
            </a:r>
            <a:endParaRPr lang="en-US" sz="5000" dirty="0">
              <a:latin typeface="Cambria" panose="02040503050406030204" pitchFamily="18" charset="0"/>
              <a:ea typeface="Cambria" panose="02040503050406030204" pitchFamily="18" charset="0"/>
            </a:endParaRPr>
          </a:p>
        </p:txBody>
      </p:sp>
      <p:pic>
        <p:nvPicPr>
          <p:cNvPr id="19" name="图片 13">
            <a:extLst>
              <a:ext uri="{FF2B5EF4-FFF2-40B4-BE49-F238E27FC236}">
                <a16:creationId xmlns="" xmlns:a16="http://schemas.microsoft.com/office/drawing/2014/main" id="{AC4780AC-62A9-11BA-2CFD-0780275010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0968" y="1758253"/>
            <a:ext cx="5099747" cy="5099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Lst>
  </p:timing>
</p:sld>
</file>

<file path=ppt/theme/theme1.xml><?xml version="1.0" encoding="utf-8"?>
<a:theme xmlns:a="http://schemas.openxmlformats.org/drawingml/2006/main" name="Office 主题​​">
  <a:themeElements>
    <a:clrScheme name="自定义 1345">
      <a:dk1>
        <a:sysClr val="windowText" lastClr="000000"/>
      </a:dk1>
      <a:lt1>
        <a:sysClr val="window" lastClr="FFFFFF"/>
      </a:lt1>
      <a:dk2>
        <a:srgbClr val="44546A"/>
      </a:dk2>
      <a:lt2>
        <a:srgbClr val="E7E6E6"/>
      </a:lt2>
      <a:accent1>
        <a:srgbClr val="36A080"/>
      </a:accent1>
      <a:accent2>
        <a:srgbClr val="36A080"/>
      </a:accent2>
      <a:accent3>
        <a:srgbClr val="A5A5A5"/>
      </a:accent3>
      <a:accent4>
        <a:srgbClr val="FFC000"/>
      </a:accent4>
      <a:accent5>
        <a:srgbClr val="5B9BD5"/>
      </a:accent5>
      <a:accent6>
        <a:srgbClr val="70AD47"/>
      </a:accent6>
      <a:hlink>
        <a:srgbClr val="0563C1"/>
      </a:hlink>
      <a:folHlink>
        <a:srgbClr val="954F72"/>
      </a:folHlink>
    </a:clrScheme>
    <a:fontScheme name="ibnvv5ay">
      <a:majorFont>
        <a:latin typeface="思源黑体" panose="020F0302020204030204"/>
        <a:ea typeface="思源黑体"/>
        <a:cs typeface=""/>
      </a:majorFont>
      <a:minorFont>
        <a:latin typeface="思源黑体" panose="020F0502020204030204"/>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602</TotalTime>
  <Words>703</Words>
  <Application>Microsoft Office PowerPoint</Application>
  <PresentationFormat>Widescreen</PresentationFormat>
  <Paragraphs>78</Paragraphs>
  <Slides>26</Slides>
  <Notes>5</Notes>
  <HiddenSlides>0</HiddenSlides>
  <MMClips>15</MMClips>
  <ScaleCrop>false</ScaleCrop>
  <HeadingPairs>
    <vt:vector size="6" baseType="variant">
      <vt:variant>
        <vt:lpstr>Fonts Used</vt:lpstr>
      </vt:variant>
      <vt:variant>
        <vt:i4>25</vt:i4>
      </vt:variant>
      <vt:variant>
        <vt:lpstr>Theme</vt:lpstr>
      </vt:variant>
      <vt:variant>
        <vt:i4>5</vt:i4>
      </vt:variant>
      <vt:variant>
        <vt:lpstr>Slide Titles</vt:lpstr>
      </vt:variant>
      <vt:variant>
        <vt:i4>26</vt:i4>
      </vt:variant>
    </vt:vector>
  </HeadingPairs>
  <TitlesOfParts>
    <vt:vector size="56" baseType="lpstr">
      <vt:lpstr>宋体</vt:lpstr>
      <vt:lpstr>#9Slide03 Arima Madurai Black</vt:lpstr>
      <vt:lpstr>#9Slide05 SVNEgregio Script</vt:lpstr>
      <vt:lpstr>#9Slide07 HoneyCream</vt:lpstr>
      <vt:lpstr>#9Slide07 SFU Rhythm</vt:lpstr>
      <vt:lpstr>Abril Fatface</vt:lpstr>
      <vt:lpstr>Aldrich</vt:lpstr>
      <vt:lpstr>Arial</vt:lpstr>
      <vt:lpstr>Calibri</vt:lpstr>
      <vt:lpstr>Cambria</vt:lpstr>
      <vt:lpstr>Concert One</vt:lpstr>
      <vt:lpstr>Delius</vt:lpstr>
      <vt:lpstr>DM Sans</vt:lpstr>
      <vt:lpstr>MathJax_Math-italic</vt:lpstr>
      <vt:lpstr>Pompiere</vt:lpstr>
      <vt:lpstr>Roboto</vt:lpstr>
      <vt:lpstr>SVN-Newton</vt:lpstr>
      <vt:lpstr>Times New Roman</vt:lpstr>
      <vt:lpstr>UTM Showcard</vt:lpstr>
      <vt:lpstr>UVF Fiolex Girls</vt:lpstr>
      <vt:lpstr>字魂151号-联盟综艺体</vt:lpstr>
      <vt:lpstr>思源宋体 Medium</vt:lpstr>
      <vt:lpstr>思源黑体</vt:lpstr>
      <vt:lpstr>标小智龙珠体</vt:lpstr>
      <vt:lpstr>等线</vt:lpstr>
      <vt:lpstr>Office 主题​​</vt:lpstr>
      <vt:lpstr>SlidesMania</vt:lpstr>
      <vt:lpstr>1_SlidesMania</vt:lpstr>
      <vt:lpstr>2_SlidesMania</vt:lpstr>
      <vt:lpstr>3_SlidesMania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Măngnon</cp:keywords>
  <cp:lastModifiedBy>AutoBVT</cp:lastModifiedBy>
  <cp:revision>45</cp:revision>
  <dcterms:created xsi:type="dcterms:W3CDTF">2022-08-22T06:22:04Z</dcterms:created>
  <dcterms:modified xsi:type="dcterms:W3CDTF">2023-11-16T05:50:01Z</dcterms:modified>
</cp:coreProperties>
</file>