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91" r:id="rId3"/>
    <p:sldId id="292" r:id="rId4"/>
    <p:sldId id="293" r:id="rId5"/>
    <p:sldId id="294" r:id="rId6"/>
    <p:sldId id="295" r:id="rId7"/>
    <p:sldId id="296" r:id="rId8"/>
    <p:sldId id="277" r:id="rId9"/>
    <p:sldId id="278" r:id="rId10"/>
    <p:sldId id="280" r:id="rId11"/>
    <p:sldId id="281" r:id="rId12"/>
    <p:sldId id="282" r:id="rId13"/>
    <p:sldId id="284" r:id="rId14"/>
    <p:sldId id="285" r:id="rId15"/>
    <p:sldId id="279" r:id="rId16"/>
    <p:sldId id="286" r:id="rId17"/>
    <p:sldId id="287" r:id="rId18"/>
    <p:sldId id="288" r:id="rId19"/>
    <p:sldId id="258" r:id="rId20"/>
    <p:sldId id="259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8879D-0C71-4CDA-8984-EB0E60489C2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8724C-C73C-49C7-B841-6B9F28D61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29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9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29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5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50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19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58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4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43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27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04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69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3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197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57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F584-3352-76A8-337D-3C12FA3D2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C820C-E9CD-C108-1F90-8AFA17F61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2BA03-0058-A16D-E885-F1BD9177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CBCCC-167B-5D06-6C55-776A4045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DF41E-4406-DE0D-9AA9-62C2540E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ADEC7-120A-0988-D4A9-FFF9F4BC2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948F1-A075-8552-F693-206838870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7D581-BE23-D44F-1015-F26647BF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40C05-4F65-C014-9080-5DFB6C44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552F6-3BDE-76FB-670E-9EF71ABA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22F8A-0CD4-0C23-68CA-C96D3CCF0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0205F7-ADA1-C230-AD54-C06D291BB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3140-CD2B-12FA-0C98-4F88E584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3FC92-31C4-E19E-4063-69162C5A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23733-D1EB-D956-D2C3-941E86683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7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76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A928-D132-2179-592F-B1A4A9B02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594F6-884B-1BFA-62B3-7AFE1DF92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9A80F-7511-C883-09D3-CEF16A87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FCA7F-F094-370F-79AB-BC658E68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5B94-F6C2-73C7-AA2F-C90F186B3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6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F4FF7-4527-2D83-6A75-56F6FA0B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AC95A-59CC-6B3D-98A3-0DC5D1873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AA1F7-40EF-995C-4D49-A134E872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CDA1-548A-13F0-043E-E667A678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97CDF-1568-ED5D-4AB3-DB2CD689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8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2B01-D198-AD6E-E201-2663742D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24F42-9043-D2EB-F9D6-C3184DCEA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EC9F9-42DE-1C6C-BCB3-8986C59AF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2FADC-777F-9480-53A5-34379453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0EAE2-6664-6423-5B18-06A0EBA8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D7DC6-1163-9810-48FF-F519E172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9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DD67-E108-D564-3DE7-68EF01BE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8FEED-8988-4ED7-BD55-0E56DBF4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957B4-0780-05B7-74C2-CB24EE4D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E81AE-0A14-DEAF-E5D7-0D252D4E9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35C403-2BA3-15B6-F153-5D97FFFE2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CBFB01-A474-1223-5874-C5B1EAC44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6D683E-6E94-87D1-E3F5-B34FE5A53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A47EA-1C0D-472F-0600-EFA8F8A4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8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1CF22-759F-8151-375C-1512F281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817D1-9EB2-387C-B722-6B0082C0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05155-4C38-22DB-FA9D-89E6DF10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14014-B215-2B5E-B3E1-DD70CAF1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62BE8-1130-E35C-6900-242CA853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FF39D1-A1F1-6642-4CB2-15471E2D3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1D150-0B25-5E15-3AB8-346C5E6F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4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8FCB-9DE8-8C5D-E984-5F9B8C0F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B1561-46A8-1427-6FCF-91457636F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A87E0-5606-25CF-A1FB-A5428D4F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8BBD5-0A19-85E0-8D5A-4C56EF99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B80DF-7938-B1F0-7F7B-1A368B43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94FAB-F954-3DE8-5C14-F7425ED6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2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42C97-9018-0C3A-05C0-DA2F2883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23778-B809-F6BA-D22B-7D7D495B1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CA054-AA8C-86FD-3A3A-45B161F84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1D332-621C-B0F2-11C3-24F12C3B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C8D58-CD74-C16D-F1F7-B8909D245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C0643-B117-A0EF-433C-FB74D03F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7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733DF1-24FD-28C6-687F-C961A823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5EC36-E339-8D07-F783-03595206D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11FA-27D4-113C-B0E7-1F8D469DC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0EDE8-B4F3-4A9A-A8D2-78007B214AB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A29B6-95D8-3311-A7B1-F96673D83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7562F-9FC5-EE44-128A-9818BB67D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A9B0D-BACD-4752-9F3B-3C1B03B1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8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image" Target="../media/image43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6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slide" Target="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openxmlformats.org/officeDocument/2006/relationships/slide" Target="slide8.xm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slide" Target="slide3.xml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5D34F9-E5E6-4649-A15D-8212EF22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7"/>
            <a:ext cx="12192000" cy="63161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8EE4D8-8FFF-4734-9227-D688A851E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30" y="1931745"/>
            <a:ext cx="4131355" cy="22374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DE97AE-626C-44D6-A399-24FE4E2B4E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6" y="-77950"/>
            <a:ext cx="2411210" cy="3184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C35402-ACB7-46C1-9075-BC71E54D93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1" y="1098695"/>
            <a:ext cx="8806884" cy="47825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278171" y="484456"/>
            <a:ext cx="6994251" cy="2537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25B692-0FAB-45FE-A911-9A474C60A5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b="16009"/>
          <a:stretch/>
        </p:blipFill>
        <p:spPr>
          <a:xfrm>
            <a:off x="394468" y="4110815"/>
            <a:ext cx="2246864" cy="27017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385C6A-9719-4CD3-8754-68F97E689D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64" y="4098484"/>
            <a:ext cx="2802399" cy="28023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DC0A3DF-1724-4366-9C4E-B6D36D8750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34" y="4909286"/>
            <a:ext cx="2284572" cy="22845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843848" y="3744511"/>
            <a:ext cx="2957758" cy="30222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A1BA52-E925-4EA2-8C5E-7F3A88FC0E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19" y="2085792"/>
            <a:ext cx="2804655" cy="489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12709" t="27395" r="12159" b="28817"/>
          <a:stretch/>
        </p:blipFill>
        <p:spPr>
          <a:xfrm>
            <a:off x="1452974" y="2292708"/>
            <a:ext cx="5930472" cy="1990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00045" y="3712554"/>
            <a:ext cx="6706181" cy="1926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72683" y="3224175"/>
            <a:ext cx="2621507" cy="963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272077">
            <a:off x="760492" y="1902059"/>
            <a:ext cx="2706859" cy="22557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48" y="859981"/>
            <a:ext cx="1834607" cy="18346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18" y="2114147"/>
            <a:ext cx="1438185" cy="14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0601"/>
            <a:ext cx="11049000" cy="6417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21130283">
            <a:off x="3128463" y="314449"/>
            <a:ext cx="5379361" cy="3671808"/>
            <a:chOff x="5069840" y="2242139"/>
            <a:chExt cx="6502400" cy="4081867"/>
          </a:xfrm>
        </p:grpSpPr>
        <p:sp>
          <p:nvSpPr>
            <p:cNvPr id="33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4135886" y="4215907"/>
            <a:ext cx="4787353" cy="155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 bạn ngồi ở bàn nào nghe được tiếng tích tắ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nhất, nhỏ nhất?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12" y="2038914"/>
            <a:ext cx="2443227" cy="43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0601"/>
            <a:ext cx="11049000" cy="6417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21130283">
            <a:off x="3128463" y="314449"/>
            <a:ext cx="5379361" cy="3671808"/>
            <a:chOff x="5069840" y="2242139"/>
            <a:chExt cx="6502400" cy="4081867"/>
          </a:xfrm>
        </p:grpSpPr>
        <p:sp>
          <p:nvSpPr>
            <p:cNvPr id="33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4135886" y="4215907"/>
            <a:ext cx="4787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trả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lời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lang="vi-VN" altLang="zh-C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12" y="2038914"/>
            <a:ext cx="2443227" cy="43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0601"/>
            <a:ext cx="11049000" cy="6417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21130283">
            <a:off x="3128463" y="314449"/>
            <a:ext cx="5379361" cy="3671808"/>
            <a:chOff x="5069840" y="2242139"/>
            <a:chExt cx="6502400" cy="4081867"/>
          </a:xfrm>
        </p:grpSpPr>
        <p:sp>
          <p:nvSpPr>
            <p:cNvPr id="33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4376366" y="4366073"/>
            <a:ext cx="4787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Mời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nhé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!</a:t>
            </a:r>
            <a:endParaRPr lang="vi-VN" altLang="zh-C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54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27" y="-793388"/>
            <a:ext cx="9883394" cy="5740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40146" y="2237739"/>
            <a:ext cx="4521709" cy="462026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991592" y="1439454"/>
            <a:ext cx="777716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</a:t>
            </a:r>
            <a:r>
              <a:rPr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ạn ngồi ở bàn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đầu</a:t>
            </a:r>
            <a:r>
              <a:rPr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 được tiếng tích tắ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nhất,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ngồi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bàn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cuối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tắc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nhỏ nhất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57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27" y="-793388"/>
            <a:ext cx="9883394" cy="5740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24693" y="1931159"/>
            <a:ext cx="4104091" cy="419354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3108324" y="2052992"/>
            <a:ext cx="58277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Mời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di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chuyển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cuối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lớp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lắng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tiếng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tắc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hồ</a:t>
            </a:r>
            <a:endParaRPr lang="vi-VN" altLang="zh-CN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53" y="3330265"/>
            <a:ext cx="1943526" cy="34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pic>
        <p:nvPicPr>
          <p:cNvPr id="3" name="Tieng-coi-tau-hoa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0031" y="5713812"/>
            <a:ext cx="708778" cy="708778"/>
          </a:xfrm>
          <a:prstGeom prst="rect">
            <a:avLst/>
          </a:prstGeom>
        </p:spPr>
      </p:pic>
      <p:pic>
        <p:nvPicPr>
          <p:cNvPr id="4" name="Tieng-coi-tau-khi-o-xa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5921" y="5760002"/>
            <a:ext cx="692282" cy="692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256" y="2126036"/>
            <a:ext cx="6635383" cy="478086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11E1956-630E-4B11-859A-B019603F37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56" y="-592570"/>
            <a:ext cx="3995116" cy="39951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4212" y="1878227"/>
            <a:ext cx="2572735" cy="2788963"/>
            <a:chOff x="174212" y="1878227"/>
            <a:chExt cx="2572735" cy="2788963"/>
          </a:xfrm>
        </p:grpSpPr>
        <p:grpSp>
          <p:nvGrpSpPr>
            <p:cNvPr id="15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239656" y="1878227"/>
              <a:ext cx="2366266" cy="2788963"/>
              <a:chOff x="4949380" y="2676525"/>
              <a:chExt cx="2366266" cy="2788963"/>
            </a:xfrm>
          </p:grpSpPr>
          <p:cxnSp>
            <p:nvCxnSpPr>
              <p:cNvPr id="16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2676525"/>
                <a:ext cx="0" cy="1504950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9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212" y="3820947"/>
              <a:ext cx="2572735" cy="70719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952521" y="1770406"/>
            <a:ext cx="2572735" cy="4439298"/>
            <a:chOff x="2952521" y="1770406"/>
            <a:chExt cx="2572735" cy="4439298"/>
          </a:xfrm>
        </p:grpSpPr>
        <p:grpSp>
          <p:nvGrpSpPr>
            <p:cNvPr id="35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3041080" y="1770406"/>
              <a:ext cx="2366266" cy="4439298"/>
              <a:chOff x="4949380" y="1026190"/>
              <a:chExt cx="2366266" cy="4439298"/>
            </a:xfrm>
          </p:grpSpPr>
          <p:cxnSp>
            <p:nvCxnSpPr>
              <p:cNvPr id="39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1026190"/>
                <a:ext cx="0" cy="3155285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52521" y="5398946"/>
              <a:ext cx="2572735" cy="7071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63590" y="131106"/>
            <a:ext cx="8472566" cy="1994929"/>
            <a:chOff x="392318" y="535974"/>
            <a:chExt cx="14211922" cy="1994929"/>
          </a:xfrm>
        </p:grpSpPr>
        <p:sp>
          <p:nvSpPr>
            <p:cNvPr id="30" name="Rounded Rectangle 29"/>
            <p:cNvSpPr/>
            <p:nvPr/>
          </p:nvSpPr>
          <p:spPr>
            <a:xfrm>
              <a:off x="392318" y="1063616"/>
              <a:ext cx="14211922" cy="1467287"/>
            </a:xfrm>
            <a:prstGeom prst="roundRect">
              <a:avLst/>
            </a:prstGeom>
            <a:solidFill>
              <a:srgbClr val="B9F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Minh ở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tàu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1" t="-1185" r="41211" b="55505"/>
            <a:stretch/>
          </p:blipFill>
          <p:spPr>
            <a:xfrm rot="519819">
              <a:off x="544910" y="535974"/>
              <a:ext cx="1254360" cy="1264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24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27" y="-793388"/>
            <a:ext cx="9883394" cy="5740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24693" y="1931159"/>
            <a:ext cx="4104091" cy="419354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3108324" y="2052992"/>
            <a:ext cx="58277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</a:t>
            </a:r>
            <a:r>
              <a:rPr lang="vi-VN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 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Minh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sẽ</a:t>
            </a:r>
            <a:r>
              <a:rPr lang="vi-VN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nghe thấy tiếng còi to hơn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nhé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!</a:t>
            </a:r>
            <a:endParaRPr lang="vi-VN" altLang="zh-CN" sz="4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53" y="3330265"/>
            <a:ext cx="1943526" cy="34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258" y="-644020"/>
            <a:ext cx="9883394" cy="5740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-96007" y="2601183"/>
            <a:ext cx="4104091" cy="419354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2970398" y="1915885"/>
            <a:ext cx="6369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hơn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hay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hơn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khi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di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chuyển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nguồn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ra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xa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</a:p>
          <a:p>
            <a:pPr lvl="0" algn="just">
              <a:defRPr/>
            </a:pP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2.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ví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thay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đổi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khi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gần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ra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xa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nguồn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98" y="3214782"/>
            <a:ext cx="1943526" cy="34644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9597" y="-356973"/>
            <a:ext cx="2572735" cy="2788963"/>
            <a:chOff x="174212" y="1878227"/>
            <a:chExt cx="2572735" cy="2788963"/>
          </a:xfrm>
        </p:grpSpPr>
        <p:grpSp>
          <p:nvGrpSpPr>
            <p:cNvPr id="9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239656" y="1878227"/>
              <a:ext cx="2366266" cy="2788963"/>
              <a:chOff x="4949380" y="2676525"/>
              <a:chExt cx="2366266" cy="2788963"/>
            </a:xfrm>
          </p:grpSpPr>
          <p:cxnSp>
            <p:nvCxnSpPr>
              <p:cNvPr id="11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2676525"/>
                <a:ext cx="0" cy="1504950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212" y="3820947"/>
              <a:ext cx="2572735" cy="707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3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11E1956-630E-4B11-859A-B019603F3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98" y="-553933"/>
            <a:ext cx="2289339" cy="228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2428" y="-2039345"/>
            <a:ext cx="2756079" cy="3391626"/>
            <a:chOff x="2952521" y="1770406"/>
            <a:chExt cx="2572735" cy="4439298"/>
          </a:xfrm>
        </p:grpSpPr>
        <p:grpSp>
          <p:nvGrpSpPr>
            <p:cNvPr id="35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3041080" y="1770406"/>
              <a:ext cx="2366266" cy="4439298"/>
              <a:chOff x="4949380" y="1026190"/>
              <a:chExt cx="2366266" cy="4439298"/>
            </a:xfrm>
          </p:grpSpPr>
          <p:cxnSp>
            <p:nvCxnSpPr>
              <p:cNvPr id="39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1026190"/>
                <a:ext cx="0" cy="3155285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2521" y="5398946"/>
              <a:ext cx="2572735" cy="707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00438" y="1543273"/>
            <a:ext cx="11328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- Ở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AF8AE01-1A42-46BE-A080-8E5D4150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101457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3397C7-1C77-4E69-8959-AD6A20660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23" y="2030947"/>
            <a:ext cx="2804655" cy="48962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C10A3C-D84A-4C25-826B-699AC69DA074}"/>
              </a:ext>
            </a:extLst>
          </p:cNvPr>
          <p:cNvSpPr/>
          <p:nvPr/>
        </p:nvSpPr>
        <p:spPr>
          <a:xfrm>
            <a:off x="1184278" y="2741624"/>
            <a:ext cx="8786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normalizeH="0" baseline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gần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nguồn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sẽ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thấy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hơn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xa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nguồn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  <a:endParaRPr kumimoji="0" lang="zh-CN" altLang="en-US" sz="40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8279B41-D4FF-49DE-8501-E40478F21D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7"/>
          <a:stretch/>
        </p:blipFill>
        <p:spPr>
          <a:xfrm>
            <a:off x="-91034" y="4701165"/>
            <a:ext cx="3913451" cy="21787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3609" y="217488"/>
            <a:ext cx="539542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10674" y="917681"/>
            <a:ext cx="9786653" cy="206210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non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Tìm trúc cho gấu</a:t>
            </a:r>
            <a:endParaRPr kumimoji="0" lang="en-US" sz="128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35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0" y="222274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6A44DF8-9E18-4BE0-925E-B19A7B551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47" y="1505061"/>
            <a:ext cx="3022695" cy="5276874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A9306C7-E79D-417F-B4F7-14E53525DACD}"/>
              </a:ext>
            </a:extLst>
          </p:cNvPr>
          <p:cNvSpPr/>
          <p:nvPr/>
        </p:nvSpPr>
        <p:spPr>
          <a:xfrm>
            <a:off x="1971616" y="5683464"/>
            <a:ext cx="60021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“Đ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thoại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truyền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như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thế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782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7460" y="-291274"/>
            <a:ext cx="7966570" cy="5950857"/>
            <a:chOff x="387460" y="-291274"/>
            <a:chExt cx="7966570" cy="5950857"/>
          </a:xfrm>
        </p:grpSpPr>
        <p:pic>
          <p:nvPicPr>
            <p:cNvPr id="23" name="图片 1">
              <a:extLst>
                <a:ext uri="{FF2B5EF4-FFF2-40B4-BE49-F238E27FC236}">
                  <a16:creationId xmlns:a16="http://schemas.microsoft.com/office/drawing/2014/main" id="{328E16DB-D06D-47DB-BA22-CCA8B75FE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5" r="47836" b="17540"/>
            <a:stretch/>
          </p:blipFill>
          <p:spPr>
            <a:xfrm rot="20486212">
              <a:off x="387460" y="-291274"/>
              <a:ext cx="7890078" cy="5950857"/>
            </a:xfrm>
            <a:prstGeom prst="rect">
              <a:avLst/>
            </a:prstGeom>
          </p:spPr>
        </p:pic>
        <p:pic>
          <p:nvPicPr>
            <p:cNvPr id="2050" name="Picture 2" descr="Điện thoại cốc giấy - Khoa học sáng tạo, đồ chơi khoa học, đồ chơi stem, đồ  chơi sáng tạo, đồ chơi cho trẻ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0175">
              <a:off x="1220468" y="2542826"/>
              <a:ext cx="3414467" cy="2752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Nói chuyện qua “điện thoại dây” Dùng hai cốc giấy, đục một lỗ nhỏ ở giữa  đáy cốc, rồi luồn một sợi dây đồng mản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36713">
              <a:off x="4725005" y="1624345"/>
              <a:ext cx="3629025" cy="265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0673" y="167643"/>
            <a:ext cx="399932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5D34F9-E5E6-4649-A15D-8212EF22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7"/>
            <a:ext cx="12192000" cy="63161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8EE4D8-8FFF-4734-9227-D688A851E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30" y="1931745"/>
            <a:ext cx="4131355" cy="22374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AB5CAB4-C1BF-4985-9E06-29C43CB0A2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7"/>
          <a:stretch/>
        </p:blipFill>
        <p:spPr>
          <a:xfrm>
            <a:off x="-91034" y="4701165"/>
            <a:ext cx="3913451" cy="21787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DE97AE-626C-44D6-A399-24FE4E2B4E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6" y="-77950"/>
            <a:ext cx="2411210" cy="3184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C35402-ACB7-46C1-9075-BC71E54D93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1" y="1098695"/>
            <a:ext cx="8806884" cy="47825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278171" y="484456"/>
            <a:ext cx="6994251" cy="2537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25B692-0FAB-45FE-A911-9A474C60A5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b="16009"/>
          <a:stretch/>
        </p:blipFill>
        <p:spPr>
          <a:xfrm>
            <a:off x="539732" y="4319926"/>
            <a:ext cx="2246864" cy="27017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385C6A-9719-4CD3-8754-68F97E689D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64" y="4098484"/>
            <a:ext cx="2802399" cy="28023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DC0A3DF-1724-4366-9C4E-B6D36D8750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83" y="4987585"/>
            <a:ext cx="2284572" cy="22845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724417" y="3873878"/>
            <a:ext cx="2957758" cy="302222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9AA40D4-CF2D-42FF-8991-63BFC5C48E8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5" t="231" r="397" b="-231"/>
          <a:stretch/>
        </p:blipFill>
        <p:spPr>
          <a:xfrm>
            <a:off x="7469446" y="-91266"/>
            <a:ext cx="4744885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A1BA52-E925-4EA2-8C5E-7F3A88FC0E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19" y="2085792"/>
            <a:ext cx="2804655" cy="489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9825" y="2616469"/>
            <a:ext cx="67000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4704" y="978794"/>
            <a:ext cx="967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.VnArabia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6444" y="3374027"/>
            <a:ext cx="10547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to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nguồn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6444" y="674269"/>
            <a:ext cx="10818254" cy="2668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VỞ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So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IN\Desktop\1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293360"/>
            <a:ext cx="1796724" cy="13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78" y="4895200"/>
            <a:ext cx="1841136" cy="138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03" y="4202336"/>
            <a:ext cx="1814401" cy="13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42" y="2558718"/>
            <a:ext cx="1824132" cy="13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0900" y="1812827"/>
            <a:ext cx="5239576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bạn!</a:t>
            </a:r>
            <a:endParaRPr kumimoji="0" lang="en-US" sz="9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43439" y="171835"/>
            <a:ext cx="1810669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749766" y="253272"/>
            <a:ext cx="7874525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người nói, bộ phận nào đang rung động?</a:t>
            </a:r>
            <a:endParaRPr kumimoji="0" lang="vi-VN" sz="5400" b="1" i="0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noProof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noProof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 thanh quản.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Yết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0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078030" y="234178"/>
            <a:ext cx="8430214" cy="196205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sẽ mất đi khi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27186" y="2570022"/>
            <a:ext cx="6574382" cy="1462504"/>
            <a:chOff x="699535" y="2475380"/>
            <a:chExt cx="4999871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409794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ác vật ngừng va chạm.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35" y="2475380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17118" y="4114743"/>
            <a:ext cx="6384450" cy="1283785"/>
            <a:chOff x="908527" y="3519629"/>
            <a:chExt cx="4402775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không có ánh sáng.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27" y="3519629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345057" y="5453735"/>
            <a:ext cx="6544943" cy="1061393"/>
            <a:chOff x="932866" y="4578718"/>
            <a:chExt cx="4378435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rung động ngừng.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66" y="457871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37" y="5624745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05" y="2998493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91" y="4424751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5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749766" y="319818"/>
            <a:ext cx="7758477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Phong nói chuyện với nhau trong giờ ra chơi. Như vậy, âm thanh đã truyền qua chất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552513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tường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 khí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4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078030" y="234178"/>
            <a:ext cx="8430214" cy="196205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người có thể nghe được âm thanh nhờ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5280" y="2450508"/>
            <a:ext cx="7535962" cy="1462504"/>
            <a:chOff x="753742" y="2477414"/>
            <a:chExt cx="5731161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1" y="2587558"/>
              <a:ext cx="5195292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rung động của các lông trong tai.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42" y="2477414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98021" y="4073472"/>
            <a:ext cx="7393223" cy="1283785"/>
            <a:chOff x="994236" y="3476732"/>
            <a:chExt cx="5535656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524028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rung động của các dây thần kinh trong tai.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36" y="3476732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98021" y="5488407"/>
            <a:ext cx="7465820" cy="1061393"/>
            <a:chOff x="1003481" y="4556435"/>
            <a:chExt cx="5542264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5181555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rung động của màng nhĩ.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81" y="4556435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77" y="5699414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01" y="2901146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01" y="4377322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1693C-4299-45D3-A749-B02FB9B1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 b="34219"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7DF6D2-47C2-4DC7-B875-5F2B360FA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9713" y="47585"/>
            <a:ext cx="859232" cy="54226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8675AC-A367-4137-8894-F1B4466368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67" y="0"/>
            <a:ext cx="1237113" cy="14798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13CA726-C81F-49B3-87A9-FB7DA3BFE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83" y="1702827"/>
            <a:ext cx="4876806" cy="48768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57490" y="0"/>
            <a:ext cx="6861724" cy="4885532"/>
            <a:chOff x="1757490" y="0"/>
            <a:chExt cx="6861724" cy="48855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73B521E-7F2D-405B-8503-9D5F2DC37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9586" y="47585"/>
              <a:ext cx="347131" cy="219075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85B317-310B-42EF-9463-4C2DC289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8033" y="0"/>
              <a:ext cx="193186" cy="121920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 rot="21199036">
              <a:off x="1757490" y="1332435"/>
              <a:ext cx="6861724" cy="3553097"/>
            </a:xfrm>
            <a:prstGeom prst="cloud">
              <a:avLst/>
            </a:prstGeom>
            <a:solidFill>
              <a:srgbClr val="B9F3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568563" y="2164450"/>
              <a:ext cx="512112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So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sánh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to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của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âm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thanh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lại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gần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hoặc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xa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nguồn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âm</a:t>
              </a:r>
              <a:endParaRPr lang="zh-C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7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1184" y="51669"/>
            <a:ext cx="9646275" cy="3230664"/>
            <a:chOff x="151998" y="833848"/>
            <a:chExt cx="9646275" cy="3230664"/>
          </a:xfrm>
        </p:grpSpPr>
        <p:sp>
          <p:nvSpPr>
            <p:cNvPr id="30" name="Rounded Rectangle 29"/>
            <p:cNvSpPr/>
            <p:nvPr/>
          </p:nvSpPr>
          <p:spPr>
            <a:xfrm>
              <a:off x="152249" y="1124087"/>
              <a:ext cx="9646024" cy="2940425"/>
            </a:xfrm>
            <a:prstGeom prst="roundRect">
              <a:avLst/>
            </a:prstGeom>
            <a:solidFill>
              <a:srgbClr val="B9F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</a:p>
            <a:p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endParaRPr lang="en-US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tắc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dần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cuối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tắc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chứng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4" t="951" r="58728" b="53369"/>
            <a:stretch/>
          </p:blipFill>
          <p:spPr>
            <a:xfrm rot="20609571">
              <a:off x="151998" y="833848"/>
              <a:ext cx="848423" cy="1264476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11E1956-630E-4B11-859A-B019603F3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56" y="-592570"/>
            <a:ext cx="3995116" cy="399511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4956" y="3401267"/>
            <a:ext cx="5506564" cy="3456733"/>
            <a:chOff x="5069840" y="2242139"/>
            <a:chExt cx="6502400" cy="4081867"/>
          </a:xfrm>
        </p:grpSpPr>
        <p:sp>
          <p:nvSpPr>
            <p:cNvPr id="36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8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</Words>
  <Application>Microsoft Office PowerPoint</Application>
  <PresentationFormat>Widescreen</PresentationFormat>
  <Paragraphs>60</Paragraphs>
  <Slides>22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.VnArabia</vt:lpstr>
      <vt:lpstr>Arial</vt:lpstr>
      <vt:lpstr>Browallia New</vt:lpstr>
      <vt:lpstr>Calibri</vt:lpstr>
      <vt:lpstr>Calibri Light</vt:lpstr>
      <vt:lpstr>Times New Roman</vt:lpstr>
      <vt:lpstr>UTM Habano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ngọc nguyễn</cp:lastModifiedBy>
  <cp:revision>1</cp:revision>
  <dcterms:created xsi:type="dcterms:W3CDTF">2023-11-03T06:04:19Z</dcterms:created>
  <dcterms:modified xsi:type="dcterms:W3CDTF">2023-11-03T06:04:34Z</dcterms:modified>
</cp:coreProperties>
</file>