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3" autoAdjust="0"/>
    <p:restoredTop sz="94660"/>
  </p:normalViewPr>
  <p:slideViewPr>
    <p:cSldViewPr snapToGrid="0">
      <p:cViewPr varScale="1">
        <p:scale>
          <a:sx n="61" d="100"/>
          <a:sy n="61" d="100"/>
        </p:scale>
        <p:origin x="3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5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44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0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52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5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1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4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5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4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4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F453D-5246-42D6-A867-DA7BA580D6E4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69060-FDEC-4271-A596-74C4A5174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59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3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74CA8F-9FB3-418C-6449-A726F0C3D125}"/>
              </a:ext>
            </a:extLst>
          </p:cNvPr>
          <p:cNvSpPr txBox="1"/>
          <p:nvPr/>
        </p:nvSpPr>
        <p:spPr>
          <a:xfrm>
            <a:off x="341586" y="2459420"/>
            <a:ext cx="115088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KHOA HỌC </a:t>
            </a:r>
          </a:p>
          <a:p>
            <a:pPr algn="ctr"/>
            <a:r>
              <a:rPr lang="en-US" sz="4400" b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7: ÔN TẬP CHỦ ĐỀ CHẤT</a:t>
            </a:r>
          </a:p>
        </p:txBody>
      </p:sp>
    </p:spTree>
    <p:extLst>
      <p:ext uri="{BB962C8B-B14F-4D97-AF65-F5344CB8AC3E}">
        <p14:creationId xmlns:p14="http://schemas.microsoft.com/office/powerpoint/2010/main" val="40821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EE5440-014D-CD45-19A4-91E2B1BC217D}"/>
              </a:ext>
            </a:extLst>
          </p:cNvPr>
          <p:cNvSpPr txBox="1"/>
          <p:nvPr/>
        </p:nvSpPr>
        <p:spPr>
          <a:xfrm>
            <a:off x="546537" y="837425"/>
            <a:ext cx="1139321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0" i="0" smtClean="0"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 1: </a:t>
            </a:r>
            <a:r>
              <a:rPr lang="vi-VN" sz="2800" b="0" i="0" smtClean="0">
                <a:effectLst/>
                <a:latin typeface="+mj-lt"/>
              </a:rPr>
              <a:t>Các </a:t>
            </a:r>
            <a:r>
              <a:rPr lang="vi-VN" sz="2800" b="0" i="0">
                <a:effectLst/>
                <a:latin typeface="+mj-lt"/>
              </a:rPr>
              <a:t>nội dung đã học trong chủ đề chất:</a:t>
            </a:r>
          </a:p>
          <a:p>
            <a:pPr algn="just">
              <a:lnSpc>
                <a:spcPct val="150000"/>
              </a:lnSpc>
            </a:pPr>
            <a:r>
              <a:rPr lang="vi-VN" sz="2800" b="0" i="0">
                <a:effectLst/>
                <a:latin typeface="+mj-lt"/>
              </a:rPr>
              <a:t>- Nước: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+mj-lt"/>
              </a:rPr>
              <a:t>Tính chất của nước: Vận dụng tính chất của nước trong cuộc sống.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+mj-lt"/>
              </a:rPr>
              <a:t>Vai trò của nước: trong đời sống, sản xuất, sinh hoạt.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+mj-lt"/>
              </a:rPr>
              <a:t>Sự chuyển thể của nước: Vòng tuần hoàn của nước trong tự nhiên.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+mj-lt"/>
              </a:rPr>
              <a:t>Sự ô nhiễm nguồn nước: Nguyên nhân, tác hại; Cách làm sạch và bảo vệ nguồn nước.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+mj-lt"/>
              </a:rPr>
              <a:t>Tiết kiệm nước: Sự cần thiết phải tiết kiệm; Việc làm tiết kiệm nước.</a:t>
            </a:r>
          </a:p>
        </p:txBody>
      </p:sp>
    </p:spTree>
    <p:extLst>
      <p:ext uri="{BB962C8B-B14F-4D97-AF65-F5344CB8AC3E}">
        <p14:creationId xmlns:p14="http://schemas.microsoft.com/office/powerpoint/2010/main" val="404075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EE5440-014D-CD45-19A4-91E2B1BC217D}"/>
              </a:ext>
            </a:extLst>
          </p:cNvPr>
          <p:cNvSpPr txBox="1"/>
          <p:nvPr/>
        </p:nvSpPr>
        <p:spPr>
          <a:xfrm>
            <a:off x="798786" y="1213945"/>
            <a:ext cx="1059442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b="0" i="0">
                <a:effectLst/>
                <a:latin typeface="+mj-lt"/>
              </a:rPr>
              <a:t>- Không khí: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vi-VN" sz="3200" b="0" i="0">
                <a:effectLst/>
                <a:latin typeface="+mj-lt"/>
              </a:rPr>
              <a:t>Không khí có ở đâu: Thành phần và tính chất của không khí.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vi-VN" sz="3200" b="0" i="0">
                <a:effectLst/>
                <a:latin typeface="+mj-lt"/>
              </a:rPr>
              <a:t>Vai trò của không khí đối với sự sống, sự cháy.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vi-VN" sz="3200" b="0" i="0">
                <a:effectLst/>
                <a:latin typeface="+mj-lt"/>
              </a:rPr>
              <a:t>Gió: Sự hình thành gió và mức độ mạnh của gió; Cách phòng chống bão.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vi-VN" sz="3200" b="0" i="0">
                <a:effectLst/>
                <a:latin typeface="+mj-lt"/>
              </a:rPr>
              <a:t>Ô nhiễm không khí: Nguyên nhân, tác hại; Việc làm bảo vệ bầu không khí.</a:t>
            </a:r>
          </a:p>
        </p:txBody>
      </p:sp>
    </p:spTree>
    <p:extLst>
      <p:ext uri="{BB962C8B-B14F-4D97-AF65-F5344CB8AC3E}">
        <p14:creationId xmlns:p14="http://schemas.microsoft.com/office/powerpoint/2010/main" val="175949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D0C046-BBE2-A00F-5FBA-7033310E348F}"/>
              </a:ext>
            </a:extLst>
          </p:cNvPr>
          <p:cNvSpPr txBox="1"/>
          <p:nvPr/>
        </p:nvSpPr>
        <p:spPr>
          <a:xfrm>
            <a:off x="614855" y="1886295"/>
            <a:ext cx="11193517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2:</a:t>
            </a:r>
          </a:p>
          <a:p>
            <a:pPr algn="just">
              <a:lnSpc>
                <a:spcPct val="150000"/>
              </a:lnSpc>
            </a:pPr>
            <a:r>
              <a:rPr lang="en-US" sz="280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0" i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 ta lại gác các thanh củi lên nhau để tạo thành nhiều khe trống để cung cấp đủ không khí nhằm duy trì sự cháy của thanh củi.</a:t>
            </a:r>
          </a:p>
          <a:p>
            <a:pPr algn="just">
              <a:lnSpc>
                <a:spcPct val="15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Nếu các thanh củi không được gác lên nhau sẽ không đủ không khí để suy trì sự cháy dẫn đến lửa sẽ bị tắt.</a:t>
            </a:r>
          </a:p>
        </p:txBody>
      </p:sp>
    </p:spTree>
    <p:extLst>
      <p:ext uri="{BB962C8B-B14F-4D97-AF65-F5344CB8AC3E}">
        <p14:creationId xmlns:p14="http://schemas.microsoft.com/office/powerpoint/2010/main" val="75879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4079B6D8-FBD9-465E-E281-F28C2C234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359" y="392332"/>
            <a:ext cx="10449910" cy="23057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3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 câu chuyện Cáo, Thỏ và Gà Trống có chi tiết: Nhà của Cáo làm bằng băng, nhà của Thỏ làm bằng gỗ, mùa xuân đến nhà của Cáo tan ra thành nước (Hình 3).</a:t>
            </a:r>
            <a:endParaRPr kumimoji="0" lang="en-US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 cho biết nhà của Cáo đã xảy ra hiện tượng gì?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B07DBF-D3C7-2CB5-44B6-DDD14E02EC35}"/>
              </a:ext>
            </a:extLst>
          </p:cNvPr>
          <p:cNvSpPr txBox="1"/>
          <p:nvPr/>
        </p:nvSpPr>
        <p:spPr>
          <a:xfrm>
            <a:off x="491359" y="3170017"/>
            <a:ext cx="415946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0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 của cáo đã xảy ra hiện tượng nóng chảy: băng nóng chảy thành nước.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46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39B293-D450-F837-6769-36B65328FD4C}"/>
              </a:ext>
            </a:extLst>
          </p:cNvPr>
          <p:cNvSpPr txBox="1"/>
          <p:nvPr/>
        </p:nvSpPr>
        <p:spPr>
          <a:xfrm>
            <a:off x="1476703" y="1123955"/>
            <a:ext cx="9238593" cy="5183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4</a:t>
            </a:r>
          </a:p>
          <a:p>
            <a:pPr algn="just">
              <a:lnSpc>
                <a:spcPct val="150000"/>
              </a:lnSpc>
            </a:pPr>
            <a:r>
              <a:rPr lang="vi-VN" sz="2800" b="1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 nghị Môi trường thế giới lần đầu tiên được tổ chức vào ngày 5 tháng 6 năm 1972 tại Xtốc-khôm, Thụy Điển. </a:t>
            </a:r>
            <a:r>
              <a:rPr lang="vi-VN" sz="28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 đó, Liên hợp quốc đã chọn ngày 5 tháng 6 hằng năm là ngày Môi trường thế giới để thúc đẩy nhận thức và hành động vì môi trường trên toàn thế giới.</a:t>
            </a:r>
          </a:p>
          <a:p>
            <a:pPr algn="just">
              <a:lnSpc>
                <a:spcPct val="150000"/>
              </a:lnSpc>
            </a:pPr>
            <a:r>
              <a:rPr lang="vi-VN" sz="28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hãy vẽ bức tranh cổ động bảo vệ bầu không khí trong lành cho ngày Môi trường thế giới.</a:t>
            </a:r>
          </a:p>
        </p:txBody>
      </p:sp>
    </p:spTree>
    <p:extLst>
      <p:ext uri="{BB962C8B-B14F-4D97-AF65-F5344CB8AC3E}">
        <p14:creationId xmlns:p14="http://schemas.microsoft.com/office/powerpoint/2010/main" val="261627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2023-10-14T05:32:44Z</dcterms:created>
  <dcterms:modified xsi:type="dcterms:W3CDTF">2023-10-14T05:33:02Z</dcterms:modified>
</cp:coreProperties>
</file>