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00" r:id="rId3"/>
    <p:sldMasterId id="2147483703" r:id="rId4"/>
    <p:sldMasterId id="2147483728" r:id="rId5"/>
    <p:sldMasterId id="2147483732" r:id="rId6"/>
    <p:sldMasterId id="2147483763" r:id="rId7"/>
    <p:sldMasterId id="2147483775" r:id="rId8"/>
    <p:sldMasterId id="2147483801" r:id="rId9"/>
  </p:sldMasterIdLst>
  <p:notesMasterIdLst>
    <p:notesMasterId r:id="rId35"/>
  </p:notesMasterIdLst>
  <p:sldIdLst>
    <p:sldId id="318" r:id="rId10"/>
    <p:sldId id="332" r:id="rId11"/>
    <p:sldId id="333" r:id="rId12"/>
    <p:sldId id="263" r:id="rId13"/>
    <p:sldId id="265" r:id="rId14"/>
    <p:sldId id="320" r:id="rId15"/>
    <p:sldId id="270" r:id="rId16"/>
    <p:sldId id="319" r:id="rId17"/>
    <p:sldId id="269" r:id="rId18"/>
    <p:sldId id="321" r:id="rId19"/>
    <p:sldId id="287" r:id="rId20"/>
    <p:sldId id="297" r:id="rId21"/>
    <p:sldId id="323" r:id="rId22"/>
    <p:sldId id="322" r:id="rId23"/>
    <p:sldId id="335" r:id="rId24"/>
    <p:sldId id="324" r:id="rId25"/>
    <p:sldId id="325" r:id="rId26"/>
    <p:sldId id="326" r:id="rId27"/>
    <p:sldId id="327" r:id="rId28"/>
    <p:sldId id="328" r:id="rId29"/>
    <p:sldId id="329" r:id="rId30"/>
    <p:sldId id="330" r:id="rId31"/>
    <p:sldId id="331" r:id="rId32"/>
    <p:sldId id="309" r:id="rId33"/>
    <p:sldId id="336"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338" autoAdjust="0"/>
  </p:normalViewPr>
  <p:slideViewPr>
    <p:cSldViewPr snapToGrid="0">
      <p:cViewPr varScale="1">
        <p:scale>
          <a:sx n="54" d="100"/>
          <a:sy n="54" d="100"/>
        </p:scale>
        <p:origin x="504"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gs" Target="tags/tag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37A7D9-C5DF-4857-AA60-FAD1EA4BC3AB}" type="datetimeFigureOut">
              <a:rPr lang="en-US" smtClean="0"/>
              <a:t>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0DC4B4-6349-4A75-932C-03C3DB7A2DC7}" type="slidenum">
              <a:rPr lang="en-US" smtClean="0"/>
              <a:t>‹#›</a:t>
            </a:fld>
            <a:endParaRPr lang="en-US"/>
          </a:p>
        </p:txBody>
      </p:sp>
    </p:spTree>
    <p:extLst>
      <p:ext uri="{BB962C8B-B14F-4D97-AF65-F5344CB8AC3E}">
        <p14:creationId xmlns:p14="http://schemas.microsoft.com/office/powerpoint/2010/main" val="1254733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0DC4B4-6349-4A75-932C-03C3DB7A2DC7}" type="slidenum">
              <a:rPr lang="en-US" smtClean="0"/>
              <a:t>2</a:t>
            </a:fld>
            <a:endParaRPr lang="en-US"/>
          </a:p>
        </p:txBody>
      </p:sp>
    </p:spTree>
    <p:extLst>
      <p:ext uri="{BB962C8B-B14F-4D97-AF65-F5344CB8AC3E}">
        <p14:creationId xmlns:p14="http://schemas.microsoft.com/office/powerpoint/2010/main" val="599621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Bấm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mảnh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ghép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để</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đến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bấm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Mảnh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ghép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Để</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đến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phần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tiếp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0C139-7058-4BF9-A316-1031603D76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71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ở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r>
              <a:rPr lang="en-US" baseline="0" dirty="0"/>
              <a:t> </a:t>
            </a:r>
            <a:r>
              <a:rPr lang="en-US" baseline="0" dirty="0" err="1"/>
              <a:t>của</a:t>
            </a:r>
            <a:r>
              <a:rPr lang="en-US" baseline="0" dirty="0"/>
              <a:t> game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F6119-B264-43EC-9A74-ACDF82473C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624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0DC4B4-6349-4A75-932C-03C3DB7A2DC7}" type="slidenum">
              <a:rPr lang="en-US" smtClean="0"/>
              <a:t>3</a:t>
            </a:fld>
            <a:endParaRPr lang="en-US"/>
          </a:p>
        </p:txBody>
      </p:sp>
    </p:spTree>
    <p:extLst>
      <p:ext uri="{BB962C8B-B14F-4D97-AF65-F5344CB8AC3E}">
        <p14:creationId xmlns:p14="http://schemas.microsoft.com/office/powerpoint/2010/main" val="3785738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0DC4B4-6349-4A75-932C-03C3DB7A2DC7}" type="slidenum">
              <a:rPr lang="en-US" smtClean="0"/>
              <a:t>5</a:t>
            </a:fld>
            <a:endParaRPr lang="en-US"/>
          </a:p>
        </p:txBody>
      </p:sp>
    </p:spTree>
    <p:extLst>
      <p:ext uri="{BB962C8B-B14F-4D97-AF65-F5344CB8AC3E}">
        <p14:creationId xmlns:p14="http://schemas.microsoft.com/office/powerpoint/2010/main" val="3917165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0DC4B4-6349-4A75-932C-03C3DB7A2DC7}" type="slidenum">
              <a:rPr lang="en-US" smtClean="0"/>
              <a:t>6</a:t>
            </a:fld>
            <a:endParaRPr lang="en-US"/>
          </a:p>
        </p:txBody>
      </p:sp>
    </p:spTree>
    <p:extLst>
      <p:ext uri="{BB962C8B-B14F-4D97-AF65-F5344CB8AC3E}">
        <p14:creationId xmlns:p14="http://schemas.microsoft.com/office/powerpoint/2010/main" val="3968107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381000" y="685800"/>
            <a:ext cx="6096000" cy="3429000"/>
          </a:xfrm>
          <a:ln/>
        </p:spPr>
      </p:sp>
      <p:sp>
        <p:nvSpPr>
          <p:cNvPr id="70659" name="Notes Placeholder 2"/>
          <p:cNvSpPr>
            <a:spLocks noGrp="1"/>
          </p:cNvSpPr>
          <p:nvPr>
            <p:ph type="body" idx="1"/>
          </p:nvPr>
        </p:nvSpPr>
        <p:spPr>
          <a:noFill/>
          <a:ln/>
        </p:spPr>
        <p:txBody>
          <a:bodyPr/>
          <a:lstStyle/>
          <a:p>
            <a:endParaRPr lang="en-US" altLang="en-US"/>
          </a:p>
        </p:txBody>
      </p:sp>
      <p:sp>
        <p:nvSpPr>
          <p:cNvPr id="706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3B90EC-0CBC-4ADF-BCDE-135721D0BD14}"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303179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381000" y="685800"/>
            <a:ext cx="6096000" cy="3429000"/>
          </a:xfrm>
          <a:ln/>
        </p:spPr>
      </p:sp>
      <p:sp>
        <p:nvSpPr>
          <p:cNvPr id="70659" name="Notes Placeholder 2"/>
          <p:cNvSpPr>
            <a:spLocks noGrp="1"/>
          </p:cNvSpPr>
          <p:nvPr>
            <p:ph type="body" idx="1"/>
          </p:nvPr>
        </p:nvSpPr>
        <p:spPr>
          <a:noFill/>
          <a:ln/>
        </p:spPr>
        <p:txBody>
          <a:bodyPr/>
          <a:lstStyle/>
          <a:p>
            <a:endParaRPr lang="en-US" altLang="en-US"/>
          </a:p>
        </p:txBody>
      </p:sp>
      <p:sp>
        <p:nvSpPr>
          <p:cNvPr id="706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3B90EC-0CBC-4ADF-BCDE-135721D0BD14}"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768815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381000" y="685800"/>
            <a:ext cx="6096000" cy="3429000"/>
          </a:xfrm>
          <a:ln/>
        </p:spPr>
      </p:sp>
      <p:sp>
        <p:nvSpPr>
          <p:cNvPr id="70659" name="Notes Placeholder 2"/>
          <p:cNvSpPr>
            <a:spLocks noGrp="1"/>
          </p:cNvSpPr>
          <p:nvPr>
            <p:ph type="body" idx="1"/>
          </p:nvPr>
        </p:nvSpPr>
        <p:spPr>
          <a:noFill/>
          <a:ln/>
        </p:spPr>
        <p:txBody>
          <a:bodyPr/>
          <a:lstStyle/>
          <a:p>
            <a:endParaRPr lang="en-US" altLang="en-US"/>
          </a:p>
        </p:txBody>
      </p:sp>
      <p:sp>
        <p:nvSpPr>
          <p:cNvPr id="706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3B90EC-0CBC-4ADF-BCDE-135721D0BD14}"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552022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2628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0DC4B4-6349-4A75-932C-03C3DB7A2DC7}" type="slidenum">
              <a:rPr lang="en-US" smtClean="0"/>
              <a:t>15</a:t>
            </a:fld>
            <a:endParaRPr lang="en-US"/>
          </a:p>
        </p:txBody>
      </p:sp>
    </p:spTree>
    <p:extLst>
      <p:ext uri="{BB962C8B-B14F-4D97-AF65-F5344CB8AC3E}">
        <p14:creationId xmlns:p14="http://schemas.microsoft.com/office/powerpoint/2010/main" val="3854580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6476E7-D926-4082-8F5C-B1D0FF12D9DA}"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869674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6476E7-D926-4082-8F5C-B1D0FF12D9DA}"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2789550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6476E7-D926-4082-8F5C-B1D0FF12D9DA}"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517889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6476E7-D926-4082-8F5C-B1D0FF12D9DA}"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827794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06ABD190-56AD-4C55-BBCA-1554B872117B}" type="datetimeFigureOut">
              <a:rPr lang="en-US" smtClean="0">
                <a:solidFill>
                  <a:prstClr val="black">
                    <a:tint val="75000"/>
                  </a:prstClr>
                </a:solidFill>
                <a:cs typeface="Arial"/>
                <a:sym typeface="Arial"/>
              </a:rPr>
              <a:pPr defTabSz="914377"/>
              <a:t>1/8/2024</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B8F674BA-2DE0-4D90-8561-25BA31F62F13}"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755214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06ABD190-56AD-4C55-BBCA-1554B872117B}" type="datetimeFigureOut">
              <a:rPr lang="en-US" smtClean="0">
                <a:solidFill>
                  <a:prstClr val="black">
                    <a:tint val="75000"/>
                  </a:prstClr>
                </a:solidFill>
                <a:cs typeface="Arial"/>
                <a:sym typeface="Arial"/>
              </a:rPr>
              <a:pPr defTabSz="914377"/>
              <a:t>1/8/2024</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B8F674BA-2DE0-4D90-8561-25BA31F62F13}"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745818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06ABD190-56AD-4C55-BBCA-1554B872117B}" type="datetimeFigureOut">
              <a:rPr lang="en-US" smtClean="0">
                <a:solidFill>
                  <a:prstClr val="black">
                    <a:tint val="75000"/>
                  </a:prstClr>
                </a:solidFill>
                <a:cs typeface="Arial"/>
                <a:sym typeface="Arial"/>
              </a:rPr>
              <a:pPr defTabSz="914377"/>
              <a:t>1/8/2024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8F674BA-2DE0-4D90-8561-25BA31F62F13}"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503340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240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423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9"/>
            <a:ext cx="1422400" cy="243417"/>
          </a:xfrm>
          <a:prstGeom prst="rect">
            <a:avLst/>
          </a:prstGeom>
        </p:spPr>
        <p:txBody>
          <a:bodyPr/>
          <a:lstStyle/>
          <a:p>
            <a:pPr defTabSz="914377"/>
            <a:fld id="{1D8BD707-D9CF-40AE-B4C6-C98DA3205C09}" type="datetimeFigureOut">
              <a:rPr lang="en-US" smtClean="0">
                <a:solidFill>
                  <a:prstClr val="black">
                    <a:tint val="75000"/>
                  </a:prstClr>
                </a:solidFill>
                <a:cs typeface="Arial"/>
                <a:sym typeface="Arial"/>
              </a:rPr>
              <a:pPr defTabSz="914377"/>
              <a:t>1/8/2024</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a:xfrm>
            <a:off x="2082800" y="4237569"/>
            <a:ext cx="1930400" cy="243417"/>
          </a:xfrm>
          <a:prstGeom prst="rect">
            <a:avLst/>
          </a:prstGeom>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a:xfrm>
            <a:off x="4368800" y="4237569"/>
            <a:ext cx="1422400" cy="243417"/>
          </a:xfrm>
          <a:prstGeom prst="rect">
            <a:avLst/>
          </a:prstGeom>
        </p:spPr>
        <p:txBody>
          <a:bodyPr/>
          <a:lstStyle/>
          <a:p>
            <a:pPr defTabSz="914377"/>
            <a:fld id="{B6F15528-21DE-4FAA-801E-634DDDAF4B2B}"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17511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9"/>
            <a:ext cx="1422400" cy="243417"/>
          </a:xfrm>
          <a:prstGeom prst="rect">
            <a:avLst/>
          </a:prstGeom>
        </p:spPr>
        <p:txBody>
          <a:bodyPr/>
          <a:lstStyle/>
          <a:p>
            <a:pPr defTabSz="914377"/>
            <a:fld id="{1D8BD707-D9CF-40AE-B4C6-C98DA3205C09}" type="datetimeFigureOut">
              <a:rPr lang="en-US" smtClean="0">
                <a:solidFill>
                  <a:prstClr val="black">
                    <a:tint val="75000"/>
                  </a:prstClr>
                </a:solidFill>
                <a:cs typeface="Arial"/>
                <a:sym typeface="Arial"/>
              </a:rPr>
              <a:pPr defTabSz="914377"/>
              <a:t>1/8/2024</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a:xfrm>
            <a:off x="2082800" y="4237569"/>
            <a:ext cx="1930400" cy="243417"/>
          </a:xfrm>
          <a:prstGeom prst="rect">
            <a:avLst/>
          </a:prstGeom>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a:xfrm>
            <a:off x="4368800" y="4237569"/>
            <a:ext cx="1422400" cy="243417"/>
          </a:xfrm>
          <a:prstGeom prst="rect">
            <a:avLst/>
          </a:prstGeom>
        </p:spPr>
        <p:txBody>
          <a:bodyPr/>
          <a:lstStyle/>
          <a:p>
            <a:pPr defTabSz="914377"/>
            <a:fld id="{B6F15528-21DE-4FAA-801E-634DDDAF4B2B}"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049926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6476E7-D926-4082-8F5C-B1D0FF12D9DA}"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3052145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9"/>
            <a:ext cx="1422400" cy="243417"/>
          </a:xfrm>
          <a:prstGeom prst="rect">
            <a:avLst/>
          </a:prstGeom>
        </p:spPr>
        <p:txBody>
          <a:bodyPr/>
          <a:lstStyle/>
          <a:p>
            <a:pPr defTabSz="914377"/>
            <a:fld id="{1D8BD707-D9CF-40AE-B4C6-C98DA3205C09}" type="datetimeFigureOut">
              <a:rPr lang="en-US" smtClean="0">
                <a:solidFill>
                  <a:prstClr val="black">
                    <a:tint val="75000"/>
                  </a:prstClr>
                </a:solidFill>
                <a:cs typeface="Arial"/>
                <a:sym typeface="Arial"/>
              </a:rPr>
              <a:pPr defTabSz="914377"/>
              <a:t>1/8/2024</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a:xfrm>
            <a:off x="2082800" y="4237569"/>
            <a:ext cx="1930400" cy="243417"/>
          </a:xfrm>
          <a:prstGeom prst="rect">
            <a:avLst/>
          </a:prstGeom>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a:xfrm>
            <a:off x="4368800" y="4237569"/>
            <a:ext cx="1422400" cy="243417"/>
          </a:xfrm>
          <a:prstGeom prst="rect">
            <a:avLst/>
          </a:prstGeom>
        </p:spPr>
        <p:txBody>
          <a:bodyPr/>
          <a:lstStyle/>
          <a:p>
            <a:pPr defTabSz="914377"/>
            <a:fld id="{B6F15528-21DE-4FAA-801E-634DDDAF4B2B}"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01453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88386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05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7042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212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869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0173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367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688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856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6476E7-D926-4082-8F5C-B1D0FF12D9DA}"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1500089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1347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1550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794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22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1499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475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9832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7399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5528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5571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6476E7-D926-4082-8F5C-B1D0FF12D9DA}"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31404801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71075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27860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85885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32867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7939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43023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98284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35895356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4092288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1644897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6476E7-D926-4082-8F5C-B1D0FF12D9DA}" type="datetimeFigureOut">
              <a:rPr lang="en-US" smtClean="0"/>
              <a:t>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15007650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33861779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40675837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6485308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39651984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2159504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31883410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37324966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43446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95412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1781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6476E7-D926-4082-8F5C-B1D0FF12D9DA}" type="datetimeFigureOut">
              <a:rPr lang="en-US" smtClean="0"/>
              <a:t>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14772962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30738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73681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75747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85795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46083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32931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82600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90377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30942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7228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6476E7-D926-4082-8F5C-B1D0FF12D9DA}" type="datetimeFigureOut">
              <a:rPr lang="en-US" smtClean="0"/>
              <a:t>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8996749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26943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247446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5045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22544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01332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05090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26064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97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6476E7-D926-4082-8F5C-B1D0FF12D9DA}" type="datetimeFigureOut">
              <a:rPr lang="en-US" smtClean="0"/>
              <a:t>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3107415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6476E7-D926-4082-8F5C-B1D0FF12D9DA}"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1364077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2.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15.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4.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20.xml"/><Relationship Id="rId7" Type="http://schemas.openxmlformats.org/officeDocument/2006/relationships/image" Target="../media/image3.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5.xml"/><Relationship Id="rId9"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2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7.xml"/><Relationship Id="rId3" Type="http://schemas.openxmlformats.org/officeDocument/2006/relationships/slideLayout" Target="../slideLayouts/slideLayout24.xml"/><Relationship Id="rId21" Type="http://schemas.openxmlformats.org/officeDocument/2006/relationships/hyperlink" Target="https://www.facebook.com/groups/629898828017053" TargetMode="Externa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image" Target="../media/image3.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image" Target="../media/image2.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theme" Target="../theme/theme8.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42" Type="http://schemas.openxmlformats.org/officeDocument/2006/relationships/hyperlink" Target="https://www.facebook.com/groups/629898828017053" TargetMode="Externa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41" Type="http://schemas.openxmlformats.org/officeDocument/2006/relationships/image" Target="../media/image3.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40" Type="http://schemas.openxmlformats.org/officeDocument/2006/relationships/image" Target="../media/image2.png"/><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43"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77.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6476E7-D926-4082-8F5C-B1D0FF12D9DA}" type="datetimeFigureOut">
              <a:rPr lang="en-US" smtClean="0"/>
              <a:t>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526A2-3342-4C30-87E7-646945AFA423}" type="slidenum">
              <a:rPr lang="en-US" smtClean="0"/>
              <a:t>‹#›</a:t>
            </a:fld>
            <a:endParaRPr lang="en-US"/>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445622" y="-15059306"/>
            <a:ext cx="637708" cy="1082900"/>
          </a:xfrm>
          <a:prstGeom prst="rect">
            <a:avLst/>
          </a:prstGeom>
        </p:spPr>
      </p:pic>
      <p:sp>
        <p:nvSpPr>
          <p:cNvPr id="8" name="TextBox 7"/>
          <p:cNvSpPr txBox="1"/>
          <p:nvPr userDrawn="1"/>
        </p:nvSpPr>
        <p:spPr>
          <a:xfrm>
            <a:off x="-50114200" y="-13875656"/>
            <a:ext cx="1227667"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333" b="0" i="0" u="none" strike="noStrike" kern="0" cap="none" spc="0" normalizeH="0" baseline="0" noProof="0" dirty="0">
                <a:ln>
                  <a:noFill/>
                </a:ln>
                <a:solidFill>
                  <a:srgbClr val="000000"/>
                </a:solidFill>
                <a:effectLst/>
                <a:uLnTx/>
                <a:uFillTx/>
                <a:latin typeface="UTM Nyala" panose="02040603050506020204" pitchFamily="18" charset="0"/>
                <a:cs typeface="Arial"/>
                <a:sym typeface="Arial"/>
              </a:rPr>
              <a:t>By: Hồng Linh</a:t>
            </a:r>
          </a:p>
        </p:txBody>
      </p:sp>
      <p:pic>
        <p:nvPicPr>
          <p:cNvPr id="9" name="Picture 8">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2C38DA38-71FB-4CEB-B777-09292390EC4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4" name="Picture 13">
            <a:extLst>
              <a:ext uri="{FF2B5EF4-FFF2-40B4-BE49-F238E27FC236}">
                <a16:creationId xmlns:a16="http://schemas.microsoft.com/office/drawing/2014/main" id="{7B3E06E2-B8CD-4348-A929-48748D52322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5" name="Picture 14">
            <a:extLst>
              <a:ext uri="{FF2B5EF4-FFF2-40B4-BE49-F238E27FC236}">
                <a16:creationId xmlns:a16="http://schemas.microsoft.com/office/drawing/2014/main" id="{D1A0A433-1C81-43D6-86C9-906F9D1CD5C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6" name="Picture 15">
            <a:extLst>
              <a:ext uri="{FF2B5EF4-FFF2-40B4-BE49-F238E27FC236}">
                <a16:creationId xmlns:a16="http://schemas.microsoft.com/office/drawing/2014/main" id="{57AB7940-731C-4B6C-8537-33EBAD98DEB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7"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786288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813"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445622" y="-15059306"/>
            <a:ext cx="637708" cy="1082900"/>
          </a:xfrm>
          <a:prstGeom prst="rect">
            <a:avLst/>
          </a:prstGeom>
        </p:spPr>
      </p:pic>
      <p:sp>
        <p:nvSpPr>
          <p:cNvPr id="11" name="TextBox 10"/>
          <p:cNvSpPr txBox="1"/>
          <p:nvPr userDrawn="1"/>
        </p:nvSpPr>
        <p:spPr>
          <a:xfrm>
            <a:off x="-50114200" y="-13875656"/>
            <a:ext cx="1227667"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333" b="0" i="0" u="none" strike="noStrike" kern="0" cap="none" spc="0" normalizeH="0" baseline="0" noProof="0" dirty="0">
                <a:ln>
                  <a:noFill/>
                </a:ln>
                <a:solidFill>
                  <a:srgbClr val="000000"/>
                </a:solidFill>
                <a:effectLst/>
                <a:uLnTx/>
                <a:uFillTx/>
                <a:latin typeface="UTM Nyala" panose="02040603050506020204" pitchFamily="18" charset="0"/>
                <a:cs typeface="Arial"/>
                <a:sym typeface="Arial"/>
              </a:rPr>
              <a:t>By: Hồng Linh</a:t>
            </a:r>
          </a:p>
        </p:txBody>
      </p:sp>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2C38DA38-71FB-4CEB-B777-09292390EC4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7B3E06E2-B8CD-4348-A929-48748D52322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2" name="Picture 11">
            <a:extLst>
              <a:ext uri="{FF2B5EF4-FFF2-40B4-BE49-F238E27FC236}">
                <a16:creationId xmlns:a16="http://schemas.microsoft.com/office/drawing/2014/main" id="{D1A0A433-1C81-43D6-86C9-906F9D1CD5C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57AB7940-731C-4B6C-8537-33EBAD98DEB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821261688"/>
      </p:ext>
    </p:extLst>
  </p:cSld>
  <p:clrMap bg1="lt1" tx1="dk1" bg2="lt2" tx2="dk2" accent1="accent1" accent2="accent2" accent3="accent3" accent4="accent4" accent5="accent5" accent6="accent6" hlink="hlink" folHlink="folHlink"/>
  <p:sldLayoutIdLst>
    <p:sldLayoutId id="2147483697" r:id="rId1"/>
    <p:sldLayoutId id="2147483814"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445622" y="-15059306"/>
            <a:ext cx="637708" cy="1082900"/>
          </a:xfrm>
          <a:prstGeom prst="rect">
            <a:avLst/>
          </a:prstGeom>
        </p:spPr>
      </p:pic>
      <p:sp>
        <p:nvSpPr>
          <p:cNvPr id="11" name="TextBox 10"/>
          <p:cNvSpPr txBox="1"/>
          <p:nvPr userDrawn="1"/>
        </p:nvSpPr>
        <p:spPr>
          <a:xfrm>
            <a:off x="-50114200" y="-13875656"/>
            <a:ext cx="1227667"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333" b="0" i="0" u="none" strike="noStrike" kern="0" cap="none" spc="0" normalizeH="0" baseline="0" noProof="0" dirty="0">
                <a:ln>
                  <a:noFill/>
                </a:ln>
                <a:solidFill>
                  <a:srgbClr val="000000"/>
                </a:solidFill>
                <a:effectLst/>
                <a:uLnTx/>
                <a:uFillTx/>
                <a:latin typeface="UTM Nyala" panose="02040603050506020204" pitchFamily="18" charset="0"/>
                <a:cs typeface="Arial"/>
                <a:sym typeface="Arial"/>
              </a:rPr>
              <a:t>By: Hồng Linh</a:t>
            </a:r>
          </a:p>
        </p:txBody>
      </p:sp>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2C38DA38-71FB-4CEB-B777-09292390EC4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7B3E06E2-B8CD-4348-A929-48748D52322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2" name="Picture 11">
            <a:extLst>
              <a:ext uri="{FF2B5EF4-FFF2-40B4-BE49-F238E27FC236}">
                <a16:creationId xmlns:a16="http://schemas.microsoft.com/office/drawing/2014/main" id="{D1A0A433-1C81-43D6-86C9-906F9D1CD5C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57AB7940-731C-4B6C-8537-33EBAD98DEB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697408961"/>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445622" y="-15059306"/>
            <a:ext cx="637708" cy="1082900"/>
          </a:xfrm>
          <a:prstGeom prst="rect">
            <a:avLst/>
          </a:prstGeom>
        </p:spPr>
      </p:pic>
      <p:sp>
        <p:nvSpPr>
          <p:cNvPr id="8" name="TextBox 7"/>
          <p:cNvSpPr txBox="1"/>
          <p:nvPr userDrawn="1"/>
        </p:nvSpPr>
        <p:spPr>
          <a:xfrm>
            <a:off x="-50114200" y="-13875656"/>
            <a:ext cx="1227667"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333" b="0" i="0" u="none" strike="noStrike" kern="0" cap="none" spc="0" normalizeH="0" baseline="0" noProof="0" dirty="0">
                <a:ln>
                  <a:noFill/>
                </a:ln>
                <a:solidFill>
                  <a:srgbClr val="000000"/>
                </a:solidFill>
                <a:effectLst/>
                <a:uLnTx/>
                <a:uFillTx/>
                <a:latin typeface="UTM Nyala" panose="02040603050506020204" pitchFamily="18" charset="0"/>
                <a:cs typeface="Arial"/>
                <a:sym typeface="Arial"/>
              </a:rPr>
              <a:t>By: Hồng Linh</a:t>
            </a:r>
          </a:p>
        </p:txBody>
      </p:sp>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0" name="Picture 9">
            <a:extLst>
              <a:ext uri="{FF2B5EF4-FFF2-40B4-BE49-F238E27FC236}">
                <a16:creationId xmlns:a16="http://schemas.microsoft.com/office/drawing/2014/main" id="{2C38DA38-71FB-4CEB-B777-09292390EC4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1" name="Picture 10">
            <a:extLst>
              <a:ext uri="{FF2B5EF4-FFF2-40B4-BE49-F238E27FC236}">
                <a16:creationId xmlns:a16="http://schemas.microsoft.com/office/drawing/2014/main" id="{7B3E06E2-B8CD-4348-A929-48748D52322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2" name="Picture 11">
            <a:extLst>
              <a:ext uri="{FF2B5EF4-FFF2-40B4-BE49-F238E27FC236}">
                <a16:creationId xmlns:a16="http://schemas.microsoft.com/office/drawing/2014/main" id="{D1A0A433-1C81-43D6-86C9-906F9D1CD5C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57AB7940-731C-4B6C-8537-33EBAD98DEB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247690826"/>
      </p:ext>
    </p:extLst>
  </p:cSld>
  <p:clrMap bg1="lt1" tx1="dk1" bg2="lt2" tx2="dk2" accent1="accent1" accent2="accent2" accent3="accent3" accent4="accent4" accent5="accent5" accent6="accent6" hlink="hlink" folHlink="folHlink"/>
  <p:sldLayoutIdLst>
    <p:sldLayoutId id="2147483717" r:id="rId1"/>
    <p:sldLayoutId id="2147483762" r:id="rId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9445622" y="-15059306"/>
            <a:ext cx="637708" cy="1082900"/>
          </a:xfrm>
          <a:prstGeom prst="rect">
            <a:avLst/>
          </a:prstGeom>
        </p:spPr>
      </p:pic>
      <p:sp>
        <p:nvSpPr>
          <p:cNvPr id="12" name="TextBox 11"/>
          <p:cNvSpPr txBox="1"/>
          <p:nvPr userDrawn="1"/>
        </p:nvSpPr>
        <p:spPr>
          <a:xfrm>
            <a:off x="-50114200" y="-13875656"/>
            <a:ext cx="1227667"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333" b="0" i="0" u="none" strike="noStrike" kern="0" cap="none" spc="0" normalizeH="0" baseline="0" noProof="0" dirty="0">
                <a:ln>
                  <a:noFill/>
                </a:ln>
                <a:solidFill>
                  <a:srgbClr val="000000"/>
                </a:solidFill>
                <a:effectLst/>
                <a:uLnTx/>
                <a:uFillTx/>
                <a:latin typeface="UTM Nyala" panose="02040603050506020204" pitchFamily="18" charset="0"/>
                <a:cs typeface="Arial"/>
                <a:sym typeface="Arial"/>
              </a:rPr>
              <a:t>By: Hồng Linh</a:t>
            </a:r>
          </a:p>
        </p:txBody>
      </p:sp>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2C38DA38-71FB-4CEB-B777-09292390EC4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7B3E06E2-B8CD-4348-A929-48748D52322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D1A0A433-1C81-43D6-86C9-906F9D1CD5C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57AB7940-731C-4B6C-8537-33EBAD98DEB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160126593"/>
      </p:ext>
    </p:extLst>
  </p:cSld>
  <p:clrMap bg1="lt1" tx1="dk1" bg2="lt2" tx2="dk2" accent1="accent1" accent2="accent2" accent3="accent3" accent4="accent4" accent5="accent5" accent6="accent6" hlink="hlink" folHlink="folHlink"/>
  <p:sldLayoutIdLst>
    <p:sldLayoutId id="2147483729" r:id="rId1"/>
    <p:sldLayoutId id="2147483817" r:id="rId2"/>
    <p:sldLayoutId id="2147483806" r:id="rId3"/>
  </p:sldLayoutIdLst>
  <p:txStyles>
    <p:titleStyle>
      <a:lvl1pPr algn="ctr" defTabSz="609615" rtl="0" eaLnBrk="1" latinLnBrk="0" hangingPunct="1">
        <a:spcBef>
          <a:spcPct val="0"/>
        </a:spcBef>
        <a:buNone/>
        <a:defRPr sz="2933" kern="1200">
          <a:solidFill>
            <a:schemeClr val="tx1"/>
          </a:solidFill>
          <a:latin typeface="+mj-lt"/>
          <a:ea typeface="+mj-ea"/>
          <a:cs typeface="+mj-cs"/>
        </a:defRPr>
      </a:lvl1pPr>
    </p:titleStyle>
    <p:bodyStyle>
      <a:lvl1pPr marL="228605" indent="-228605" algn="l" defTabSz="60961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13" indent="-190506" algn="l" defTabSz="60961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20" indent="-152404" algn="l" defTabSz="60961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27"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35"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42"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49"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058"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866"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15" rtl="0" eaLnBrk="1" latinLnBrk="0" hangingPunct="1">
        <a:defRPr sz="1200" kern="1200">
          <a:solidFill>
            <a:schemeClr val="tx1"/>
          </a:solidFill>
          <a:latin typeface="+mn-lt"/>
          <a:ea typeface="+mn-ea"/>
          <a:cs typeface="+mn-cs"/>
        </a:defRPr>
      </a:lvl1pPr>
      <a:lvl2pPr marL="304807" algn="l" defTabSz="609615" rtl="0" eaLnBrk="1" latinLnBrk="0" hangingPunct="1">
        <a:defRPr sz="1200" kern="1200">
          <a:solidFill>
            <a:schemeClr val="tx1"/>
          </a:solidFill>
          <a:latin typeface="+mn-lt"/>
          <a:ea typeface="+mn-ea"/>
          <a:cs typeface="+mn-cs"/>
        </a:defRPr>
      </a:lvl2pPr>
      <a:lvl3pPr marL="609615" algn="l" defTabSz="609615" rtl="0" eaLnBrk="1" latinLnBrk="0" hangingPunct="1">
        <a:defRPr sz="1200" kern="1200">
          <a:solidFill>
            <a:schemeClr val="tx1"/>
          </a:solidFill>
          <a:latin typeface="+mn-lt"/>
          <a:ea typeface="+mn-ea"/>
          <a:cs typeface="+mn-cs"/>
        </a:defRPr>
      </a:lvl3pPr>
      <a:lvl4pPr marL="914424" algn="l" defTabSz="609615" rtl="0" eaLnBrk="1" latinLnBrk="0" hangingPunct="1">
        <a:defRPr sz="1200" kern="1200">
          <a:solidFill>
            <a:schemeClr val="tx1"/>
          </a:solidFill>
          <a:latin typeface="+mn-lt"/>
          <a:ea typeface="+mn-ea"/>
          <a:cs typeface="+mn-cs"/>
        </a:defRPr>
      </a:lvl4pPr>
      <a:lvl5pPr marL="1219231" algn="l" defTabSz="609615" rtl="0" eaLnBrk="1" latinLnBrk="0" hangingPunct="1">
        <a:defRPr sz="1200" kern="1200">
          <a:solidFill>
            <a:schemeClr val="tx1"/>
          </a:solidFill>
          <a:latin typeface="+mn-lt"/>
          <a:ea typeface="+mn-ea"/>
          <a:cs typeface="+mn-cs"/>
        </a:defRPr>
      </a:lvl5pPr>
      <a:lvl6pPr marL="1524038" algn="l" defTabSz="609615" rtl="0" eaLnBrk="1" latinLnBrk="0" hangingPunct="1">
        <a:defRPr sz="1200" kern="1200">
          <a:solidFill>
            <a:schemeClr val="tx1"/>
          </a:solidFill>
          <a:latin typeface="+mn-lt"/>
          <a:ea typeface="+mn-ea"/>
          <a:cs typeface="+mn-cs"/>
        </a:defRPr>
      </a:lvl6pPr>
      <a:lvl7pPr marL="1828845" algn="l" defTabSz="609615" rtl="0" eaLnBrk="1" latinLnBrk="0" hangingPunct="1">
        <a:defRPr sz="1200" kern="1200">
          <a:solidFill>
            <a:schemeClr val="tx1"/>
          </a:solidFill>
          <a:latin typeface="+mn-lt"/>
          <a:ea typeface="+mn-ea"/>
          <a:cs typeface="+mn-cs"/>
        </a:defRPr>
      </a:lvl7pPr>
      <a:lvl8pPr marL="2133653" algn="l" defTabSz="609615" rtl="0" eaLnBrk="1" latinLnBrk="0" hangingPunct="1">
        <a:defRPr sz="1200" kern="1200">
          <a:solidFill>
            <a:schemeClr val="tx1"/>
          </a:solidFill>
          <a:latin typeface="+mn-lt"/>
          <a:ea typeface="+mn-ea"/>
          <a:cs typeface="+mn-cs"/>
        </a:defRPr>
      </a:lvl8pPr>
      <a:lvl9pPr marL="2438462" algn="l" defTabSz="609615"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06ABD190-56AD-4C55-BBCA-1554B872117B}" type="datetimeFigureOut">
              <a:rPr lang="en-US" smtClean="0">
                <a:solidFill>
                  <a:prstClr val="black">
                    <a:tint val="75000"/>
                  </a:prstClr>
                </a:solidFill>
                <a:cs typeface="Arial"/>
                <a:sym typeface="Arial"/>
              </a:rPr>
              <a:pPr defTabSz="914377"/>
              <a:t>1/8/2024</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B8F674BA-2DE0-4D90-8561-25BA31F62F13}"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
        <p:nvSpPr>
          <p:cNvPr id="9" name="TextBox 8"/>
          <p:cNvSpPr txBox="1"/>
          <p:nvPr userDrawn="1"/>
        </p:nvSpPr>
        <p:spPr>
          <a:xfrm>
            <a:off x="67733" y="6519334"/>
            <a:ext cx="762000" cy="2358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933" b="0" i="0" u="none" strike="noStrike" kern="0" cap="none" spc="0" normalizeH="0" baseline="0" noProof="0" dirty="0" err="1">
                <a:ln>
                  <a:noFill/>
                </a:ln>
                <a:solidFill>
                  <a:srgbClr val="E7E6E6">
                    <a:lumMod val="90000"/>
                  </a:srgbClr>
                </a:solidFill>
                <a:effectLst/>
                <a:uLnTx/>
                <a:uFillTx/>
                <a:latin typeface="UTM Nyala" panose="02040603050506020204" pitchFamily="18" charset="0"/>
                <a:cs typeface="Arial"/>
                <a:sym typeface="Arial"/>
              </a:rPr>
              <a:t>Măng</a:t>
            </a:r>
            <a:r>
              <a:rPr kumimoji="0" lang="en-US" sz="933" b="0" i="0" u="none" strike="noStrike" kern="0" cap="none" spc="0" normalizeH="0" baseline="0" noProof="0" dirty="0">
                <a:ln>
                  <a:noFill/>
                </a:ln>
                <a:solidFill>
                  <a:srgbClr val="E7E6E6">
                    <a:lumMod val="90000"/>
                  </a:srgbClr>
                </a:solidFill>
                <a:effectLst/>
                <a:uLnTx/>
                <a:uFillTx/>
                <a:latin typeface="UTM Nyala" panose="02040603050506020204" pitchFamily="18" charset="0"/>
                <a:cs typeface="Arial"/>
                <a:sym typeface="Arial"/>
              </a:rPr>
              <a:t> non</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445622" y="-15059306"/>
            <a:ext cx="637708" cy="1082900"/>
          </a:xfrm>
          <a:prstGeom prst="rect">
            <a:avLst/>
          </a:prstGeom>
        </p:spPr>
      </p:pic>
      <p:sp>
        <p:nvSpPr>
          <p:cNvPr id="11" name="TextBox 10"/>
          <p:cNvSpPr txBox="1"/>
          <p:nvPr userDrawn="1"/>
        </p:nvSpPr>
        <p:spPr>
          <a:xfrm>
            <a:off x="-50114200" y="-13875656"/>
            <a:ext cx="1227667"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333" b="0" i="0" u="none" strike="noStrike" kern="0" cap="none" spc="0" normalizeH="0" baseline="0" noProof="0" dirty="0">
                <a:ln>
                  <a:noFill/>
                </a:ln>
                <a:solidFill>
                  <a:srgbClr val="000000"/>
                </a:solidFill>
                <a:effectLst/>
                <a:uLnTx/>
                <a:uFillTx/>
                <a:latin typeface="UTM Nyala" panose="02040603050506020204" pitchFamily="18" charset="0"/>
                <a:cs typeface="Arial"/>
                <a:sym typeface="Arial"/>
              </a:rPr>
              <a:t>By: Hồng Linh</a:t>
            </a:r>
          </a:p>
        </p:txBody>
      </p:sp>
      <p:pic>
        <p:nvPicPr>
          <p:cNvPr id="12" name="Picture 1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2C38DA38-71FB-4CEB-B777-09292390EC4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7" name="Picture 16">
            <a:extLst>
              <a:ext uri="{FF2B5EF4-FFF2-40B4-BE49-F238E27FC236}">
                <a16:creationId xmlns:a16="http://schemas.microsoft.com/office/drawing/2014/main" id="{7B3E06E2-B8CD-4348-A929-48748D52322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8" name="Picture 17">
            <a:extLst>
              <a:ext uri="{FF2B5EF4-FFF2-40B4-BE49-F238E27FC236}">
                <a16:creationId xmlns:a16="http://schemas.microsoft.com/office/drawing/2014/main" id="{D1A0A433-1C81-43D6-86C9-906F9D1CD5C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9" name="Picture 18">
            <a:extLst>
              <a:ext uri="{FF2B5EF4-FFF2-40B4-BE49-F238E27FC236}">
                <a16:creationId xmlns:a16="http://schemas.microsoft.com/office/drawing/2014/main" id="{57AB7940-731C-4B6C-8537-33EBAD98DEB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0"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2"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3" name="Picture 2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4" name="Picture 2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5" name="Picture 2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6" name="Picture 2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430855326"/>
      </p:ext>
    </p:extLst>
  </p:cSld>
  <p:clrMap bg1="lt1" tx1="dk1" bg2="lt2" tx2="dk2" accent1="accent1" accent2="accent2" accent3="accent3" accent4="accent4" accent5="accent5" accent6="accent6" hlink="hlink" folHlink="folHlink"/>
  <p:sldLayoutIdLst>
    <p:sldLayoutId id="2147483735"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9"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1">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864122825"/>
      </p:ext>
    </p:extLst>
  </p:cSld>
  <p:clrMap bg1="lt1" tx1="dk1" bg2="lt2" tx2="dk2" accent1="accent1" accent2="accent2" accent3="accent3" accent4="accent4" accent5="accent5" accent6="accent6" hlink="hlink" folHlink="folHlink"/>
  <p:sldLayoutIdLst>
    <p:sldLayoutId id="2147483764" r:id="rId1"/>
    <p:sldLayoutId id="2147483810" r:id="rId2"/>
    <p:sldLayoutId id="2147483809" r:id="rId3"/>
    <p:sldLayoutId id="2147483808" r:id="rId4"/>
    <p:sldLayoutId id="2147483807" r:id="rId5"/>
    <p:sldLayoutId id="2147483765" r:id="rId6"/>
    <p:sldLayoutId id="2147483812" r:id="rId7"/>
    <p:sldLayoutId id="2147483811"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99CC">
            <a:alpha val="51000"/>
          </a:srgb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0"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2">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40"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40"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40"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40"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43"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43"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43"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43"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4145345239"/>
      </p:ext>
    </p:extLst>
  </p:cSld>
  <p:clrMap bg1="lt1" tx1="dk1" bg2="lt2" tx2="dk2" accent1="accent1" accent2="accent2" accent3="accent3" accent4="accent4" accent5="accent5" accent6="accent6" hlink="hlink" folHlink="folHlink"/>
  <p:sldLayoutIdLst>
    <p:sldLayoutId id="2147483776" r:id="rId1"/>
    <p:sldLayoutId id="2147483824" r:id="rId2"/>
    <p:sldLayoutId id="2147483818" r:id="rId3"/>
    <p:sldLayoutId id="2147483815" r:id="rId4"/>
    <p:sldLayoutId id="2147483805" r:id="rId5"/>
    <p:sldLayoutId id="2147483803" r:id="rId6"/>
    <p:sldLayoutId id="2147483777" r:id="rId7"/>
    <p:sldLayoutId id="2147483778" r:id="rId8"/>
    <p:sldLayoutId id="2147483779" r:id="rId9"/>
    <p:sldLayoutId id="2147483825" r:id="rId10"/>
    <p:sldLayoutId id="2147483823" r:id="rId11"/>
    <p:sldLayoutId id="2147483822" r:id="rId12"/>
    <p:sldLayoutId id="2147483821" r:id="rId13"/>
    <p:sldLayoutId id="2147483820" r:id="rId14"/>
    <p:sldLayoutId id="2147483819" r:id="rId15"/>
    <p:sldLayoutId id="2147483816" r:id="rId16"/>
    <p:sldLayoutId id="2147483804"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056540414"/>
      </p:ext>
    </p:extLst>
  </p:cSld>
  <p:clrMap bg1="lt1" tx1="dk1" bg2="lt2" tx2="dk2" accent1="accent1" accent2="accent2" accent3="accent3" accent4="accent4" accent5="accent5" accent6="accent6" hlink="hlink" folHlink="folHlink"/>
  <p:sldLayoutIdLst>
    <p:sldLayoutId id="214748380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30.jpg"/><Relationship Id="rId5" Type="http://schemas.openxmlformats.org/officeDocument/2006/relationships/image" Target="../media/image29.jpe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1.jpg"/><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8.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image" Target="../media/image40.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5.png"/><Relationship Id="rId18" Type="http://schemas.openxmlformats.org/officeDocument/2006/relationships/slide" Target="slide21.xml"/><Relationship Id="rId3" Type="http://schemas.openxmlformats.org/officeDocument/2006/relationships/image" Target="../media/image41.jpg"/><Relationship Id="rId21" Type="http://schemas.openxmlformats.org/officeDocument/2006/relationships/slide" Target="slide22.xml"/><Relationship Id="rId7" Type="http://schemas.openxmlformats.org/officeDocument/2006/relationships/image" Target="../media/image43.png"/><Relationship Id="rId12" Type="http://schemas.openxmlformats.org/officeDocument/2006/relationships/slide" Target="slide19.xml"/><Relationship Id="rId17" Type="http://schemas.microsoft.com/office/2007/relationships/hdphoto" Target="../media/hdphoto5.wdp"/><Relationship Id="rId2" Type="http://schemas.openxmlformats.org/officeDocument/2006/relationships/notesSlide" Target="../notesSlides/notesSlide10.xml"/><Relationship Id="rId16" Type="http://schemas.openxmlformats.org/officeDocument/2006/relationships/image" Target="../media/image46.png"/><Relationship Id="rId20" Type="http://schemas.microsoft.com/office/2007/relationships/hdphoto" Target="../media/hdphoto6.wdp"/><Relationship Id="rId1" Type="http://schemas.openxmlformats.org/officeDocument/2006/relationships/slideLayout" Target="../slideLayouts/slideLayout39.xml"/><Relationship Id="rId6" Type="http://schemas.openxmlformats.org/officeDocument/2006/relationships/slide" Target="slide17.xml"/><Relationship Id="rId11" Type="http://schemas.microsoft.com/office/2007/relationships/hdphoto" Target="../media/hdphoto3.wdp"/><Relationship Id="rId5" Type="http://schemas.openxmlformats.org/officeDocument/2006/relationships/image" Target="../media/image42.jpg"/><Relationship Id="rId15" Type="http://schemas.openxmlformats.org/officeDocument/2006/relationships/slide" Target="slide20.xml"/><Relationship Id="rId23" Type="http://schemas.microsoft.com/office/2007/relationships/hdphoto" Target="../media/hdphoto7.wdp"/><Relationship Id="rId10" Type="http://schemas.openxmlformats.org/officeDocument/2006/relationships/image" Target="../media/image44.png"/><Relationship Id="rId19" Type="http://schemas.openxmlformats.org/officeDocument/2006/relationships/image" Target="../media/image47.png"/><Relationship Id="rId4" Type="http://schemas.openxmlformats.org/officeDocument/2006/relationships/slide" Target="slide23.xml"/><Relationship Id="rId9" Type="http://schemas.openxmlformats.org/officeDocument/2006/relationships/slide" Target="slide18.xml"/><Relationship Id="rId14" Type="http://schemas.microsoft.com/office/2007/relationships/hdphoto" Target="../media/hdphoto4.wdp"/><Relationship Id="rId22"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9.jp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47.xml"/><Relationship Id="rId6" Type="http://schemas.microsoft.com/office/2007/relationships/hdphoto" Target="../media/hdphoto8.wdp"/><Relationship Id="rId5" Type="http://schemas.openxmlformats.org/officeDocument/2006/relationships/image" Target="../media/image50.png"/><Relationship Id="rId4" Type="http://schemas.openxmlformats.org/officeDocument/2006/relationships/slide" Target="slide16.xml"/></Relationships>
</file>

<file path=ppt/slides/_rels/slide18.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53.jpg"/><Relationship Id="rId7" Type="http://schemas.openxmlformats.org/officeDocument/2006/relationships/image" Target="../media/image57.jpeg"/><Relationship Id="rId2" Type="http://schemas.openxmlformats.org/officeDocument/2006/relationships/audio" Target="../media/audio2.wav"/><Relationship Id="rId1" Type="http://schemas.openxmlformats.org/officeDocument/2006/relationships/slideLayout" Target="../slideLayouts/slideLayout47.xml"/><Relationship Id="rId6" Type="http://schemas.openxmlformats.org/officeDocument/2006/relationships/image" Target="../media/image56.png"/><Relationship Id="rId5" Type="http://schemas.openxmlformats.org/officeDocument/2006/relationships/image" Target="../media/image55.png"/><Relationship Id="rId10" Type="http://schemas.microsoft.com/office/2007/relationships/hdphoto" Target="../media/hdphoto8.wdp"/><Relationship Id="rId4" Type="http://schemas.openxmlformats.org/officeDocument/2006/relationships/image" Target="../media/image54.pn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47.xml"/><Relationship Id="rId6" Type="http://schemas.microsoft.com/office/2007/relationships/hdphoto" Target="../media/hdphoto8.wdp"/><Relationship Id="rId5" Type="http://schemas.openxmlformats.org/officeDocument/2006/relationships/image" Target="../media/image50.png"/><Relationship Id="rId4" Type="http://schemas.openxmlformats.org/officeDocument/2006/relationships/slide" Target="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47.xml"/><Relationship Id="rId6" Type="http://schemas.openxmlformats.org/officeDocument/2006/relationships/image" Target="../media/image64.png"/><Relationship Id="rId11" Type="http://schemas.microsoft.com/office/2007/relationships/hdphoto" Target="../media/hdphoto8.wdp"/><Relationship Id="rId5" Type="http://schemas.openxmlformats.org/officeDocument/2006/relationships/image" Target="../media/image63.png"/><Relationship Id="rId10" Type="http://schemas.openxmlformats.org/officeDocument/2006/relationships/image" Target="../media/image50.png"/><Relationship Id="rId4" Type="http://schemas.openxmlformats.org/officeDocument/2006/relationships/image" Target="../media/image62.png"/><Relationship Id="rId9"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7.xml"/><Relationship Id="rId6" Type="http://schemas.microsoft.com/office/2007/relationships/hdphoto" Target="../media/hdphoto8.wdp"/><Relationship Id="rId5" Type="http://schemas.openxmlformats.org/officeDocument/2006/relationships/image" Target="../media/image50.png"/><Relationship Id="rId4" Type="http://schemas.openxmlformats.org/officeDocument/2006/relationships/slide" Target="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7" Type="http://schemas.microsoft.com/office/2007/relationships/hdphoto" Target="../media/hdphoto8.wdp"/><Relationship Id="rId2" Type="http://schemas.openxmlformats.org/officeDocument/2006/relationships/image" Target="../media/image60.png"/><Relationship Id="rId1" Type="http://schemas.openxmlformats.org/officeDocument/2006/relationships/slideLayout" Target="../slideLayouts/slideLayout47.xml"/><Relationship Id="rId6" Type="http://schemas.openxmlformats.org/officeDocument/2006/relationships/image" Target="../media/image50.png"/><Relationship Id="rId5" Type="http://schemas.openxmlformats.org/officeDocument/2006/relationships/slide" Target="slide16.xml"/><Relationship Id="rId4" Type="http://schemas.openxmlformats.org/officeDocument/2006/relationships/image" Target="../media/image70.jpg"/></Relationships>
</file>

<file path=ppt/slides/_rels/slide2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ounded Rectangle 13"/>
          <p:cNvSpPr/>
          <p:nvPr/>
        </p:nvSpPr>
        <p:spPr>
          <a:xfrm>
            <a:off x="1074129" y="1818735"/>
            <a:ext cx="10728960" cy="3818271"/>
          </a:xfrm>
          <a:prstGeom prst="roundRect">
            <a:avLst>
              <a:gd name="adj" fmla="val 8403"/>
            </a:avLst>
          </a:prstGeom>
          <a:solidFill>
            <a:schemeClr val="bg1"/>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8"/>
          <p:cNvSpPr txBox="1"/>
          <p:nvPr/>
        </p:nvSpPr>
        <p:spPr>
          <a:xfrm>
            <a:off x="3504254" y="0"/>
            <a:ext cx="5915008" cy="1477328"/>
          </a:xfrm>
          <a:prstGeom prst="rect">
            <a:avLst/>
          </a:prstGeom>
        </p:spPr>
        <p:txBody>
          <a:bodyPr wrap="square" lIns="0" tIns="0" rIns="0" bIns="0" rtlCol="0" anchor="t">
            <a:spAutoFit/>
          </a:bodyPr>
          <a:lstStyle/>
          <a:p>
            <a:pPr algn="ctr" defTabSz="609630"/>
            <a:r>
              <a:rPr lang="en-US" sz="9600" dirty="0" err="1">
                <a:solidFill>
                  <a:srgbClr val="FFC000"/>
                </a:solidFill>
                <a:latin typeface="#9Slide06 Carolinea" panose="02000000000000000000" pitchFamily="2" charset="0"/>
                <a:cs typeface="#9Slide03 Arima Madurai ExtraLi" panose="00000300000000000000" pitchFamily="2" charset="0"/>
              </a:rPr>
              <a:t>Tự</a:t>
            </a:r>
            <a:r>
              <a:rPr lang="en-US" sz="9600" dirty="0">
                <a:solidFill>
                  <a:srgbClr val="FFC000"/>
                </a:solidFill>
                <a:latin typeface="#9Slide06 Carolinea" panose="02000000000000000000" pitchFamily="2" charset="0"/>
                <a:cs typeface="#9Slide03 Arima Madurai ExtraLi" panose="00000300000000000000" pitchFamily="2" charset="0"/>
              </a:rPr>
              <a:t> </a:t>
            </a:r>
            <a:r>
              <a:rPr lang="en-US" sz="9600" dirty="0" err="1">
                <a:solidFill>
                  <a:srgbClr val="FFC000"/>
                </a:solidFill>
                <a:latin typeface="#9Slide06 Carolinea" panose="02000000000000000000" pitchFamily="2" charset="0"/>
                <a:cs typeface="#9Slide03 Arima Madurai ExtraLi" panose="00000300000000000000" pitchFamily="2" charset="0"/>
              </a:rPr>
              <a:t>nhiên</a:t>
            </a:r>
            <a:r>
              <a:rPr lang="en-US" sz="9600" dirty="0">
                <a:solidFill>
                  <a:srgbClr val="FFC000"/>
                </a:solidFill>
                <a:latin typeface="#9Slide06 Carolinea" panose="02000000000000000000" pitchFamily="2" charset="0"/>
                <a:cs typeface="#9Slide03 Arima Madurai ExtraLi" panose="00000300000000000000" pitchFamily="2" charset="0"/>
              </a:rPr>
              <a:t> </a:t>
            </a:r>
            <a:r>
              <a:rPr lang="en-US" sz="9600" dirty="0" err="1">
                <a:solidFill>
                  <a:srgbClr val="FFC000"/>
                </a:solidFill>
                <a:latin typeface="#9Slide06 Carolinea" panose="02000000000000000000" pitchFamily="2" charset="0"/>
                <a:cs typeface="#9Slide03 Arima Madurai ExtraLi" panose="00000300000000000000" pitchFamily="2" charset="0"/>
              </a:rPr>
              <a:t>và</a:t>
            </a:r>
            <a:r>
              <a:rPr lang="en-US" sz="9600" dirty="0">
                <a:solidFill>
                  <a:srgbClr val="FFC000"/>
                </a:solidFill>
                <a:latin typeface="#9Slide06 Carolinea" panose="02000000000000000000" pitchFamily="2" charset="0"/>
                <a:cs typeface="#9Slide03 Arima Madurai ExtraLi" panose="00000300000000000000" pitchFamily="2" charset="0"/>
              </a:rPr>
              <a:t> </a:t>
            </a:r>
            <a:r>
              <a:rPr lang="en-US" sz="9600" dirty="0" err="1">
                <a:solidFill>
                  <a:srgbClr val="FFC000"/>
                </a:solidFill>
                <a:latin typeface="#9Slide06 Carolinea" panose="02000000000000000000" pitchFamily="2" charset="0"/>
                <a:cs typeface="#9Slide03 Arima Madurai ExtraLi" panose="00000300000000000000" pitchFamily="2" charset="0"/>
              </a:rPr>
              <a:t>xã</a:t>
            </a:r>
            <a:r>
              <a:rPr lang="en-US" sz="9600" dirty="0">
                <a:solidFill>
                  <a:srgbClr val="FFC000"/>
                </a:solidFill>
                <a:latin typeface="#9Slide06 Carolinea" panose="02000000000000000000" pitchFamily="2" charset="0"/>
                <a:cs typeface="#9Slide03 Arima Madurai ExtraLi" panose="00000300000000000000" pitchFamily="2" charset="0"/>
              </a:rPr>
              <a:t> </a:t>
            </a:r>
            <a:r>
              <a:rPr lang="en-US" sz="9600" dirty="0" err="1">
                <a:solidFill>
                  <a:srgbClr val="FFC000"/>
                </a:solidFill>
                <a:latin typeface="#9Slide06 Carolinea" panose="02000000000000000000" pitchFamily="2" charset="0"/>
                <a:cs typeface="#9Slide03 Arima Madurai ExtraLi" panose="00000300000000000000" pitchFamily="2" charset="0"/>
              </a:rPr>
              <a:t>hội</a:t>
            </a:r>
            <a:r>
              <a:rPr lang="en-US" sz="9600" dirty="0">
                <a:solidFill>
                  <a:srgbClr val="FFC000"/>
                </a:solidFill>
                <a:latin typeface="#9Slide06 Carolinea" panose="02000000000000000000" pitchFamily="2" charset="0"/>
                <a:cs typeface="#9Slide03 Arima Madurai ExtraLi" panose="00000300000000000000" pitchFamily="2" charset="0"/>
              </a:rPr>
              <a:t> 3</a:t>
            </a:r>
          </a:p>
        </p:txBody>
      </p:sp>
      <p:sp>
        <p:nvSpPr>
          <p:cNvPr id="16" name="TextBox 8"/>
          <p:cNvSpPr txBox="1"/>
          <p:nvPr/>
        </p:nvSpPr>
        <p:spPr>
          <a:xfrm>
            <a:off x="277793" y="625879"/>
            <a:ext cx="3058159" cy="1192857"/>
          </a:xfrm>
          <a:prstGeom prst="roundRect">
            <a:avLst>
              <a:gd name="adj" fmla="val 42839"/>
            </a:avLst>
          </a:prstGeom>
          <a:noFill/>
          <a:ln w="38100">
            <a:noFill/>
          </a:ln>
        </p:spPr>
        <p:txBody>
          <a:bodyPr wrap="square" lIns="0" tIns="0" rIns="0" bIns="0" rtlCol="0" anchor="t">
            <a:spAutoFit/>
          </a:bodyPr>
          <a:lstStyle/>
          <a:p>
            <a:pPr algn="ctr" defTabSz="609630">
              <a:lnSpc>
                <a:spcPts val="7000"/>
              </a:lnSpc>
            </a:pPr>
            <a:r>
              <a:rPr lang="en-US" sz="6600" dirty="0" err="1">
                <a:solidFill>
                  <a:schemeClr val="accent1">
                    <a:lumMod val="75000"/>
                  </a:schemeClr>
                </a:solidFill>
                <a:latin typeface="SVN-Bear" panose="02040603050506020204" pitchFamily="18" charset="0"/>
                <a:cs typeface="#9Slide03 Arima Madurai ExtraLi" panose="00000300000000000000" pitchFamily="2" charset="0"/>
              </a:rPr>
              <a:t>Bài</a:t>
            </a:r>
            <a:r>
              <a:rPr lang="en-US" sz="6600" dirty="0">
                <a:solidFill>
                  <a:schemeClr val="accent1">
                    <a:lumMod val="75000"/>
                  </a:schemeClr>
                </a:solidFill>
                <a:latin typeface="SVN-Bear" panose="02040603050506020204" pitchFamily="18" charset="0"/>
                <a:cs typeface="#9Slide03 Arima Madurai ExtraLi" panose="00000300000000000000" pitchFamily="2" charset="0"/>
              </a:rPr>
              <a:t> 11</a:t>
            </a:r>
          </a:p>
        </p:txBody>
      </p:sp>
      <p:sp>
        <p:nvSpPr>
          <p:cNvPr id="17" name="TextBox 16"/>
          <p:cNvSpPr txBox="1"/>
          <p:nvPr/>
        </p:nvSpPr>
        <p:spPr>
          <a:xfrm>
            <a:off x="1505930" y="1959924"/>
            <a:ext cx="10037135" cy="3139321"/>
          </a:xfrm>
          <a:prstGeom prst="rect">
            <a:avLst/>
          </a:prstGeom>
        </p:spPr>
        <p:txBody>
          <a:bodyPr wrap="square" lIns="0" tIns="0" rIns="0" bIns="0" rtlCol="0" anchor="t">
            <a:spAutoFit/>
          </a:bodyPr>
          <a:lstStyle/>
          <a:p>
            <a:pPr algn="ctr" defTabSz="609630"/>
            <a:r>
              <a:rPr lang="en-US" sz="7200" b="1" dirty="0">
                <a:solidFill>
                  <a:schemeClr val="accent2">
                    <a:lumMod val="60000"/>
                    <a:lumOff val="40000"/>
                  </a:schemeClr>
                </a:solidFill>
                <a:latin typeface="UVN Giay Trang" panose="020D0406040103070904" pitchFamily="34" charset="0"/>
                <a:cs typeface="#9Slide03 Arima Madurai ExtraLi" panose="00000300000000000000" pitchFamily="2" charset="0"/>
              </a:rPr>
              <a:t>DI TÍCH LỊCH SỬ - VĂN HÓA</a:t>
            </a:r>
          </a:p>
          <a:p>
            <a:pPr algn="ctr" defTabSz="609630"/>
            <a:r>
              <a:rPr lang="en-US" sz="7200" dirty="0" err="1">
                <a:solidFill>
                  <a:schemeClr val="tx1">
                    <a:lumMod val="85000"/>
                    <a:lumOff val="15000"/>
                  </a:schemeClr>
                </a:solidFill>
                <a:latin typeface="#9Slide06 Carolinea" panose="02000000000000000000" pitchFamily="2" charset="0"/>
                <a:cs typeface="#9Slide03 Arima Madurai ExtraLi" panose="00000300000000000000" pitchFamily="2" charset="0"/>
              </a:rPr>
              <a:t>và</a:t>
            </a:r>
            <a:r>
              <a:rPr lang="en-US" sz="7200" dirty="0">
                <a:solidFill>
                  <a:schemeClr val="accent2">
                    <a:lumMod val="50000"/>
                  </a:schemeClr>
                </a:solidFill>
                <a:latin typeface="SVN-Bear" panose="02040603050506020204" pitchFamily="18" charset="0"/>
                <a:cs typeface="#9Slide03 Arima Madurai ExtraLi" panose="00000300000000000000" pitchFamily="2" charset="0"/>
              </a:rPr>
              <a:t> CẢNH QUAN THIÊN NHIÊN</a:t>
            </a:r>
          </a:p>
          <a:p>
            <a:pPr algn="ctr" defTabSz="609630"/>
            <a:r>
              <a:rPr lang="en-US" sz="6000" i="1" dirty="0">
                <a:solidFill>
                  <a:schemeClr val="tx1">
                    <a:lumMod val="75000"/>
                    <a:lumOff val="25000"/>
                  </a:schemeClr>
                </a:solidFill>
                <a:latin typeface="SVN-Bear" panose="02040603050506020204" pitchFamily="18" charset="0"/>
                <a:cs typeface="#9Slide03 Arima Madurai ExtraLi" panose="00000300000000000000" pitchFamily="2" charset="0"/>
              </a:rPr>
              <a:t>(</a:t>
            </a:r>
            <a:r>
              <a:rPr lang="en-US" sz="6000" i="1" dirty="0" err="1">
                <a:solidFill>
                  <a:schemeClr val="tx1">
                    <a:lumMod val="75000"/>
                    <a:lumOff val="25000"/>
                  </a:schemeClr>
                </a:solidFill>
                <a:latin typeface="SVN-Bear" panose="02040603050506020204" pitchFamily="18" charset="0"/>
                <a:cs typeface="#9Slide03 Arima Madurai ExtraLi" panose="00000300000000000000" pitchFamily="2" charset="0"/>
              </a:rPr>
              <a:t>Tiết</a:t>
            </a:r>
            <a:r>
              <a:rPr lang="en-US" sz="6000" i="1" dirty="0">
                <a:solidFill>
                  <a:schemeClr val="tx1">
                    <a:lumMod val="75000"/>
                    <a:lumOff val="25000"/>
                  </a:schemeClr>
                </a:solidFill>
                <a:latin typeface="SVN-Bear" panose="02040603050506020204" pitchFamily="18" charset="0"/>
                <a:cs typeface="#9Slide03 Arima Madurai ExtraLi" panose="00000300000000000000" pitchFamily="2" charset="0"/>
              </a:rPr>
              <a:t> 1)</a:t>
            </a:r>
          </a:p>
        </p:txBody>
      </p:sp>
      <p:pic>
        <p:nvPicPr>
          <p:cNvPr id="18" name="Picture 17">
            <a:extLst>
              <a:ext uri="{FF2B5EF4-FFF2-40B4-BE49-F238E27FC236}">
                <a16:creationId xmlns:a16="http://schemas.microsoft.com/office/drawing/2014/main" id="{67791B96-74A4-728B-9FFC-BCBB10C89BAE}"/>
              </a:ext>
            </a:extLst>
          </p:cNvPr>
          <p:cNvPicPr>
            <a:picLocks noChangeAspect="1"/>
          </p:cNvPicPr>
          <p:nvPr/>
        </p:nvPicPr>
        <p:blipFill rotWithShape="1">
          <a:blip r:embed="rId3"/>
          <a:srcRect b="9578"/>
          <a:stretch/>
        </p:blipFill>
        <p:spPr>
          <a:xfrm>
            <a:off x="0" y="2925685"/>
            <a:ext cx="2234994" cy="3932315"/>
          </a:xfrm>
          <a:prstGeom prst="rect">
            <a:avLst/>
          </a:prstGeom>
        </p:spPr>
      </p:pic>
      <p:sp>
        <p:nvSpPr>
          <p:cNvPr id="19" name="TextBox 8"/>
          <p:cNvSpPr txBox="1"/>
          <p:nvPr/>
        </p:nvSpPr>
        <p:spPr>
          <a:xfrm>
            <a:off x="6524497" y="4585509"/>
            <a:ext cx="5915008" cy="1107996"/>
          </a:xfrm>
          <a:prstGeom prst="rect">
            <a:avLst/>
          </a:prstGeom>
        </p:spPr>
        <p:txBody>
          <a:bodyPr wrap="square" lIns="0" tIns="0" rIns="0" bIns="0" rtlCol="0" anchor="t">
            <a:spAutoFit/>
          </a:bodyPr>
          <a:lstStyle/>
          <a:p>
            <a:pPr algn="ctr" defTabSz="609630"/>
            <a:r>
              <a:rPr lang="en-US" sz="7200" dirty="0" err="1">
                <a:solidFill>
                  <a:schemeClr val="tx1">
                    <a:lumMod val="75000"/>
                    <a:lumOff val="25000"/>
                  </a:schemeClr>
                </a:solidFill>
                <a:latin typeface="#9Slide06 Carolinea" panose="02000000000000000000" pitchFamily="2" charset="0"/>
                <a:cs typeface="#9Slide03 Arima Madurai ExtraLi" panose="00000300000000000000" pitchFamily="2" charset="0"/>
              </a:rPr>
              <a:t>Trang</a:t>
            </a:r>
            <a:r>
              <a:rPr lang="en-US" sz="7200" dirty="0">
                <a:solidFill>
                  <a:schemeClr val="tx1">
                    <a:lumMod val="75000"/>
                    <a:lumOff val="25000"/>
                  </a:schemeClr>
                </a:solidFill>
                <a:latin typeface="#9Slide06 Carolinea" panose="02000000000000000000" pitchFamily="2" charset="0"/>
                <a:cs typeface="#9Slide03 Arima Madurai ExtraLi" panose="00000300000000000000" pitchFamily="2" charset="0"/>
              </a:rPr>
              <a:t> 48</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7072" y="874495"/>
            <a:ext cx="1171337" cy="1171337"/>
          </a:xfrm>
          <a:prstGeom prst="rect">
            <a:avLst/>
          </a:prstGeom>
        </p:spPr>
      </p:pic>
    </p:spTree>
    <p:extLst>
      <p:ext uri="{BB962C8B-B14F-4D97-AF65-F5344CB8AC3E}">
        <p14:creationId xmlns:p14="http://schemas.microsoft.com/office/powerpoint/2010/main" val="216800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par>
                                <p:cTn id="11" presetID="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2500"/>
                            </p:stCondLst>
                            <p:childTnLst>
                              <p:par>
                                <p:cTn id="28" presetID="22" presetClass="entr" presetSubtype="4"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17"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8" name="TextBox 8"/>
          <p:cNvSpPr txBox="1"/>
          <p:nvPr/>
        </p:nvSpPr>
        <p:spPr>
          <a:xfrm>
            <a:off x="448969" y="1508324"/>
            <a:ext cx="3058159" cy="2055813"/>
          </a:xfrm>
          <a:prstGeom prst="roundRect">
            <a:avLst>
              <a:gd name="adj" fmla="val 22145"/>
            </a:avLst>
          </a:prstGeom>
          <a:solidFill>
            <a:schemeClr val="accent2">
              <a:lumMod val="60000"/>
              <a:lumOff val="40000"/>
            </a:schemeClr>
          </a:solidFill>
          <a:ln w="38100">
            <a:solidFill>
              <a:schemeClr val="bg1"/>
            </a:solidFill>
          </a:ln>
        </p:spPr>
        <p:txBody>
          <a:bodyPr wrap="square" lIns="0" tIns="0" rIns="0" bIns="0" rtlCol="0" anchor="t">
            <a:spAutoFit/>
          </a:bodyPr>
          <a:lstStyle/>
          <a:p>
            <a:pPr algn="ctr" defTabSz="609630">
              <a:lnSpc>
                <a:spcPts val="7000"/>
              </a:lnSpc>
            </a:pPr>
            <a:r>
              <a:rPr lang="en-US" sz="6600" dirty="0" err="1">
                <a:solidFill>
                  <a:schemeClr val="bg1"/>
                </a:solidFill>
                <a:cs typeface="#9Slide03 Arima Madurai ExtraLi" panose="00000300000000000000" pitchFamily="2" charset="0"/>
              </a:rPr>
              <a:t>Hoạt</a:t>
            </a:r>
            <a:r>
              <a:rPr lang="en-US" sz="6600" dirty="0">
                <a:solidFill>
                  <a:schemeClr val="bg1"/>
                </a:solidFill>
                <a:cs typeface="#9Slide03 Arima Madurai ExtraLi" panose="00000300000000000000" pitchFamily="2" charset="0"/>
              </a:rPr>
              <a:t> </a:t>
            </a:r>
            <a:r>
              <a:rPr lang="en-US" sz="6600" dirty="0" err="1">
                <a:solidFill>
                  <a:schemeClr val="bg1"/>
                </a:solidFill>
                <a:cs typeface="#9Slide03 Arima Madurai ExtraLi" panose="00000300000000000000" pitchFamily="2" charset="0"/>
              </a:rPr>
              <a:t>động</a:t>
            </a:r>
            <a:r>
              <a:rPr lang="en-US" sz="6600" dirty="0">
                <a:solidFill>
                  <a:schemeClr val="bg1"/>
                </a:solidFill>
                <a:cs typeface="#9Slide03 Arima Madurai ExtraLi" panose="00000300000000000000" pitchFamily="2" charset="0"/>
              </a:rPr>
              <a:t> 2</a:t>
            </a:r>
          </a:p>
        </p:txBody>
      </p:sp>
      <p:sp>
        <p:nvSpPr>
          <p:cNvPr id="9" name="TextBox 8"/>
          <p:cNvSpPr txBox="1"/>
          <p:nvPr/>
        </p:nvSpPr>
        <p:spPr>
          <a:xfrm>
            <a:off x="4144868" y="1428234"/>
            <a:ext cx="7708741" cy="2215991"/>
          </a:xfrm>
          <a:prstGeom prst="rect">
            <a:avLst/>
          </a:prstGeom>
          <a:solidFill>
            <a:schemeClr val="bg1"/>
          </a:solidFill>
          <a:ln w="57150">
            <a:solidFill>
              <a:schemeClr val="bg1"/>
            </a:solidFill>
            <a:prstDash val="dash"/>
          </a:ln>
          <a:effectLst>
            <a:glow rad="228600">
              <a:schemeClr val="accent3">
                <a:satMod val="175000"/>
                <a:alpha val="40000"/>
              </a:schemeClr>
            </a:glow>
            <a:outerShdw blurRad="50800" dist="38100" dir="2700000" algn="tl" rotWithShape="0">
              <a:prstClr val="black">
                <a:alpha val="40000"/>
              </a:prstClr>
            </a:outerShdw>
          </a:effectLst>
        </p:spPr>
        <p:txBody>
          <a:bodyPr wrap="square" lIns="0" tIns="0" rIns="0" bIns="0" rtlCol="0" anchor="t">
            <a:spAutoFit/>
          </a:bodyPr>
          <a:lstStyle/>
          <a:p>
            <a:pPr algn="ctr">
              <a:buClr>
                <a:schemeClr val="hlink"/>
              </a:buClr>
              <a:buSzPts val="1100"/>
            </a:pPr>
            <a:r>
              <a:rPr lang="en-US" sz="7200" dirty="0" err="1">
                <a:solidFill>
                  <a:schemeClr val="tx1">
                    <a:lumMod val="75000"/>
                    <a:lumOff val="25000"/>
                  </a:schemeClr>
                </a:solidFill>
              </a:rPr>
              <a:t>Tìm</a:t>
            </a:r>
            <a:r>
              <a:rPr lang="en-US" sz="7200" dirty="0">
                <a:solidFill>
                  <a:schemeClr val="tx1">
                    <a:lumMod val="75000"/>
                    <a:lumOff val="25000"/>
                  </a:schemeClr>
                </a:solidFill>
              </a:rPr>
              <a:t> </a:t>
            </a:r>
            <a:r>
              <a:rPr lang="en-US" sz="7200" dirty="0" err="1">
                <a:solidFill>
                  <a:schemeClr val="tx1">
                    <a:lumMod val="75000"/>
                    <a:lumOff val="25000"/>
                  </a:schemeClr>
                </a:solidFill>
              </a:rPr>
              <a:t>hiểu</a:t>
            </a:r>
            <a:r>
              <a:rPr lang="en-US" sz="7200" dirty="0">
                <a:solidFill>
                  <a:schemeClr val="tx1">
                    <a:lumMod val="75000"/>
                    <a:lumOff val="25000"/>
                  </a:schemeClr>
                </a:solidFill>
              </a:rPr>
              <a:t> di </a:t>
            </a:r>
            <a:r>
              <a:rPr lang="en-US" sz="7200" dirty="0" err="1">
                <a:solidFill>
                  <a:schemeClr val="tx1">
                    <a:lumMod val="75000"/>
                    <a:lumOff val="25000"/>
                  </a:schemeClr>
                </a:solidFill>
              </a:rPr>
              <a:t>tích</a:t>
            </a:r>
            <a:r>
              <a:rPr lang="en-US" sz="7200" dirty="0">
                <a:solidFill>
                  <a:schemeClr val="tx1">
                    <a:lumMod val="75000"/>
                    <a:lumOff val="25000"/>
                  </a:schemeClr>
                </a:solidFill>
              </a:rPr>
              <a:t> </a:t>
            </a:r>
          </a:p>
          <a:p>
            <a:pPr algn="ctr">
              <a:buClr>
                <a:schemeClr val="hlink"/>
              </a:buClr>
              <a:buSzPts val="1100"/>
            </a:pPr>
            <a:r>
              <a:rPr lang="en-US" sz="7200" dirty="0" err="1">
                <a:solidFill>
                  <a:schemeClr val="tx1">
                    <a:lumMod val="75000"/>
                    <a:lumOff val="25000"/>
                  </a:schemeClr>
                </a:solidFill>
              </a:rPr>
              <a:t>lịch</a:t>
            </a:r>
            <a:r>
              <a:rPr lang="en-US" sz="7200" dirty="0">
                <a:solidFill>
                  <a:schemeClr val="tx1">
                    <a:lumMod val="75000"/>
                    <a:lumOff val="25000"/>
                  </a:schemeClr>
                </a:solidFill>
              </a:rPr>
              <a:t> </a:t>
            </a:r>
            <a:r>
              <a:rPr lang="en-US" sz="7200" dirty="0" err="1">
                <a:solidFill>
                  <a:schemeClr val="tx1">
                    <a:lumMod val="75000"/>
                    <a:lumOff val="25000"/>
                  </a:schemeClr>
                </a:solidFill>
              </a:rPr>
              <a:t>sử</a:t>
            </a:r>
            <a:r>
              <a:rPr lang="en-US" sz="7200" dirty="0">
                <a:solidFill>
                  <a:schemeClr val="tx1">
                    <a:lumMod val="75000"/>
                    <a:lumOff val="25000"/>
                  </a:schemeClr>
                </a:solidFill>
              </a:rPr>
              <a:t>  </a:t>
            </a:r>
            <a:r>
              <a:rPr lang="en-US" sz="7200" dirty="0" err="1">
                <a:solidFill>
                  <a:schemeClr val="tx1">
                    <a:lumMod val="75000"/>
                    <a:lumOff val="25000"/>
                  </a:schemeClr>
                </a:solidFill>
              </a:rPr>
              <a:t>địa</a:t>
            </a:r>
            <a:r>
              <a:rPr lang="en-US" sz="7200" dirty="0">
                <a:solidFill>
                  <a:schemeClr val="tx1">
                    <a:lumMod val="75000"/>
                    <a:lumOff val="25000"/>
                  </a:schemeClr>
                </a:solidFill>
              </a:rPr>
              <a:t> </a:t>
            </a:r>
            <a:r>
              <a:rPr lang="en-US" sz="7200" dirty="0" err="1">
                <a:solidFill>
                  <a:schemeClr val="tx1">
                    <a:lumMod val="75000"/>
                    <a:lumOff val="25000"/>
                  </a:schemeClr>
                </a:solidFill>
              </a:rPr>
              <a:t>phương</a:t>
            </a:r>
            <a:endParaRPr lang="vi-VN" sz="7200" dirty="0">
              <a:solidFill>
                <a:schemeClr val="tx1">
                  <a:lumMod val="75000"/>
                  <a:lumOff val="25000"/>
                </a:schemeClr>
              </a:solidFill>
            </a:endParaRPr>
          </a:p>
        </p:txBody>
      </p:sp>
      <p:pic>
        <p:nvPicPr>
          <p:cNvPr id="11" name="Picture 10">
            <a:extLst>
              <a:ext uri="{FF2B5EF4-FFF2-40B4-BE49-F238E27FC236}">
                <a16:creationId xmlns:a16="http://schemas.microsoft.com/office/drawing/2014/main" id="{67791B96-74A4-728B-9FFC-BCBB10C89BAE}"/>
              </a:ext>
            </a:extLst>
          </p:cNvPr>
          <p:cNvPicPr>
            <a:picLocks noChangeAspect="1"/>
          </p:cNvPicPr>
          <p:nvPr/>
        </p:nvPicPr>
        <p:blipFill rotWithShape="1">
          <a:blip r:embed="rId4"/>
          <a:srcRect b="9578"/>
          <a:stretch/>
        </p:blipFill>
        <p:spPr>
          <a:xfrm>
            <a:off x="-110712" y="2925685"/>
            <a:ext cx="2234994" cy="3932315"/>
          </a:xfrm>
          <a:prstGeom prst="rect">
            <a:avLst/>
          </a:prstGeom>
        </p:spPr>
      </p:pic>
      <p:pic>
        <p:nvPicPr>
          <p:cNvPr id="1028" name="Picture 4" descr="Travel to Vietnam poster with airplane. Set of traditional Vietnamese  cultural symbols. Vietnamese landmarks and lifestyle o… in 2022 | Vietnam  art, Vietnam, Vietnam trav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5286" y="6482014"/>
            <a:ext cx="2380632" cy="238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45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0"/>
                            </p:stCondLst>
                            <p:childTnLst>
                              <p:par>
                                <p:cTn id="16" presetID="32" presetClass="emph" presetSubtype="0" fill="hold" grpId="1"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subTnLst>
                                    <p:audio>
                                      <p:cMediaNode>
                                        <p:cTn display="0" masterRel="sameClick">
                                          <p:stCondLst>
                                            <p:cond evt="begin" delay="0">
                                              <p:tn val="24"/>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9" name="图片 148">
            <a:extLst>
              <a:ext uri="{FF2B5EF4-FFF2-40B4-BE49-F238E27FC236}">
                <a16:creationId xmlns:a16="http://schemas.microsoft.com/office/drawing/2014/main" id="{5844EA7A-92B9-494B-9F07-FF25A4F5AF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855" y="3301298"/>
            <a:ext cx="5121652" cy="3556702"/>
          </a:xfrm>
          <a:prstGeom prst="rect">
            <a:avLst/>
          </a:prstGeom>
        </p:spPr>
      </p:pic>
      <p:sp>
        <p:nvSpPr>
          <p:cNvPr id="138" name="Rectangle 137"/>
          <p:cNvSpPr/>
          <p:nvPr/>
        </p:nvSpPr>
        <p:spPr>
          <a:xfrm>
            <a:off x="2293586" y="425043"/>
            <a:ext cx="5958474" cy="605329"/>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2">
                    <a:lumMod val="75000"/>
                  </a:schemeClr>
                </a:solidFill>
                <a:latin typeface="Cambria" panose="02040503050406030204" pitchFamily="18" charset="0"/>
                <a:ea typeface="Cambria" panose="02040503050406030204" pitchFamily="18" charset="0"/>
              </a:rPr>
              <a:t>THẢO LUẬN NHÓM 4</a:t>
            </a:r>
          </a:p>
        </p:txBody>
      </p:sp>
      <p:sp>
        <p:nvSpPr>
          <p:cNvPr id="139" name="Rectangle 138"/>
          <p:cNvSpPr/>
          <p:nvPr/>
        </p:nvSpPr>
        <p:spPr>
          <a:xfrm>
            <a:off x="634125" y="1430374"/>
            <a:ext cx="6152398" cy="2792670"/>
          </a:xfrm>
          <a:prstGeom prst="rect">
            <a:avLst/>
          </a:prstGeom>
          <a:solidFill>
            <a:schemeClr val="accent6">
              <a:lumMod val="7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dirty="0"/>
              <a:t> + Nói tên địa danh và đặc điểm của địa danh đó</a:t>
            </a:r>
          </a:p>
          <a:p>
            <a:r>
              <a:rPr lang="nl-NL" sz="3200" dirty="0"/>
              <a:t> + Ở đó có những gì?</a:t>
            </a:r>
            <a:endParaRPr lang="en-US" sz="3200" dirty="0"/>
          </a:p>
          <a:p>
            <a:r>
              <a:rPr lang="nl-NL" sz="3200" dirty="0"/>
              <a:t> + Mô tả địa danh và nói điều em thích nhất ở đó?</a:t>
            </a:r>
            <a:endParaRPr lang="en-US" sz="3200" dirty="0"/>
          </a:p>
        </p:txBody>
      </p:sp>
      <p:pic>
        <p:nvPicPr>
          <p:cNvPr id="135" name="Picture 4" descr="Từ câu chuyện phát huy giá trị khu phố cổ Hà Nộ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56251">
            <a:off x="8023913" y="1034767"/>
            <a:ext cx="3337981" cy="2165178"/>
          </a:xfrm>
          <a:prstGeom prst="rect">
            <a:avLst/>
          </a:prstGeom>
          <a:ln w="127000" cap="sq">
            <a:solidFill>
              <a:srgbClr val="000000"/>
            </a:solidFill>
            <a:miter lim="800000"/>
          </a:ln>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1" name="Picture 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365800">
            <a:off x="7017917" y="3680183"/>
            <a:ext cx="4501286" cy="2736642"/>
          </a:xfrm>
          <a:prstGeom prst="rect">
            <a:avLst/>
          </a:prstGeom>
          <a:ln w="127000" cap="sq">
            <a:solidFill>
              <a:srgbClr val="000000"/>
            </a:solidFill>
            <a:miter lim="800000"/>
          </a:ln>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35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000"/>
                                        <p:tgtEl>
                                          <p:spTgt spid="138"/>
                                        </p:tgtEl>
                                      </p:cBhvr>
                                    </p:animEffect>
                                    <p:anim calcmode="lin" valueType="num">
                                      <p:cBhvr>
                                        <p:cTn id="8" dur="1000" fill="hold"/>
                                        <p:tgtEl>
                                          <p:spTgt spid="138"/>
                                        </p:tgtEl>
                                        <p:attrNameLst>
                                          <p:attrName>ppt_x</p:attrName>
                                        </p:attrNameLst>
                                      </p:cBhvr>
                                      <p:tavLst>
                                        <p:tav tm="0">
                                          <p:val>
                                            <p:strVal val="#ppt_x"/>
                                          </p:val>
                                        </p:tav>
                                        <p:tav tm="100000">
                                          <p:val>
                                            <p:strVal val="#ppt_x"/>
                                          </p:val>
                                        </p:tav>
                                      </p:tavLst>
                                    </p:anim>
                                    <p:anim calcmode="lin" valueType="num">
                                      <p:cBhvr>
                                        <p:cTn id="9" dur="1000" fill="hold"/>
                                        <p:tgtEl>
                                          <p:spTgt spid="13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9"/>
                                        </p:tgtEl>
                                        <p:attrNameLst>
                                          <p:attrName>style.visibility</p:attrName>
                                        </p:attrNameLst>
                                      </p:cBhvr>
                                      <p:to>
                                        <p:strVal val="visible"/>
                                      </p:to>
                                    </p:set>
                                    <p:animEffect transition="in" filter="fade">
                                      <p:cBhvr>
                                        <p:cTn id="12" dur="1000"/>
                                        <p:tgtEl>
                                          <p:spTgt spid="139"/>
                                        </p:tgtEl>
                                      </p:cBhvr>
                                    </p:animEffect>
                                    <p:anim calcmode="lin" valueType="num">
                                      <p:cBhvr>
                                        <p:cTn id="13" dur="1000" fill="hold"/>
                                        <p:tgtEl>
                                          <p:spTgt spid="139"/>
                                        </p:tgtEl>
                                        <p:attrNameLst>
                                          <p:attrName>ppt_x</p:attrName>
                                        </p:attrNameLst>
                                      </p:cBhvr>
                                      <p:tavLst>
                                        <p:tav tm="0">
                                          <p:val>
                                            <p:strVal val="#ppt_x"/>
                                          </p:val>
                                        </p:tav>
                                        <p:tav tm="100000">
                                          <p:val>
                                            <p:strVal val="#ppt_x"/>
                                          </p:val>
                                        </p:tav>
                                      </p:tavLst>
                                    </p:anim>
                                    <p:anim calcmode="lin" valueType="num">
                                      <p:cBhvr>
                                        <p:cTn id="14" dur="1000" fill="hold"/>
                                        <p:tgtEl>
                                          <p:spTgt spid="139"/>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135"/>
                                        </p:tgtEl>
                                        <p:attrNameLst>
                                          <p:attrName>style.visibility</p:attrName>
                                        </p:attrNameLst>
                                      </p:cBhvr>
                                      <p:to>
                                        <p:strVal val="visible"/>
                                      </p:to>
                                    </p:set>
                                    <p:animEffect transition="in" filter="barn(inVertical)">
                                      <p:cBhvr>
                                        <p:cTn id="17" dur="500"/>
                                        <p:tgtEl>
                                          <p:spTgt spid="135"/>
                                        </p:tgtEl>
                                      </p:cBhvr>
                                    </p:animEffect>
                                  </p:childTnLst>
                                </p:cTn>
                              </p:par>
                              <p:par>
                                <p:cTn id="18" presetID="16" presetClass="entr" presetSubtype="21" fill="hold" nodeType="withEffect">
                                  <p:stCondLst>
                                    <p:cond delay="0"/>
                                  </p:stCondLst>
                                  <p:childTnLst>
                                    <p:set>
                                      <p:cBhvr>
                                        <p:cTn id="19" dur="1" fill="hold">
                                          <p:stCondLst>
                                            <p:cond delay="0"/>
                                          </p:stCondLst>
                                        </p:cTn>
                                        <p:tgtEl>
                                          <p:spTgt spid="141"/>
                                        </p:tgtEl>
                                        <p:attrNameLst>
                                          <p:attrName>style.visibility</p:attrName>
                                        </p:attrNameLst>
                                      </p:cBhvr>
                                      <p:to>
                                        <p:strVal val="visible"/>
                                      </p:to>
                                    </p:set>
                                    <p:animEffect transition="in" filter="barn(inVertical)">
                                      <p:cBhvr>
                                        <p:cTn id="20"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1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33" y="2889737"/>
            <a:ext cx="4452337" cy="4452337"/>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222" y="703385"/>
            <a:ext cx="4113113" cy="3097785"/>
          </a:xfrm>
          <a:prstGeom prst="rect">
            <a:avLst/>
          </a:prstGeom>
        </p:spPr>
      </p:pic>
      <p:sp>
        <p:nvSpPr>
          <p:cNvPr id="29" name="Rectangle 28"/>
          <p:cNvSpPr/>
          <p:nvPr/>
        </p:nvSpPr>
        <p:spPr>
          <a:xfrm>
            <a:off x="-983037" y="2191962"/>
            <a:ext cx="6096000" cy="584775"/>
          </a:xfrm>
          <a:prstGeom prst="rect">
            <a:avLst/>
          </a:prstGeom>
        </p:spPr>
        <p:txBody>
          <a:bodyPr>
            <a:spAutoFit/>
          </a:bodyPr>
          <a:lstStyle/>
          <a:p>
            <a:pPr lvl="0" algn="ctr">
              <a:defRPr/>
            </a:pPr>
            <a:r>
              <a:rPr lang="en-US" altLang="zh-CN" sz="3200" dirty="0" err="1">
                <a:solidFill>
                  <a:schemeClr val="tx1">
                    <a:lumMod val="75000"/>
                    <a:lumOff val="25000"/>
                  </a:schemeClr>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Em</a:t>
            </a:r>
            <a:r>
              <a:rPr lang="en-US" altLang="zh-CN" sz="3200" dirty="0">
                <a:solidFill>
                  <a:schemeClr val="tx1">
                    <a:lumMod val="75000"/>
                    <a:lumOff val="25000"/>
                  </a:schemeClr>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3200" dirty="0" err="1">
                <a:solidFill>
                  <a:schemeClr val="tx1">
                    <a:lumMod val="75000"/>
                    <a:lumOff val="25000"/>
                  </a:schemeClr>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có</a:t>
            </a:r>
            <a:r>
              <a:rPr lang="en-US" altLang="zh-CN" sz="3200" dirty="0">
                <a:solidFill>
                  <a:schemeClr val="tx1">
                    <a:lumMod val="75000"/>
                    <a:lumOff val="25000"/>
                  </a:schemeClr>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3200" dirty="0" err="1">
                <a:solidFill>
                  <a:schemeClr val="tx1">
                    <a:lumMod val="75000"/>
                    <a:lumOff val="25000"/>
                  </a:schemeClr>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biết</a:t>
            </a:r>
            <a:endParaRPr lang="zh-CN" altLang="en-US" sz="3200" dirty="0">
              <a:solidFill>
                <a:schemeClr val="tx1">
                  <a:lumMod val="75000"/>
                  <a:lumOff val="25000"/>
                </a:schemeClr>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endParaRPr>
          </a:p>
        </p:txBody>
      </p:sp>
      <p:sp>
        <p:nvSpPr>
          <p:cNvPr id="2" name="Rectangle 1"/>
          <p:cNvSpPr/>
          <p:nvPr/>
        </p:nvSpPr>
        <p:spPr>
          <a:xfrm>
            <a:off x="4423443" y="703385"/>
            <a:ext cx="7197540" cy="5016758"/>
          </a:xfrm>
          <a:prstGeom prst="rect">
            <a:avLst/>
          </a:prstGeom>
          <a:solidFill>
            <a:schemeClr val="bg1"/>
          </a:solidFill>
          <a:ln w="38100">
            <a:solidFill>
              <a:schemeClr val="tx1"/>
            </a:solidFill>
            <a:prstDash val="lgDashDot"/>
          </a:ln>
        </p:spPr>
        <p:txBody>
          <a:bodyPr wrap="square">
            <a:spAutoFit/>
          </a:bodyPr>
          <a:lstStyle/>
          <a:p>
            <a:pPr algn="just" defTabSz="914377"/>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Đến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năm</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2020, UNESCO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đã</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công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nhận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8 di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sản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thế</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giới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tại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Việt</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Nam,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bao</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gồm</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Vịnh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Hạ</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Long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Quảng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Ninh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Quần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thể</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di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tích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cố</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đô</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Huế</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Thừa</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Thiên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Huế</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Khu</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du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tích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Mỹ</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Sơn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Phố</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cổ</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Hội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An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Quảng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Nam),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Vườn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quốc</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gia</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Phong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Nha</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Kẻ</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Bàng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Quảng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Bình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Quần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thể</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danh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thắng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Tràng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An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Ninh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Bình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Hoàng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thành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Thăng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Long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Hà</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Nội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và</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Thành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nhà</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Hồ</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Thanh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Hóa</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a:t>
            </a:r>
          </a:p>
        </p:txBody>
      </p:sp>
    </p:spTree>
    <p:extLst>
      <p:ext uri="{BB962C8B-B14F-4D97-AF65-F5344CB8AC3E}">
        <p14:creationId xmlns:p14="http://schemas.microsoft.com/office/powerpoint/2010/main" val="23386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descr="Vịnh Hạ Long là nơi phải đến một lần trong đời - VnExpress Du lị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759" y="166379"/>
            <a:ext cx="5402395" cy="3105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4" descr="Tìm hiểu quần thể di tích Cố đô Huế 20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1760" y="3474719"/>
            <a:ext cx="5402395" cy="3256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Phố Cổ Hội An - Thành phố cổ đẹp hàng đầu Châu Á - Vntrip.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718" y="166379"/>
            <a:ext cx="5366960" cy="3105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Thánh Địa Mỹ Sơn - Di sản văn hóa Thế Giới - Vntrip.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5718" y="3474719"/>
            <a:ext cx="5366961" cy="3256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72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barn(inVertical)">
                                      <p:cBhvr>
                                        <p:cTn id="1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Thành nhà Hồ - Một kiến trúc độc đáo về thành lũy bằng đá trên thế gi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115" y="3615757"/>
            <a:ext cx="5639205" cy="31719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4" name="Picture 10" descr="Phong Nha - Ke Bang National Park introdu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115" y="137160"/>
            <a:ext cx="5639205"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6" name="Picture 12" descr="Du lịch Tràng An Ninh Bình tự túc, phượt bụi từ A đến Z - Vntrip.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7335" y="137160"/>
            <a:ext cx="4995159"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8" name="Picture 14" descr="Giá trị nổi bật của Hoàng thành Thăng Long sau 20 nă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7335" y="3615757"/>
            <a:ext cx="4995159" cy="31719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80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34"/>
                                        </p:tgtEl>
                                        <p:attrNameLst>
                                          <p:attrName>style.visibility</p:attrName>
                                        </p:attrNameLst>
                                      </p:cBhvr>
                                      <p:to>
                                        <p:strVal val="visible"/>
                                      </p:to>
                                    </p:set>
                                    <p:animEffect transition="in" filter="randombar(horizontal)">
                                      <p:cBhvr>
                                        <p:cTn id="11" dur="500"/>
                                        <p:tgtEl>
                                          <p:spTgt spid="1034"/>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036"/>
                                        </p:tgtEl>
                                        <p:attrNameLst>
                                          <p:attrName>style.visibility</p:attrName>
                                        </p:attrNameLst>
                                      </p:cBhvr>
                                      <p:to>
                                        <p:strVal val="visible"/>
                                      </p:to>
                                    </p:set>
                                    <p:animEffect transition="in" filter="randombar(horizontal)">
                                      <p:cBhvr>
                                        <p:cTn id="15" dur="500"/>
                                        <p:tgtEl>
                                          <p:spTgt spid="1036"/>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038"/>
                                        </p:tgtEl>
                                        <p:attrNameLst>
                                          <p:attrName>style.visibility</p:attrName>
                                        </p:attrNameLst>
                                      </p:cBhvr>
                                      <p:to>
                                        <p:strVal val="visible"/>
                                      </p:to>
                                    </p:set>
                                    <p:animEffect transition="in" filter="randombar(horizontal)">
                                      <p:cBhvr>
                                        <p:cTn id="19" dur="5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54661" y="505610"/>
            <a:ext cx="11159203" cy="3646842"/>
            <a:chOff x="254661" y="537883"/>
            <a:chExt cx="11159203" cy="3646842"/>
          </a:xfrm>
        </p:grpSpPr>
        <p:sp>
          <p:nvSpPr>
            <p:cNvPr id="8" name="Rounded Rectangle 7"/>
            <p:cNvSpPr/>
            <p:nvPr/>
          </p:nvSpPr>
          <p:spPr>
            <a:xfrm>
              <a:off x="1179819" y="1478503"/>
              <a:ext cx="10234045" cy="2706222"/>
            </a:xfrm>
            <a:prstGeom prst="roundRect">
              <a:avLst/>
            </a:prstGeom>
            <a:solidFill>
              <a:schemeClr val="accent4">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61" y="537883"/>
              <a:ext cx="2207747" cy="1881241"/>
            </a:xfrm>
            <a:prstGeom prst="rect">
              <a:avLst/>
            </a:prstGeom>
          </p:spPr>
        </p:pic>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6474" y="647982"/>
            <a:ext cx="9810119" cy="3840813"/>
          </a:xfrm>
          <a:prstGeom prst="rect">
            <a:avLst/>
          </a:prstGeom>
        </p:spPr>
      </p:pic>
    </p:spTree>
    <p:extLst>
      <p:ext uri="{BB962C8B-B14F-4D97-AF65-F5344CB8AC3E}">
        <p14:creationId xmlns:p14="http://schemas.microsoft.com/office/powerpoint/2010/main" val="120464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a:stretch>
        </a:blipFill>
        <a:effectLst/>
      </p:bgPr>
    </p:bg>
    <p:spTree>
      <p:nvGrpSpPr>
        <p:cNvPr id="1" name=""/>
        <p:cNvGrpSpPr/>
        <p:nvPr/>
      </p:nvGrpSpPr>
      <p:grpSpPr>
        <a:xfrm>
          <a:off x="0" y="0"/>
          <a:ext cx="0" cy="0"/>
          <a:chOff x="0" y="0"/>
          <a:chExt cx="0" cy="0"/>
        </a:xfrm>
      </p:grpSpPr>
      <p:pic>
        <p:nvPicPr>
          <p:cNvPr id="48" name="Picture 4">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421671" y="2147172"/>
            <a:ext cx="4629653" cy="2601706"/>
          </a:xfrm>
          <a:prstGeom prst="rect">
            <a:avLst/>
          </a:prstGeom>
          <a:noFill/>
          <a:extLst>
            <a:ext uri="{909E8E84-426E-40DD-AFC4-6F175D3DCCD1}">
              <a14:hiddenFill xmlns:a14="http://schemas.microsoft.com/office/drawing/2010/main">
                <a:solidFill>
                  <a:srgbClr val="FFFFFF"/>
                </a:solidFill>
              </a14:hiddenFill>
            </a:ext>
          </a:extLst>
        </p:spPr>
      </p:pic>
      <p:pic>
        <p:nvPicPr>
          <p:cNvPr id="8" name="mảnh 1">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6893943" y="-358107"/>
            <a:ext cx="2908044" cy="2901948"/>
          </a:xfrm>
          <a:prstGeom prst="rect">
            <a:avLst/>
          </a:prstGeom>
        </p:spPr>
      </p:pic>
      <p:pic>
        <p:nvPicPr>
          <p:cNvPr id="9" name="mảnh 2">
            <a:hlinkClick r:id="rId9" action="ppaction://hlinksldjump"/>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9231437" y="-366425"/>
            <a:ext cx="2914141" cy="2901948"/>
          </a:xfrm>
          <a:prstGeom prst="rect">
            <a:avLst/>
          </a:prstGeom>
        </p:spPr>
      </p:pic>
      <p:pic>
        <p:nvPicPr>
          <p:cNvPr id="10" name="mảnh 3">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rightnessContrast contrast="20000"/>
                    </a14:imgEffect>
                  </a14:imgLayer>
                </a14:imgProps>
              </a:ext>
            </a:extLst>
          </a:blip>
          <a:stretch>
            <a:fillRect/>
          </a:stretch>
        </p:blipFill>
        <p:spPr>
          <a:xfrm>
            <a:off x="7235408" y="1907895"/>
            <a:ext cx="3121423" cy="2901948"/>
          </a:xfrm>
          <a:prstGeom prst="rect">
            <a:avLst/>
          </a:prstGeom>
        </p:spPr>
      </p:pic>
      <p:pic>
        <p:nvPicPr>
          <p:cNvPr id="11" name="mảnh 4">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rightnessContrast contrast="20000"/>
                    </a14:imgEffect>
                  </a14:imgLayer>
                </a14:imgProps>
              </a:ext>
            </a:extLst>
          </a:blip>
          <a:stretch>
            <a:fillRect/>
          </a:stretch>
        </p:blipFill>
        <p:spPr>
          <a:xfrm>
            <a:off x="9597289" y="1907895"/>
            <a:ext cx="3097036" cy="2901948"/>
          </a:xfrm>
          <a:prstGeom prst="rect">
            <a:avLst/>
          </a:prstGeom>
        </p:spPr>
      </p:pic>
      <p:pic>
        <p:nvPicPr>
          <p:cNvPr id="12" name="mảnh 5">
            <a:hlinkClick r:id="rId18" action="ppaction://hlinksldjump"/>
          </p:cNvPr>
          <p:cNvPicPr>
            <a:picLocks noChangeAspect="1"/>
          </p:cNvPicPr>
          <p:nvPr/>
        </p:nvPicPr>
        <p:blipFill>
          <a:blip r:embed="rId19">
            <a:extLst>
              <a:ext uri="{BEBA8EAE-BF5A-486C-A8C5-ECC9F3942E4B}">
                <a14:imgProps xmlns:a14="http://schemas.microsoft.com/office/drawing/2010/main">
                  <a14:imgLayer r:embed="rId20">
                    <a14:imgEffect>
                      <a14:brightnessContrast contrast="20000"/>
                    </a14:imgEffect>
                  </a14:imgLayer>
                </a14:imgProps>
              </a:ext>
            </a:extLst>
          </a:blip>
          <a:stretch>
            <a:fillRect/>
          </a:stretch>
        </p:blipFill>
        <p:spPr>
          <a:xfrm>
            <a:off x="6893943" y="4167801"/>
            <a:ext cx="2908044" cy="2908044"/>
          </a:xfrm>
          <a:prstGeom prst="rect">
            <a:avLst/>
          </a:prstGeom>
        </p:spPr>
      </p:pic>
      <p:pic>
        <p:nvPicPr>
          <p:cNvPr id="13" name="mảnh 6">
            <a:hlinkClick r:id="rId21" action="ppaction://hlinksldjump"/>
          </p:cNvPr>
          <p:cNvPicPr>
            <a:picLocks noChangeAspect="1"/>
          </p:cNvPicPr>
          <p:nvPr/>
        </p:nvPicPr>
        <p:blipFill>
          <a:blip r:embed="rId22">
            <a:extLst>
              <a:ext uri="{BEBA8EAE-BF5A-486C-A8C5-ECC9F3942E4B}">
                <a14:imgProps xmlns:a14="http://schemas.microsoft.com/office/drawing/2010/main">
                  <a14:imgLayer r:embed="rId23">
                    <a14:imgEffect>
                      <a14:brightnessContrast contrast="20000"/>
                    </a14:imgEffect>
                  </a14:imgLayer>
                </a14:imgProps>
              </a:ext>
            </a:extLst>
          </a:blip>
          <a:stretch>
            <a:fillRect/>
          </a:stretch>
        </p:blipFill>
        <p:spPr>
          <a:xfrm>
            <a:off x="9237534" y="4213920"/>
            <a:ext cx="2908044" cy="2901948"/>
          </a:xfrm>
          <a:prstGeom prst="rect">
            <a:avLst/>
          </a:prstGeom>
        </p:spPr>
      </p:pic>
      <p:sp>
        <p:nvSpPr>
          <p:cNvPr id="32" name="TextBox 31">
            <a:hlinkClick r:id="rId12" action="ppaction://hlinksldjump"/>
          </p:cNvPr>
          <p:cNvSpPr txBox="1"/>
          <p:nvPr/>
        </p:nvSpPr>
        <p:spPr>
          <a:xfrm>
            <a:off x="1545595" y="612587"/>
            <a:ext cx="4177990" cy="5509200"/>
          </a:xfrm>
          <a:prstGeom prst="rect">
            <a:avLst/>
          </a:prstGeom>
          <a:noFill/>
          <a:ln w="38100">
            <a:solidFill>
              <a:schemeClr val="bg1"/>
            </a:solidFill>
            <a:prstDash val="dash"/>
          </a:ln>
          <a:effectLst>
            <a:outerShdw blurRad="50800" dist="50800" sx="1000" sy="1000" algn="ctr" rotWithShape="0">
              <a:srgbClr val="000000">
                <a:alpha val="80000"/>
              </a:srgbClr>
            </a:outerShdw>
          </a:effectLst>
        </p:spPr>
        <p:txBody>
          <a:bodyPr wrap="square" rtlCol="0">
            <a:spAutoFit/>
            <a:scene3d>
              <a:camera prst="orthographicFront">
                <a:rot lat="21299999" lon="0" rev="0"/>
              </a:camera>
              <a:lightRig rig="threePt" dir="t"/>
            </a:scene3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solidFill>
                    <a:schemeClr val="tx1"/>
                  </a:solidFill>
                </a:ln>
                <a:solidFill>
                  <a:srgbClr val="FFC000"/>
                </a:solidFill>
                <a:effectLst>
                  <a:outerShdw blurRad="50800" dist="38100" dir="5400000" algn="t" rotWithShape="0">
                    <a:prstClr val="black">
                      <a:alpha val="40000"/>
                    </a:prstClr>
                  </a:outerShdw>
                </a:effectLst>
                <a:uLnTx/>
                <a:uFillTx/>
                <a:latin typeface="UTM Alberta Heavy" panose="02040603050506020204" pitchFamily="18" charset="0"/>
                <a:ea typeface="+mn-ea"/>
                <a:cs typeface="#9Slide05 Bodega Script" pitchFamily="2" charset="0"/>
              </a:rPr>
              <a:t>KHÁM</a:t>
            </a:r>
            <a:r>
              <a:rPr kumimoji="0" lang="en-US" sz="8800" b="1" i="0" u="none" strike="noStrike" kern="1200" cap="none" spc="0" normalizeH="0" noProof="0" dirty="0">
                <a:ln>
                  <a:solidFill>
                    <a:schemeClr val="tx1"/>
                  </a:solidFill>
                </a:ln>
                <a:solidFill>
                  <a:srgbClr val="FFC000"/>
                </a:solidFill>
                <a:effectLst>
                  <a:outerShdw blurRad="50800" dist="38100" dir="5400000" algn="t" rotWithShape="0">
                    <a:prstClr val="black">
                      <a:alpha val="40000"/>
                    </a:prstClr>
                  </a:outerShdw>
                </a:effectLst>
                <a:uLnTx/>
                <a:uFillTx/>
                <a:latin typeface="UTM Alberta Heavy" panose="02040603050506020204" pitchFamily="18" charset="0"/>
                <a:ea typeface="+mn-ea"/>
                <a:cs typeface="#9Slide05 Bodega Script" pitchFamily="2" charset="0"/>
              </a:rPr>
              <a:t> PHÁ VIỆT NAM</a:t>
            </a:r>
            <a:endParaRPr kumimoji="0" lang="en-US" sz="8800" b="1" i="0" u="none" strike="noStrike" kern="1200" cap="none" spc="0" normalizeH="0" baseline="0" noProof="0" dirty="0">
              <a:ln>
                <a:solidFill>
                  <a:schemeClr val="tx1"/>
                </a:solidFill>
              </a:ln>
              <a:solidFill>
                <a:srgbClr val="FFC000"/>
              </a:solidFill>
              <a:effectLst>
                <a:outerShdw blurRad="50800" dist="38100" dir="5400000" algn="t" rotWithShape="0">
                  <a:prstClr val="black">
                    <a:alpha val="40000"/>
                  </a:prstClr>
                </a:outerShdw>
              </a:effectLst>
              <a:uLnTx/>
              <a:uFillTx/>
              <a:latin typeface="UTM Alberta Heavy" panose="02040603050506020204" pitchFamily="18" charset="0"/>
              <a:ea typeface="+mn-ea"/>
              <a:cs typeface="#9Slide05 Bodega Script" pitchFamily="2" charset="0"/>
            </a:endParaRPr>
          </a:p>
        </p:txBody>
      </p:sp>
    </p:spTree>
    <p:extLst>
      <p:ext uri="{BB962C8B-B14F-4D97-AF65-F5344CB8AC3E}">
        <p14:creationId xmlns:p14="http://schemas.microsoft.com/office/powerpoint/2010/main" val="84324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700"/>
                                  </p:stCondLst>
                                  <p:childTnLst>
                                    <p:set>
                                      <p:cBhvr>
                                        <p:cTn id="6" dur="1" fill="hold">
                                          <p:stCondLst>
                                            <p:cond delay="0"/>
                                          </p:stCondLst>
                                        </p:cTn>
                                        <p:tgtEl>
                                          <p:spTgt spid="32"/>
                                        </p:tgtEl>
                                        <p:attrNameLst>
                                          <p:attrName>style.visibility</p:attrName>
                                        </p:attrNameLst>
                                      </p:cBhvr>
                                      <p:to>
                                        <p:strVal val="visible"/>
                                      </p:to>
                                    </p:set>
                                    <p:anim calcmode="lin" valueType="num">
                                      <p:cBhvr>
                                        <p:cTn id="7" dur="2000" fill="hold"/>
                                        <p:tgtEl>
                                          <p:spTgt spid="32"/>
                                        </p:tgtEl>
                                        <p:attrNameLst>
                                          <p:attrName>ppt_w</p:attrName>
                                        </p:attrNameLst>
                                      </p:cBhvr>
                                      <p:tavLst>
                                        <p:tav tm="0">
                                          <p:val>
                                            <p:fltVal val="0"/>
                                          </p:val>
                                        </p:tav>
                                        <p:tav tm="100000">
                                          <p:val>
                                            <p:strVal val="#ppt_w"/>
                                          </p:val>
                                        </p:tav>
                                      </p:tavLst>
                                    </p:anim>
                                    <p:anim calcmode="lin" valueType="num">
                                      <p:cBhvr>
                                        <p:cTn id="8" dur="2000" fill="hold"/>
                                        <p:tgtEl>
                                          <p:spTgt spid="32"/>
                                        </p:tgtEl>
                                        <p:attrNameLst>
                                          <p:attrName>ppt_h</p:attrName>
                                        </p:attrNameLst>
                                      </p:cBhvr>
                                      <p:tavLst>
                                        <p:tav tm="0">
                                          <p:val>
                                            <p:fltVal val="0"/>
                                          </p:val>
                                        </p:tav>
                                        <p:tav tm="100000">
                                          <p:val>
                                            <p:strVal val="#ppt_h"/>
                                          </p:val>
                                        </p:tav>
                                      </p:tavLst>
                                    </p:anim>
                                    <p:animEffect transition="in" filter="fade">
                                      <p:cBhvr>
                                        <p:cTn id="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4" presetClass="exit" presetSubtype="10" fill="hold" nodeType="clickEffect">
                                  <p:stCondLst>
                                    <p:cond delay="0"/>
                                  </p:stCondLst>
                                  <p:childTnLst>
                                    <p:animEffect transition="out" filter="randombar(horizontal)">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4" presetClass="exit" presetSubtype="10" fill="hold" nodeType="clickEffect">
                                  <p:stCondLst>
                                    <p:cond delay="0"/>
                                  </p:stCondLst>
                                  <p:childTnLst>
                                    <p:animEffect transition="out" filter="randombar(horizontal)">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14" presetClass="exit" presetSubtype="10" fill="hold" nodeType="clickEffect">
                                  <p:stCondLst>
                                    <p:cond delay="0"/>
                                  </p:stCondLst>
                                  <p:childTnLst>
                                    <p:animEffect transition="out" filter="randombar(horizontal)">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l="-34000" r="-34000"/>
          </a:stretch>
        </a:blipFill>
        <a:effectLst/>
      </p:bgPr>
    </p:bg>
    <p:spTree>
      <p:nvGrpSpPr>
        <p:cNvPr id="1" name=""/>
        <p:cNvGrpSpPr/>
        <p:nvPr/>
      </p:nvGrpSpPr>
      <p:grpSpPr>
        <a:xfrm>
          <a:off x="0" y="0"/>
          <a:ext cx="0" cy="0"/>
          <a:chOff x="0" y="0"/>
          <a:chExt cx="0" cy="0"/>
        </a:xfrm>
      </p:grpSpPr>
      <p:pic>
        <p:nvPicPr>
          <p:cNvPr id="18" name="Picture 17">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11060430" y="5513090"/>
            <a:ext cx="1036410" cy="1237595"/>
          </a:xfrm>
          <a:prstGeom prst="rect">
            <a:avLst/>
          </a:prstGeom>
        </p:spPr>
      </p:pic>
      <p:grpSp>
        <p:nvGrpSpPr>
          <p:cNvPr id="57" name="Group 56"/>
          <p:cNvGrpSpPr/>
          <p:nvPr/>
        </p:nvGrpSpPr>
        <p:grpSpPr>
          <a:xfrm>
            <a:off x="163059" y="124178"/>
            <a:ext cx="6830741" cy="2678513"/>
            <a:chOff x="225970" y="95226"/>
            <a:chExt cx="7473343" cy="2678513"/>
          </a:xfrm>
        </p:grpSpPr>
        <p:pic>
          <p:nvPicPr>
            <p:cNvPr id="3" name="Picture 2"/>
            <p:cNvPicPr>
              <a:picLocks noChangeAspect="1"/>
            </p:cNvPicPr>
            <p:nvPr/>
          </p:nvPicPr>
          <p:blipFill>
            <a:blip r:embed="rId7">
              <a:duotone>
                <a:schemeClr val="accent1">
                  <a:shade val="45000"/>
                  <a:satMod val="135000"/>
                </a:schemeClr>
                <a:prstClr val="white"/>
              </a:duotone>
            </a:blip>
            <a:stretch>
              <a:fillRect/>
            </a:stretch>
          </p:blipFill>
          <p:spPr>
            <a:xfrm>
              <a:off x="225970" y="95226"/>
              <a:ext cx="7473343" cy="2678513"/>
            </a:xfrm>
            <a:prstGeom prst="rect">
              <a:avLst/>
            </a:prstGeom>
          </p:spPr>
        </p:pic>
        <p:sp>
          <p:nvSpPr>
            <p:cNvPr id="17" name="TextBox 16"/>
            <p:cNvSpPr txBox="1"/>
            <p:nvPr/>
          </p:nvSpPr>
          <p:spPr>
            <a:xfrm>
              <a:off x="278969" y="659039"/>
              <a:ext cx="69830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err="1">
                  <a:solidFill>
                    <a:srgbClr val="7030A0"/>
                  </a:solidFill>
                  <a:latin typeface="Calibri"/>
                </a:rPr>
                <a:t>Đây</a:t>
              </a:r>
              <a:r>
                <a:rPr lang="en-US" sz="7200" b="1" dirty="0">
                  <a:solidFill>
                    <a:srgbClr val="7030A0"/>
                  </a:solidFill>
                  <a:latin typeface="Calibri"/>
                </a:rPr>
                <a:t> </a:t>
              </a:r>
              <a:r>
                <a:rPr lang="en-US" sz="7200" b="1" dirty="0" err="1">
                  <a:solidFill>
                    <a:srgbClr val="7030A0"/>
                  </a:solidFill>
                  <a:latin typeface="Calibri"/>
                </a:rPr>
                <a:t>là</a:t>
              </a:r>
              <a:r>
                <a:rPr lang="en-US" sz="7200" b="1" dirty="0">
                  <a:solidFill>
                    <a:srgbClr val="7030A0"/>
                  </a:solidFill>
                  <a:latin typeface="Calibri"/>
                </a:rPr>
                <a:t> </a:t>
              </a:r>
              <a:r>
                <a:rPr lang="en-US" sz="7200" b="1" dirty="0" err="1">
                  <a:solidFill>
                    <a:srgbClr val="7030A0"/>
                  </a:solidFill>
                  <a:latin typeface="Calibri"/>
                </a:rPr>
                <a:t>đâu</a:t>
              </a:r>
              <a:r>
                <a:rPr lang="en-US" sz="7200" b="1" dirty="0">
                  <a:solidFill>
                    <a:srgbClr val="7030A0"/>
                  </a:solidFill>
                  <a:latin typeface="Calibri"/>
                </a:rPr>
                <a:t>?</a:t>
              </a:r>
              <a:endParaRPr kumimoji="0" lang="en-US" sz="7200" b="1" i="0" u="none" strike="noStrike" kern="1200" cap="none" spc="0" normalizeH="0" baseline="0" noProof="0" dirty="0">
                <a:ln>
                  <a:noFill/>
                </a:ln>
                <a:solidFill>
                  <a:srgbClr val="7030A0"/>
                </a:solidFill>
                <a:effectLst/>
                <a:uLnTx/>
                <a:uFillTx/>
                <a:latin typeface="Calibri"/>
              </a:endParaRPr>
            </a:p>
          </p:txBody>
        </p:sp>
      </p:grpSp>
      <p:grpSp>
        <p:nvGrpSpPr>
          <p:cNvPr id="14" name="Group 13"/>
          <p:cNvGrpSpPr/>
          <p:nvPr/>
        </p:nvGrpSpPr>
        <p:grpSpPr>
          <a:xfrm>
            <a:off x="343717" y="2968039"/>
            <a:ext cx="6727777" cy="1427047"/>
            <a:chOff x="776677" y="4427521"/>
            <a:chExt cx="9637408" cy="2154099"/>
          </a:xfrm>
        </p:grpSpPr>
        <p:grpSp>
          <p:nvGrpSpPr>
            <p:cNvPr id="13" name="Group 12"/>
            <p:cNvGrpSpPr/>
            <p:nvPr/>
          </p:nvGrpSpPr>
          <p:grpSpPr>
            <a:xfrm>
              <a:off x="776677" y="4427521"/>
              <a:ext cx="9637408" cy="2154099"/>
              <a:chOff x="1507488" y="4756474"/>
              <a:chExt cx="3221627" cy="720080"/>
            </a:xfrm>
          </p:grpSpPr>
          <p:grpSp>
            <p:nvGrpSpPr>
              <p:cNvPr id="26" name="กลุ่ม 107"/>
              <p:cNvGrpSpPr/>
              <p:nvPr/>
            </p:nvGrpSpPr>
            <p:grpSpPr>
              <a:xfrm>
                <a:off x="1549884" y="4756474"/>
                <a:ext cx="3179231" cy="720080"/>
                <a:chOff x="560285" y="1379718"/>
                <a:chExt cx="3056542" cy="644400"/>
              </a:xfrm>
              <a:pattFill prst="wdDnDiag">
                <a:fgClr>
                  <a:sysClr val="window" lastClr="FFFFFF"/>
                </a:fgClr>
                <a:bgClr>
                  <a:srgbClr val="EED6DF"/>
                </a:bgClr>
              </a:pattFill>
            </p:grpSpPr>
            <p:sp>
              <p:nvSpPr>
                <p:cNvPr id="27" name="สี่เหลี่ยมผืนผ้ามุมมน 108"/>
                <p:cNvSpPr/>
                <p:nvPr/>
              </p:nvSpPr>
              <p:spPr>
                <a:xfrm>
                  <a:off x="680221" y="1585450"/>
                  <a:ext cx="2936606" cy="404297"/>
                </a:xfrm>
                <a:prstGeom prst="roundRect">
                  <a:avLst>
                    <a:gd name="adj" fmla="val 50000"/>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8" name="วงรี 109"/>
                <p:cNvSpPr/>
                <p:nvPr/>
              </p:nvSpPr>
              <p:spPr>
                <a:xfrm>
                  <a:off x="560285" y="1379718"/>
                  <a:ext cx="644869" cy="644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grpSp>
            <p:nvGrpSpPr>
              <p:cNvPr id="29" name="กลุ่ม 52"/>
              <p:cNvGrpSpPr/>
              <p:nvPr/>
            </p:nvGrpSpPr>
            <p:grpSpPr>
              <a:xfrm>
                <a:off x="1507488" y="4791074"/>
                <a:ext cx="3184423" cy="644400"/>
                <a:chOff x="542755" y="1394510"/>
                <a:chExt cx="3061533" cy="644400"/>
              </a:xfrm>
            </p:grpSpPr>
            <p:sp>
              <p:nvSpPr>
                <p:cNvPr id="30" name="สี่เหลี่ยมผืนผ้ามุมมน 50"/>
                <p:cNvSpPr/>
                <p:nvPr/>
              </p:nvSpPr>
              <p:spPr>
                <a:xfrm>
                  <a:off x="739219" y="1443954"/>
                  <a:ext cx="2865069" cy="542748"/>
                </a:xfrm>
                <a:prstGeom prst="roundRect">
                  <a:avLst>
                    <a:gd name="adj" fmla="val 50000"/>
                  </a:avLst>
                </a:prstGeom>
                <a:solidFill>
                  <a:schemeClr val="accent2">
                    <a:lumMod val="40000"/>
                    <a:lumOff val="60000"/>
                  </a:schemeClr>
                </a:solidFill>
                <a:ln w="25400" cap="flat" cmpd="sng" algn="ctr">
                  <a:solidFill>
                    <a:srgbClr val="FFFF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1" name="วงรี 47"/>
                <p:cNvSpPr/>
                <p:nvPr/>
              </p:nvSpPr>
              <p:spPr>
                <a:xfrm>
                  <a:off x="542755" y="1394510"/>
                  <a:ext cx="644869" cy="644400"/>
                </a:xfrm>
                <a:prstGeom prst="ellipse">
                  <a:avLst/>
                </a:prstGeom>
                <a:solidFill>
                  <a:sysClr val="window" lastClr="FFFFFF"/>
                </a:solidFill>
                <a:ln w="25400" cap="flat" cmpd="sng" algn="ctr">
                  <a:solidFill>
                    <a:srgbClr val="C36B8A"/>
                  </a:solidFill>
                  <a:prstDash val="solid"/>
                </a:ln>
                <a:effectLst>
                  <a:outerShdw blurRad="50800" dist="38100" algn="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dirty="0">
                    <a:ln>
                      <a:noFill/>
                    </a:ln>
                    <a:solidFill>
                      <a:prstClr val="white"/>
                    </a:solidFill>
                    <a:effectLst/>
                    <a:uLnTx/>
                    <a:uFillTx/>
                    <a:latin typeface="FC Onigiri Outline"/>
                    <a:ea typeface="+mn-ea"/>
                    <a:cs typeface="FC Onigiri Outline"/>
                  </a:endParaRPr>
                </a:p>
              </p:txBody>
            </p:sp>
          </p:grpSp>
        </p:grpSp>
        <p:sp>
          <p:nvSpPr>
            <p:cNvPr id="4" name="TextBox 3"/>
            <p:cNvSpPr txBox="1"/>
            <p:nvPr/>
          </p:nvSpPr>
          <p:spPr>
            <a:xfrm>
              <a:off x="2783219" y="4738007"/>
              <a:ext cx="7214004" cy="15331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Calibri"/>
                  <a:ea typeface="+mn-ea"/>
                  <a:cs typeface="+mn-cs"/>
                </a:rPr>
                <a:t>Bến</a:t>
              </a:r>
              <a:r>
                <a:rPr kumimoji="0" lang="en-US" sz="6000" b="0" i="0" u="none" strike="noStrike" kern="1200" cap="none" spc="0" normalizeH="0" baseline="0" noProof="0" dirty="0">
                  <a:ln>
                    <a:noFill/>
                  </a:ln>
                  <a:solidFill>
                    <a:prstClr val="black"/>
                  </a:solidFill>
                  <a:effectLst/>
                  <a:uLnTx/>
                  <a:uFillTx/>
                  <a:latin typeface="Calibri"/>
                  <a:ea typeface="+mn-ea"/>
                  <a:cs typeface="+mn-cs"/>
                </a:rPr>
                <a:t> </a:t>
              </a:r>
              <a:r>
                <a:rPr kumimoji="0" lang="en-US" sz="6000" b="0" i="0" u="none" strike="noStrike" kern="1200" cap="none" spc="0" normalizeH="0" baseline="0" noProof="0" dirty="0" err="1">
                  <a:ln>
                    <a:noFill/>
                  </a:ln>
                  <a:solidFill>
                    <a:prstClr val="black"/>
                  </a:solidFill>
                  <a:effectLst/>
                  <a:uLnTx/>
                  <a:uFillTx/>
                  <a:latin typeface="Calibri"/>
                  <a:ea typeface="+mn-ea"/>
                  <a:cs typeface="+mn-cs"/>
                </a:rPr>
                <a:t>nhà</a:t>
              </a:r>
              <a:r>
                <a:rPr kumimoji="0" lang="en-US" sz="6000" b="0" i="0" u="none" strike="noStrike" kern="1200" cap="none" spc="0" normalizeH="0" noProof="0" dirty="0">
                  <a:ln>
                    <a:noFill/>
                  </a:ln>
                  <a:solidFill>
                    <a:prstClr val="black"/>
                  </a:solidFill>
                  <a:effectLst/>
                  <a:uLnTx/>
                  <a:uFillTx/>
                  <a:latin typeface="Calibri"/>
                  <a:ea typeface="+mn-ea"/>
                  <a:cs typeface="+mn-cs"/>
                </a:rPr>
                <a:t> </a:t>
              </a:r>
              <a:r>
                <a:rPr kumimoji="0" lang="en-US" sz="6000" b="0" i="0" u="none" strike="noStrike" kern="1200" cap="none" spc="0" normalizeH="0" noProof="0" dirty="0" err="1">
                  <a:ln>
                    <a:noFill/>
                  </a:ln>
                  <a:solidFill>
                    <a:prstClr val="black"/>
                  </a:solidFill>
                  <a:effectLst/>
                  <a:uLnTx/>
                  <a:uFillTx/>
                  <a:latin typeface="Calibri"/>
                  <a:ea typeface="+mn-ea"/>
                  <a:cs typeface="+mn-cs"/>
                </a:rPr>
                <a:t>Rồng</a:t>
              </a:r>
              <a:endParaRPr kumimoji="0" lang="en-US" sz="60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9154" y="1074814"/>
            <a:ext cx="4701840" cy="4197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229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800" decel="100000"/>
                                        <p:tgtEl>
                                          <p:spTgt spid="57"/>
                                        </p:tgtEl>
                                      </p:cBhvr>
                                    </p:animEffect>
                                    <p:anim calcmode="lin" valueType="num">
                                      <p:cBhvr>
                                        <p:cTn id="8" dur="800" decel="100000" fill="hold"/>
                                        <p:tgtEl>
                                          <p:spTgt spid="57"/>
                                        </p:tgtEl>
                                        <p:attrNameLst>
                                          <p:attrName>style.rotation</p:attrName>
                                        </p:attrNameLst>
                                      </p:cBhvr>
                                      <p:tavLst>
                                        <p:tav tm="0">
                                          <p:val>
                                            <p:fltVal val="-90"/>
                                          </p:val>
                                        </p:tav>
                                        <p:tav tm="100000">
                                          <p:val>
                                            <p:fltVal val="0"/>
                                          </p:val>
                                        </p:tav>
                                      </p:tavLst>
                                    </p:anim>
                                    <p:anim calcmode="lin" valueType="num">
                                      <p:cBhvr>
                                        <p:cTn id="9" dur="800" decel="100000" fill="hold"/>
                                        <p:tgtEl>
                                          <p:spTgt spid="57"/>
                                        </p:tgtEl>
                                        <p:attrNameLst>
                                          <p:attrName>ppt_x</p:attrName>
                                        </p:attrNameLst>
                                      </p:cBhvr>
                                      <p:tavLst>
                                        <p:tav tm="0">
                                          <p:val>
                                            <p:strVal val="#ppt_x+0.4"/>
                                          </p:val>
                                        </p:tav>
                                        <p:tav tm="100000">
                                          <p:val>
                                            <p:strVal val="#ppt_x-0.05"/>
                                          </p:val>
                                        </p:tav>
                                      </p:tavLst>
                                    </p:anim>
                                    <p:anim calcmode="lin" valueType="num">
                                      <p:cBhvr>
                                        <p:cTn id="10" dur="800" decel="100000" fill="hold"/>
                                        <p:tgtEl>
                                          <p:spTgt spid="5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7"/>
                                        </p:tgtEl>
                                        <p:attrNameLst>
                                          <p:attrName>ppt_y</p:attrName>
                                        </p:attrNameLst>
                                      </p:cBhvr>
                                      <p:tavLst>
                                        <p:tav tm="0">
                                          <p:val>
                                            <p:strVal val="#ppt_y+0.1"/>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randombar(horizontal)">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8" name="Graphic 625">
            <a:extLst>
              <a:ext uri="{FF2B5EF4-FFF2-40B4-BE49-F238E27FC236}">
                <a16:creationId xmlns:a16="http://schemas.microsoft.com/office/drawing/2014/main" id="{E022C4CE-3FE3-4F7D-9026-C68589AF5024}"/>
              </a:ext>
            </a:extLst>
          </p:cNvPr>
          <p:cNvPicPr>
            <a:picLocks noChangeAspect="1"/>
          </p:cNvPicPr>
          <p:nvPr/>
        </p:nvPicPr>
        <p:blipFill>
          <a:blip r:embed="rId4"/>
          <a:stretch>
            <a:fillRect/>
          </a:stretch>
        </p:blipFill>
        <p:spPr>
          <a:xfrm>
            <a:off x="9176058" y="272287"/>
            <a:ext cx="2444487" cy="1145318"/>
          </a:xfrm>
          <a:prstGeom prst="rect">
            <a:avLst/>
          </a:prstGeom>
        </p:spPr>
      </p:pic>
      <p:grpSp>
        <p:nvGrpSpPr>
          <p:cNvPr id="2" name="Group 1"/>
          <p:cNvGrpSpPr/>
          <p:nvPr/>
        </p:nvGrpSpPr>
        <p:grpSpPr>
          <a:xfrm>
            <a:off x="-112162" y="0"/>
            <a:ext cx="8126096" cy="2564577"/>
            <a:chOff x="-484980" y="1783777"/>
            <a:chExt cx="8126096" cy="2564577"/>
          </a:xfrm>
        </p:grpSpPr>
        <p:pic>
          <p:nvPicPr>
            <p:cNvPr id="3" name="Picture 2"/>
            <p:cNvPicPr>
              <a:picLocks noChangeAspect="1"/>
            </p:cNvPicPr>
            <p:nvPr/>
          </p:nvPicPr>
          <p:blipFill>
            <a:blip r:embed="rId5">
              <a:duotone>
                <a:prstClr val="black"/>
                <a:schemeClr val="accent4">
                  <a:tint val="45000"/>
                  <a:satMod val="400000"/>
                </a:schemeClr>
              </a:duotone>
            </a:blip>
            <a:stretch>
              <a:fillRect/>
            </a:stretch>
          </p:blipFill>
          <p:spPr>
            <a:xfrm>
              <a:off x="172046" y="1783777"/>
              <a:ext cx="7387491" cy="2564577"/>
            </a:xfrm>
            <a:prstGeom prst="rect">
              <a:avLst/>
            </a:prstGeom>
          </p:spPr>
        </p:pic>
        <p:sp>
          <p:nvSpPr>
            <p:cNvPr id="17" name="TextBox 16"/>
            <p:cNvSpPr txBox="1"/>
            <p:nvPr/>
          </p:nvSpPr>
          <p:spPr>
            <a:xfrm>
              <a:off x="-484980" y="2381389"/>
              <a:ext cx="81260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dirty="0" err="1">
                  <a:solidFill>
                    <a:prstClr val="white"/>
                  </a:solidFill>
                  <a:latin typeface="Calibri"/>
                </a:rPr>
                <a:t>Đây</a:t>
              </a:r>
              <a:r>
                <a:rPr lang="en-US" sz="7200" dirty="0">
                  <a:solidFill>
                    <a:prstClr val="white"/>
                  </a:solidFill>
                  <a:latin typeface="Calibri"/>
                </a:rPr>
                <a:t> </a:t>
              </a:r>
              <a:r>
                <a:rPr lang="en-US" sz="7200" dirty="0" err="1">
                  <a:solidFill>
                    <a:prstClr val="white"/>
                  </a:solidFill>
                  <a:latin typeface="Calibri"/>
                </a:rPr>
                <a:t>là</a:t>
              </a:r>
              <a:r>
                <a:rPr lang="en-US" sz="7200" dirty="0">
                  <a:solidFill>
                    <a:prstClr val="white"/>
                  </a:solidFill>
                  <a:latin typeface="Calibri"/>
                </a:rPr>
                <a:t> </a:t>
              </a:r>
              <a:r>
                <a:rPr lang="en-US" sz="7200" dirty="0" err="1">
                  <a:solidFill>
                    <a:prstClr val="white"/>
                  </a:solidFill>
                  <a:latin typeface="Calibri"/>
                </a:rPr>
                <a:t>đâu</a:t>
              </a:r>
              <a:r>
                <a:rPr lang="en-US" sz="7200" dirty="0">
                  <a:solidFill>
                    <a:prstClr val="white"/>
                  </a:solidFill>
                  <a:latin typeface="Calibri"/>
                </a:rPr>
                <a:t>?</a:t>
              </a:r>
              <a:endParaRPr kumimoji="0" lang="en-US" sz="7200" b="0" i="0" u="none" strike="noStrike" kern="1200" cap="none" spc="0" normalizeH="0" baseline="0" noProof="0" dirty="0">
                <a:ln>
                  <a:noFill/>
                </a:ln>
                <a:solidFill>
                  <a:prstClr val="white"/>
                </a:solidFill>
                <a:effectLst/>
                <a:uLnTx/>
                <a:uFillTx/>
                <a:latin typeface="Calibri"/>
              </a:endParaRPr>
            </a:p>
          </p:txBody>
        </p:sp>
      </p:grpSp>
      <p:sp>
        <p:nvSpPr>
          <p:cNvPr id="23" name="Rectangle: Rounded Corners 149">
            <a:extLst>
              <a:ext uri="{FF2B5EF4-FFF2-40B4-BE49-F238E27FC236}">
                <a16:creationId xmlns:a16="http://schemas.microsoft.com/office/drawing/2014/main" id="{C166CDC7-B2B3-4A17-9838-0A1557E875E5}"/>
              </a:ext>
            </a:extLst>
          </p:cNvPr>
          <p:cNvSpPr/>
          <p:nvPr/>
        </p:nvSpPr>
        <p:spPr>
          <a:xfrm rot="5400000">
            <a:off x="2328618" y="1838943"/>
            <a:ext cx="1689773" cy="565852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C00000"/>
                </a:solidFill>
                <a:latin typeface="Calibri"/>
              </a:rPr>
              <a:t>VĂN MIẾU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C00000"/>
                </a:solidFill>
                <a:latin typeface="Calibri"/>
              </a:rPr>
              <a:t>QUỐC TỬ GIÁM</a:t>
            </a:r>
            <a:endParaRPr kumimoji="0" lang="en-US" sz="4800" b="1" i="0" u="none" strike="noStrike" kern="1200" cap="none" spc="0" normalizeH="0" baseline="0" noProof="0" dirty="0">
              <a:ln>
                <a:noFill/>
              </a:ln>
              <a:solidFill>
                <a:srgbClr val="C00000"/>
              </a:solidFill>
              <a:effectLst/>
              <a:uLnTx/>
              <a:uFillTx/>
              <a:latin typeface="Calibri"/>
              <a:ea typeface="+mn-ea"/>
              <a:cs typeface="+mn-cs"/>
            </a:endParaRPr>
          </a:p>
        </p:txBody>
      </p:sp>
      <p:pic>
        <p:nvPicPr>
          <p:cNvPr id="25" name="Graphic 627">
            <a:extLst>
              <a:ext uri="{FF2B5EF4-FFF2-40B4-BE49-F238E27FC236}">
                <a16:creationId xmlns:a16="http://schemas.microsoft.com/office/drawing/2014/main" id="{1DCDCE6E-B771-4438-8390-404856DCEB2F}"/>
              </a:ext>
            </a:extLst>
          </p:cNvPr>
          <p:cNvPicPr>
            <a:picLocks noChangeAspect="1"/>
          </p:cNvPicPr>
          <p:nvPr/>
        </p:nvPicPr>
        <p:blipFill>
          <a:blip r:embed="rId4"/>
          <a:stretch>
            <a:fillRect/>
          </a:stretch>
        </p:blipFill>
        <p:spPr>
          <a:xfrm>
            <a:off x="10330113" y="1417605"/>
            <a:ext cx="1460633" cy="684352"/>
          </a:xfrm>
          <a:prstGeom prst="rect">
            <a:avLst/>
          </a:prstGeom>
        </p:spPr>
      </p:pic>
      <p:pic>
        <p:nvPicPr>
          <p:cNvPr id="26" name="Graphic 629">
            <a:extLst>
              <a:ext uri="{FF2B5EF4-FFF2-40B4-BE49-F238E27FC236}">
                <a16:creationId xmlns:a16="http://schemas.microsoft.com/office/drawing/2014/main" id="{A0E90F4D-CCA7-47AD-B71F-E5BC9EB8C7DE}"/>
              </a:ext>
            </a:extLst>
          </p:cNvPr>
          <p:cNvPicPr>
            <a:picLocks noChangeAspect="1"/>
          </p:cNvPicPr>
          <p:nvPr/>
        </p:nvPicPr>
        <p:blipFill>
          <a:blip r:embed="rId4"/>
          <a:stretch>
            <a:fillRect/>
          </a:stretch>
        </p:blipFill>
        <p:spPr>
          <a:xfrm>
            <a:off x="9176058" y="3444240"/>
            <a:ext cx="1090936" cy="511137"/>
          </a:xfrm>
          <a:prstGeom prst="rect">
            <a:avLst/>
          </a:prstGeom>
        </p:spPr>
      </p:pic>
      <p:pic>
        <p:nvPicPr>
          <p:cNvPr id="27" name="Graphic 654">
            <a:extLst>
              <a:ext uri="{FF2B5EF4-FFF2-40B4-BE49-F238E27FC236}">
                <a16:creationId xmlns:a16="http://schemas.microsoft.com/office/drawing/2014/main" id="{C2BCCF60-5FD7-4E8D-960F-ABC58C4D0CE7}"/>
              </a:ext>
            </a:extLst>
          </p:cNvPr>
          <p:cNvPicPr>
            <a:picLocks noChangeAspect="1"/>
          </p:cNvPicPr>
          <p:nvPr/>
        </p:nvPicPr>
        <p:blipFill>
          <a:blip r:embed="rId6"/>
          <a:stretch>
            <a:fillRect/>
          </a:stretch>
        </p:blipFill>
        <p:spPr>
          <a:xfrm>
            <a:off x="10752470" y="175989"/>
            <a:ext cx="1000125" cy="108585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1055" y="2218863"/>
            <a:ext cx="5800359" cy="37568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Lst>
          </a:blip>
          <a:stretch>
            <a:fillRect/>
          </a:stretch>
        </p:blipFill>
        <p:spPr>
          <a:xfrm>
            <a:off x="11060430" y="5513090"/>
            <a:ext cx="1036410" cy="1237595"/>
          </a:xfrm>
          <a:prstGeom prst="rect">
            <a:avLst/>
          </a:prstGeom>
        </p:spPr>
      </p:pic>
    </p:spTree>
    <p:extLst>
      <p:ext uri="{BB962C8B-B14F-4D97-AF65-F5344CB8AC3E}">
        <p14:creationId xmlns:p14="http://schemas.microsoft.com/office/powerpoint/2010/main" val="246862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mph" presetSubtype="0" repeatCount="3000" fill="hold" grpId="1" nodeType="clickEffect">
                                  <p:stCondLst>
                                    <p:cond delay="0"/>
                                  </p:stCondLst>
                                  <p:childTnLst>
                                    <p:animEffect transition="out" filter="fade">
                                      <p:cBhvr>
                                        <p:cTn id="20" dur="500" tmFilter="0, 0; .2, .5; .8, .5; 1, 0"/>
                                        <p:tgtEl>
                                          <p:spTgt spid="23"/>
                                        </p:tgtEl>
                                      </p:cBhvr>
                                    </p:animEffect>
                                    <p:animScale>
                                      <p:cBhvr>
                                        <p:cTn id="21" dur="250" autoRev="1" fill="hold"/>
                                        <p:tgtEl>
                                          <p:spTgt spid="23"/>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51000"/>
          </a:schemeClr>
        </a:solidFill>
        <a:effectLst/>
      </p:bgPr>
    </p:bg>
    <p:spTree>
      <p:nvGrpSpPr>
        <p:cNvPr id="1" name=""/>
        <p:cNvGrpSpPr/>
        <p:nvPr/>
      </p:nvGrpSpPr>
      <p:grpSpPr>
        <a:xfrm>
          <a:off x="0" y="0"/>
          <a:ext cx="0" cy="0"/>
          <a:chOff x="0" y="0"/>
          <a:chExt cx="0" cy="0"/>
        </a:xfrm>
      </p:grpSpPr>
      <p:grpSp>
        <p:nvGrpSpPr>
          <p:cNvPr id="33" name="Group 32"/>
          <p:cNvGrpSpPr/>
          <p:nvPr/>
        </p:nvGrpSpPr>
        <p:grpSpPr>
          <a:xfrm>
            <a:off x="92978" y="4048827"/>
            <a:ext cx="8039261" cy="2511911"/>
            <a:chOff x="124128" y="3291840"/>
            <a:chExt cx="10498152" cy="3566160"/>
          </a:xfrm>
        </p:grpSpPr>
        <p:pic>
          <p:nvPicPr>
            <p:cNvPr id="2" name="Picture 1"/>
            <p:cNvPicPr>
              <a:picLocks noChangeAspect="1"/>
            </p:cNvPicPr>
            <p:nvPr/>
          </p:nvPicPr>
          <p:blipFill>
            <a:blip r:embed="rId2"/>
            <a:stretch>
              <a:fillRect/>
            </a:stretch>
          </p:blipFill>
          <p:spPr>
            <a:xfrm>
              <a:off x="124128" y="3291840"/>
              <a:ext cx="10498152" cy="3566160"/>
            </a:xfrm>
            <a:prstGeom prst="rect">
              <a:avLst/>
            </a:prstGeom>
          </p:spPr>
        </p:pic>
        <p:sp>
          <p:nvSpPr>
            <p:cNvPr id="15" name="TextBox 14"/>
            <p:cNvSpPr txBox="1"/>
            <p:nvPr/>
          </p:nvSpPr>
          <p:spPr>
            <a:xfrm>
              <a:off x="1812301" y="4201196"/>
              <a:ext cx="7121804" cy="170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err="1">
                  <a:solidFill>
                    <a:srgbClr val="C00000"/>
                  </a:solidFill>
                  <a:latin typeface="Calibri"/>
                </a:rPr>
                <a:t>Đây</a:t>
              </a:r>
              <a:r>
                <a:rPr lang="en-US" sz="7200" b="1" dirty="0">
                  <a:solidFill>
                    <a:srgbClr val="C00000"/>
                  </a:solidFill>
                  <a:latin typeface="Calibri"/>
                </a:rPr>
                <a:t> </a:t>
              </a:r>
              <a:r>
                <a:rPr lang="en-US" sz="7200" b="1" dirty="0" err="1">
                  <a:solidFill>
                    <a:srgbClr val="C00000"/>
                  </a:solidFill>
                  <a:latin typeface="Calibri"/>
                </a:rPr>
                <a:t>là</a:t>
              </a:r>
              <a:r>
                <a:rPr lang="en-US" sz="7200" b="1" dirty="0">
                  <a:solidFill>
                    <a:srgbClr val="C00000"/>
                  </a:solidFill>
                  <a:latin typeface="Calibri"/>
                </a:rPr>
                <a:t> </a:t>
              </a:r>
              <a:r>
                <a:rPr lang="en-US" sz="7200" b="1" dirty="0" err="1">
                  <a:solidFill>
                    <a:srgbClr val="C00000"/>
                  </a:solidFill>
                  <a:latin typeface="Calibri"/>
                </a:rPr>
                <a:t>đâu</a:t>
              </a:r>
              <a:r>
                <a:rPr lang="en-US" sz="7200" b="1" dirty="0">
                  <a:solidFill>
                    <a:srgbClr val="C00000"/>
                  </a:solidFill>
                  <a:latin typeface="Calibri"/>
                </a:rPr>
                <a:t>?</a:t>
              </a:r>
              <a:endParaRPr kumimoji="0" lang="en-US" sz="7200" b="1" i="0" u="none" strike="noStrike" kern="1200" cap="none" spc="0" normalizeH="0" baseline="0" noProof="0" dirty="0">
                <a:ln>
                  <a:noFill/>
                </a:ln>
                <a:solidFill>
                  <a:srgbClr val="C00000"/>
                </a:solidFill>
                <a:effectLst/>
                <a:uLnTx/>
                <a:uFillTx/>
                <a:latin typeface="Calibri"/>
              </a:endParaRPr>
            </a:p>
          </p:txBody>
        </p:sp>
      </p:grpSp>
      <p:grpSp>
        <p:nvGrpSpPr>
          <p:cNvPr id="37" name="Group 36"/>
          <p:cNvGrpSpPr/>
          <p:nvPr/>
        </p:nvGrpSpPr>
        <p:grpSpPr>
          <a:xfrm rot="5400000">
            <a:off x="2361721" y="-1161188"/>
            <a:ext cx="1161381" cy="6871559"/>
            <a:chOff x="1624565" y="-3949424"/>
            <a:chExt cx="1161381" cy="6871559"/>
          </a:xfrm>
        </p:grpSpPr>
        <p:sp>
          <p:nvSpPr>
            <p:cNvPr id="13" name="Rectangle: Rounded Corners 3">
              <a:extLst>
                <a:ext uri="{FF2B5EF4-FFF2-40B4-BE49-F238E27FC236}">
                  <a16:creationId xmlns:a16="http://schemas.microsoft.com/office/drawing/2014/main" id="{05F0A322-0CD4-43D9-B42B-80B7BA401CC3}"/>
                </a:ext>
              </a:extLst>
            </p:cNvPr>
            <p:cNvSpPr/>
            <p:nvPr/>
          </p:nvSpPr>
          <p:spPr>
            <a:xfrm rot="10800000">
              <a:off x="1624565" y="-3949424"/>
              <a:ext cx="1161381" cy="6199917"/>
            </a:xfrm>
            <a:prstGeom prst="roundRect">
              <a:avLst>
                <a:gd name="adj" fmla="val 4003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6" name="TextBox 35"/>
            <p:cNvSpPr txBox="1"/>
            <p:nvPr/>
          </p:nvSpPr>
          <p:spPr>
            <a:xfrm rot="16200000">
              <a:off x="-1228001" y="-1021475"/>
              <a:ext cx="68715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a:ea typeface="+mn-ea"/>
                  <a:cs typeface="+mn-cs"/>
                </a:rPr>
                <a:t>DINH ĐỘC</a:t>
              </a:r>
              <a:r>
                <a:rPr kumimoji="0" lang="en-US" sz="6000" b="0" i="0" u="none" strike="noStrike" kern="1200" cap="none" spc="0" normalizeH="0" noProof="0" dirty="0">
                  <a:ln>
                    <a:noFill/>
                  </a:ln>
                  <a:solidFill>
                    <a:prstClr val="black"/>
                  </a:solidFill>
                  <a:effectLst/>
                  <a:uLnTx/>
                  <a:uFillTx/>
                  <a:latin typeface="Calibri"/>
                  <a:ea typeface="+mn-ea"/>
                  <a:cs typeface="+mn-cs"/>
                </a:rPr>
                <a:t> LẬP</a:t>
              </a:r>
              <a:endParaRPr kumimoji="0" lang="en-US" sz="60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6320" y="274694"/>
            <a:ext cx="6072943" cy="3595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11060430" y="5513090"/>
            <a:ext cx="1036410" cy="1237595"/>
          </a:xfrm>
          <a:prstGeom prst="rect">
            <a:avLst/>
          </a:prstGeom>
        </p:spPr>
      </p:pic>
    </p:spTree>
    <p:extLst>
      <p:ext uri="{BB962C8B-B14F-4D97-AF65-F5344CB8AC3E}">
        <p14:creationId xmlns:p14="http://schemas.microsoft.com/office/powerpoint/2010/main" val="84520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14" presetClass="entr" presetSubtype="1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54661" y="537883"/>
            <a:ext cx="11159203" cy="4061346"/>
            <a:chOff x="254661" y="537883"/>
            <a:chExt cx="11159203" cy="4061346"/>
          </a:xfrm>
        </p:grpSpPr>
        <p:sp>
          <p:nvSpPr>
            <p:cNvPr id="8" name="Rounded Rectangle 7"/>
            <p:cNvSpPr/>
            <p:nvPr/>
          </p:nvSpPr>
          <p:spPr>
            <a:xfrm>
              <a:off x="1179819" y="1478503"/>
              <a:ext cx="10234045" cy="2706222"/>
            </a:xfrm>
            <a:prstGeom prst="roundRect">
              <a:avLst/>
            </a:prstGeom>
            <a:solidFill>
              <a:schemeClr val="bg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14883">
              <a:off x="1386242" y="983988"/>
              <a:ext cx="9620322" cy="361524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661" y="537883"/>
              <a:ext cx="2207747" cy="1881241"/>
            </a:xfrm>
            <a:prstGeom prst="rect">
              <a:avLst/>
            </a:prstGeom>
          </p:spPr>
        </p:pic>
      </p:grpSp>
    </p:spTree>
    <p:extLst>
      <p:ext uri="{BB962C8B-B14F-4D97-AF65-F5344CB8AC3E}">
        <p14:creationId xmlns:p14="http://schemas.microsoft.com/office/powerpoint/2010/main" val="226742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2240698" y="1510412"/>
            <a:ext cx="7931583" cy="3322608"/>
            <a:chOff x="259498" y="-70341"/>
            <a:chExt cx="7931583" cy="3322608"/>
          </a:xfrm>
        </p:grpSpPr>
        <p:pic>
          <p:nvPicPr>
            <p:cNvPr id="3" name="Picture 2"/>
            <p:cNvPicPr>
              <a:picLocks noChangeAspect="1"/>
            </p:cNvPicPr>
            <p:nvPr/>
          </p:nvPicPr>
          <p:blipFill>
            <a:blip r:embed="rId3"/>
            <a:stretch>
              <a:fillRect/>
            </a:stretch>
          </p:blipFill>
          <p:spPr>
            <a:xfrm>
              <a:off x="259498" y="-70341"/>
              <a:ext cx="7931583" cy="3322608"/>
            </a:xfrm>
            <a:prstGeom prst="rect">
              <a:avLst/>
            </a:prstGeom>
          </p:spPr>
        </p:pic>
        <p:sp>
          <p:nvSpPr>
            <p:cNvPr id="16" name="TextBox 15"/>
            <p:cNvSpPr txBox="1"/>
            <p:nvPr/>
          </p:nvSpPr>
          <p:spPr>
            <a:xfrm>
              <a:off x="347510" y="945908"/>
              <a:ext cx="69830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C00000"/>
                  </a:solidFill>
                  <a:effectLst/>
                  <a:uLnTx/>
                  <a:uFillTx/>
                  <a:latin typeface="Calibri"/>
                  <a:ea typeface="+mn-ea"/>
                  <a:cs typeface="+mn-cs"/>
                </a:rPr>
                <a:t>Mảnh</a:t>
              </a:r>
              <a:r>
                <a:rPr kumimoji="0" lang="en-US" sz="4800" b="1" i="0" u="none" strike="noStrike" kern="1200" cap="none" spc="0" normalizeH="0" baseline="0" noProof="0" dirty="0">
                  <a:ln>
                    <a:noFill/>
                  </a:ln>
                  <a:solidFill>
                    <a:srgbClr val="C00000"/>
                  </a:solidFill>
                  <a:effectLst/>
                  <a:uLnTx/>
                  <a:uFillTx/>
                  <a:latin typeface="Calibri"/>
                  <a:ea typeface="+mn-ea"/>
                  <a:cs typeface="+mn-cs"/>
                </a:rPr>
                <a:t> </a:t>
              </a:r>
              <a:r>
                <a:rPr kumimoji="0" lang="en-US" sz="4800" b="1" i="0" u="none" strike="noStrike" kern="1200" cap="none" spc="0" normalizeH="0" baseline="0" noProof="0" dirty="0" err="1">
                  <a:ln>
                    <a:noFill/>
                  </a:ln>
                  <a:solidFill>
                    <a:srgbClr val="C00000"/>
                  </a:solidFill>
                  <a:effectLst/>
                  <a:uLnTx/>
                  <a:uFillTx/>
                  <a:latin typeface="Calibri"/>
                  <a:ea typeface="+mn-ea"/>
                  <a:cs typeface="+mn-cs"/>
                </a:rPr>
                <a:t>ghép</a:t>
              </a:r>
              <a:r>
                <a:rPr kumimoji="0" lang="en-US" sz="4800" b="1" i="0" u="none" strike="noStrike" kern="1200" cap="none" spc="0" normalizeH="0" baseline="0" noProof="0" dirty="0">
                  <a:ln>
                    <a:noFill/>
                  </a:ln>
                  <a:solidFill>
                    <a:srgbClr val="C00000"/>
                  </a:solidFill>
                  <a:effectLst/>
                  <a:uLnTx/>
                  <a:uFillTx/>
                  <a:latin typeface="Calibri"/>
                  <a:ea typeface="+mn-ea"/>
                  <a:cs typeface="+mn-cs"/>
                </a:rPr>
                <a:t> may </a:t>
              </a:r>
              <a:r>
                <a:rPr kumimoji="0" lang="en-US" sz="4800" b="1" i="0" u="none" strike="noStrike" kern="1200" cap="none" spc="0" normalizeH="0" baseline="0" noProof="0" dirty="0" err="1">
                  <a:ln>
                    <a:noFill/>
                  </a:ln>
                  <a:solidFill>
                    <a:srgbClr val="C00000"/>
                  </a:solidFill>
                  <a:effectLst/>
                  <a:uLnTx/>
                  <a:uFillTx/>
                  <a:latin typeface="Calibri"/>
                  <a:ea typeface="+mn-ea"/>
                  <a:cs typeface="+mn-cs"/>
                </a:rPr>
                <a:t>mắn</a:t>
              </a:r>
              <a:r>
                <a:rPr kumimoji="0" lang="en-US" sz="4800" b="1" i="0" u="none" strike="noStrike" kern="1200" cap="none" spc="0" normalizeH="0" baseline="0" noProof="0" dirty="0">
                  <a:ln>
                    <a:noFill/>
                  </a:ln>
                  <a:solidFill>
                    <a:srgbClr val="C00000"/>
                  </a:solidFill>
                  <a:effectLst/>
                  <a:uLnTx/>
                  <a:uFillTx/>
                  <a:latin typeface="Calibri"/>
                  <a:ea typeface="+mn-ea"/>
                  <a:cs typeface="+mn-cs"/>
                </a:rPr>
                <a:t>.</a:t>
              </a:r>
            </a:p>
          </p:txBody>
        </p:sp>
      </p:grpSp>
      <p:pic>
        <p:nvPicPr>
          <p:cNvPr id="13" name="Graphic 158">
            <a:extLst>
              <a:ext uri="{FF2B5EF4-FFF2-40B4-BE49-F238E27FC236}">
                <a16:creationId xmlns:a16="http://schemas.microsoft.com/office/drawing/2014/main" id="{16E78ACA-877F-414C-94D3-1427E9D9B626}"/>
              </a:ext>
            </a:extLst>
          </p:cNvPr>
          <p:cNvPicPr>
            <a:picLocks noChangeAspect="1"/>
          </p:cNvPicPr>
          <p:nvPr/>
        </p:nvPicPr>
        <p:blipFill>
          <a:blip r:embed="rId4"/>
          <a:stretch>
            <a:fillRect/>
          </a:stretch>
        </p:blipFill>
        <p:spPr>
          <a:xfrm>
            <a:off x="122099" y="4431018"/>
            <a:ext cx="1376593" cy="2413507"/>
          </a:xfrm>
          <a:prstGeom prst="rect">
            <a:avLst/>
          </a:prstGeom>
        </p:spPr>
      </p:pic>
      <p:pic>
        <p:nvPicPr>
          <p:cNvPr id="14" name="Graphic 159">
            <a:extLst>
              <a:ext uri="{FF2B5EF4-FFF2-40B4-BE49-F238E27FC236}">
                <a16:creationId xmlns:a16="http://schemas.microsoft.com/office/drawing/2014/main" id="{0CD94D14-1F6A-4CA0-BC62-91B256C364E7}"/>
              </a:ext>
            </a:extLst>
          </p:cNvPr>
          <p:cNvPicPr>
            <a:picLocks noChangeAspect="1"/>
          </p:cNvPicPr>
          <p:nvPr/>
        </p:nvPicPr>
        <p:blipFill>
          <a:blip r:embed="rId5"/>
          <a:stretch>
            <a:fillRect/>
          </a:stretch>
        </p:blipFill>
        <p:spPr>
          <a:xfrm rot="3448843">
            <a:off x="1199125" y="4516220"/>
            <a:ext cx="1511861" cy="2940651"/>
          </a:xfrm>
          <a:prstGeom prst="rect">
            <a:avLst/>
          </a:prstGeom>
        </p:spPr>
      </p:pic>
      <p:grpSp>
        <p:nvGrpSpPr>
          <p:cNvPr id="18" name="Graphic 233">
            <a:extLst>
              <a:ext uri="{FF2B5EF4-FFF2-40B4-BE49-F238E27FC236}">
                <a16:creationId xmlns:a16="http://schemas.microsoft.com/office/drawing/2014/main" id="{5876EEBD-3E54-4630-83A0-F70D5CA1957C}"/>
              </a:ext>
            </a:extLst>
          </p:cNvPr>
          <p:cNvGrpSpPr/>
          <p:nvPr/>
        </p:nvGrpSpPr>
        <p:grpSpPr>
          <a:xfrm rot="18810904">
            <a:off x="122485" y="5474092"/>
            <a:ext cx="1121715" cy="1141459"/>
            <a:chOff x="2651548" y="5448024"/>
            <a:chExt cx="1484014" cy="1429613"/>
          </a:xfrm>
        </p:grpSpPr>
        <p:sp>
          <p:nvSpPr>
            <p:cNvPr id="19" name="Freeform: Shape 161">
              <a:extLst>
                <a:ext uri="{FF2B5EF4-FFF2-40B4-BE49-F238E27FC236}">
                  <a16:creationId xmlns:a16="http://schemas.microsoft.com/office/drawing/2014/main" id="{50A730C0-A95E-4055-B473-CE3FA38AE0B0}"/>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0" name="Freeform: Shape 162">
              <a:extLst>
                <a:ext uri="{FF2B5EF4-FFF2-40B4-BE49-F238E27FC236}">
                  <a16:creationId xmlns:a16="http://schemas.microsoft.com/office/drawing/2014/main" id="{ACBFA462-5918-4671-89E1-8F0C8382CB5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1" name="Freeform: Shape 163">
              <a:extLst>
                <a:ext uri="{FF2B5EF4-FFF2-40B4-BE49-F238E27FC236}">
                  <a16:creationId xmlns:a16="http://schemas.microsoft.com/office/drawing/2014/main" id="{85463554-CF9A-4A96-97C2-EB201CBB46F3}"/>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2" name="Freeform: Shape 164">
              <a:extLst>
                <a:ext uri="{FF2B5EF4-FFF2-40B4-BE49-F238E27FC236}">
                  <a16:creationId xmlns:a16="http://schemas.microsoft.com/office/drawing/2014/main" id="{672CF07A-B461-46F7-87E3-5E560CCEB38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3" name="Freeform: Shape 165">
              <a:extLst>
                <a:ext uri="{FF2B5EF4-FFF2-40B4-BE49-F238E27FC236}">
                  <a16:creationId xmlns:a16="http://schemas.microsoft.com/office/drawing/2014/main" id="{584AC141-BFB7-43A9-82F1-E6DE1FA6D6E6}"/>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4" name="Freeform: Shape 166">
              <a:extLst>
                <a:ext uri="{FF2B5EF4-FFF2-40B4-BE49-F238E27FC236}">
                  <a16:creationId xmlns:a16="http://schemas.microsoft.com/office/drawing/2014/main" id="{FF7DBC33-6333-474C-B35E-2D135436B3FC}"/>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5" name="Freeform: Shape 167">
              <a:extLst>
                <a:ext uri="{FF2B5EF4-FFF2-40B4-BE49-F238E27FC236}">
                  <a16:creationId xmlns:a16="http://schemas.microsoft.com/office/drawing/2014/main" id="{555C9FE7-3670-4223-9C78-B8D712C4B3F1}"/>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6" name="Freeform: Shape 168">
              <a:extLst>
                <a:ext uri="{FF2B5EF4-FFF2-40B4-BE49-F238E27FC236}">
                  <a16:creationId xmlns:a16="http://schemas.microsoft.com/office/drawing/2014/main" id="{837E746C-4E2B-4488-ABB5-65525EB0FBF4}"/>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grpSp>
      <p:pic>
        <p:nvPicPr>
          <p:cNvPr id="27" name="Graphic 169">
            <a:extLst>
              <a:ext uri="{FF2B5EF4-FFF2-40B4-BE49-F238E27FC236}">
                <a16:creationId xmlns:a16="http://schemas.microsoft.com/office/drawing/2014/main" id="{56731199-8D28-4E71-9EA6-16D7D13FF4E5}"/>
              </a:ext>
            </a:extLst>
          </p:cNvPr>
          <p:cNvPicPr>
            <a:picLocks noChangeAspect="1"/>
          </p:cNvPicPr>
          <p:nvPr/>
        </p:nvPicPr>
        <p:blipFill>
          <a:blip r:embed="rId6"/>
          <a:stretch>
            <a:fillRect/>
          </a:stretch>
        </p:blipFill>
        <p:spPr>
          <a:xfrm rot="17017820">
            <a:off x="9964561" y="11343"/>
            <a:ext cx="2294946" cy="1762785"/>
          </a:xfrm>
          <a:prstGeom prst="rect">
            <a:avLst/>
          </a:prstGeom>
        </p:spPr>
      </p:pic>
      <p:pic>
        <p:nvPicPr>
          <p:cNvPr id="28" name="Graphic 170">
            <a:extLst>
              <a:ext uri="{FF2B5EF4-FFF2-40B4-BE49-F238E27FC236}">
                <a16:creationId xmlns:a16="http://schemas.microsoft.com/office/drawing/2014/main" id="{F2D3D4D9-1C13-44AB-BB2C-E5AF8A7FC105}"/>
              </a:ext>
            </a:extLst>
          </p:cNvPr>
          <p:cNvPicPr>
            <a:picLocks noChangeAspect="1"/>
          </p:cNvPicPr>
          <p:nvPr/>
        </p:nvPicPr>
        <p:blipFill>
          <a:blip r:embed="rId7"/>
          <a:stretch>
            <a:fillRect/>
          </a:stretch>
        </p:blipFill>
        <p:spPr>
          <a:xfrm rot="12395828">
            <a:off x="11476651" y="570212"/>
            <a:ext cx="1009110" cy="1698258"/>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69035" y="1176366"/>
            <a:ext cx="3298222" cy="3298222"/>
          </a:xfrm>
          <a:prstGeom prst="rect">
            <a:avLst/>
          </a:prstGeom>
        </p:spPr>
      </p:pic>
      <p:pic>
        <p:nvPicPr>
          <p:cNvPr id="29" name="Picture 28">
            <a:hlinkClick r:id="rId9" action="ppaction://hlinksldjump"/>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11060430" y="5513090"/>
            <a:ext cx="1036410" cy="1237595"/>
          </a:xfrm>
          <a:prstGeom prst="rect">
            <a:avLst/>
          </a:prstGeom>
        </p:spPr>
      </p:pic>
    </p:spTree>
    <p:extLst>
      <p:ext uri="{BB962C8B-B14F-4D97-AF65-F5344CB8AC3E}">
        <p14:creationId xmlns:p14="http://schemas.microsoft.com/office/powerpoint/2010/main" val="713895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CC">
            <a:alpha val="51000"/>
          </a:srgb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48605"/>
            <a:ext cx="7158853" cy="2829772"/>
          </a:xfrm>
          <a:prstGeom prst="rect">
            <a:avLst/>
          </a:prstGeom>
        </p:spPr>
      </p:pic>
      <p:sp>
        <p:nvSpPr>
          <p:cNvPr id="4" name="TextBox 3"/>
          <p:cNvSpPr txBox="1"/>
          <p:nvPr/>
        </p:nvSpPr>
        <p:spPr>
          <a:xfrm>
            <a:off x="-136980" y="1132095"/>
            <a:ext cx="71170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C00000"/>
                </a:solidFill>
                <a:latin typeface="Calibri"/>
              </a:rPr>
              <a:t>ĐÂY LÀ ĐÂU?</a:t>
            </a:r>
            <a:endParaRPr kumimoji="0" lang="en-US" sz="7200" b="1" i="0" u="none" strike="noStrike" kern="1200" cap="none" spc="0" normalizeH="0" baseline="0" noProof="0" dirty="0">
              <a:ln>
                <a:noFill/>
              </a:ln>
              <a:solidFill>
                <a:srgbClr val="C00000"/>
              </a:solidFill>
              <a:effectLst/>
              <a:uLnTx/>
              <a:uFillTx/>
              <a:latin typeface="Calibri"/>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296" y="894809"/>
            <a:ext cx="4648408" cy="45748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9" name="Group 8"/>
          <p:cNvGrpSpPr/>
          <p:nvPr/>
        </p:nvGrpSpPr>
        <p:grpSpPr>
          <a:xfrm>
            <a:off x="124074" y="3182229"/>
            <a:ext cx="6727777" cy="1427047"/>
            <a:chOff x="776677" y="4427521"/>
            <a:chExt cx="9637408" cy="2154099"/>
          </a:xfrm>
        </p:grpSpPr>
        <p:grpSp>
          <p:nvGrpSpPr>
            <p:cNvPr id="11" name="Group 10"/>
            <p:cNvGrpSpPr/>
            <p:nvPr/>
          </p:nvGrpSpPr>
          <p:grpSpPr>
            <a:xfrm>
              <a:off x="776677" y="4427521"/>
              <a:ext cx="9637408" cy="2154099"/>
              <a:chOff x="1507488" y="4756474"/>
              <a:chExt cx="3221627" cy="720080"/>
            </a:xfrm>
          </p:grpSpPr>
          <p:grpSp>
            <p:nvGrpSpPr>
              <p:cNvPr id="13" name="กลุ่ม 107"/>
              <p:cNvGrpSpPr/>
              <p:nvPr/>
            </p:nvGrpSpPr>
            <p:grpSpPr>
              <a:xfrm>
                <a:off x="1549884" y="4756474"/>
                <a:ext cx="3179231" cy="720080"/>
                <a:chOff x="560285" y="1379718"/>
                <a:chExt cx="3056542" cy="644400"/>
              </a:xfrm>
              <a:pattFill prst="wdDnDiag">
                <a:fgClr>
                  <a:sysClr val="window" lastClr="FFFFFF"/>
                </a:fgClr>
                <a:bgClr>
                  <a:srgbClr val="EED6DF"/>
                </a:bgClr>
              </a:pattFill>
            </p:grpSpPr>
            <p:sp>
              <p:nvSpPr>
                <p:cNvPr id="18" name="สี่เหลี่ยมผืนผ้ามุมมน 108"/>
                <p:cNvSpPr/>
                <p:nvPr/>
              </p:nvSpPr>
              <p:spPr>
                <a:xfrm>
                  <a:off x="680221" y="1585450"/>
                  <a:ext cx="2936606" cy="404297"/>
                </a:xfrm>
                <a:prstGeom prst="roundRect">
                  <a:avLst>
                    <a:gd name="adj" fmla="val 50000"/>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19" name="วงรี 109"/>
                <p:cNvSpPr/>
                <p:nvPr/>
              </p:nvSpPr>
              <p:spPr>
                <a:xfrm>
                  <a:off x="560285" y="1379718"/>
                  <a:ext cx="644869" cy="644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grpSp>
            <p:nvGrpSpPr>
              <p:cNvPr id="14" name="กลุ่ม 52"/>
              <p:cNvGrpSpPr/>
              <p:nvPr/>
            </p:nvGrpSpPr>
            <p:grpSpPr>
              <a:xfrm>
                <a:off x="1507488" y="4791074"/>
                <a:ext cx="3184423" cy="644400"/>
                <a:chOff x="542755" y="1394510"/>
                <a:chExt cx="3061533" cy="644400"/>
              </a:xfrm>
            </p:grpSpPr>
            <p:sp>
              <p:nvSpPr>
                <p:cNvPr id="15" name="สี่เหลี่ยมผืนผ้ามุมมน 50"/>
                <p:cNvSpPr/>
                <p:nvPr/>
              </p:nvSpPr>
              <p:spPr>
                <a:xfrm>
                  <a:off x="739219" y="1443954"/>
                  <a:ext cx="2865069" cy="542748"/>
                </a:xfrm>
                <a:prstGeom prst="roundRect">
                  <a:avLst>
                    <a:gd name="adj" fmla="val 50000"/>
                  </a:avLst>
                </a:prstGeom>
                <a:solidFill>
                  <a:schemeClr val="accent2">
                    <a:lumMod val="75000"/>
                  </a:schemeClr>
                </a:solidFill>
                <a:ln w="25400" cap="flat" cmpd="sng" algn="ctr">
                  <a:solidFill>
                    <a:srgbClr val="FFFF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dirty="0">
                    <a:ln>
                      <a:noFill/>
                    </a:ln>
                    <a:solidFill>
                      <a:schemeClr val="bg1"/>
                    </a:solidFill>
                    <a:effectLst/>
                    <a:uLnTx/>
                    <a:uFillTx/>
                    <a:latin typeface="FC Onigiri Outline"/>
                    <a:ea typeface="+mn-ea"/>
                    <a:cs typeface="FC Onigiri Outline"/>
                  </a:endParaRPr>
                </a:p>
              </p:txBody>
            </p:sp>
            <p:sp>
              <p:nvSpPr>
                <p:cNvPr id="17" name="วงรี 47"/>
                <p:cNvSpPr/>
                <p:nvPr/>
              </p:nvSpPr>
              <p:spPr>
                <a:xfrm>
                  <a:off x="542755" y="1394510"/>
                  <a:ext cx="644869" cy="644400"/>
                </a:xfrm>
                <a:prstGeom prst="ellipse">
                  <a:avLst/>
                </a:prstGeom>
                <a:solidFill>
                  <a:sysClr val="window" lastClr="FFFFFF"/>
                </a:solidFill>
                <a:ln w="25400" cap="flat" cmpd="sng" algn="ctr">
                  <a:solidFill>
                    <a:srgbClr val="C36B8A"/>
                  </a:solidFill>
                  <a:prstDash val="solid"/>
                </a:ln>
                <a:effectLst>
                  <a:outerShdw blurRad="50800" dist="38100" algn="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dirty="0">
                    <a:ln>
                      <a:noFill/>
                    </a:ln>
                    <a:solidFill>
                      <a:prstClr val="white"/>
                    </a:solidFill>
                    <a:effectLst/>
                    <a:uLnTx/>
                    <a:uFillTx/>
                    <a:latin typeface="FC Onigiri Outline"/>
                    <a:ea typeface="+mn-ea"/>
                    <a:cs typeface="FC Onigiri Outline"/>
                  </a:endParaRPr>
                </a:p>
              </p:txBody>
            </p:sp>
          </p:grpSp>
        </p:grpSp>
        <p:sp>
          <p:nvSpPr>
            <p:cNvPr id="12" name="TextBox 11"/>
            <p:cNvSpPr txBox="1"/>
            <p:nvPr/>
          </p:nvSpPr>
          <p:spPr>
            <a:xfrm>
              <a:off x="2940447" y="4863557"/>
              <a:ext cx="7214004" cy="12543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Calibri"/>
                  <a:ea typeface="+mn-ea"/>
                  <a:cs typeface="+mn-cs"/>
                </a:rPr>
                <a:t>NHÀ</a:t>
              </a:r>
              <a:r>
                <a:rPr kumimoji="0" lang="en-US" sz="4800" b="0" i="0" u="none" strike="noStrike" kern="1200" cap="none" spc="0" normalizeH="0" noProof="0" dirty="0">
                  <a:ln>
                    <a:noFill/>
                  </a:ln>
                  <a:solidFill>
                    <a:schemeClr val="bg1"/>
                  </a:solidFill>
                  <a:effectLst/>
                  <a:uLnTx/>
                  <a:uFillTx/>
                  <a:latin typeface="Calibri"/>
                  <a:ea typeface="+mn-ea"/>
                  <a:cs typeface="+mn-cs"/>
                </a:rPr>
                <a:t> TÙ CÔN ĐẢO</a:t>
              </a:r>
              <a:endParaRPr kumimoji="0" lang="en-US" sz="4800" b="0" i="0" u="none" strike="noStrike" kern="1200" cap="none" spc="0" normalizeH="0" baseline="0" noProof="0" dirty="0">
                <a:ln>
                  <a:noFill/>
                </a:ln>
                <a:solidFill>
                  <a:schemeClr val="bg1"/>
                </a:solidFill>
                <a:effectLst/>
                <a:uLnTx/>
                <a:uFillTx/>
                <a:latin typeface="Calibri"/>
                <a:ea typeface="+mn-ea"/>
                <a:cs typeface="+mn-cs"/>
              </a:endParaRPr>
            </a:p>
          </p:txBody>
        </p:sp>
      </p:grpSp>
      <p:pic>
        <p:nvPicPr>
          <p:cNvPr id="16" name="Picture 15">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11060430" y="5513090"/>
            <a:ext cx="1036410" cy="1237595"/>
          </a:xfrm>
          <a:prstGeom prst="rect">
            <a:avLst/>
          </a:prstGeom>
        </p:spPr>
      </p:pic>
    </p:spTree>
    <p:extLst>
      <p:ext uri="{BB962C8B-B14F-4D97-AF65-F5344CB8AC3E}">
        <p14:creationId xmlns:p14="http://schemas.microsoft.com/office/powerpoint/2010/main" val="326937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7478" y="-94754"/>
            <a:ext cx="11666069" cy="6563248"/>
          </a:xfrm>
          <a:prstGeom prst="rect">
            <a:avLst/>
          </a:prstGeom>
        </p:spPr>
      </p:pic>
      <p:sp>
        <p:nvSpPr>
          <p:cNvPr id="9" name="TextBox 8"/>
          <p:cNvSpPr txBox="1"/>
          <p:nvPr/>
        </p:nvSpPr>
        <p:spPr>
          <a:xfrm>
            <a:off x="780371" y="1386767"/>
            <a:ext cx="620323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C00000"/>
                </a:solidFill>
                <a:effectLst/>
                <a:uLnTx/>
                <a:uFillTx/>
                <a:latin typeface="Calibri"/>
              </a:rPr>
              <a:t>Đây</a:t>
            </a:r>
            <a:r>
              <a:rPr kumimoji="0" lang="en-US" sz="7200" b="1" i="0" u="none" strike="noStrike" kern="1200" cap="none" spc="0" normalizeH="0" baseline="0" noProof="0" dirty="0">
                <a:ln>
                  <a:noFill/>
                </a:ln>
                <a:solidFill>
                  <a:srgbClr val="C00000"/>
                </a:solidFill>
                <a:effectLst/>
                <a:uLnTx/>
                <a:uFillTx/>
                <a:latin typeface="Calibri"/>
              </a:rPr>
              <a:t> </a:t>
            </a:r>
            <a:r>
              <a:rPr kumimoji="0" lang="en-US" sz="7200" b="1" i="0" u="none" strike="noStrike" kern="1200" cap="none" spc="0" normalizeH="0" baseline="0" noProof="0" dirty="0" err="1">
                <a:ln>
                  <a:noFill/>
                </a:ln>
                <a:solidFill>
                  <a:srgbClr val="C00000"/>
                </a:solidFill>
                <a:effectLst/>
                <a:uLnTx/>
                <a:uFillTx/>
                <a:latin typeface="Calibri"/>
              </a:rPr>
              <a:t>là</a:t>
            </a:r>
            <a:r>
              <a:rPr kumimoji="0" lang="en-US" sz="7200" b="1" i="0" u="none" strike="noStrike" kern="1200" cap="none" spc="0" normalizeH="0" baseline="0" noProof="0" dirty="0">
                <a:ln>
                  <a:noFill/>
                </a:ln>
                <a:solidFill>
                  <a:srgbClr val="C00000"/>
                </a:solidFill>
                <a:effectLst/>
                <a:uLnTx/>
                <a:uFillTx/>
                <a:latin typeface="Calibri"/>
              </a:rPr>
              <a:t> di </a:t>
            </a:r>
            <a:r>
              <a:rPr kumimoji="0" lang="en-US" sz="7200" b="1" i="0" u="none" strike="noStrike" kern="1200" cap="none" spc="0" normalizeH="0" baseline="0" noProof="0" dirty="0" err="1">
                <a:ln>
                  <a:noFill/>
                </a:ln>
                <a:solidFill>
                  <a:srgbClr val="C00000"/>
                </a:solidFill>
                <a:effectLst/>
                <a:uLnTx/>
                <a:uFillTx/>
                <a:latin typeface="Calibri"/>
              </a:rPr>
              <a:t>tích</a:t>
            </a:r>
            <a:r>
              <a:rPr kumimoji="0" lang="en-US" sz="7200" b="1" i="0" u="none" strike="noStrike" kern="1200" cap="none" spc="0" normalizeH="0" baseline="0" noProof="0" dirty="0">
                <a:ln>
                  <a:noFill/>
                </a:ln>
                <a:solidFill>
                  <a:srgbClr val="C00000"/>
                </a:solidFill>
                <a:effectLst/>
                <a:uLnTx/>
                <a:uFillTx/>
                <a:latin typeface="Calibri"/>
              </a:rPr>
              <a:t> </a:t>
            </a:r>
            <a:r>
              <a:rPr kumimoji="0" lang="en-US" sz="7200" b="1" i="0" u="none" strike="noStrike" kern="1200" cap="none" spc="0" normalizeH="0" baseline="0" noProof="0" dirty="0" err="1">
                <a:ln>
                  <a:noFill/>
                </a:ln>
                <a:solidFill>
                  <a:srgbClr val="C00000"/>
                </a:solidFill>
                <a:effectLst/>
                <a:uLnTx/>
                <a:uFillTx/>
                <a:latin typeface="Calibri"/>
              </a:rPr>
              <a:t>lịch</a:t>
            </a:r>
            <a:r>
              <a:rPr kumimoji="0" lang="en-US" sz="7200" b="1" i="0" u="none" strike="noStrike" kern="1200" cap="none" spc="0" normalizeH="0" baseline="0" noProof="0" dirty="0">
                <a:ln>
                  <a:noFill/>
                </a:ln>
                <a:solidFill>
                  <a:srgbClr val="C00000"/>
                </a:solidFill>
                <a:effectLst/>
                <a:uLnTx/>
                <a:uFillTx/>
                <a:latin typeface="Calibri"/>
              </a:rPr>
              <a:t> </a:t>
            </a:r>
            <a:r>
              <a:rPr kumimoji="0" lang="en-US" sz="7200" b="1" i="0" u="none" strike="noStrike" kern="1200" cap="none" spc="0" normalizeH="0" baseline="0" noProof="0" dirty="0" err="1">
                <a:ln>
                  <a:noFill/>
                </a:ln>
                <a:solidFill>
                  <a:srgbClr val="C00000"/>
                </a:solidFill>
                <a:effectLst/>
                <a:uLnTx/>
                <a:uFillTx/>
                <a:latin typeface="Calibri"/>
              </a:rPr>
              <a:t>sử</a:t>
            </a:r>
            <a:r>
              <a:rPr kumimoji="0" lang="en-US" sz="7200" b="1" i="0" u="none" strike="noStrike" kern="1200" cap="none" spc="0" normalizeH="0" baseline="0" noProof="0" dirty="0">
                <a:ln>
                  <a:noFill/>
                </a:ln>
                <a:solidFill>
                  <a:srgbClr val="C00000"/>
                </a:solidFill>
                <a:effectLst/>
                <a:uLnTx/>
                <a:uFillTx/>
                <a:latin typeface="Calibri"/>
              </a:rPr>
              <a:t> </a:t>
            </a:r>
            <a:r>
              <a:rPr lang="en-US" sz="7200" b="1" dirty="0" err="1">
                <a:solidFill>
                  <a:srgbClr val="C00000"/>
                </a:solidFill>
                <a:latin typeface="Calibri"/>
              </a:rPr>
              <a:t>nào</a:t>
            </a:r>
            <a:r>
              <a:rPr kumimoji="0" lang="en-US" sz="7200" b="1" i="0" u="none" strike="noStrike" kern="1200" cap="none" spc="0" normalizeH="0" baseline="0" noProof="0" dirty="0">
                <a:ln>
                  <a:noFill/>
                </a:ln>
                <a:solidFill>
                  <a:srgbClr val="C00000"/>
                </a:solidFill>
                <a:effectLst/>
                <a:uLnTx/>
                <a:uFillTx/>
                <a:latin typeface="Calibri"/>
              </a:rPr>
              <a:t>?</a:t>
            </a:r>
          </a:p>
        </p:txBody>
      </p:sp>
      <p:grpSp>
        <p:nvGrpSpPr>
          <p:cNvPr id="11" name="Group 10"/>
          <p:cNvGrpSpPr/>
          <p:nvPr/>
        </p:nvGrpSpPr>
        <p:grpSpPr>
          <a:xfrm>
            <a:off x="528576" y="3803852"/>
            <a:ext cx="6727777" cy="1427047"/>
            <a:chOff x="776677" y="4427521"/>
            <a:chExt cx="9637408" cy="2154099"/>
          </a:xfrm>
        </p:grpSpPr>
        <p:grpSp>
          <p:nvGrpSpPr>
            <p:cNvPr id="13" name="Group 12"/>
            <p:cNvGrpSpPr/>
            <p:nvPr/>
          </p:nvGrpSpPr>
          <p:grpSpPr>
            <a:xfrm>
              <a:off x="776677" y="4427521"/>
              <a:ext cx="9637408" cy="2154099"/>
              <a:chOff x="1507488" y="4756474"/>
              <a:chExt cx="3221627" cy="720080"/>
            </a:xfrm>
          </p:grpSpPr>
          <p:grpSp>
            <p:nvGrpSpPr>
              <p:cNvPr id="16" name="กลุ่ม 107"/>
              <p:cNvGrpSpPr/>
              <p:nvPr/>
            </p:nvGrpSpPr>
            <p:grpSpPr>
              <a:xfrm>
                <a:off x="1549884" y="4756474"/>
                <a:ext cx="3179231" cy="720080"/>
                <a:chOff x="560285" y="1379718"/>
                <a:chExt cx="3056542" cy="644400"/>
              </a:xfrm>
              <a:pattFill prst="wdDnDiag">
                <a:fgClr>
                  <a:sysClr val="window" lastClr="FFFFFF"/>
                </a:fgClr>
                <a:bgClr>
                  <a:srgbClr val="EED6DF"/>
                </a:bgClr>
              </a:pattFill>
            </p:grpSpPr>
            <p:sp>
              <p:nvSpPr>
                <p:cNvPr id="21" name="สี่เหลี่ยมผืนผ้ามุมมน 108"/>
                <p:cNvSpPr/>
                <p:nvPr/>
              </p:nvSpPr>
              <p:spPr>
                <a:xfrm>
                  <a:off x="680221" y="1585450"/>
                  <a:ext cx="2936606" cy="404297"/>
                </a:xfrm>
                <a:prstGeom prst="roundRect">
                  <a:avLst>
                    <a:gd name="adj" fmla="val 50000"/>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2" name="วงรี 109"/>
                <p:cNvSpPr/>
                <p:nvPr/>
              </p:nvSpPr>
              <p:spPr>
                <a:xfrm>
                  <a:off x="560285" y="1379718"/>
                  <a:ext cx="644869" cy="644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grpSp>
            <p:nvGrpSpPr>
              <p:cNvPr id="18" name="กลุ่ม 52"/>
              <p:cNvGrpSpPr/>
              <p:nvPr/>
            </p:nvGrpSpPr>
            <p:grpSpPr>
              <a:xfrm>
                <a:off x="1507488" y="4791074"/>
                <a:ext cx="3184423" cy="644400"/>
                <a:chOff x="542755" y="1394510"/>
                <a:chExt cx="3061533" cy="644400"/>
              </a:xfrm>
            </p:grpSpPr>
            <p:sp>
              <p:nvSpPr>
                <p:cNvPr id="19" name="สี่เหลี่ยมผืนผ้ามุมมน 50"/>
                <p:cNvSpPr/>
                <p:nvPr/>
              </p:nvSpPr>
              <p:spPr>
                <a:xfrm>
                  <a:off x="739219" y="1443954"/>
                  <a:ext cx="2865069" cy="542748"/>
                </a:xfrm>
                <a:prstGeom prst="roundRect">
                  <a:avLst>
                    <a:gd name="adj" fmla="val 50000"/>
                  </a:avLst>
                </a:prstGeom>
                <a:solidFill>
                  <a:srgbClr val="00B050"/>
                </a:solidFill>
                <a:ln w="25400" cap="flat" cmpd="sng" algn="ctr">
                  <a:solidFill>
                    <a:srgbClr val="FFFF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0" name="วงรี 47"/>
                <p:cNvSpPr/>
                <p:nvPr/>
              </p:nvSpPr>
              <p:spPr>
                <a:xfrm>
                  <a:off x="542755" y="1394510"/>
                  <a:ext cx="644869" cy="644400"/>
                </a:xfrm>
                <a:prstGeom prst="ellipse">
                  <a:avLst/>
                </a:prstGeom>
                <a:solidFill>
                  <a:sysClr val="window" lastClr="FFFFFF"/>
                </a:solidFill>
                <a:ln w="25400" cap="flat" cmpd="sng" algn="ctr">
                  <a:solidFill>
                    <a:srgbClr val="C36B8A"/>
                  </a:solidFill>
                  <a:prstDash val="solid"/>
                </a:ln>
                <a:effectLst>
                  <a:outerShdw blurRad="50800" dist="38100" algn="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dirty="0">
                    <a:ln>
                      <a:noFill/>
                    </a:ln>
                    <a:solidFill>
                      <a:prstClr val="white"/>
                    </a:solidFill>
                    <a:effectLst/>
                    <a:uLnTx/>
                    <a:uFillTx/>
                    <a:latin typeface="FC Onigiri Outline"/>
                    <a:ea typeface="+mn-ea"/>
                    <a:cs typeface="FC Onigiri Outline"/>
                  </a:endParaRPr>
                </a:p>
              </p:txBody>
            </p:sp>
          </p:grpSp>
        </p:grpSp>
        <p:sp>
          <p:nvSpPr>
            <p:cNvPr id="14" name="TextBox 13"/>
            <p:cNvSpPr txBox="1"/>
            <p:nvPr/>
          </p:nvSpPr>
          <p:spPr>
            <a:xfrm>
              <a:off x="2809379" y="4808293"/>
              <a:ext cx="7214004" cy="13937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Calibri"/>
                  <a:ea typeface="+mn-ea"/>
                  <a:cs typeface="+mn-cs"/>
                </a:rPr>
                <a:t>THÀNH</a:t>
              </a:r>
              <a:r>
                <a:rPr kumimoji="0" lang="en-US" sz="5400" b="0" i="0" u="none" strike="noStrike" kern="1200" cap="none" spc="0" normalizeH="0" noProof="0" dirty="0">
                  <a:ln>
                    <a:noFill/>
                  </a:ln>
                  <a:solidFill>
                    <a:schemeClr val="bg1"/>
                  </a:solidFill>
                  <a:effectLst/>
                  <a:uLnTx/>
                  <a:uFillTx/>
                  <a:latin typeface="Calibri"/>
                  <a:ea typeface="+mn-ea"/>
                  <a:cs typeface="+mn-cs"/>
                </a:rPr>
                <a:t> CỔ LOA</a:t>
              </a:r>
              <a:endParaRPr kumimoji="0" lang="en-US" sz="5400" b="0" i="0" u="none" strike="noStrike" kern="1200" cap="none" spc="0" normalizeH="0" baseline="0" noProof="0" dirty="0">
                <a:ln>
                  <a:noFill/>
                </a:ln>
                <a:solidFill>
                  <a:schemeClr val="bg1"/>
                </a:solidFill>
                <a:effectLst/>
                <a:uLnTx/>
                <a:uFillTx/>
                <a:latin typeface="Calibri"/>
                <a:ea typeface="+mn-ea"/>
                <a:cs typeface="+mn-cs"/>
              </a:endParaRPr>
            </a:p>
          </p:txBody>
        </p:sp>
      </p:gr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7631" y="970789"/>
            <a:ext cx="5284178" cy="42601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1060430" y="5513090"/>
            <a:ext cx="1036410" cy="1237595"/>
          </a:xfrm>
          <a:prstGeom prst="rect">
            <a:avLst/>
          </a:prstGeom>
        </p:spPr>
      </p:pic>
    </p:spTree>
    <p:extLst>
      <p:ext uri="{BB962C8B-B14F-4D97-AF65-F5344CB8AC3E}">
        <p14:creationId xmlns:p14="http://schemas.microsoft.com/office/powerpoint/2010/main" val="148418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93" y="308056"/>
            <a:ext cx="10553700" cy="5930819"/>
          </a:xfrm>
          <a:prstGeom prst="rect">
            <a:avLst/>
          </a:prstGeom>
        </p:spPr>
      </p:pic>
      <p:sp>
        <p:nvSpPr>
          <p:cNvPr id="2" name="TextBox 1"/>
          <p:cNvSpPr txBox="1"/>
          <p:nvPr/>
        </p:nvSpPr>
        <p:spPr>
          <a:xfrm>
            <a:off x="484095" y="5854154"/>
            <a:ext cx="5142155" cy="769441"/>
          </a:xfrm>
          <a:prstGeom prst="rect">
            <a:avLst/>
          </a:prstGeom>
          <a:solidFill>
            <a:schemeClr val="bg1"/>
          </a:solidFill>
        </p:spPr>
        <p:txBody>
          <a:bodyPr wrap="square" rtlCol="0">
            <a:spAutoFit/>
          </a:bodyPr>
          <a:lstStyle/>
          <a:p>
            <a:r>
              <a:rPr lang="en-US" sz="4400" b="1" dirty="0" err="1">
                <a:solidFill>
                  <a:srgbClr val="C00000"/>
                </a:solidFill>
              </a:rPr>
              <a:t>Đây</a:t>
            </a:r>
            <a:r>
              <a:rPr lang="en-US" sz="4400" b="1" dirty="0">
                <a:solidFill>
                  <a:srgbClr val="C00000"/>
                </a:solidFill>
              </a:rPr>
              <a:t> </a:t>
            </a:r>
            <a:r>
              <a:rPr lang="en-US" sz="4400" b="1" dirty="0" err="1">
                <a:solidFill>
                  <a:srgbClr val="C00000"/>
                </a:solidFill>
              </a:rPr>
              <a:t>là</a:t>
            </a:r>
            <a:r>
              <a:rPr lang="en-US" sz="4400" b="1" dirty="0">
                <a:solidFill>
                  <a:srgbClr val="C00000"/>
                </a:solidFill>
              </a:rPr>
              <a:t> </a:t>
            </a:r>
            <a:r>
              <a:rPr lang="en-US" sz="4400" b="1" dirty="0" err="1">
                <a:solidFill>
                  <a:srgbClr val="C00000"/>
                </a:solidFill>
              </a:rPr>
              <a:t>địa</a:t>
            </a:r>
            <a:r>
              <a:rPr lang="en-US" sz="4400" b="1" dirty="0">
                <a:solidFill>
                  <a:srgbClr val="C00000"/>
                </a:solidFill>
              </a:rPr>
              <a:t> </a:t>
            </a:r>
            <a:r>
              <a:rPr lang="en-US" sz="4400" b="1" dirty="0" err="1">
                <a:solidFill>
                  <a:srgbClr val="C00000"/>
                </a:solidFill>
              </a:rPr>
              <a:t>danh</a:t>
            </a:r>
            <a:r>
              <a:rPr lang="en-US" sz="4400" b="1" dirty="0">
                <a:solidFill>
                  <a:srgbClr val="C00000"/>
                </a:solidFill>
              </a:rPr>
              <a:t> </a:t>
            </a:r>
            <a:r>
              <a:rPr lang="en-US" sz="4400" b="1" dirty="0" err="1">
                <a:solidFill>
                  <a:srgbClr val="C00000"/>
                </a:solidFill>
              </a:rPr>
              <a:t>nào</a:t>
            </a:r>
            <a:r>
              <a:rPr lang="en-US" sz="4400" b="1" dirty="0">
                <a:solidFill>
                  <a:srgbClr val="C00000"/>
                </a:solidFill>
              </a:rPr>
              <a:t>?</a:t>
            </a:r>
          </a:p>
        </p:txBody>
      </p:sp>
      <p:sp>
        <p:nvSpPr>
          <p:cNvPr id="5" name="TextBox 4"/>
          <p:cNvSpPr txBox="1"/>
          <p:nvPr/>
        </p:nvSpPr>
        <p:spPr>
          <a:xfrm>
            <a:off x="5742929" y="5915708"/>
            <a:ext cx="6287706" cy="646331"/>
          </a:xfrm>
          <a:prstGeom prst="rect">
            <a:avLst/>
          </a:prstGeom>
          <a:solidFill>
            <a:schemeClr val="bg1"/>
          </a:solidFill>
        </p:spPr>
        <p:txBody>
          <a:bodyPr wrap="square" rtlCol="0">
            <a:spAutoFit/>
          </a:bodyPr>
          <a:lstStyle/>
          <a:p>
            <a:pPr algn="ctr"/>
            <a:r>
              <a:rPr lang="en-US" sz="3600" b="1" dirty="0">
                <a:solidFill>
                  <a:schemeClr val="accent2">
                    <a:lumMod val="75000"/>
                  </a:schemeClr>
                </a:solidFill>
              </a:rPr>
              <a:t>LĂNG CHỦ TỊCH HỒ CHÍ MINH</a:t>
            </a:r>
          </a:p>
        </p:txBody>
      </p:sp>
    </p:spTree>
    <p:extLst>
      <p:ext uri="{BB962C8B-B14F-4D97-AF65-F5344CB8AC3E}">
        <p14:creationId xmlns:p14="http://schemas.microsoft.com/office/powerpoint/2010/main" val="151396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72D90A9-1030-4FF3-AE48-95431FFD7FD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0" name="图片 9">
            <a:extLst>
              <a:ext uri="{FF2B5EF4-FFF2-40B4-BE49-F238E27FC236}">
                <a16:creationId xmlns:a16="http://schemas.microsoft.com/office/drawing/2014/main" id="{2C8ED30D-0A2C-4A7F-92FC-692EA968A07F}"/>
              </a:ext>
            </a:extLst>
          </p:cNvPr>
          <p:cNvPicPr>
            <a:picLocks noChangeAspect="1"/>
          </p:cNvPicPr>
          <p:nvPr/>
        </p:nvPicPr>
        <p:blipFill>
          <a:blip r:embed="rId3"/>
          <a:stretch>
            <a:fillRect/>
          </a:stretch>
        </p:blipFill>
        <p:spPr>
          <a:xfrm>
            <a:off x="465898" y="3428999"/>
            <a:ext cx="4305777" cy="3171370"/>
          </a:xfrm>
          <a:prstGeom prst="rect">
            <a:avLst/>
          </a:prstGeom>
        </p:spPr>
      </p:pic>
      <p:pic>
        <p:nvPicPr>
          <p:cNvPr id="14" name="图片 13">
            <a:extLst>
              <a:ext uri="{FF2B5EF4-FFF2-40B4-BE49-F238E27FC236}">
                <a16:creationId xmlns:a16="http://schemas.microsoft.com/office/drawing/2014/main" id="{30AA75E6-8D2D-4BE4-B3CA-D53D8DE72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0715" y="3765692"/>
            <a:ext cx="3211285" cy="3211285"/>
          </a:xfrm>
          <a:prstGeom prst="rect">
            <a:avLst/>
          </a:prstGeom>
        </p:spPr>
      </p:pic>
      <p:pic>
        <p:nvPicPr>
          <p:cNvPr id="17" name="图片 16">
            <a:extLst>
              <a:ext uri="{FF2B5EF4-FFF2-40B4-BE49-F238E27FC236}">
                <a16:creationId xmlns:a16="http://schemas.microsoft.com/office/drawing/2014/main" id="{BA48247A-1CC0-407E-8F8A-CACF8DDEF330}"/>
              </a:ext>
            </a:extLst>
          </p:cNvPr>
          <p:cNvPicPr>
            <a:picLocks noChangeAspect="1"/>
          </p:cNvPicPr>
          <p:nvPr/>
        </p:nvPicPr>
        <p:blipFill>
          <a:blip r:embed="rId5"/>
          <a:stretch>
            <a:fillRect/>
          </a:stretch>
        </p:blipFill>
        <p:spPr>
          <a:xfrm>
            <a:off x="7569801" y="4475443"/>
            <a:ext cx="1302056" cy="1324898"/>
          </a:xfrm>
          <a:prstGeom prst="rect">
            <a:avLst/>
          </a:prstGeom>
        </p:spPr>
      </p:pic>
      <p:pic>
        <p:nvPicPr>
          <p:cNvPr id="18" name="图片 17">
            <a:extLst>
              <a:ext uri="{FF2B5EF4-FFF2-40B4-BE49-F238E27FC236}">
                <a16:creationId xmlns:a16="http://schemas.microsoft.com/office/drawing/2014/main" id="{C46DA4E0-5A40-48D6-AAFD-696C2BA85418}"/>
              </a:ext>
            </a:extLst>
          </p:cNvPr>
          <p:cNvPicPr>
            <a:picLocks noChangeAspect="1"/>
          </p:cNvPicPr>
          <p:nvPr/>
        </p:nvPicPr>
        <p:blipFill>
          <a:blip r:embed="rId6"/>
          <a:stretch>
            <a:fillRect/>
          </a:stretch>
        </p:blipFill>
        <p:spPr>
          <a:xfrm>
            <a:off x="5484909" y="5164471"/>
            <a:ext cx="1524132" cy="1121761"/>
          </a:xfrm>
          <a:prstGeom prst="rect">
            <a:avLst/>
          </a:prstGeom>
        </p:spPr>
      </p:pic>
      <p:sp>
        <p:nvSpPr>
          <p:cNvPr id="13" name="文本框 6">
            <a:extLst>
              <a:ext uri="{FF2B5EF4-FFF2-40B4-BE49-F238E27FC236}">
                <a16:creationId xmlns:a16="http://schemas.microsoft.com/office/drawing/2014/main" id="{CE9FB755-8F1E-498D-80A1-0E7144BF797C}"/>
              </a:ext>
            </a:extLst>
          </p:cNvPr>
          <p:cNvSpPr txBox="1"/>
          <p:nvPr/>
        </p:nvSpPr>
        <p:spPr>
          <a:xfrm>
            <a:off x="856514" y="938108"/>
            <a:ext cx="10780922" cy="2215991"/>
          </a:xfrm>
          <a:prstGeom prst="rect">
            <a:avLst/>
          </a:prstGeom>
          <a:noFill/>
        </p:spPr>
        <p:txBody>
          <a:bodyPr wrap="square" rtlCol="0">
            <a:spAutoFit/>
          </a:bodyPr>
          <a:lstStyle>
            <a:defPPr>
              <a:defRPr lang="zh-CN"/>
            </a:defPPr>
            <a:lvl1pPr algn="ctr">
              <a:defRPr sz="6000">
                <a:solidFill>
                  <a:schemeClr val="bg1"/>
                </a:solidFill>
                <a:latin typeface="思源黑体 CN Medium" panose="020B0600000000000000" pitchFamily="34" charset="-122"/>
                <a:ea typeface="思源黑体 CN Medium" panose="020B06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a:ln w="38100">
                  <a:solidFill>
                    <a:schemeClr val="tx1">
                      <a:lumMod val="95000"/>
                      <a:lumOff val="5000"/>
                    </a:schemeClr>
                  </a:solidFill>
                </a:ln>
                <a:solidFill>
                  <a:prstClr val="white"/>
                </a:solidFill>
                <a:effectLst/>
                <a:uLnTx/>
                <a:uFillTx/>
                <a:latin typeface="#9Slide07 Cadena" panose="02000503000000020004" pitchFamily="2" charset="0"/>
              </a:rPr>
              <a:t>TẠM</a:t>
            </a:r>
            <a:r>
              <a:rPr kumimoji="0" lang="en-US" altLang="zh-CN" sz="13800" b="0" i="0" u="none" strike="noStrike" kern="1200" cap="none" spc="0" normalizeH="0" noProof="0" dirty="0">
                <a:ln w="38100">
                  <a:solidFill>
                    <a:schemeClr val="tx1">
                      <a:lumMod val="95000"/>
                      <a:lumOff val="5000"/>
                    </a:schemeClr>
                  </a:solidFill>
                </a:ln>
                <a:solidFill>
                  <a:prstClr val="white"/>
                </a:solidFill>
                <a:effectLst/>
                <a:uLnTx/>
                <a:uFillTx/>
                <a:latin typeface="#9Slide07 Cadena" panose="02000503000000020004" pitchFamily="2" charset="0"/>
              </a:rPr>
              <a:t> BIỆT </a:t>
            </a:r>
            <a:endParaRPr kumimoji="0" lang="zh-CN" altLang="en-US" sz="13800" b="0" i="0" u="none" strike="noStrike" kern="1200" cap="none" spc="0" normalizeH="0" baseline="0" noProof="0" dirty="0">
              <a:ln w="38100">
                <a:solidFill>
                  <a:schemeClr val="tx1">
                    <a:lumMod val="95000"/>
                    <a:lumOff val="5000"/>
                  </a:schemeClr>
                </a:solidFill>
              </a:ln>
              <a:solidFill>
                <a:prstClr val="white"/>
              </a:solidFill>
              <a:effectLst/>
              <a:uLnTx/>
              <a:uFillTx/>
              <a:latin typeface="#9Slide07 Cadena" panose="02000503000000020004" pitchFamily="2" charset="0"/>
            </a:endParaRPr>
          </a:p>
        </p:txBody>
      </p:sp>
    </p:spTree>
    <p:extLst>
      <p:ext uri="{BB962C8B-B14F-4D97-AF65-F5344CB8AC3E}">
        <p14:creationId xmlns:p14="http://schemas.microsoft.com/office/powerpoint/2010/main" val="24576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523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54661" y="505610"/>
            <a:ext cx="11159203" cy="3646842"/>
            <a:chOff x="254661" y="537883"/>
            <a:chExt cx="11159203" cy="3646842"/>
          </a:xfrm>
        </p:grpSpPr>
        <p:sp>
          <p:nvSpPr>
            <p:cNvPr id="8" name="Rounded Rectangle 7"/>
            <p:cNvSpPr/>
            <p:nvPr/>
          </p:nvSpPr>
          <p:spPr>
            <a:xfrm>
              <a:off x="1179819" y="1478503"/>
              <a:ext cx="10234045" cy="2706222"/>
            </a:xfrm>
            <a:prstGeom prst="roundRect">
              <a:avLst/>
            </a:prstGeom>
            <a:solidFill>
              <a:schemeClr val="accent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61" y="537883"/>
              <a:ext cx="2207747" cy="1881241"/>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39759">
            <a:off x="1588122" y="1023994"/>
            <a:ext cx="9614225" cy="3615241"/>
          </a:xfrm>
          <a:prstGeom prst="rect">
            <a:avLst/>
          </a:prstGeom>
        </p:spPr>
      </p:pic>
    </p:spTree>
    <p:extLst>
      <p:ext uri="{BB962C8B-B14F-4D97-AF65-F5344CB8AC3E}">
        <p14:creationId xmlns:p14="http://schemas.microsoft.com/office/powerpoint/2010/main" val="70329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8" name="TextBox 8"/>
          <p:cNvSpPr txBox="1"/>
          <p:nvPr/>
        </p:nvSpPr>
        <p:spPr>
          <a:xfrm>
            <a:off x="448969" y="1508324"/>
            <a:ext cx="3058159" cy="2424909"/>
          </a:xfrm>
          <a:prstGeom prst="roundRect">
            <a:avLst>
              <a:gd name="adj" fmla="val 22145"/>
            </a:avLst>
          </a:prstGeom>
          <a:solidFill>
            <a:schemeClr val="accent2">
              <a:lumMod val="60000"/>
              <a:lumOff val="40000"/>
            </a:schemeClr>
          </a:solidFill>
          <a:ln w="38100">
            <a:solidFill>
              <a:schemeClr val="bg1"/>
            </a:solidFill>
          </a:ln>
        </p:spPr>
        <p:txBody>
          <a:bodyPr wrap="square" lIns="0" tIns="0" rIns="0" bIns="0" rtlCol="0" anchor="t">
            <a:spAutoFit/>
          </a:bodyPr>
          <a:lstStyle/>
          <a:p>
            <a:pPr algn="ctr" defTabSz="609630">
              <a:lnSpc>
                <a:spcPts val="7000"/>
              </a:lnSpc>
            </a:pPr>
            <a:r>
              <a:rPr lang="en-US" sz="6600" dirty="0" err="1">
                <a:solidFill>
                  <a:schemeClr val="bg1"/>
                </a:solidFill>
                <a:cs typeface="#9Slide03 Arima Madurai ExtraLi" panose="00000300000000000000" pitchFamily="2" charset="0"/>
              </a:rPr>
              <a:t>Hoạt</a:t>
            </a:r>
            <a:r>
              <a:rPr lang="en-US" sz="6600" dirty="0">
                <a:solidFill>
                  <a:schemeClr val="bg1"/>
                </a:solidFill>
                <a:cs typeface="#9Slide03 Arima Madurai ExtraLi" panose="00000300000000000000" pitchFamily="2" charset="0"/>
              </a:rPr>
              <a:t> </a:t>
            </a:r>
            <a:r>
              <a:rPr lang="en-US" sz="6600" dirty="0" err="1">
                <a:solidFill>
                  <a:schemeClr val="bg1"/>
                </a:solidFill>
                <a:cs typeface="#9Slide03 Arima Madurai ExtraLi" panose="00000300000000000000" pitchFamily="2" charset="0"/>
              </a:rPr>
              <a:t>động</a:t>
            </a:r>
            <a:r>
              <a:rPr lang="en-US" sz="6600" dirty="0">
                <a:solidFill>
                  <a:schemeClr val="bg1"/>
                </a:solidFill>
                <a:cs typeface="#9Slide03 Arima Madurai ExtraLi" panose="00000300000000000000" pitchFamily="2" charset="0"/>
              </a:rPr>
              <a:t> 1</a:t>
            </a:r>
          </a:p>
        </p:txBody>
      </p:sp>
      <p:sp>
        <p:nvSpPr>
          <p:cNvPr id="9" name="TextBox 8"/>
          <p:cNvSpPr txBox="1"/>
          <p:nvPr/>
        </p:nvSpPr>
        <p:spPr>
          <a:xfrm>
            <a:off x="4066809" y="709693"/>
            <a:ext cx="7708741" cy="4431983"/>
          </a:xfrm>
          <a:prstGeom prst="rect">
            <a:avLst/>
          </a:prstGeom>
          <a:solidFill>
            <a:schemeClr val="bg1"/>
          </a:solidFill>
          <a:ln w="57150">
            <a:solidFill>
              <a:schemeClr val="bg1"/>
            </a:solidFill>
            <a:prstDash val="dash"/>
          </a:ln>
          <a:effectLst>
            <a:glow rad="228600">
              <a:schemeClr val="accent3">
                <a:satMod val="175000"/>
                <a:alpha val="40000"/>
              </a:schemeClr>
            </a:glow>
            <a:outerShdw blurRad="50800" dist="38100" dir="2700000" algn="tl" rotWithShape="0">
              <a:prstClr val="black">
                <a:alpha val="40000"/>
              </a:prstClr>
            </a:outerShdw>
          </a:effectLst>
        </p:spPr>
        <p:txBody>
          <a:bodyPr wrap="square" lIns="0" tIns="0" rIns="0" bIns="0" rtlCol="0" anchor="t">
            <a:spAutoFit/>
          </a:bodyPr>
          <a:lstStyle/>
          <a:p>
            <a:pPr algn="ctr">
              <a:buClr>
                <a:schemeClr val="hlink"/>
              </a:buClr>
              <a:buSzPts val="1100"/>
            </a:pPr>
            <a:r>
              <a:rPr lang="en-US" sz="7200" dirty="0" err="1">
                <a:solidFill>
                  <a:schemeClr val="tx1">
                    <a:lumMod val="75000"/>
                    <a:lumOff val="25000"/>
                  </a:schemeClr>
                </a:solidFill>
              </a:rPr>
              <a:t>Khám</a:t>
            </a:r>
            <a:r>
              <a:rPr lang="en-US" sz="7200" dirty="0">
                <a:solidFill>
                  <a:schemeClr val="tx1">
                    <a:lumMod val="75000"/>
                    <a:lumOff val="25000"/>
                  </a:schemeClr>
                </a:solidFill>
              </a:rPr>
              <a:t> </a:t>
            </a:r>
            <a:r>
              <a:rPr lang="vi-VN" sz="7200" dirty="0">
                <a:solidFill>
                  <a:schemeClr val="tx1">
                    <a:lumMod val="75000"/>
                    <a:lumOff val="25000"/>
                  </a:schemeClr>
                </a:solidFill>
              </a:rPr>
              <a:t>phá di tích lịch sử - văn hóa, cảnh quan thiên nhiên ở Việt Nam</a:t>
            </a:r>
          </a:p>
        </p:txBody>
      </p:sp>
      <p:pic>
        <p:nvPicPr>
          <p:cNvPr id="11" name="Picture 10">
            <a:extLst>
              <a:ext uri="{FF2B5EF4-FFF2-40B4-BE49-F238E27FC236}">
                <a16:creationId xmlns:a16="http://schemas.microsoft.com/office/drawing/2014/main" id="{67791B96-74A4-728B-9FFC-BCBB10C89BAE}"/>
              </a:ext>
            </a:extLst>
          </p:cNvPr>
          <p:cNvPicPr>
            <a:picLocks noChangeAspect="1"/>
          </p:cNvPicPr>
          <p:nvPr/>
        </p:nvPicPr>
        <p:blipFill rotWithShape="1">
          <a:blip r:embed="rId4"/>
          <a:srcRect b="9578"/>
          <a:stretch/>
        </p:blipFill>
        <p:spPr>
          <a:xfrm>
            <a:off x="-110712" y="2925685"/>
            <a:ext cx="2234994" cy="3932315"/>
          </a:xfrm>
          <a:prstGeom prst="rect">
            <a:avLst/>
          </a:prstGeom>
        </p:spPr>
      </p:pic>
      <p:pic>
        <p:nvPicPr>
          <p:cNvPr id="1028" name="Picture 4" descr="Travel to Vietnam poster with airplane. Set of traditional Vietnamese  cultural symbols. Vietnamese landmarks and lifestyle o… in 2022 | Vietnam  art, Vietnam, Vietnam trav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5286" y="6482014"/>
            <a:ext cx="2380632" cy="238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68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0"/>
                            </p:stCondLst>
                            <p:childTnLst>
                              <p:par>
                                <p:cTn id="16" presetID="32" presetClass="emph" presetSubtype="0" fill="hold" grpId="1"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subTnLst>
                                    <p:audio>
                                      <p:cMediaNode>
                                        <p:cTn display="0" masterRel="sameClick">
                                          <p:stCondLst>
                                            <p:cond evt="begin" delay="0">
                                              <p:tn val="24"/>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Rectangle 2"/>
          <p:cNvSpPr/>
          <p:nvPr/>
        </p:nvSpPr>
        <p:spPr>
          <a:xfrm>
            <a:off x="0" y="880447"/>
            <a:ext cx="6096000" cy="954107"/>
          </a:xfrm>
          <a:prstGeom prst="rect">
            <a:avLst/>
          </a:prstGeom>
          <a:solidFill>
            <a:schemeClr val="accent4">
              <a:lumMod val="60000"/>
              <a:lumOff val="40000"/>
            </a:schemeClr>
          </a:solidFill>
          <a:ln w="38100">
            <a:solidFill>
              <a:schemeClr val="tx1"/>
            </a:solidFill>
            <a:prstDash val="lgDash"/>
          </a:ln>
        </p:spPr>
        <p:txBody>
          <a:bodyPr>
            <a:spAutoFit/>
          </a:bodyPr>
          <a:lstStyle/>
          <a:p>
            <a:pPr lvl="0" algn="ctr">
              <a:defRPr/>
            </a:pPr>
            <a:r>
              <a:rPr lang="en-US" altLang="zh-CN" sz="2800" dirty="0">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THẢO LUẬN </a:t>
            </a:r>
          </a:p>
          <a:p>
            <a:pPr lvl="0" algn="ctr">
              <a:defRPr/>
            </a:pPr>
            <a:r>
              <a:rPr lang="en-US" altLang="zh-CN" sz="2800" dirty="0">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NHÓM 4</a:t>
            </a:r>
            <a:endParaRPr lang="zh-CN" altLang="en-US" sz="2800" dirty="0">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endParaRPr>
          </a:p>
        </p:txBody>
      </p:sp>
      <p:sp>
        <p:nvSpPr>
          <p:cNvPr id="80902" name="Text Box 6"/>
          <p:cNvSpPr txBox="1">
            <a:spLocks noChangeArrowheads="1"/>
          </p:cNvSpPr>
          <p:nvPr/>
        </p:nvSpPr>
        <p:spPr bwMode="auto">
          <a:xfrm>
            <a:off x="4918370" y="338397"/>
            <a:ext cx="7197658" cy="2123658"/>
          </a:xfrm>
          <a:prstGeom prst="rect">
            <a:avLst/>
          </a:prstGeom>
          <a:solidFill>
            <a:schemeClr val="accent2">
              <a:lumMod val="75000"/>
            </a:schemeClr>
          </a:solidFill>
          <a:ln w="57150">
            <a:solidFill>
              <a:schemeClr val="tx1"/>
            </a:solidFill>
            <a:prstDash val="dash"/>
            <a:miter lim="800000"/>
            <a:headEnd/>
            <a:tailEnd/>
          </a:ln>
        </p:spPr>
        <p:txBody>
          <a:bodyPr wrap="square">
            <a:spAutoFit/>
          </a:bodyPr>
          <a:lstStyle/>
          <a:p>
            <a:pPr lvl="0" algn="ctr">
              <a:defRPr/>
            </a:pP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Hãy</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chọn</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một</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địa</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danh</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dưới</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đây</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và</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nói</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những</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điều</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em</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biết</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về</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nơi</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đó</a:t>
            </a:r>
            <a:endParaRPr lang="zh-CN" altLang="en-US"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endParaRPr>
          </a:p>
        </p:txBody>
      </p:sp>
      <p:pic>
        <p:nvPicPr>
          <p:cNvPr id="5" name="Picture 4"/>
          <p:cNvPicPr>
            <a:picLocks noChangeAspect="1"/>
          </p:cNvPicPr>
          <p:nvPr/>
        </p:nvPicPr>
        <p:blipFill>
          <a:blip r:embed="rId3"/>
          <a:stretch>
            <a:fillRect/>
          </a:stretch>
        </p:blipFill>
        <p:spPr>
          <a:xfrm>
            <a:off x="241368" y="2772044"/>
            <a:ext cx="3869964" cy="34701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stretch>
            <a:fillRect/>
          </a:stretch>
        </p:blipFill>
        <p:spPr>
          <a:xfrm>
            <a:off x="4307840" y="2772044"/>
            <a:ext cx="3972560" cy="34701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a:stretch>
            <a:fillRect/>
          </a:stretch>
        </p:blipFill>
        <p:spPr>
          <a:xfrm>
            <a:off x="8476908" y="2772044"/>
            <a:ext cx="3557884" cy="3450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3093" b="97756" l="9947" r="89908"/>
                    </a14:imgEffect>
                  </a14:imgLayer>
                </a14:imgProps>
              </a:ext>
              <a:ext uri="{28A0092B-C50C-407E-A947-70E740481C1C}">
                <a14:useLocalDpi xmlns:a14="http://schemas.microsoft.com/office/drawing/2010/main" val="0"/>
              </a:ext>
            </a:extLst>
          </a:blip>
          <a:stretch>
            <a:fillRect/>
          </a:stretch>
        </p:blipFill>
        <p:spPr>
          <a:xfrm>
            <a:off x="-793327" y="-57042"/>
            <a:ext cx="3536527" cy="2829086"/>
          </a:xfrm>
          <a:prstGeom prst="rect">
            <a:avLst/>
          </a:prstGeom>
        </p:spPr>
      </p:pic>
    </p:spTree>
    <p:extLst>
      <p:ext uri="{BB962C8B-B14F-4D97-AF65-F5344CB8AC3E}">
        <p14:creationId xmlns:p14="http://schemas.microsoft.com/office/powerpoint/2010/main" val="45929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0902"/>
                                        </p:tgtEl>
                                        <p:attrNameLst>
                                          <p:attrName>style.visibility</p:attrName>
                                        </p:attrNameLst>
                                      </p:cBhvr>
                                      <p:to>
                                        <p:strVal val="visible"/>
                                      </p:to>
                                    </p:set>
                                    <p:animEffect transition="in" filter="randombar(horizontal)">
                                      <p:cBhvr>
                                        <p:cTn id="7" dur="500"/>
                                        <p:tgtEl>
                                          <p:spTgt spid="80902"/>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090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Rectangle 2"/>
          <p:cNvSpPr/>
          <p:nvPr/>
        </p:nvSpPr>
        <p:spPr>
          <a:xfrm>
            <a:off x="0" y="880447"/>
            <a:ext cx="6096000" cy="954107"/>
          </a:xfrm>
          <a:prstGeom prst="rect">
            <a:avLst/>
          </a:prstGeom>
          <a:solidFill>
            <a:schemeClr val="accent4">
              <a:lumMod val="60000"/>
              <a:lumOff val="40000"/>
            </a:schemeClr>
          </a:solidFill>
          <a:ln w="38100">
            <a:solidFill>
              <a:schemeClr val="tx1"/>
            </a:solidFill>
            <a:prstDash val="lgDash"/>
          </a:ln>
        </p:spPr>
        <p:txBody>
          <a:bodyPr>
            <a:spAutoFit/>
          </a:bodyPr>
          <a:lstStyle/>
          <a:p>
            <a:pPr lvl="0" algn="ctr">
              <a:defRPr/>
            </a:pPr>
            <a:r>
              <a:rPr lang="en-US" altLang="zh-CN" sz="2800" dirty="0">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THẢO LUẬN </a:t>
            </a:r>
          </a:p>
          <a:p>
            <a:pPr lvl="0" algn="ctr">
              <a:defRPr/>
            </a:pPr>
            <a:r>
              <a:rPr lang="en-US" altLang="zh-CN" sz="2800" dirty="0">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NHÓM 4</a:t>
            </a:r>
            <a:endParaRPr lang="zh-CN" altLang="en-US" sz="2800" dirty="0">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endParaRPr>
          </a:p>
        </p:txBody>
      </p:sp>
      <p:sp>
        <p:nvSpPr>
          <p:cNvPr id="80902" name="Text Box 6"/>
          <p:cNvSpPr txBox="1">
            <a:spLocks noChangeArrowheads="1"/>
          </p:cNvSpPr>
          <p:nvPr/>
        </p:nvSpPr>
        <p:spPr bwMode="auto">
          <a:xfrm>
            <a:off x="4918370" y="338397"/>
            <a:ext cx="7197658" cy="2123658"/>
          </a:xfrm>
          <a:prstGeom prst="rect">
            <a:avLst/>
          </a:prstGeom>
          <a:solidFill>
            <a:schemeClr val="accent2">
              <a:lumMod val="75000"/>
            </a:schemeClr>
          </a:solidFill>
          <a:ln w="57150">
            <a:solidFill>
              <a:schemeClr val="tx1"/>
            </a:solidFill>
            <a:prstDash val="dash"/>
            <a:miter lim="800000"/>
            <a:headEnd/>
            <a:tailEnd/>
          </a:ln>
        </p:spPr>
        <p:txBody>
          <a:bodyPr wrap="square">
            <a:spAutoFit/>
          </a:bodyPr>
          <a:lstStyle/>
          <a:p>
            <a:pPr lvl="0" algn="ctr">
              <a:defRPr/>
            </a:pP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Hãy</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chọn</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một</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địa</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danh</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dưới</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đây</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và</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nói</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những</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điều</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em</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biết</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về</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nơi</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đó</a:t>
            </a:r>
            <a:endParaRPr lang="zh-CN" altLang="en-US"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endParaRPr>
          </a:p>
        </p:txBody>
      </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3093" b="97756" l="9947" r="89908"/>
                    </a14:imgEffect>
                  </a14:imgLayer>
                </a14:imgProps>
              </a:ext>
              <a:ext uri="{28A0092B-C50C-407E-A947-70E740481C1C}">
                <a14:useLocalDpi xmlns:a14="http://schemas.microsoft.com/office/drawing/2010/main" val="0"/>
              </a:ext>
            </a:extLst>
          </a:blip>
          <a:stretch>
            <a:fillRect/>
          </a:stretch>
        </p:blipFill>
        <p:spPr>
          <a:xfrm>
            <a:off x="-793327" y="-57042"/>
            <a:ext cx="3536527" cy="282908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3902" y="3579541"/>
            <a:ext cx="10058400" cy="3245178"/>
          </a:xfrm>
          <a:prstGeom prst="rect">
            <a:avLst/>
          </a:prstGeom>
        </p:spPr>
      </p:pic>
      <p:sp>
        <p:nvSpPr>
          <p:cNvPr id="4" name="Cloud 3"/>
          <p:cNvSpPr/>
          <p:nvPr/>
        </p:nvSpPr>
        <p:spPr>
          <a:xfrm>
            <a:off x="4505093" y="2486602"/>
            <a:ext cx="4382429" cy="2045100"/>
          </a:xfrm>
          <a:prstGeom prst="cloud">
            <a:avLst/>
          </a:prstGeom>
          <a:solidFill>
            <a:schemeClr val="accent4">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Cambria" panose="02040503050406030204" pitchFamily="18" charset="0"/>
                <a:ea typeface="Cambria" panose="02040503050406030204" pitchFamily="18" charset="0"/>
              </a:rPr>
              <a:t>CÙNG CHIA SẺ</a:t>
            </a:r>
          </a:p>
        </p:txBody>
      </p:sp>
    </p:spTree>
    <p:extLst>
      <p:ext uri="{BB962C8B-B14F-4D97-AF65-F5344CB8AC3E}">
        <p14:creationId xmlns:p14="http://schemas.microsoft.com/office/powerpoint/2010/main" val="39888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0EADE"/>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0777" name="Text Box 9"/>
              <p:cNvSpPr txBox="1">
                <a:spLocks noChangeArrowheads="1"/>
              </p:cNvSpPr>
              <p:nvPr/>
            </p:nvSpPr>
            <p:spPr bwMode="auto">
              <a:xfrm>
                <a:off x="155575" y="193710"/>
                <a:ext cx="6714148" cy="6494085"/>
              </a:xfrm>
              <a:prstGeom prst="rect">
                <a:avLst/>
              </a:prstGeom>
              <a:noFill/>
              <a:ln w="9525">
                <a:noFill/>
                <a:miter lim="800000"/>
                <a:headEnd/>
                <a:tailEnd/>
              </a:ln>
            </p:spPr>
            <p:txBody>
              <a:bodyPr wrap="square">
                <a:spAutoFit/>
              </a:bodyPr>
              <a:lstStyle/>
              <a:p>
                <a:pPr marL="571500" indent="-571500" algn="just" defTabSz="914377">
                  <a:buFontTx/>
                  <a:buChar char="-"/>
                </a:pP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Vịnh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Hạ</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Long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thuộc</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tỉnh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Quảng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Ninh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a:t>
                </a:r>
              </a:p>
              <a:p>
                <a:pPr marL="571500" indent="-571500" algn="just" defTabSz="914377">
                  <a:buFontTx/>
                  <a:buChar char="-"/>
                </a:pP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Giới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hạn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trong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diện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tích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khoảng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1.553 </a:t>
                </a:r>
                <a14:m>
                  <m:oMath xmlns:m="http://schemas.openxmlformats.org/officeDocument/2006/math">
                    <m:sSup>
                      <m:sSupPr>
                        <m:ctrlPr>
                          <a:rPr lang="en-US" altLang="en-US" sz="3200" i="1" smtClean="0">
                            <a:solidFill>
                              <a:srgbClr val="44546A">
                                <a:lumMod val="75000"/>
                              </a:srgbClr>
                            </a:solidFill>
                            <a:latin typeface="Cambria Math" panose="02040503050406030204" pitchFamily="18" charset="0"/>
                            <a:ea typeface="Cambria" panose="02040503050406030204" pitchFamily="18" charset="0"/>
                            <a:cs typeface="Times New Roman" pitchFamily="18" charset="0"/>
                            <a:sym typeface="Arial"/>
                          </a:rPr>
                        </m:ctrlPr>
                      </m:sSupPr>
                      <m:e>
                        <m:r>
                          <a:rPr lang="en-US" altLang="en-US" sz="3200" b="0" i="1" smtClean="0">
                            <a:solidFill>
                              <a:srgbClr val="44546A">
                                <a:lumMod val="75000"/>
                              </a:srgbClr>
                            </a:solidFill>
                            <a:latin typeface="Cambria Math" panose="02040503050406030204" pitchFamily="18" charset="0"/>
                            <a:ea typeface="Cambria" panose="02040503050406030204" pitchFamily="18" charset="0"/>
                            <a:cs typeface="Times New Roman" pitchFamily="18" charset="0"/>
                            <a:sym typeface="Arial"/>
                          </a:rPr>
                          <m:t>𝑘𝑚</m:t>
                        </m:r>
                      </m:e>
                      <m:sup>
                        <m:r>
                          <a:rPr lang="en-US" altLang="en-US" sz="3200" b="0" i="1" smtClean="0">
                            <a:solidFill>
                              <a:srgbClr val="44546A">
                                <a:lumMod val="75000"/>
                              </a:srgbClr>
                            </a:solidFill>
                            <a:latin typeface="Cambria Math" panose="02040503050406030204" pitchFamily="18" charset="0"/>
                            <a:ea typeface="Cambria" panose="02040503050406030204" pitchFamily="18" charset="0"/>
                            <a:cs typeface="Times New Roman" pitchFamily="18" charset="0"/>
                            <a:sym typeface="Arial"/>
                          </a:rPr>
                          <m:t>2</m:t>
                        </m:r>
                      </m:sup>
                    </m:sSup>
                  </m:oMath>
                </a14:m>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bao</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gồm</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1.969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hòn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đảo</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lớn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nhỏ</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phần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lớn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là</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đảo</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đá</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vôi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a:t>
                </a:r>
              </a:p>
              <a:p>
                <a:pPr marL="571500" indent="-571500" algn="just" defTabSz="914377">
                  <a:buFontTx/>
                  <a:buChar char="-"/>
                </a:pP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Vịnh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Hạ</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Long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đã</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vinh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dự</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hai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lần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được</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UNESCO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công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nhận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là</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Di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sản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Thiên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nhiên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Thế</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giới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vào</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năm</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1994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và</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2000</a:t>
                </a:r>
              </a:p>
              <a:p>
                <a:pPr marL="571500" indent="-571500" algn="just" defTabSz="914377">
                  <a:buFontTx/>
                  <a:buChar char="-"/>
                </a:pP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Vịnh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Hạ</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Long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lọt</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vào</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top 7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kỳ</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quan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thiên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nhiên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mới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của</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thế</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giới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năm</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2011</a:t>
                </a:r>
                <a:endParaRPr lang="en-US" altLang="en-US" sz="3200" dirty="0">
                  <a:solidFill>
                    <a:srgbClr val="ED7D31">
                      <a:lumMod val="75000"/>
                    </a:srgbClr>
                  </a:solidFill>
                  <a:latin typeface="Cambria" panose="02040503050406030204" pitchFamily="18" charset="0"/>
                  <a:ea typeface="Cambria" panose="02040503050406030204" pitchFamily="18" charset="0"/>
                  <a:cs typeface="Times New Roman" pitchFamily="18" charset="0"/>
                  <a:sym typeface="Arial"/>
                </a:endParaRPr>
              </a:p>
            </p:txBody>
          </p:sp>
        </mc:Choice>
        <mc:Fallback xmlns="">
          <p:sp>
            <p:nvSpPr>
              <p:cNvPr id="160777" name="Text Box 9"/>
              <p:cNvSpPr txBox="1">
                <a:spLocks noRot="1" noChangeAspect="1" noMove="1" noResize="1" noEditPoints="1" noAdjustHandles="1" noChangeArrowheads="1" noChangeShapeType="1" noTextEdit="1"/>
              </p:cNvSpPr>
              <p:nvPr/>
            </p:nvSpPr>
            <p:spPr bwMode="auto">
              <a:xfrm>
                <a:off x="155575" y="193710"/>
                <a:ext cx="6714148" cy="6494085"/>
              </a:xfrm>
              <a:prstGeom prst="rect">
                <a:avLst/>
              </a:prstGeom>
              <a:blipFill>
                <a:blip r:embed="rId3"/>
                <a:stretch>
                  <a:fillRect l="-2271" t="-1221" r="-2271" b="-2160"/>
                </a:stretch>
              </a:blipFill>
              <a:ln w="9525">
                <a:noFill/>
                <a:miter lim="800000"/>
                <a:headEnd/>
                <a:tailEnd/>
              </a:ln>
            </p:spPr>
            <p:txBody>
              <a:bodyPr/>
              <a:lstStyle/>
              <a:p>
                <a:r>
                  <a:rPr lang="en-US">
                    <a:noFill/>
                  </a:rPr>
                  <a:t> </a:t>
                </a:r>
              </a:p>
            </p:txBody>
          </p:sp>
        </mc:Fallback>
      </mc:AlternateContent>
      <p:pic>
        <p:nvPicPr>
          <p:cNvPr id="3074" name="Picture 2" descr="Vịnh Hạ Long là nơi phải đến một lần trong đời - VnExpress Du lị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573" y="305108"/>
            <a:ext cx="4481519" cy="28284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Vịnh Hạ Long đã được UNESCO công nhận là di sản thế giới lần thứ hai về giá  trị địa chất địa mạo như thế nào - Báo Quảng Ninh điện t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573" y="3712576"/>
            <a:ext cx="4481519" cy="30047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3809" name="TextBox 2"/>
          <p:cNvSpPr txBox="1">
            <a:spLocks noChangeArrowheads="1"/>
          </p:cNvSpPr>
          <p:nvPr/>
        </p:nvSpPr>
        <p:spPr bwMode="auto">
          <a:xfrm>
            <a:off x="7651864" y="2918254"/>
            <a:ext cx="4082935" cy="522498"/>
          </a:xfrm>
          <a:prstGeom prst="rect">
            <a:avLst/>
          </a:prstGeom>
          <a:solidFill>
            <a:srgbClr val="00B050"/>
          </a:solidFill>
          <a:ln w="9525">
            <a:noFill/>
            <a:miter lim="800000"/>
            <a:headEnd/>
            <a:tailEnd/>
          </a:ln>
        </p:spPr>
        <p:txBody>
          <a:bodyPr wrap="square">
            <a:spAutoFit/>
          </a:bodyPr>
          <a:lstStyle/>
          <a:p>
            <a:pPr algn="ctr" defTabSz="914377"/>
            <a:r>
              <a:rPr lang="en-US" altLang="en-US" sz="2800" b="1" spc="300" dirty="0">
                <a:solidFill>
                  <a:schemeClr val="bg1"/>
                </a:solidFill>
                <a:latin typeface="SVN-Square" panose="02040603050506020204" pitchFamily="18" charset="0"/>
                <a:cs typeface="Times New Roman" pitchFamily="18" charset="0"/>
                <a:sym typeface="Arial"/>
              </a:rPr>
              <a:t>VỊNH HẠ LONG</a:t>
            </a:r>
          </a:p>
        </p:txBody>
      </p:sp>
    </p:spTree>
    <p:extLst>
      <p:ext uri="{BB962C8B-B14F-4D97-AF65-F5344CB8AC3E}">
        <p14:creationId xmlns:p14="http://schemas.microsoft.com/office/powerpoint/2010/main" val="76537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3809"/>
                                        </p:tgtEl>
                                        <p:attrNameLst>
                                          <p:attrName>style.visibility</p:attrName>
                                        </p:attrNameLst>
                                      </p:cBhvr>
                                      <p:to>
                                        <p:strVal val="visible"/>
                                      </p:to>
                                    </p:set>
                                    <p:anim calcmode="lin" valueType="num">
                                      <p:cBhvr>
                                        <p:cTn id="7" dur="1000" fill="hold"/>
                                        <p:tgtEl>
                                          <p:spTgt spid="33809"/>
                                        </p:tgtEl>
                                        <p:attrNameLst>
                                          <p:attrName>ppt_w</p:attrName>
                                        </p:attrNameLst>
                                      </p:cBhvr>
                                      <p:tavLst>
                                        <p:tav tm="0">
                                          <p:val>
                                            <p:fltVal val="0"/>
                                          </p:val>
                                        </p:tav>
                                        <p:tav tm="100000">
                                          <p:val>
                                            <p:strVal val="#ppt_w"/>
                                          </p:val>
                                        </p:tav>
                                      </p:tavLst>
                                    </p:anim>
                                    <p:anim calcmode="lin" valueType="num">
                                      <p:cBhvr>
                                        <p:cTn id="8" dur="1000" fill="hold"/>
                                        <p:tgtEl>
                                          <p:spTgt spid="33809"/>
                                        </p:tgtEl>
                                        <p:attrNameLst>
                                          <p:attrName>ppt_h</p:attrName>
                                        </p:attrNameLst>
                                      </p:cBhvr>
                                      <p:tavLst>
                                        <p:tav tm="0">
                                          <p:val>
                                            <p:fltVal val="0"/>
                                          </p:val>
                                        </p:tav>
                                        <p:tav tm="100000">
                                          <p:val>
                                            <p:strVal val="#ppt_h"/>
                                          </p:val>
                                        </p:tav>
                                      </p:tavLst>
                                    </p:anim>
                                    <p:anim calcmode="lin" valueType="num">
                                      <p:cBhvr>
                                        <p:cTn id="9" dur="1000" fill="hold"/>
                                        <p:tgtEl>
                                          <p:spTgt spid="33809"/>
                                        </p:tgtEl>
                                        <p:attrNameLst>
                                          <p:attrName>style.rotation</p:attrName>
                                        </p:attrNameLst>
                                      </p:cBhvr>
                                      <p:tavLst>
                                        <p:tav tm="0">
                                          <p:val>
                                            <p:fltVal val="90"/>
                                          </p:val>
                                        </p:tav>
                                        <p:tav tm="100000">
                                          <p:val>
                                            <p:fltVal val="0"/>
                                          </p:val>
                                        </p:tav>
                                      </p:tavLst>
                                    </p:anim>
                                    <p:animEffect transition="in" filter="fade">
                                      <p:cBhvr>
                                        <p:cTn id="10" dur="1000"/>
                                        <p:tgtEl>
                                          <p:spTgt spid="33809"/>
                                        </p:tgtEl>
                                      </p:cBhvr>
                                    </p:animEffect>
                                  </p:childTnLst>
                                </p:cTn>
                              </p:par>
                              <p:par>
                                <p:cTn id="11" presetID="3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fltVal val="0"/>
                                          </p:val>
                                        </p:tav>
                                        <p:tav tm="100000">
                                          <p:val>
                                            <p:strVal val="#ppt_w"/>
                                          </p:val>
                                        </p:tav>
                                      </p:tavLst>
                                    </p:anim>
                                    <p:anim calcmode="lin" valueType="num">
                                      <p:cBhvr>
                                        <p:cTn id="14" dur="1000" fill="hold"/>
                                        <p:tgtEl>
                                          <p:spTgt spid="3074"/>
                                        </p:tgtEl>
                                        <p:attrNameLst>
                                          <p:attrName>ppt_h</p:attrName>
                                        </p:attrNameLst>
                                      </p:cBhvr>
                                      <p:tavLst>
                                        <p:tav tm="0">
                                          <p:val>
                                            <p:fltVal val="0"/>
                                          </p:val>
                                        </p:tav>
                                        <p:tav tm="100000">
                                          <p:val>
                                            <p:strVal val="#ppt_h"/>
                                          </p:val>
                                        </p:tav>
                                      </p:tavLst>
                                    </p:anim>
                                    <p:anim calcmode="lin" valueType="num">
                                      <p:cBhvr>
                                        <p:cTn id="15" dur="1000" fill="hold"/>
                                        <p:tgtEl>
                                          <p:spTgt spid="3074"/>
                                        </p:tgtEl>
                                        <p:attrNameLst>
                                          <p:attrName>style.rotation</p:attrName>
                                        </p:attrNameLst>
                                      </p:cBhvr>
                                      <p:tavLst>
                                        <p:tav tm="0">
                                          <p:val>
                                            <p:fltVal val="90"/>
                                          </p:val>
                                        </p:tav>
                                        <p:tav tm="100000">
                                          <p:val>
                                            <p:fltVal val="0"/>
                                          </p:val>
                                        </p:tav>
                                      </p:tavLst>
                                    </p:anim>
                                    <p:animEffect transition="in" filter="fade">
                                      <p:cBhvr>
                                        <p:cTn id="16" dur="10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60777">
                                            <p:txEl>
                                              <p:pRg st="0" end="0"/>
                                            </p:txEl>
                                          </p:spTgt>
                                        </p:tgtEl>
                                        <p:attrNameLst>
                                          <p:attrName>style.visibility</p:attrName>
                                        </p:attrNameLst>
                                      </p:cBhvr>
                                      <p:to>
                                        <p:strVal val="visible"/>
                                      </p:to>
                                    </p:set>
                                    <p:animEffect transition="in" filter="randombar(horizontal)">
                                      <p:cBhvr>
                                        <p:cTn id="21" dur="500"/>
                                        <p:tgtEl>
                                          <p:spTgt spid="16077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60777">
                                            <p:txEl>
                                              <p:pRg st="1" end="1"/>
                                            </p:txEl>
                                          </p:spTgt>
                                        </p:tgtEl>
                                        <p:attrNameLst>
                                          <p:attrName>style.visibility</p:attrName>
                                        </p:attrNameLst>
                                      </p:cBhvr>
                                      <p:to>
                                        <p:strVal val="visible"/>
                                      </p:to>
                                    </p:set>
                                    <p:animEffect transition="in" filter="wipe(down)">
                                      <p:cBhvr>
                                        <p:cTn id="26" dur="500"/>
                                        <p:tgtEl>
                                          <p:spTgt spid="16077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0777">
                                            <p:txEl>
                                              <p:pRg st="2" end="2"/>
                                            </p:txEl>
                                          </p:spTgt>
                                        </p:tgtEl>
                                        <p:attrNameLst>
                                          <p:attrName>style.visibility</p:attrName>
                                        </p:attrNameLst>
                                      </p:cBhvr>
                                      <p:to>
                                        <p:strVal val="visible"/>
                                      </p:to>
                                    </p:set>
                                    <p:anim calcmode="lin" valueType="num">
                                      <p:cBhvr additive="base">
                                        <p:cTn id="31" dur="500" fill="hold"/>
                                        <p:tgtEl>
                                          <p:spTgt spid="160777">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0777">
                                            <p:txEl>
                                              <p:pRg st="2" end="2"/>
                                            </p:txEl>
                                          </p:spTgt>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14" presetClass="entr" presetSubtype="10" fill="hold" nodeType="afterEffect">
                                  <p:stCondLst>
                                    <p:cond delay="0"/>
                                  </p:stCondLst>
                                  <p:childTnLst>
                                    <p:set>
                                      <p:cBhvr>
                                        <p:cTn id="35" dur="1" fill="hold">
                                          <p:stCondLst>
                                            <p:cond delay="0"/>
                                          </p:stCondLst>
                                        </p:cTn>
                                        <p:tgtEl>
                                          <p:spTgt spid="3076"/>
                                        </p:tgtEl>
                                        <p:attrNameLst>
                                          <p:attrName>style.visibility</p:attrName>
                                        </p:attrNameLst>
                                      </p:cBhvr>
                                      <p:to>
                                        <p:strVal val="visible"/>
                                      </p:to>
                                    </p:set>
                                    <p:animEffect transition="in" filter="randombar(horizontal)">
                                      <p:cBhvr>
                                        <p:cTn id="36" dur="500"/>
                                        <p:tgtEl>
                                          <p:spTgt spid="3076"/>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160777">
                                            <p:txEl>
                                              <p:pRg st="3" end="3"/>
                                            </p:txEl>
                                          </p:spTgt>
                                        </p:tgtEl>
                                        <p:attrNameLst>
                                          <p:attrName>style.visibility</p:attrName>
                                        </p:attrNameLst>
                                      </p:cBhvr>
                                      <p:to>
                                        <p:strVal val="visible"/>
                                      </p:to>
                                    </p:set>
                                    <p:animEffect transition="in" filter="wipe(down)">
                                      <p:cBhvr>
                                        <p:cTn id="41" dur="580">
                                          <p:stCondLst>
                                            <p:cond delay="0"/>
                                          </p:stCondLst>
                                        </p:cTn>
                                        <p:tgtEl>
                                          <p:spTgt spid="160777">
                                            <p:txEl>
                                              <p:pRg st="3" end="3"/>
                                            </p:txEl>
                                          </p:spTgt>
                                        </p:tgtEl>
                                      </p:cBhvr>
                                    </p:animEffect>
                                    <p:anim calcmode="lin" valueType="num">
                                      <p:cBhvr>
                                        <p:cTn id="42" dur="1822" tmFilter="0,0; 0.14,0.36; 0.43,0.73; 0.71,0.91; 1.0,1.0">
                                          <p:stCondLst>
                                            <p:cond delay="0"/>
                                          </p:stCondLst>
                                        </p:cTn>
                                        <p:tgtEl>
                                          <p:spTgt spid="160777">
                                            <p:txEl>
                                              <p:pRg st="3" end="3"/>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60777">
                                            <p:txEl>
                                              <p:pRg st="3" end="3"/>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60777">
                                            <p:txEl>
                                              <p:pRg st="3" end="3"/>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60777">
                                            <p:txEl>
                                              <p:pRg st="3" end="3"/>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60777">
                                            <p:txEl>
                                              <p:pRg st="3" end="3"/>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160777">
                                            <p:txEl>
                                              <p:pRg st="3" end="3"/>
                                            </p:txEl>
                                          </p:spTgt>
                                        </p:tgtEl>
                                      </p:cBhvr>
                                      <p:to x="100000" y="60000"/>
                                    </p:animScale>
                                    <p:animScale>
                                      <p:cBhvr>
                                        <p:cTn id="48" dur="166" decel="50000">
                                          <p:stCondLst>
                                            <p:cond delay="676"/>
                                          </p:stCondLst>
                                        </p:cTn>
                                        <p:tgtEl>
                                          <p:spTgt spid="160777">
                                            <p:txEl>
                                              <p:pRg st="3" end="3"/>
                                            </p:txEl>
                                          </p:spTgt>
                                        </p:tgtEl>
                                      </p:cBhvr>
                                      <p:to x="100000" y="100000"/>
                                    </p:animScale>
                                    <p:animScale>
                                      <p:cBhvr>
                                        <p:cTn id="49" dur="26">
                                          <p:stCondLst>
                                            <p:cond delay="1312"/>
                                          </p:stCondLst>
                                        </p:cTn>
                                        <p:tgtEl>
                                          <p:spTgt spid="160777">
                                            <p:txEl>
                                              <p:pRg st="3" end="3"/>
                                            </p:txEl>
                                          </p:spTgt>
                                        </p:tgtEl>
                                      </p:cBhvr>
                                      <p:to x="100000" y="80000"/>
                                    </p:animScale>
                                    <p:animScale>
                                      <p:cBhvr>
                                        <p:cTn id="50" dur="166" decel="50000">
                                          <p:stCondLst>
                                            <p:cond delay="1338"/>
                                          </p:stCondLst>
                                        </p:cTn>
                                        <p:tgtEl>
                                          <p:spTgt spid="160777">
                                            <p:txEl>
                                              <p:pRg st="3" end="3"/>
                                            </p:txEl>
                                          </p:spTgt>
                                        </p:tgtEl>
                                      </p:cBhvr>
                                      <p:to x="100000" y="100000"/>
                                    </p:animScale>
                                    <p:animScale>
                                      <p:cBhvr>
                                        <p:cTn id="51" dur="26">
                                          <p:stCondLst>
                                            <p:cond delay="1642"/>
                                          </p:stCondLst>
                                        </p:cTn>
                                        <p:tgtEl>
                                          <p:spTgt spid="160777">
                                            <p:txEl>
                                              <p:pRg st="3" end="3"/>
                                            </p:txEl>
                                          </p:spTgt>
                                        </p:tgtEl>
                                      </p:cBhvr>
                                      <p:to x="100000" y="90000"/>
                                    </p:animScale>
                                    <p:animScale>
                                      <p:cBhvr>
                                        <p:cTn id="52" dur="166" decel="50000">
                                          <p:stCondLst>
                                            <p:cond delay="1668"/>
                                          </p:stCondLst>
                                        </p:cTn>
                                        <p:tgtEl>
                                          <p:spTgt spid="160777">
                                            <p:txEl>
                                              <p:pRg st="3" end="3"/>
                                            </p:txEl>
                                          </p:spTgt>
                                        </p:tgtEl>
                                      </p:cBhvr>
                                      <p:to x="100000" y="100000"/>
                                    </p:animScale>
                                    <p:animScale>
                                      <p:cBhvr>
                                        <p:cTn id="53" dur="26">
                                          <p:stCondLst>
                                            <p:cond delay="1808"/>
                                          </p:stCondLst>
                                        </p:cTn>
                                        <p:tgtEl>
                                          <p:spTgt spid="160777">
                                            <p:txEl>
                                              <p:pRg st="3" end="3"/>
                                            </p:txEl>
                                          </p:spTgt>
                                        </p:tgtEl>
                                      </p:cBhvr>
                                      <p:to x="100000" y="95000"/>
                                    </p:animScale>
                                    <p:animScale>
                                      <p:cBhvr>
                                        <p:cTn id="54" dur="166" decel="50000">
                                          <p:stCondLst>
                                            <p:cond delay="1834"/>
                                          </p:stCondLst>
                                        </p:cTn>
                                        <p:tgtEl>
                                          <p:spTgt spid="160777">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EADE"/>
        </a:solidFill>
        <a:effectLst/>
      </p:bgPr>
    </p:bg>
    <p:spTree>
      <p:nvGrpSpPr>
        <p:cNvPr id="1" name=""/>
        <p:cNvGrpSpPr/>
        <p:nvPr/>
      </p:nvGrpSpPr>
      <p:grpSpPr>
        <a:xfrm>
          <a:off x="0" y="0"/>
          <a:ext cx="0" cy="0"/>
          <a:chOff x="0" y="0"/>
          <a:chExt cx="0" cy="0"/>
        </a:xfrm>
      </p:grpSpPr>
      <p:pic>
        <p:nvPicPr>
          <p:cNvPr id="1026" name="Picture 2" descr="Tham quan di sản văn hóa thế giới Cố đô Huế,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6415" y="291300"/>
            <a:ext cx="4731834" cy="32913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ìm hiểu quần thể di tích Cố đô Huế 20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6414" y="3724507"/>
            <a:ext cx="4731834" cy="3006972"/>
          </a:xfrm>
          <a:prstGeom prst="rect">
            <a:avLst/>
          </a:prstGeom>
          <a:noFill/>
          <a:extLst>
            <a:ext uri="{909E8E84-426E-40DD-AFC4-6F175D3DCCD1}">
              <a14:hiddenFill xmlns:a14="http://schemas.microsoft.com/office/drawing/2010/main">
                <a:solidFill>
                  <a:srgbClr val="FFFFFF"/>
                </a:solidFill>
              </a14:hiddenFill>
            </a:ext>
          </a:extLst>
        </p:spPr>
      </p:pic>
      <p:sp>
        <p:nvSpPr>
          <p:cNvPr id="160777" name="Text Box 9"/>
          <p:cNvSpPr txBox="1">
            <a:spLocks noChangeArrowheads="1"/>
          </p:cNvSpPr>
          <p:nvPr/>
        </p:nvSpPr>
        <p:spPr bwMode="auto">
          <a:xfrm>
            <a:off x="155574" y="111590"/>
            <a:ext cx="6925449" cy="6619889"/>
          </a:xfrm>
          <a:prstGeom prst="rect">
            <a:avLst/>
          </a:prstGeom>
          <a:noFill/>
          <a:ln w="9525">
            <a:noFill/>
            <a:miter lim="800000"/>
            <a:headEnd/>
            <a:tailEnd/>
          </a:ln>
        </p:spPr>
        <p:txBody>
          <a:bodyPr wrap="square">
            <a:spAutoFit/>
          </a:bodyPr>
          <a:lstStyle/>
          <a:p>
            <a:pPr indent="-571500" algn="just" defTabSz="914377">
              <a:lnSpc>
                <a:spcPct val="150000"/>
              </a:lnSpc>
              <a:buFontTx/>
              <a:buChar char="-"/>
            </a:pPr>
            <a:r>
              <a:rPr lang="vi-VN" sz="2600" dirty="0">
                <a:latin typeface="Cambria" panose="02040503050406030204" pitchFamily="18" charset="0"/>
                <a:ea typeface="Cambria" panose="02040503050406030204" pitchFamily="18" charset="0"/>
              </a:rPr>
              <a:t>Quần thể di tích Cố đô Huế nằm dọc hai bên bờ sông Hương thuộc thành phố Huế và một vài vùng phụ cận thuộc tỉnh Thừa Thiên Huế. Đây là trung tâm văn hoá, chính trị, kinh tế của tỉnh, là cố đô của Việt Nam dưới triều</a:t>
            </a:r>
            <a:r>
              <a:rPr lang="en-US" sz="2600" dirty="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nhà Nguyễn, từ 1802 đến</a:t>
            </a:r>
            <a:r>
              <a:rPr lang="en-US" sz="2600" dirty="0">
                <a:latin typeface="Cambria" panose="02040503050406030204" pitchFamily="18" charset="0"/>
                <a:ea typeface="Cambria" panose="02040503050406030204" pitchFamily="18" charset="0"/>
              </a:rPr>
              <a:t> 1945</a:t>
            </a:r>
          </a:p>
          <a:p>
            <a:pPr indent="-571500" algn="just" defTabSz="914377">
              <a:lnSpc>
                <a:spcPct val="150000"/>
              </a:lnSpc>
              <a:buFontTx/>
              <a:buChar char="-"/>
            </a:pPr>
            <a:r>
              <a:rPr lang="vi-VN" sz="2600" dirty="0">
                <a:latin typeface="Cambria" panose="02040503050406030204" pitchFamily="18" charset="0"/>
                <a:ea typeface="Cambria" panose="02040503050406030204" pitchFamily="18" charset="0"/>
              </a:rPr>
              <a:t>Với những giá trị mang tính toàn cầu của mình, quần thể di tích Cố đô Huế trở thành di sản văn hoá đầu tiên của Việt Nam được UNESCO ghi tên vào danh mục Di sản thế giới năm 1993.  </a:t>
            </a:r>
            <a:endParaRPr lang="en-US" altLang="en-US" sz="2600" dirty="0">
              <a:solidFill>
                <a:srgbClr val="ED7D31">
                  <a:lumMod val="75000"/>
                </a:srgbClr>
              </a:solidFill>
              <a:latin typeface="Cambria" panose="02040503050406030204" pitchFamily="18" charset="0"/>
              <a:ea typeface="Cambria" panose="02040503050406030204" pitchFamily="18" charset="0"/>
              <a:cs typeface="Times New Roman" pitchFamily="18" charset="0"/>
              <a:sym typeface="Arial"/>
            </a:endParaRPr>
          </a:p>
        </p:txBody>
      </p:sp>
      <p:sp>
        <p:nvSpPr>
          <p:cNvPr id="33809" name="TextBox 2"/>
          <p:cNvSpPr txBox="1">
            <a:spLocks noChangeArrowheads="1"/>
          </p:cNvSpPr>
          <p:nvPr/>
        </p:nvSpPr>
        <p:spPr bwMode="auto">
          <a:xfrm>
            <a:off x="7640863" y="3421534"/>
            <a:ext cx="4082935" cy="522498"/>
          </a:xfrm>
          <a:prstGeom prst="rect">
            <a:avLst/>
          </a:prstGeom>
          <a:solidFill>
            <a:schemeClr val="accent2">
              <a:lumMod val="75000"/>
            </a:schemeClr>
          </a:solidFill>
          <a:ln w="9525">
            <a:noFill/>
            <a:miter lim="800000"/>
            <a:headEnd/>
            <a:tailEnd/>
          </a:ln>
        </p:spPr>
        <p:txBody>
          <a:bodyPr wrap="square">
            <a:spAutoFit/>
          </a:bodyPr>
          <a:lstStyle/>
          <a:p>
            <a:pPr algn="ctr" defTabSz="914377"/>
            <a:r>
              <a:rPr lang="en-US" altLang="en-US" sz="2800" b="1" spc="300" dirty="0">
                <a:solidFill>
                  <a:schemeClr val="bg1"/>
                </a:solidFill>
                <a:latin typeface="SVN-Square" panose="02040603050506020204" pitchFamily="18" charset="0"/>
                <a:cs typeface="Times New Roman" pitchFamily="18" charset="0"/>
                <a:sym typeface="Arial"/>
              </a:rPr>
              <a:t>CỐ ĐÔ HUẾ</a:t>
            </a:r>
          </a:p>
        </p:txBody>
      </p:sp>
    </p:spTree>
    <p:extLst>
      <p:ext uri="{BB962C8B-B14F-4D97-AF65-F5344CB8AC3E}">
        <p14:creationId xmlns:p14="http://schemas.microsoft.com/office/powerpoint/2010/main" val="109133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3809"/>
                                        </p:tgtEl>
                                        <p:attrNameLst>
                                          <p:attrName>style.visibility</p:attrName>
                                        </p:attrNameLst>
                                      </p:cBhvr>
                                      <p:to>
                                        <p:strVal val="visible"/>
                                      </p:to>
                                    </p:set>
                                    <p:anim calcmode="lin" valueType="num">
                                      <p:cBhvr>
                                        <p:cTn id="7" dur="1000" fill="hold"/>
                                        <p:tgtEl>
                                          <p:spTgt spid="33809"/>
                                        </p:tgtEl>
                                        <p:attrNameLst>
                                          <p:attrName>ppt_w</p:attrName>
                                        </p:attrNameLst>
                                      </p:cBhvr>
                                      <p:tavLst>
                                        <p:tav tm="0">
                                          <p:val>
                                            <p:fltVal val="0"/>
                                          </p:val>
                                        </p:tav>
                                        <p:tav tm="100000">
                                          <p:val>
                                            <p:strVal val="#ppt_w"/>
                                          </p:val>
                                        </p:tav>
                                      </p:tavLst>
                                    </p:anim>
                                    <p:anim calcmode="lin" valueType="num">
                                      <p:cBhvr>
                                        <p:cTn id="8" dur="1000" fill="hold"/>
                                        <p:tgtEl>
                                          <p:spTgt spid="33809"/>
                                        </p:tgtEl>
                                        <p:attrNameLst>
                                          <p:attrName>ppt_h</p:attrName>
                                        </p:attrNameLst>
                                      </p:cBhvr>
                                      <p:tavLst>
                                        <p:tav tm="0">
                                          <p:val>
                                            <p:fltVal val="0"/>
                                          </p:val>
                                        </p:tav>
                                        <p:tav tm="100000">
                                          <p:val>
                                            <p:strVal val="#ppt_h"/>
                                          </p:val>
                                        </p:tav>
                                      </p:tavLst>
                                    </p:anim>
                                    <p:anim calcmode="lin" valueType="num">
                                      <p:cBhvr>
                                        <p:cTn id="9" dur="1000" fill="hold"/>
                                        <p:tgtEl>
                                          <p:spTgt spid="33809"/>
                                        </p:tgtEl>
                                        <p:attrNameLst>
                                          <p:attrName>style.rotation</p:attrName>
                                        </p:attrNameLst>
                                      </p:cBhvr>
                                      <p:tavLst>
                                        <p:tav tm="0">
                                          <p:val>
                                            <p:fltVal val="90"/>
                                          </p:val>
                                        </p:tav>
                                        <p:tav tm="100000">
                                          <p:val>
                                            <p:fltVal val="0"/>
                                          </p:val>
                                        </p:tav>
                                      </p:tavLst>
                                    </p:anim>
                                    <p:animEffect transition="in" filter="fade">
                                      <p:cBhvr>
                                        <p:cTn id="10" dur="1000"/>
                                        <p:tgtEl>
                                          <p:spTgt spid="3380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60777">
                                            <p:txEl>
                                              <p:pRg st="0" end="0"/>
                                            </p:txEl>
                                          </p:spTgt>
                                        </p:tgtEl>
                                        <p:attrNameLst>
                                          <p:attrName>style.visibility</p:attrName>
                                        </p:attrNameLst>
                                      </p:cBhvr>
                                      <p:to>
                                        <p:strVal val="visible"/>
                                      </p:to>
                                    </p:set>
                                    <p:anim calcmode="lin" valueType="num">
                                      <p:cBhvr additive="base">
                                        <p:cTn id="15" dur="500" fill="hold"/>
                                        <p:tgtEl>
                                          <p:spTgt spid="16077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6077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0777">
                                            <p:txEl>
                                              <p:pRg st="1" end="1"/>
                                            </p:txEl>
                                          </p:spTgt>
                                        </p:tgtEl>
                                        <p:attrNameLst>
                                          <p:attrName>style.visibility</p:attrName>
                                        </p:attrNameLst>
                                      </p:cBhvr>
                                      <p:to>
                                        <p:strVal val="visible"/>
                                      </p:to>
                                    </p:set>
                                    <p:anim calcmode="lin" valueType="num">
                                      <p:cBhvr additive="base">
                                        <p:cTn id="21" dur="500" fill="hold"/>
                                        <p:tgtEl>
                                          <p:spTgt spid="16077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077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EADE"/>
        </a:solidFill>
        <a:effectLst/>
      </p:bgPr>
    </p:bg>
    <p:spTree>
      <p:nvGrpSpPr>
        <p:cNvPr id="1" name=""/>
        <p:cNvGrpSpPr/>
        <p:nvPr/>
      </p:nvGrpSpPr>
      <p:grpSpPr>
        <a:xfrm>
          <a:off x="0" y="0"/>
          <a:ext cx="0" cy="0"/>
          <a:chOff x="0" y="0"/>
          <a:chExt cx="0" cy="0"/>
        </a:xfrm>
      </p:grpSpPr>
      <p:sp>
        <p:nvSpPr>
          <p:cNvPr id="160777" name="Text Box 9"/>
          <p:cNvSpPr txBox="1">
            <a:spLocks noChangeArrowheads="1"/>
          </p:cNvSpPr>
          <p:nvPr/>
        </p:nvSpPr>
        <p:spPr bwMode="auto">
          <a:xfrm>
            <a:off x="270097" y="243084"/>
            <a:ext cx="5551583" cy="5016758"/>
          </a:xfrm>
          <a:prstGeom prst="rect">
            <a:avLst/>
          </a:prstGeom>
          <a:noFill/>
          <a:ln w="9525">
            <a:noFill/>
            <a:miter lim="800000"/>
            <a:headEnd/>
            <a:tailEnd/>
          </a:ln>
        </p:spPr>
        <p:txBody>
          <a:bodyPr wrap="square">
            <a:spAutoFit/>
          </a:bodyPr>
          <a:lstStyle/>
          <a:p>
            <a:pPr marL="571500" indent="-571500" algn="just" defTabSz="914377">
              <a:buFontTx/>
              <a:buChar char="-"/>
            </a:pP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Bến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nhà</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Rồng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hay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còn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gọi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là</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bảo</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tàng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Hồ</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Chí</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Minh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nằm</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ở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Thành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phố</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Hồ</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Chí</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Minh</a:t>
            </a:r>
          </a:p>
          <a:p>
            <a:pPr marL="571500" indent="-571500" algn="just" defTabSz="914377">
              <a:buFontTx/>
              <a:buChar char="-"/>
            </a:pP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Là</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Ngày</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5/7/1911,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Bác</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Hồ</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ra</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tìm</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đường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cứu</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nước</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tại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nơi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này</a:t>
            </a:r>
            <a:endPar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endParaRPr>
          </a:p>
          <a:p>
            <a:pPr marL="571500" indent="-571500" algn="just" defTabSz="914377">
              <a:buFontTx/>
              <a:buChar char="-"/>
            </a:pP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Nói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đây</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trưng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bày</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rất</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nhiều</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ảnh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về</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Bác</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các</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hiện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vật</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liên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quan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đến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Bác</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a:t>
            </a:r>
            <a:endParaRPr lang="en-US" altLang="en-US" sz="3200" dirty="0">
              <a:solidFill>
                <a:srgbClr val="ED7D31">
                  <a:lumMod val="75000"/>
                </a:srgbClr>
              </a:solidFill>
              <a:latin typeface="Cambria" panose="02040503050406030204" pitchFamily="18" charset="0"/>
              <a:ea typeface="Cambria" panose="02040503050406030204" pitchFamily="18" charset="0"/>
              <a:cs typeface="Times New Roman" pitchFamily="18" charset="0"/>
              <a:sym typeface="Arial"/>
            </a:endParaRPr>
          </a:p>
        </p:txBody>
      </p:sp>
      <p:sp>
        <p:nvSpPr>
          <p:cNvPr id="33809" name="TextBox 2"/>
          <p:cNvSpPr txBox="1">
            <a:spLocks noChangeArrowheads="1"/>
          </p:cNvSpPr>
          <p:nvPr/>
        </p:nvSpPr>
        <p:spPr bwMode="auto">
          <a:xfrm>
            <a:off x="1321891" y="5995534"/>
            <a:ext cx="3672139" cy="646331"/>
          </a:xfrm>
          <a:prstGeom prst="rect">
            <a:avLst/>
          </a:prstGeom>
          <a:solidFill>
            <a:schemeClr val="accent5">
              <a:lumMod val="75000"/>
            </a:schemeClr>
          </a:solidFill>
          <a:ln w="9525">
            <a:noFill/>
            <a:miter lim="800000"/>
            <a:headEnd/>
            <a:tailEnd/>
          </a:ln>
        </p:spPr>
        <p:txBody>
          <a:bodyPr wrap="square">
            <a:spAutoFit/>
          </a:bodyPr>
          <a:lstStyle/>
          <a:p>
            <a:pPr algn="ctr" defTabSz="914377"/>
            <a:r>
              <a:rPr lang="en-US" altLang="en-US" sz="3600" b="1" spc="300" dirty="0">
                <a:solidFill>
                  <a:schemeClr val="bg1"/>
                </a:solidFill>
                <a:latin typeface="SVN-Square" panose="02040603050506020204" pitchFamily="18" charset="0"/>
                <a:cs typeface="Times New Roman" pitchFamily="18" charset="0"/>
                <a:sym typeface="Arial"/>
              </a:rPr>
              <a:t>BẾN NHÀ RỒNG</a:t>
            </a:r>
          </a:p>
        </p:txBody>
      </p:sp>
      <p:pic>
        <p:nvPicPr>
          <p:cNvPr id="4100" name="Picture 4" descr="Bảo tàng Hồ Chí Minh Hà Nộ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6539" y="3675731"/>
            <a:ext cx="2182411" cy="2909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2" name="Picture 6" descr="Giới thiệu chung về trưng bày thường xuyên của Bảo tàng Hồ Chí M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1035" y="3675731"/>
            <a:ext cx="3528787" cy="2909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a:srcRect b="15941"/>
          <a:stretch/>
        </p:blipFill>
        <p:spPr>
          <a:xfrm>
            <a:off x="6784939" y="243084"/>
            <a:ext cx="4319024" cy="30279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6047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3809"/>
                                        </p:tgtEl>
                                        <p:attrNameLst>
                                          <p:attrName>style.visibility</p:attrName>
                                        </p:attrNameLst>
                                      </p:cBhvr>
                                      <p:to>
                                        <p:strVal val="visible"/>
                                      </p:to>
                                    </p:set>
                                    <p:animEffect transition="in" filter="randombar(horizontal)">
                                      <p:cBhvr>
                                        <p:cTn id="10" dur="500"/>
                                        <p:tgtEl>
                                          <p:spTgt spid="3380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0777">
                                            <p:txEl>
                                              <p:pRg st="0" end="0"/>
                                            </p:txEl>
                                          </p:spTgt>
                                        </p:tgtEl>
                                        <p:attrNameLst>
                                          <p:attrName>style.visibility</p:attrName>
                                        </p:attrNameLst>
                                      </p:cBhvr>
                                      <p:to>
                                        <p:strVal val="visible"/>
                                      </p:to>
                                    </p:set>
                                    <p:animEffect transition="in" filter="wipe(down)">
                                      <p:cBhvr>
                                        <p:cTn id="15" dur="500"/>
                                        <p:tgtEl>
                                          <p:spTgt spid="16077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60777">
                                            <p:txEl>
                                              <p:pRg st="1" end="1"/>
                                            </p:txEl>
                                          </p:spTgt>
                                        </p:tgtEl>
                                        <p:attrNameLst>
                                          <p:attrName>style.visibility</p:attrName>
                                        </p:attrNameLst>
                                      </p:cBhvr>
                                      <p:to>
                                        <p:strVal val="visible"/>
                                      </p:to>
                                    </p:set>
                                    <p:animEffect transition="in" filter="randombar(horizontal)">
                                      <p:cBhvr>
                                        <p:cTn id="20" dur="500"/>
                                        <p:tgtEl>
                                          <p:spTgt spid="16077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0777">
                                            <p:txEl>
                                              <p:pRg st="2" end="2"/>
                                            </p:txEl>
                                          </p:spTgt>
                                        </p:tgtEl>
                                        <p:attrNameLst>
                                          <p:attrName>style.visibility</p:attrName>
                                        </p:attrNameLst>
                                      </p:cBhvr>
                                      <p:to>
                                        <p:strVal val="visible"/>
                                      </p:to>
                                    </p:set>
                                    <p:animEffect transition="in" filter="barn(inVertical)">
                                      <p:cBhvr>
                                        <p:cTn id="25" dur="500"/>
                                        <p:tgtEl>
                                          <p:spTgt spid="160777">
                                            <p:txEl>
                                              <p:pRg st="2" end="2"/>
                                            </p:txEl>
                                          </p:spTgt>
                                        </p:tgtEl>
                                      </p:cBhvr>
                                    </p:animEffect>
                                  </p:childTnLst>
                                </p:cTn>
                              </p:par>
                            </p:childTnLst>
                          </p:cTn>
                        </p:par>
                        <p:par>
                          <p:cTn id="26" fill="hold">
                            <p:stCondLst>
                              <p:cond delay="500"/>
                            </p:stCondLst>
                            <p:childTnLst>
                              <p:par>
                                <p:cTn id="27" presetID="2" presetClass="entr" presetSubtype="4" fill="hold" nodeType="afterEffect">
                                  <p:stCondLst>
                                    <p:cond delay="0"/>
                                  </p:stCondLst>
                                  <p:childTnLst>
                                    <p:set>
                                      <p:cBhvr>
                                        <p:cTn id="28" dur="1" fill="hold">
                                          <p:stCondLst>
                                            <p:cond delay="0"/>
                                          </p:stCondLst>
                                        </p:cTn>
                                        <p:tgtEl>
                                          <p:spTgt spid="4100"/>
                                        </p:tgtEl>
                                        <p:attrNameLst>
                                          <p:attrName>style.visibility</p:attrName>
                                        </p:attrNameLst>
                                      </p:cBhvr>
                                      <p:to>
                                        <p:strVal val="visible"/>
                                      </p:to>
                                    </p:set>
                                    <p:anim calcmode="lin" valueType="num">
                                      <p:cBhvr additive="base">
                                        <p:cTn id="29" dur="500" fill="hold"/>
                                        <p:tgtEl>
                                          <p:spTgt spid="4100"/>
                                        </p:tgtEl>
                                        <p:attrNameLst>
                                          <p:attrName>ppt_x</p:attrName>
                                        </p:attrNameLst>
                                      </p:cBhvr>
                                      <p:tavLst>
                                        <p:tav tm="0">
                                          <p:val>
                                            <p:strVal val="#ppt_x"/>
                                          </p:val>
                                        </p:tav>
                                        <p:tav tm="100000">
                                          <p:val>
                                            <p:strVal val="#ppt_x"/>
                                          </p:val>
                                        </p:tav>
                                      </p:tavLst>
                                    </p:anim>
                                    <p:anim calcmode="lin" valueType="num">
                                      <p:cBhvr additive="base">
                                        <p:cTn id="30" dur="500" fill="hold"/>
                                        <p:tgtEl>
                                          <p:spTgt spid="4100"/>
                                        </p:tgtEl>
                                        <p:attrNameLst>
                                          <p:attrName>ppt_y</p:attrName>
                                        </p:attrNameLst>
                                      </p:cBhvr>
                                      <p:tavLst>
                                        <p:tav tm="0">
                                          <p:val>
                                            <p:strVal val="1+#ppt_h/2"/>
                                          </p:val>
                                        </p:tav>
                                        <p:tav tm="100000">
                                          <p:val>
                                            <p:strVal val="#ppt_y"/>
                                          </p:val>
                                        </p:tav>
                                      </p:tavLst>
                                    </p:anim>
                                  </p:childTnLst>
                                </p:cTn>
                              </p:par>
                            </p:childTnLst>
                          </p:cTn>
                        </p:par>
                        <p:par>
                          <p:cTn id="31" fill="hold">
                            <p:stCondLst>
                              <p:cond delay="1000"/>
                            </p:stCondLst>
                            <p:childTnLst>
                              <p:par>
                                <p:cTn id="32" presetID="2" presetClass="entr" presetSubtype="4" fill="hold" nodeType="afterEffect">
                                  <p:stCondLst>
                                    <p:cond delay="0"/>
                                  </p:stCondLst>
                                  <p:childTnLst>
                                    <p:set>
                                      <p:cBhvr>
                                        <p:cTn id="33" dur="1" fill="hold">
                                          <p:stCondLst>
                                            <p:cond delay="0"/>
                                          </p:stCondLst>
                                        </p:cTn>
                                        <p:tgtEl>
                                          <p:spTgt spid="4102"/>
                                        </p:tgtEl>
                                        <p:attrNameLst>
                                          <p:attrName>style.visibility</p:attrName>
                                        </p:attrNameLst>
                                      </p:cBhvr>
                                      <p:to>
                                        <p:strVal val="visible"/>
                                      </p:to>
                                    </p:set>
                                    <p:anim calcmode="lin" valueType="num">
                                      <p:cBhvr additive="base">
                                        <p:cTn id="34" dur="500" fill="hold"/>
                                        <p:tgtEl>
                                          <p:spTgt spid="4102"/>
                                        </p:tgtEl>
                                        <p:attrNameLst>
                                          <p:attrName>ppt_x</p:attrName>
                                        </p:attrNameLst>
                                      </p:cBhvr>
                                      <p:tavLst>
                                        <p:tav tm="0">
                                          <p:val>
                                            <p:strVal val="#ppt_x"/>
                                          </p:val>
                                        </p:tav>
                                        <p:tav tm="100000">
                                          <p:val>
                                            <p:strVal val="#ppt_x"/>
                                          </p:val>
                                        </p:tav>
                                      </p:tavLst>
                                    </p:anim>
                                    <p:anim calcmode="lin" valueType="num">
                                      <p:cBhvr additive="base">
                                        <p:cTn id="35"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4291335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TotalTime>
  <Words>581</Words>
  <Application>Microsoft Office PowerPoint</Application>
  <PresentationFormat>Widescreen</PresentationFormat>
  <Paragraphs>65</Paragraphs>
  <Slides>25</Slides>
  <Notes>11</Notes>
  <HiddenSlides>0</HiddenSlides>
  <MMClips>0</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25</vt:i4>
      </vt:variant>
    </vt:vector>
  </HeadingPairs>
  <TitlesOfParts>
    <vt:vector size="52" baseType="lpstr">
      <vt:lpstr>#9Slide03 Arima Madurai Black</vt:lpstr>
      <vt:lpstr>#9Slide06 Carolinea</vt:lpstr>
      <vt:lpstr>#9Slide07 Altus</vt:lpstr>
      <vt:lpstr>#9Slide07 Cadena</vt:lpstr>
      <vt:lpstr>#9Slide07 HoneyCream</vt:lpstr>
      <vt:lpstr>Arial</vt:lpstr>
      <vt:lpstr>Calibri</vt:lpstr>
      <vt:lpstr>Calibri Light</vt:lpstr>
      <vt:lpstr>Cambria</vt:lpstr>
      <vt:lpstr>Cambria Math</vt:lpstr>
      <vt:lpstr>FC Onigiri Outline</vt:lpstr>
      <vt:lpstr>SVN-Bear</vt:lpstr>
      <vt:lpstr>SVN-Newton</vt:lpstr>
      <vt:lpstr>SVN-Square</vt:lpstr>
      <vt:lpstr>Times New Roman</vt:lpstr>
      <vt:lpstr>UTM Alberta Heavy</vt:lpstr>
      <vt:lpstr>UTM Nyala</vt:lpstr>
      <vt:lpstr>UVN Giay Trang</vt:lpstr>
      <vt:lpstr>Office Theme</vt:lpstr>
      <vt:lpstr>5_Office Theme</vt:lpstr>
      <vt:lpstr>2_Office Theme</vt:lpstr>
      <vt:lpstr>7_Office Theme</vt:lpstr>
      <vt:lpstr>14_Office Theme</vt:lpstr>
      <vt:lpstr>16_Office Theme</vt:lpstr>
      <vt:lpstr>12_Office Theme</vt:lpstr>
      <vt:lpstr>4_Office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PC</cp:lastModifiedBy>
  <cp:revision>45</cp:revision>
  <dcterms:created xsi:type="dcterms:W3CDTF">2022-10-14T05:10:01Z</dcterms:created>
  <dcterms:modified xsi:type="dcterms:W3CDTF">2024-01-08T09:52:56Z</dcterms:modified>
</cp:coreProperties>
</file>