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</p:sldMasterIdLst>
  <p:notesMasterIdLst>
    <p:notesMasterId r:id="rId20"/>
  </p:notesMasterIdLst>
  <p:sldIdLst>
    <p:sldId id="256" r:id="rId4"/>
    <p:sldId id="263" r:id="rId5"/>
    <p:sldId id="273" r:id="rId6"/>
    <p:sldId id="286" r:id="rId7"/>
    <p:sldId id="270" r:id="rId8"/>
    <p:sldId id="287" r:id="rId9"/>
    <p:sldId id="288" r:id="rId10"/>
    <p:sldId id="289" r:id="rId11"/>
    <p:sldId id="290" r:id="rId12"/>
    <p:sldId id="292" r:id="rId13"/>
    <p:sldId id="291" r:id="rId14"/>
    <p:sldId id="293" r:id="rId15"/>
    <p:sldId id="295" r:id="rId16"/>
    <p:sldId id="296" r:id="rId17"/>
    <p:sldId id="271" r:id="rId18"/>
    <p:sldId id="29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10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6588D-F20B-426F-AEC2-50BB181C2D65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FE3E1-4C0A-4EFC-B533-4A012CCA6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33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713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467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661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806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58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8779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992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12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955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415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689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797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27879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02319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2993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804120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17297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55240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0290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16652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6490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01892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40577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3505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80352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fld id="{F86BAB08-D03A-4FEF-8092-001CB785BBAB}" type="datetimeFigureOut">
              <a:rPr lang="zh-CN" altLang="en-US" smtClean="0"/>
              <a:t>2024/1/9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630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503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6241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5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9.jpe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5" y="-1050"/>
            <a:ext cx="12192000" cy="6858000"/>
          </a:xfrm>
          <a:prstGeom prst="rect">
            <a:avLst/>
          </a:prstGeom>
        </p:spPr>
      </p:pic>
      <p:pic>
        <p:nvPicPr>
          <p:cNvPr id="9" name="6-轻音乐-钢琴弦乐铃-欢快可爱配乐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75" y="-1241425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7A6086-1020-480A-A79B-1FA95DD399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1044" y="1892791"/>
            <a:ext cx="8047417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0D73C6-2419-44C4-B94B-434B45855C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1044" y="2640786"/>
            <a:ext cx="7042101" cy="228010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D79C96CE-8A36-4EAF-8244-02D554A12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5100" y="2384536"/>
            <a:ext cx="8895509" cy="391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217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5EE75D-7CF1-435A-A3BE-5A883551A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301" y="2050173"/>
            <a:ext cx="5383235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16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7FEDF4B-FAC2-4A0F-88BD-DDCD92727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212" y="393082"/>
            <a:ext cx="9876376" cy="253615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EE41D87-F861-4B90-873D-95D02FD94A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3645" y="3738880"/>
            <a:ext cx="6523337" cy="2872216"/>
          </a:xfrm>
          <a:prstGeom prst="rect">
            <a:avLst/>
          </a:prstGeom>
        </p:spPr>
      </p:pic>
      <p:sp>
        <p:nvSpPr>
          <p:cNvPr id="15" name="矩形: 圆角 17">
            <a:extLst>
              <a:ext uri="{FF2B5EF4-FFF2-40B4-BE49-F238E27FC236}">
                <a16:creationId xmlns:a16="http://schemas.microsoft.com/office/drawing/2014/main" id="{C8897BBE-CABE-45E2-B93F-334AF0B7EDA2}"/>
              </a:ext>
            </a:extLst>
          </p:cNvPr>
          <p:cNvSpPr/>
          <p:nvPr/>
        </p:nvSpPr>
        <p:spPr>
          <a:xfrm>
            <a:off x="6736983" y="2591680"/>
            <a:ext cx="5200574" cy="3114094"/>
          </a:xfrm>
          <a:prstGeom prst="roundRect">
            <a:avLst/>
          </a:prstGeom>
          <a:noFill/>
          <a:ln w="5715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36D60-A01F-49BA-BF41-5D5B304B4668}"/>
              </a:ext>
            </a:extLst>
          </p:cNvPr>
          <p:cNvSpPr txBox="1"/>
          <p:nvPr/>
        </p:nvSpPr>
        <p:spPr>
          <a:xfrm>
            <a:off x="7041340" y="3036544"/>
            <a:ext cx="48962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/>
              <a:t>Lựa chọn một ý tưởng trang trí để thực hiện. </a:t>
            </a:r>
            <a:r>
              <a:rPr lang="vi-VN" sz="3600" dirty="0">
                <a:solidFill>
                  <a:srgbClr val="FF0000"/>
                </a:solidFill>
              </a:rPr>
              <a:t>VD: cắt hình hoa tuyết, làm dây hoa,...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933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CCE055B-16D2-42A0-B79E-8D818152E9AE}"/>
              </a:ext>
            </a:extLst>
          </p:cNvPr>
          <p:cNvGrpSpPr/>
          <p:nvPr/>
        </p:nvGrpSpPr>
        <p:grpSpPr>
          <a:xfrm>
            <a:off x="1696720" y="1595456"/>
            <a:ext cx="8493760" cy="1417678"/>
            <a:chOff x="3977443" y="-1656990"/>
            <a:chExt cx="3108271" cy="1374841"/>
          </a:xfrm>
        </p:grpSpPr>
        <p:sp>
          <p:nvSpPr>
            <p:cNvPr id="6" name="矩形: 圆角 6">
              <a:extLst>
                <a:ext uri="{FF2B5EF4-FFF2-40B4-BE49-F238E27FC236}">
                  <a16:creationId xmlns:a16="http://schemas.microsoft.com/office/drawing/2014/main" id="{54EF102E-107D-48D6-9EDE-EFE233AFFED9}"/>
                </a:ext>
              </a:extLst>
            </p:cNvPr>
            <p:cNvSpPr/>
            <p:nvPr/>
          </p:nvSpPr>
          <p:spPr>
            <a:xfrm>
              <a:off x="3977443" y="-1656990"/>
              <a:ext cx="3108271" cy="1374841"/>
            </a:xfrm>
            <a:prstGeom prst="roundRect">
              <a:avLst>
                <a:gd name="adj" fmla="val 16819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>
                <a:solidFill>
                  <a:srgbClr val="336600"/>
                </a:solidFill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AEA9D04-20AB-4B07-BBAB-2FEA25FC9BF2}"/>
                </a:ext>
              </a:extLst>
            </p:cNvPr>
            <p:cNvSpPr txBox="1"/>
            <p:nvPr/>
          </p:nvSpPr>
          <p:spPr>
            <a:xfrm>
              <a:off x="4032272" y="-1549482"/>
              <a:ext cx="3048464" cy="1044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 rất nhiều ý tưởng để sắp xếp, trang trí cho góc học tập sao cho gọn, đẹp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5442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BBF04B-ABA6-4A79-87D5-2E643FA55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859" y="1965181"/>
            <a:ext cx="5060119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044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796382" y="2126512"/>
            <a:ext cx="1859475" cy="37851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7B335B-A02B-488E-86FD-0BCFFDC6A3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5218" y="484601"/>
            <a:ext cx="6596444" cy="7071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8E453C-C991-4A0E-9821-E412A093E474}"/>
              </a:ext>
            </a:extLst>
          </p:cNvPr>
          <p:cNvSpPr txBox="1"/>
          <p:nvPr/>
        </p:nvSpPr>
        <p:spPr>
          <a:xfrm>
            <a:off x="2854960" y="1330960"/>
            <a:ext cx="66675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</a:rPr>
              <a:t>Sắp xếp, trang trí góc học tập của em ở nhà theo các ý tưởng đã thảo luận trên lớp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</a:rPr>
              <a:t>Vẽ lại một góc yêu thích của em ở nhà</a:t>
            </a:r>
          </a:p>
        </p:txBody>
      </p:sp>
    </p:spTree>
    <p:extLst>
      <p:ext uri="{BB962C8B-B14F-4D97-AF65-F5344CB8AC3E}">
        <p14:creationId xmlns:p14="http://schemas.microsoft.com/office/powerpoint/2010/main" val="28768323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F01EC8-191D-48BB-87F8-533A3031D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839" y="745566"/>
            <a:ext cx="6185305" cy="393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56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32B74F-16E4-4688-B503-BAFBE814B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456" y="2106053"/>
            <a:ext cx="5535648" cy="132294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1E4198-A29B-4916-B710-15D7DE9A4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900" y="556705"/>
            <a:ext cx="10431160" cy="1457070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2894203B-077F-4263-8299-687F00EFA4FF}"/>
              </a:ext>
            </a:extLst>
          </p:cNvPr>
          <p:cNvGrpSpPr/>
          <p:nvPr/>
        </p:nvGrpSpPr>
        <p:grpSpPr>
          <a:xfrm>
            <a:off x="3849954" y="1814443"/>
            <a:ext cx="5101006" cy="4486852"/>
            <a:chOff x="3906736" y="2197503"/>
            <a:chExt cx="4073723" cy="4073723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625E08DB-0679-49D6-9625-B26B5EEB2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06736" y="2197503"/>
              <a:ext cx="4073723" cy="4073723"/>
            </a:xfrm>
            <a:prstGeom prst="rect">
              <a:avLst/>
            </a:prstGeom>
          </p:spPr>
        </p:pic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5A1C1979-9C52-4214-B8A9-2DF40D383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97810" y="3356436"/>
              <a:ext cx="891573" cy="135858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C369AF2-70E5-4853-BD5C-B675AD131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0237" y="142849"/>
            <a:ext cx="3091068" cy="10159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897C0B-4F29-4B53-9B95-481A67174C90}"/>
              </a:ext>
            </a:extLst>
          </p:cNvPr>
          <p:cNvSpPr txBox="1"/>
          <p:nvPr/>
        </p:nvSpPr>
        <p:spPr>
          <a:xfrm>
            <a:off x="761466" y="1111968"/>
            <a:ext cx="10349564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6D7C0D-03D3-4FA6-ABCF-33EB05D25A1B}"/>
              </a:ext>
            </a:extLst>
          </p:cNvPr>
          <p:cNvGrpSpPr/>
          <p:nvPr/>
        </p:nvGrpSpPr>
        <p:grpSpPr>
          <a:xfrm>
            <a:off x="8956224" y="3926790"/>
            <a:ext cx="3126750" cy="2845907"/>
            <a:chOff x="3906736" y="2197503"/>
            <a:chExt cx="4073723" cy="40737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77614AB-0564-40CE-BFE3-7347D0C99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06736" y="2197503"/>
              <a:ext cx="4073723" cy="4073723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198EFA98-9C54-42D7-831E-A70E102BF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497810" y="3356436"/>
              <a:ext cx="891573" cy="135858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8E55C8C-B558-4571-9855-CBA9F2E9AD3F}"/>
              </a:ext>
            </a:extLst>
          </p:cNvPr>
          <p:cNvSpPr txBox="1"/>
          <p:nvPr/>
        </p:nvSpPr>
        <p:spPr>
          <a:xfrm>
            <a:off x="761466" y="1719186"/>
            <a:ext cx="9520454" cy="1725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“Ai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riêng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8D2FBD-CCB9-4948-AD21-A63C49559D13}"/>
              </a:ext>
            </a:extLst>
          </p:cNvPr>
          <p:cNvSpPr txBox="1"/>
          <p:nvPr/>
        </p:nvSpPr>
        <p:spPr>
          <a:xfrm>
            <a:off x="656985" y="3620837"/>
            <a:ext cx="8190212" cy="2285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hô: “Đi xa”, các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trong “nhà” chạy ra đi 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hô: “Trở về” các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vội tìm “nhà” của mình. Những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tìm thấy nhà chậm nhất sẽ cùng hát hoặc nhảy múa một 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7870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532676" y="2583781"/>
            <a:ext cx="5350667" cy="4008897"/>
            <a:chOff x="847" y="1976639"/>
            <a:chExt cx="6095153" cy="4541525"/>
          </a:xfrm>
        </p:grpSpPr>
        <p:sp>
          <p:nvSpPr>
            <p:cNvPr id="12" name="矩形 16"/>
            <p:cNvSpPr>
              <a:spLocks noChangeArrowheads="1"/>
            </p:cNvSpPr>
            <p:nvPr/>
          </p:nvSpPr>
          <p:spPr bwMode="auto">
            <a:xfrm>
              <a:off x="847" y="5395718"/>
              <a:ext cx="6095153" cy="1122446"/>
            </a:xfrm>
            <a:prstGeom prst="rect">
              <a:avLst/>
            </a:prstGeom>
            <a:solidFill>
              <a:srgbClr val="639D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  <p:sp>
          <p:nvSpPr>
            <p:cNvPr id="15" name="Rectangle 30"/>
            <p:cNvSpPr/>
            <p:nvPr/>
          </p:nvSpPr>
          <p:spPr>
            <a:xfrm>
              <a:off x="847" y="1976639"/>
              <a:ext cx="6095153" cy="3302852"/>
            </a:xfrm>
            <a:prstGeom prst="rect">
              <a:avLst/>
            </a:prstGeom>
            <a:blipFill dpi="0" rotWithShape="1">
              <a:blip r:embed="rId3"/>
              <a:srcRect/>
              <a:tile tx="419100" ty="419100" sx="55000" sy="55000" flip="none" algn="b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5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sp>
        <p:nvSpPr>
          <p:cNvPr id="18" name="Scroll: Vertical 17">
            <a:extLst>
              <a:ext uri="{FF2B5EF4-FFF2-40B4-BE49-F238E27FC236}">
                <a16:creationId xmlns:a16="http://schemas.microsoft.com/office/drawing/2014/main" id="{7459FE27-D4D1-490E-BF63-449B9A529D4D}"/>
              </a:ext>
            </a:extLst>
          </p:cNvPr>
          <p:cNvSpPr/>
          <p:nvPr/>
        </p:nvSpPr>
        <p:spPr>
          <a:xfrm>
            <a:off x="1142654" y="533400"/>
            <a:ext cx="5283199" cy="5791200"/>
          </a:xfrm>
          <a:prstGeom prst="verticalScroll">
            <a:avLst>
              <a:gd name="adj" fmla="val 8601"/>
            </a:avLst>
          </a:prstGeom>
          <a:solidFill>
            <a:schemeClr val="bg1"/>
          </a:solidFill>
          <a:ln w="38100">
            <a:solidFill>
              <a:srgbClr val="108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E6D5D9-4403-4348-874A-4AAD0EE1B2AE}"/>
              </a:ext>
            </a:extLst>
          </p:cNvPr>
          <p:cNvSpPr txBox="1"/>
          <p:nvPr/>
        </p:nvSpPr>
        <p:spPr>
          <a:xfrm>
            <a:off x="1848670" y="1631554"/>
            <a:ext cx="40136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Ai cũng có một góc riêng đáng yêu của mình ở nhà hoặc ở lớp, đi đâu xa cũng nhớ và nóng lòng được trở về.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文本框 14">
            <a:extLst>
              <a:ext uri="{FF2B5EF4-FFF2-40B4-BE49-F238E27FC236}">
                <a16:creationId xmlns:a16="http://schemas.microsoft.com/office/drawing/2014/main" id="{8932F295-B600-4DEA-A0C4-9F5E1F18F408}"/>
              </a:ext>
            </a:extLst>
          </p:cNvPr>
          <p:cNvSpPr txBox="1"/>
          <p:nvPr/>
        </p:nvSpPr>
        <p:spPr>
          <a:xfrm>
            <a:off x="3591481" y="1964935"/>
            <a:ext cx="53238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8000" b="0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rPr>
              <a:t>Khám</a:t>
            </a:r>
            <a:r>
              <a: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rPr>
              <a:t> </a:t>
            </a:r>
            <a:r>
              <a:rPr kumimoji="1" lang="en-US" altLang="zh-CN" sz="8000" b="0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rPr>
              <a:t>phá</a:t>
            </a:r>
            <a:endParaRPr kumimoji="1" lang="en-US" altLang="zh-CN" sz="8000" b="0" i="0" u="none" strike="noStrike" kern="1200" cap="none" spc="0" normalizeH="0" baseline="0" noProof="0" dirty="0">
              <a:ln>
                <a:solidFill>
                  <a:srgbClr val="336600"/>
                </a:solidFill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小考拉体" panose="02000503000000000000" pitchFamily="2" charset="-122"/>
              <a:cs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7949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C7CE646-7757-4774-9CE6-B78392FC3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067" y="393161"/>
            <a:ext cx="10809145" cy="707197"/>
          </a:xfrm>
          <a:prstGeom prst="rect">
            <a:avLst/>
          </a:prstGeom>
        </p:spPr>
      </p:pic>
      <p:pic>
        <p:nvPicPr>
          <p:cNvPr id="1026" name="Picture 2" descr="15 ý tưởng trang trí góc học tập tuyệt đẹp vừa nhìn là thích mê | Cốp Pha  Việt">
            <a:extLst>
              <a:ext uri="{FF2B5EF4-FFF2-40B4-BE49-F238E27FC236}">
                <a16:creationId xmlns:a16="http://schemas.microsoft.com/office/drawing/2014/main" id="{C522AB63-F5A1-4FDD-B88D-3FAF2412E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25" y="1276408"/>
            <a:ext cx="6014435" cy="462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ại học Harvard: Trẻ càng bừa bộn ở 3 nơi này thì trẻ càng thông minh">
            <a:extLst>
              <a:ext uri="{FF2B5EF4-FFF2-40B4-BE49-F238E27FC236}">
                <a16:creationId xmlns:a16="http://schemas.microsoft.com/office/drawing/2014/main" id="{19FBD011-247F-45F6-81FA-20FEF30BF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974" y="1276408"/>
            <a:ext cx="5715000" cy="462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0FFF19-5FF9-48AC-AA95-B70F7A8DD58C}"/>
              </a:ext>
            </a:extLst>
          </p:cNvPr>
          <p:cNvSpPr txBox="1"/>
          <p:nvPr/>
        </p:nvSpPr>
        <p:spPr>
          <a:xfrm>
            <a:off x="2684587" y="5849337"/>
            <a:ext cx="313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E137E8-0C4D-49D0-87FC-45CB3E3CD27C}"/>
              </a:ext>
            </a:extLst>
          </p:cNvPr>
          <p:cNvSpPr txBox="1"/>
          <p:nvPr/>
        </p:nvSpPr>
        <p:spPr>
          <a:xfrm>
            <a:off x="8655772" y="5937362"/>
            <a:ext cx="313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0146508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8E5DD9-046A-4F55-B855-E259364D1624}"/>
              </a:ext>
            </a:extLst>
          </p:cNvPr>
          <p:cNvGrpSpPr/>
          <p:nvPr/>
        </p:nvGrpSpPr>
        <p:grpSpPr>
          <a:xfrm>
            <a:off x="119209" y="1894933"/>
            <a:ext cx="3636715" cy="3598970"/>
            <a:chOff x="8126350" y="1467127"/>
            <a:chExt cx="2765067" cy="2752924"/>
          </a:xfrm>
        </p:grpSpPr>
        <p:pic>
          <p:nvPicPr>
            <p:cNvPr id="13" name="图片 2" descr="2">
              <a:extLst>
                <a:ext uri="{FF2B5EF4-FFF2-40B4-BE49-F238E27FC236}">
                  <a16:creationId xmlns:a16="http://schemas.microsoft.com/office/drawing/2014/main" id="{8BF4BF20-91DC-4A0D-ABAD-280829EE3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6350" y="1467127"/>
              <a:ext cx="2765067" cy="2343882"/>
            </a:xfrm>
            <a:prstGeom prst="rect">
              <a:avLst/>
            </a:prstGeom>
          </p:spPr>
        </p:pic>
        <p:sp>
          <p:nvSpPr>
            <p:cNvPr id="14" name="Rounded Rectangle 17">
              <a:extLst>
                <a:ext uri="{FF2B5EF4-FFF2-40B4-BE49-F238E27FC236}">
                  <a16:creationId xmlns:a16="http://schemas.microsoft.com/office/drawing/2014/main" id="{66B163A8-3075-4EA0-BCDF-9474B7AA7EC6}"/>
                </a:ext>
              </a:extLst>
            </p:cNvPr>
            <p:cNvSpPr/>
            <p:nvPr/>
          </p:nvSpPr>
          <p:spPr>
            <a:xfrm>
              <a:off x="8126350" y="3132350"/>
              <a:ext cx="2571800" cy="1087701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đôi</a:t>
              </a:r>
              <a:endPara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2790A2-1212-495D-875B-2D3B070EE824}"/>
              </a:ext>
            </a:extLst>
          </p:cNvPr>
          <p:cNvGrpSpPr/>
          <p:nvPr/>
        </p:nvGrpSpPr>
        <p:grpSpPr>
          <a:xfrm>
            <a:off x="3065814" y="291107"/>
            <a:ext cx="8740106" cy="1250339"/>
            <a:chOff x="3977443" y="-1656991"/>
            <a:chExt cx="3108271" cy="786121"/>
          </a:xfrm>
        </p:grpSpPr>
        <p:sp>
          <p:nvSpPr>
            <p:cNvPr id="23" name="矩形: 圆角 6">
              <a:extLst>
                <a:ext uri="{FF2B5EF4-FFF2-40B4-BE49-F238E27FC236}">
                  <a16:creationId xmlns:a16="http://schemas.microsoft.com/office/drawing/2014/main" id="{7C6BEA59-DC88-4666-A22E-A33DB9456A72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3B5A5B7-82E8-4AC4-BDCA-865A4F201E93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5998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đánh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giống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hay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zh-CN" alt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8A49FD-FCC3-4DA3-9B5D-27F27E2FC684}"/>
              </a:ext>
            </a:extLst>
          </p:cNvPr>
          <p:cNvGrpSpPr/>
          <p:nvPr/>
        </p:nvGrpSpPr>
        <p:grpSpPr>
          <a:xfrm>
            <a:off x="3356704" y="1845528"/>
            <a:ext cx="8412643" cy="852619"/>
            <a:chOff x="3977443" y="-1656991"/>
            <a:chExt cx="3108271" cy="786121"/>
          </a:xfrm>
        </p:grpSpPr>
        <p:sp>
          <p:nvSpPr>
            <p:cNvPr id="27" name="矩形: 圆角 6">
              <a:extLst>
                <a:ext uri="{FF2B5EF4-FFF2-40B4-BE49-F238E27FC236}">
                  <a16:creationId xmlns:a16="http://schemas.microsoft.com/office/drawing/2014/main" id="{A14A02D2-0DA9-463A-9944-D996C3F1A21B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1F248C7-5E7A-4CC3-B94B-E6067C116F02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Trên mặt bàn nên để những gì? </a:t>
              </a:r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0B58777-03D3-41AB-A156-0A560F69006E}"/>
              </a:ext>
            </a:extLst>
          </p:cNvPr>
          <p:cNvGrpSpPr/>
          <p:nvPr/>
        </p:nvGrpSpPr>
        <p:grpSpPr>
          <a:xfrm>
            <a:off x="3501732" y="2958725"/>
            <a:ext cx="8412643" cy="852619"/>
            <a:chOff x="3977443" y="-1656991"/>
            <a:chExt cx="3108271" cy="786121"/>
          </a:xfrm>
        </p:grpSpPr>
        <p:sp>
          <p:nvSpPr>
            <p:cNvPr id="34" name="矩形: 圆角 6">
              <a:extLst>
                <a:ext uri="{FF2B5EF4-FFF2-40B4-BE49-F238E27FC236}">
                  <a16:creationId xmlns:a16="http://schemas.microsoft.com/office/drawing/2014/main" id="{2981CCAD-DCBA-4C4A-882B-8AA347E128DC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42B9693-3258-4FFA-A7B1-CE9B03911F0C}"/>
                </a:ext>
              </a:extLst>
            </p:cNvPr>
            <p:cNvSpPr txBox="1"/>
            <p:nvPr/>
          </p:nvSpPr>
          <p:spPr>
            <a:xfrm>
              <a:off x="4048545" y="-1490618"/>
              <a:ext cx="2997097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 cần làm hộp để đựng đồ dùng học tập không? </a:t>
              </a:r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7B5E09C-9317-42A2-A39E-889C7AE2196A}"/>
              </a:ext>
            </a:extLst>
          </p:cNvPr>
          <p:cNvGrpSpPr/>
          <p:nvPr/>
        </p:nvGrpSpPr>
        <p:grpSpPr>
          <a:xfrm>
            <a:off x="3531518" y="3990720"/>
            <a:ext cx="8412643" cy="852619"/>
            <a:chOff x="3977443" y="-1656991"/>
            <a:chExt cx="3108271" cy="786121"/>
          </a:xfrm>
        </p:grpSpPr>
        <p:sp>
          <p:nvSpPr>
            <p:cNvPr id="37" name="矩形: 圆角 6">
              <a:extLst>
                <a:ext uri="{FF2B5EF4-FFF2-40B4-BE49-F238E27FC236}">
                  <a16:creationId xmlns:a16="http://schemas.microsoft.com/office/drawing/2014/main" id="{3CAFFD38-BA7F-421E-A1E5-76EFE7005C77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6DC7D00-E8A0-459C-9E15-9D7ED6C1D190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Balô, cặp đi học về để ở đâu? </a:t>
              </a:r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3D87FD6-1169-4B71-8D7C-25CF90B718C8}"/>
              </a:ext>
            </a:extLst>
          </p:cNvPr>
          <p:cNvGrpSpPr/>
          <p:nvPr/>
        </p:nvGrpSpPr>
        <p:grpSpPr>
          <a:xfrm>
            <a:off x="3561304" y="5054511"/>
            <a:ext cx="8412643" cy="1747939"/>
            <a:chOff x="3977443" y="-1656991"/>
            <a:chExt cx="3108271" cy="1090768"/>
          </a:xfrm>
        </p:grpSpPr>
        <p:sp>
          <p:nvSpPr>
            <p:cNvPr id="40" name="矩形: 圆角 6">
              <a:extLst>
                <a:ext uri="{FF2B5EF4-FFF2-40B4-BE49-F238E27FC236}">
                  <a16:creationId xmlns:a16="http://schemas.microsoft.com/office/drawing/2014/main" id="{2862DE7E-64C4-4C41-B71D-01AF18940924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F1D8948-A18E-40A0-B211-E5E3A95DD985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9948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Thời khóa biểu trang trí thế nào và nên dán, treo ở đâu cho dễ thấy?...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80212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60AE2D6-F871-4EB0-84BE-A1D82FADA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24642" y="3905050"/>
            <a:ext cx="2867358" cy="295295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1040F07-71B0-4F9C-A4E5-EE1E82C92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26359" y="3610260"/>
            <a:ext cx="2867358" cy="324606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916032" y="1942241"/>
            <a:ext cx="1878754" cy="382443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DE92251-9090-476B-ABE5-A73C16749C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59649" y="3667703"/>
            <a:ext cx="2873317" cy="31345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E607861-D351-4371-A9A8-27D70B7185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086334" y="3723472"/>
            <a:ext cx="2867358" cy="31328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B38DF2-B6CE-4943-87F9-C5BAA35B56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68243" y="1381486"/>
            <a:ext cx="4986960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528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292</Words>
  <Application>Microsoft Office PowerPoint</Application>
  <PresentationFormat>Widescreen</PresentationFormat>
  <Paragraphs>33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等线</vt:lpstr>
      <vt:lpstr>等线 Light</vt:lpstr>
      <vt:lpstr>微软雅黑</vt:lpstr>
      <vt:lpstr>Amiri</vt:lpstr>
      <vt:lpstr>Arial</vt:lpstr>
      <vt:lpstr>Baloo 2 ExtraBold</vt:lpstr>
      <vt:lpstr>Calibri</vt:lpstr>
      <vt:lpstr>Coiny</vt:lpstr>
      <vt:lpstr>字魂35号-经典雅黑</vt:lpstr>
      <vt:lpstr>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20</cp:revision>
  <dcterms:created xsi:type="dcterms:W3CDTF">2022-08-07T03:46:55Z</dcterms:created>
  <dcterms:modified xsi:type="dcterms:W3CDTF">2024-01-09T01:57:40Z</dcterms:modified>
</cp:coreProperties>
</file>