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62" r:id="rId3"/>
  </p:sldMasterIdLst>
  <p:sldIdLst>
    <p:sldId id="257" r:id="rId4"/>
    <p:sldId id="258" r:id="rId5"/>
    <p:sldId id="259" r:id="rId6"/>
    <p:sldId id="266" r:id="rId7"/>
    <p:sldId id="267" r:id="rId8"/>
    <p:sldId id="263" r:id="rId9"/>
    <p:sldId id="268" r:id="rId10"/>
    <p:sldId id="269" r:id="rId11"/>
    <p:sldId id="271" r:id="rId12"/>
    <p:sldId id="270" r:id="rId13"/>
    <p:sldId id="274" r:id="rId14"/>
    <p:sldId id="264" r:id="rId15"/>
    <p:sldId id="272" r:id="rId16"/>
    <p:sldId id="275" r:id="rId17"/>
    <p:sldId id="273" r:id="rId18"/>
    <p:sldId id="265" r:id="rId19"/>
    <p:sldId id="260" r:id="rId20"/>
    <p:sldId id="261" r:id="rId21"/>
    <p:sldId id="318" r:id="rId22"/>
  </p:sldIdLst>
  <p:sldSz cx="12192000" cy="6858000"/>
  <p:notesSz cx="6858000" cy="9144000"/>
  <p:embeddedFontLst>
    <p:embeddedFont>
      <p:font typeface="等线" panose="02010600030101010101" pitchFamily="2" charset="-122"/>
      <p:regular r:id="rId23"/>
    </p:embeddedFont>
    <p:embeddedFont>
      <p:font typeface="#9Slide07 HoneyCream" pitchFamily="2" charset="0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Cambria" panose="02040503050406030204" pitchFamily="18" charset="0"/>
      <p:regular r:id="rId31"/>
      <p:bold r:id="rId32"/>
      <p:italic r:id="rId33"/>
      <p:boldItalic r:id="rId34"/>
    </p:embeddedFont>
    <p:embeddedFont>
      <p:font typeface="Fredoka One" panose="02000000000000000000" pitchFamily="2" charset="0"/>
      <p:regular r:id="rId35"/>
    </p:embeddedFont>
    <p:embeddedFont>
      <p:font typeface="SVN-Dancing Script" panose="02040603050506020204" pitchFamily="18" charset="0"/>
      <p:regular r:id="rId36"/>
    </p:embeddedFont>
    <p:embeddedFont>
      <p:font typeface="SVN-Newton" panose="02040603050506020204" pitchFamily="18" charset="0"/>
      <p:regular r:id="rId37"/>
    </p:embeddedFont>
    <p:embeddedFont>
      <p:font typeface="SVN-Ready" panose="02040603050506020204" pitchFamily="18" charset="0"/>
      <p:regular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5DDFF"/>
    <a:srgbClr val="F3FCFF"/>
    <a:srgbClr val="79412A"/>
    <a:srgbClr val="34BCB2"/>
    <a:srgbClr val="5C8841"/>
    <a:srgbClr val="EFFAE9"/>
    <a:srgbClr val="C84816"/>
    <a:srgbClr val="7ED3F0"/>
    <a:srgbClr val="211A16"/>
    <a:srgbClr val="7EDC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7" autoAdjust="0"/>
    <p:restoredTop sz="94660"/>
  </p:normalViewPr>
  <p:slideViewPr>
    <p:cSldViewPr snapToGrid="0">
      <p:cViewPr varScale="1">
        <p:scale>
          <a:sx n="78" d="100"/>
          <a:sy n="78" d="100"/>
        </p:scale>
        <p:origin x="78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4.fntdata"/><Relationship Id="rId39" Type="http://schemas.openxmlformats.org/officeDocument/2006/relationships/presProps" Target="presProps.xml"/><Relationship Id="rId21" Type="http://schemas.openxmlformats.org/officeDocument/2006/relationships/slide" Target="slides/slide18.xml"/><Relationship Id="rId34" Type="http://schemas.openxmlformats.org/officeDocument/2006/relationships/font" Target="fonts/font12.fntdata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7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9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DC3BF-135C-F633-8F97-386EA89817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30AF05-1BB6-39E0-3332-9C00580508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DC16CC-1D97-E163-29E8-7DB9E52DD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38521-C227-46FE-9366-83A3D9DF3B7E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FFDA69-D0C3-E6E4-90D8-1CD0247AC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DA87F8-6B75-AB39-941E-8E0B23EE6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3CB44-61BB-4617-B877-9C824AC259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4817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D826C-980C-702A-F812-178A856D9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106CCD-A49B-ABEB-4039-8ABB656DB8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0DDB0D-F95F-260A-819C-8E9828088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38521-C227-46FE-9366-83A3D9DF3B7E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CAF4F3-2C6A-5907-7A30-7DF01E559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F045F1-F272-9D6F-A723-8CE557172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3CB44-61BB-4617-B877-9C824AC259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7867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0CDF247-585B-FAE3-CC9C-29960A03E7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1A0F01-A2A2-4DB8-6DD8-D866C27DAE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A22EB4-4D19-335C-7D9F-4C6CD507C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38521-C227-46FE-9366-83A3D9DF3B7E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4A7408-2B8A-3705-23E5-8FA814A85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A1069F-1BD1-44D6-4C19-D6098E418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3CB44-61BB-4617-B877-9C824AC259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4665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8" name="圆角矩形 7"/>
          <p:cNvSpPr/>
          <p:nvPr userDrawn="1"/>
        </p:nvSpPr>
        <p:spPr>
          <a:xfrm>
            <a:off x="665843" y="562881"/>
            <a:ext cx="10860314" cy="5732236"/>
          </a:xfrm>
          <a:prstGeom prst="roundRect">
            <a:avLst>
              <a:gd name="adj" fmla="val 9577"/>
            </a:avLst>
          </a:prstGeom>
          <a:solidFill>
            <a:schemeClr val="bg1"/>
          </a:solidFill>
          <a:ln w="76200">
            <a:solidFill>
              <a:srgbClr val="79CF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6755BA2B-74EF-5711-F018-5C942F2735BC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21BE39-4B62-946D-8390-94C5EF3EA76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05F4C6-22B5-C5EB-31FB-CD3C4798EB3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8C40D4-A608-00A6-00AA-F562F21D79B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6E9E26-02B3-51E6-B40D-3A16E3E378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AFB970-4380-062C-0E1E-E7C234201946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7F80315-8392-055D-9C75-8A9F4553222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E19131F-E637-94AB-114B-E497EB5A018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F378436-B810-AEF5-EC30-F55540EE1F4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D60F36B-1CA5-0C1B-D019-411FFE9784C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753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70939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252587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297D5-D0C5-AF1F-30B4-D6A235844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B655CA-FE72-AF72-4510-BBB4CDEDB6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5B24D8-303A-67A7-73BB-F1A2D91E1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38521-C227-46FE-9366-83A3D9DF3B7E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89D0C9-0F6F-AFEF-DFDC-682751E25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B03B13-2999-6D10-B6FE-6BCC30B9D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3CB44-61BB-4617-B877-9C824AC259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2285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674186-005D-EB04-BEED-3C40D4192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06727C-3E11-B05A-5E62-BC8F5A9F32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DA13BD-873F-A836-8D4A-E1BCE0ED9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38521-C227-46FE-9366-83A3D9DF3B7E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D79F3B-F288-895B-EBCD-0B0BC6B14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BC2103-F8B2-6709-F6D8-11B55B6FF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3CB44-61BB-4617-B877-9C824AC259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9634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7D5FC-EF2B-D8DD-C431-DD082D536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1002FA-4591-7B2D-708E-6D2E486C43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4825E2-73E5-2B6E-F5B4-9920FC328E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711F78-52AA-00FF-BA82-494462FED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38521-C227-46FE-9366-83A3D9DF3B7E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A7BA6C-D17F-F1E0-21F1-30DAB3984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5D3CDB-18A6-882F-233E-1572FA514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3CB44-61BB-4617-B877-9C824AC259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5971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69C93-4AEE-CB2C-1120-2C1439C1F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586B6C-6144-3B46-6073-4813D30007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930BB1-275A-CF43-A765-26F525A0B9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BB4D4A-A02E-009F-8211-D0B7798877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0241B7-DDA5-D26B-5295-210A03DBD5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980209-266B-4248-7F78-5656E0CB3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38521-C227-46FE-9366-83A3D9DF3B7E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540182-8A7A-90E9-3EA0-CCA97BA82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4ED9AC-AA93-B7E3-9886-C6B54B042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3CB44-61BB-4617-B877-9C824AC259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9126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E34037-DF51-2D60-A266-92A48D197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3E0438-C611-4E9D-5700-6E8963A43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38521-C227-46FE-9366-83A3D9DF3B7E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EA3BFD-EB68-8E0C-6427-B1D553008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A673E6-BCA1-7B6D-D961-D23664EC9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3CB44-61BB-4617-B877-9C824AC259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4565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4D40688-E0EF-5BA3-BDF6-5938D8EB8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38521-C227-46FE-9366-83A3D9DF3B7E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55E2C1-8F0D-DF31-4917-1E7828895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0B3EC8-3E72-CBC4-7FDD-93F4F1163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3CB44-61BB-4617-B877-9C824AC259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6620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6B2AF-3B4B-13AE-FE24-586A69DD2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439733-492C-BAF6-4739-0BC2E839F8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CDEA19-F0DC-0FB4-B87D-35E2836538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EC2185-EC65-FFBE-AD2A-3CC8011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38521-C227-46FE-9366-83A3D9DF3B7E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E15152-A495-2BD4-AB57-653B3D879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AAC800-61A6-507A-27F3-9DEB65D21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3CB44-61BB-4617-B877-9C824AC259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1325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5F03D4-5C8A-BC3A-46DB-503923A8A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EA3BA9D-3A63-7824-2B58-C1EC51DABB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552F22-1C74-6B3C-0469-7FB1E82DD5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7EC488-DDFC-ECB5-F643-D36A74069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38521-C227-46FE-9366-83A3D9DF3B7E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056AB4-1512-7BEA-BE5C-3B336CC14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D767C8-1232-78D4-36E5-C1A6648D6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3CB44-61BB-4617-B877-9C824AC259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9526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7" Type="http://schemas.openxmlformats.org/officeDocument/2006/relationships/image" Target="../media/image4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219CDC9-98C6-CDFC-B911-6B6BB1E5E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0B6692-BAB9-7D76-DC75-D0CDFA32E4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F63D3A-88D8-88D0-E52E-CE683B4E10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338521-C227-46FE-9366-83A3D9DF3B7E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FE7645-0133-200C-35ED-4614EA8CB1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25F6C3-2C3B-A778-3ACE-7B69745CB9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43CB44-61BB-4617-B877-9C824AC2592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4CD8D9AD-B467-9C0C-13C2-F53053D951B4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08B081-4121-F988-FC48-3F57CD4D017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E3CCDDE-46A3-1E9C-FE64-D574CD8BCE2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A497327-AB12-9D32-087B-45AEE418462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11E2651-3268-68C0-0814-20D438BDFC9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2FAB3EAA-4992-6F1C-FFA2-9D932B5B67FB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77A122F-853C-1F17-0131-F9DED10036F6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44ED9D2-5103-D4AC-A404-D17FEAB2538C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1CA8031-8910-6114-1138-F5FB900EE60D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A4F6C0A-FC01-C405-5ADF-66B1D9A9C368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107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593D5269-42CD-5BEA-F1A9-C1961A596FC7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774B8E-13A3-82D9-1AB5-5DA3AB9ECED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5150DDA-9094-90A5-4B34-122FDB2F4B7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110D5F-C4A3-3A52-9339-C1C9A716985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3CD1BF-C42A-9752-DEE0-F8192293D40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32CC50F-AB46-ECF0-DA5D-EA2211966706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643D732-7A5B-C639-AE12-8E3E94CCCDE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E495B4-5D40-7558-4EBD-4C0BB316796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D6E3138-4700-1588-3D56-4274ED2DC5C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2FC6CF6-C6B9-7AF6-5A70-964D6FC0305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591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4267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24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cap="none" spc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40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40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5" y="9963312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157284412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9.png"/><Relationship Id="rId7" Type="http://schemas.openxmlformats.org/officeDocument/2006/relationships/image" Target="../media/image3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9" name="图片 11" descr="588ku_d86e2212d3e726cc7abb62f88b3a8de2_12503752">
            <a:extLst>
              <a:ext uri="{FF2B5EF4-FFF2-40B4-BE49-F238E27FC236}">
                <a16:creationId xmlns:a16="http://schemas.microsoft.com/office/drawing/2014/main" id="{C9B5CF82-A7F7-EB70-FF25-36E82FAB31C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471" t="26223" r="12879" b="20562"/>
          <a:stretch>
            <a:fillRect/>
          </a:stretch>
        </p:blipFill>
        <p:spPr>
          <a:xfrm>
            <a:off x="-83204" y="-1"/>
            <a:ext cx="7673238" cy="487692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935" y="3372509"/>
            <a:ext cx="7030065" cy="341666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1692D3A5-A078-82B1-2A81-A810CB940550}"/>
              </a:ext>
            </a:extLst>
          </p:cNvPr>
          <p:cNvGrpSpPr/>
          <p:nvPr/>
        </p:nvGrpSpPr>
        <p:grpSpPr>
          <a:xfrm>
            <a:off x="6263327" y="1297579"/>
            <a:ext cx="718799" cy="1463133"/>
            <a:chOff x="4632309" y="229806"/>
            <a:chExt cx="718799" cy="1463133"/>
          </a:xfrm>
        </p:grpSpPr>
        <p:pic>
          <p:nvPicPr>
            <p:cNvPr id="14" name="图片 101">
              <a:extLst>
                <a:ext uri="{FF2B5EF4-FFF2-40B4-BE49-F238E27FC236}">
                  <a16:creationId xmlns:a16="http://schemas.microsoft.com/office/drawing/2014/main" id="{8DDEB543-6B3C-9031-AD12-CD309A09B1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9516" t="28071" r="8274" b="-3583"/>
            <a:stretch/>
          </p:blipFill>
          <p:spPr>
            <a:xfrm rot="20886811">
              <a:off x="4632309" y="229806"/>
              <a:ext cx="685725" cy="1382545"/>
            </a:xfrm>
            <a:prstGeom prst="rect">
              <a:avLst/>
            </a:prstGeom>
          </p:spPr>
        </p:pic>
        <p:pic>
          <p:nvPicPr>
            <p:cNvPr id="15" name="图片 102">
              <a:extLst>
                <a:ext uri="{FF2B5EF4-FFF2-40B4-BE49-F238E27FC236}">
                  <a16:creationId xmlns:a16="http://schemas.microsoft.com/office/drawing/2014/main" id="{135110F5-B29B-BE25-CBAB-787059B878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7790" b="24488"/>
            <a:stretch/>
          </p:blipFill>
          <p:spPr>
            <a:xfrm rot="905193">
              <a:off x="4665383" y="310394"/>
              <a:ext cx="685725" cy="1382545"/>
            </a:xfrm>
            <a:prstGeom prst="rect">
              <a:avLst/>
            </a:prstGeom>
          </p:spPr>
        </p:pic>
      </p:grpSp>
      <p:pic>
        <p:nvPicPr>
          <p:cNvPr id="16" name="图片 104">
            <a:extLst>
              <a:ext uri="{FF2B5EF4-FFF2-40B4-BE49-F238E27FC236}">
                <a16:creationId xmlns:a16="http://schemas.microsoft.com/office/drawing/2014/main" id="{42DDA6A8-A3C2-B077-2CBA-280C7FF16A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753" y="-372108"/>
            <a:ext cx="2898406" cy="28984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2FDCA2-6B56-E53C-8B7B-72A45B03EA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36469" y="845506"/>
            <a:ext cx="5102794" cy="7925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37A1C85-B274-C2F6-9535-D1F77A519D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6463" y="1594912"/>
            <a:ext cx="7193903" cy="249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5334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693C883-F1EC-F4E1-0943-562EB1E7A817}"/>
              </a:ext>
            </a:extLst>
          </p:cNvPr>
          <p:cNvGrpSpPr/>
          <p:nvPr/>
        </p:nvGrpSpPr>
        <p:grpSpPr>
          <a:xfrm>
            <a:off x="980902" y="1679171"/>
            <a:ext cx="4971011" cy="4416946"/>
            <a:chOff x="980902" y="1679171"/>
            <a:chExt cx="4971011" cy="4416946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19FDFFC-38F7-8431-3BC7-D594822774A6}"/>
                </a:ext>
              </a:extLst>
            </p:cNvPr>
            <p:cNvSpPr/>
            <p:nvPr/>
          </p:nvSpPr>
          <p:spPr>
            <a:xfrm>
              <a:off x="980902" y="1679171"/>
              <a:ext cx="4971011" cy="4416946"/>
            </a:xfrm>
            <a:prstGeom prst="roundRect">
              <a:avLst/>
            </a:prstGeom>
            <a:solidFill>
              <a:srgbClr val="EFFAE9"/>
            </a:solidFill>
            <a:ln w="19050">
              <a:solidFill>
                <a:srgbClr val="5C884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50396DE-F3F4-AA96-5A5B-3F77A9BE0A03}"/>
                </a:ext>
              </a:extLst>
            </p:cNvPr>
            <p:cNvSpPr txBox="1"/>
            <p:nvPr/>
          </p:nvSpPr>
          <p:spPr>
            <a:xfrm>
              <a:off x="1183525" y="1863508"/>
              <a:ext cx="4565764" cy="41549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vi-VN" sz="2400" b="0" i="0" dirty="0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 Các phương án sắp xếp đồ đạc đúng chỗ:</a:t>
              </a:r>
            </a:p>
            <a:p>
              <a:pPr algn="just"/>
              <a:r>
                <a:rPr lang="vi-VN" sz="2400" b="0" i="0" dirty="0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+ Phân loại đồ đạc theo công dụng: quần, áo, tất, phụ kiện, giày,....</a:t>
              </a:r>
            </a:p>
            <a:p>
              <a:pPr algn="just"/>
              <a:r>
                <a:rPr lang="vi-VN" sz="2400" b="0" i="0" dirty="0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+ Loại bỏ những đồ vật không còn sử dụng.</a:t>
              </a:r>
            </a:p>
            <a:p>
              <a:pPr algn="just"/>
              <a:r>
                <a:rPr lang="vi-VN" sz="2400" b="0" i="0" dirty="0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+ Quy định  khu vực nhất định cho từng nhóm đồ đạc.</a:t>
              </a:r>
            </a:p>
            <a:p>
              <a:pPr algn="just"/>
              <a:r>
                <a:rPr lang="vi-VN" sz="2400" b="0" i="0" dirty="0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+ Sử dụng những vận dụng như tủ, kệ, giỏ,... để xếp gọn đồ đạc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9B936EE-E7F0-D815-83C5-39ED4F982EF4}"/>
              </a:ext>
            </a:extLst>
          </p:cNvPr>
          <p:cNvGrpSpPr/>
          <p:nvPr/>
        </p:nvGrpSpPr>
        <p:grpSpPr>
          <a:xfrm>
            <a:off x="6240089" y="1603003"/>
            <a:ext cx="4971011" cy="4485789"/>
            <a:chOff x="980902" y="1679171"/>
            <a:chExt cx="4971011" cy="4485789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B373CDE1-D404-0EAD-00B4-9284001116D8}"/>
                </a:ext>
              </a:extLst>
            </p:cNvPr>
            <p:cNvSpPr/>
            <p:nvPr/>
          </p:nvSpPr>
          <p:spPr>
            <a:xfrm>
              <a:off x="980902" y="1679171"/>
              <a:ext cx="4971011" cy="4416946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3F9E73C-572F-D211-4D7B-41842426A91D}"/>
                </a:ext>
              </a:extLst>
            </p:cNvPr>
            <p:cNvSpPr txBox="1"/>
            <p:nvPr/>
          </p:nvSpPr>
          <p:spPr>
            <a:xfrm>
              <a:off x="1183525" y="1763755"/>
              <a:ext cx="4565764" cy="44012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vi-VN" sz="2800" b="0" i="0" dirty="0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 </a:t>
              </a:r>
              <a:r>
                <a:rPr lang="en-US" sz="2800" b="0" i="0" dirty="0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- </a:t>
              </a:r>
              <a:r>
                <a:rPr lang="en-US" sz="2800" b="0" i="0" dirty="0" err="1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Các</a:t>
              </a:r>
              <a:r>
                <a:rPr lang="en-US" sz="2800" b="0" i="0" dirty="0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vật</a:t>
              </a:r>
              <a:r>
                <a:rPr lang="en-US" sz="2800" b="0" i="0" dirty="0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dụng</a:t>
              </a:r>
              <a:r>
                <a:rPr lang="en-US" sz="2800" b="0" i="0" dirty="0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giúp</a:t>
              </a:r>
              <a:r>
                <a:rPr lang="en-US" sz="2800" b="0" i="0" dirty="0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em</a:t>
              </a:r>
              <a:r>
                <a:rPr lang="en-US" sz="2800" b="0" i="0" dirty="0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sống</a:t>
              </a:r>
              <a:r>
                <a:rPr lang="en-US" sz="2800" b="0" i="0" dirty="0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ngăn</a:t>
              </a:r>
              <a:r>
                <a:rPr lang="en-US" sz="2800" b="0" i="0" dirty="0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nắp</a:t>
              </a:r>
              <a:r>
                <a:rPr lang="en-US" sz="2800" b="0" i="0" dirty="0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:</a:t>
              </a:r>
            </a:p>
            <a:p>
              <a:pPr algn="just"/>
              <a:r>
                <a:rPr lang="en-US" sz="2800" b="0" i="0" dirty="0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+ </a:t>
              </a:r>
              <a:r>
                <a:rPr lang="en-US" sz="2800" b="0" i="0" dirty="0" err="1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Giá</a:t>
              </a:r>
              <a:r>
                <a:rPr lang="en-US" sz="2800" b="0" i="0" dirty="0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, </a:t>
              </a:r>
              <a:r>
                <a:rPr lang="en-US" sz="2800" b="0" i="0" dirty="0" err="1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kệ</a:t>
              </a:r>
              <a:r>
                <a:rPr lang="en-US" sz="2800" b="0" i="0" dirty="0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đựng</a:t>
              </a:r>
              <a:r>
                <a:rPr lang="en-US" sz="2800" b="0" i="0" dirty="0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sách</a:t>
              </a:r>
              <a:r>
                <a:rPr lang="en-US" sz="2800" b="0" i="0" dirty="0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, </a:t>
              </a:r>
              <a:r>
                <a:rPr lang="en-US" sz="2800" b="0" i="0" dirty="0" err="1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báo</a:t>
              </a:r>
              <a:r>
                <a:rPr lang="en-US" sz="2800" b="0" i="0" dirty="0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,...</a:t>
              </a:r>
            </a:p>
            <a:p>
              <a:pPr algn="just"/>
              <a:r>
                <a:rPr lang="en-US" sz="2800" b="0" i="0" dirty="0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+ </a:t>
              </a:r>
              <a:r>
                <a:rPr lang="en-US" sz="2800" b="0" i="0" dirty="0" err="1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Tủ</a:t>
              </a:r>
              <a:r>
                <a:rPr lang="en-US" sz="2800" b="0" i="0" dirty="0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đựng</a:t>
              </a:r>
              <a:r>
                <a:rPr lang="en-US" sz="2800" b="0" i="0" dirty="0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quần</a:t>
              </a:r>
              <a:r>
                <a:rPr lang="en-US" sz="2800" b="0" i="0" dirty="0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áo</a:t>
              </a:r>
              <a:r>
                <a:rPr lang="en-US" sz="2800" b="0" i="0" dirty="0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, </a:t>
              </a:r>
              <a:r>
                <a:rPr lang="en-US" sz="2800" b="0" i="0" dirty="0" err="1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chăn</a:t>
              </a:r>
              <a:r>
                <a:rPr lang="en-US" sz="2800" b="0" i="0" dirty="0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gối</a:t>
              </a:r>
              <a:r>
                <a:rPr lang="en-US" sz="2800" b="0" i="0" dirty="0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,...</a:t>
              </a:r>
            </a:p>
            <a:p>
              <a:pPr algn="just"/>
              <a:r>
                <a:rPr lang="en-US" sz="2800" b="0" i="0" dirty="0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+ </a:t>
              </a:r>
              <a:r>
                <a:rPr lang="en-US" sz="2800" b="0" i="0" dirty="0" err="1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Hộp</a:t>
              </a:r>
              <a:r>
                <a:rPr lang="en-US" sz="2800" b="0" i="0" dirty="0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giấy</a:t>
              </a:r>
              <a:r>
                <a:rPr lang="en-US" sz="2800" b="0" i="0" dirty="0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đựng</a:t>
              </a:r>
              <a:r>
                <a:rPr lang="en-US" sz="2800" b="0" i="0" dirty="0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giày</a:t>
              </a:r>
              <a:r>
                <a:rPr lang="en-US" sz="2800" b="0" i="0" dirty="0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, </a:t>
              </a:r>
              <a:r>
                <a:rPr lang="en-US" sz="2800" b="0" i="0" dirty="0" err="1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giấy</a:t>
              </a:r>
              <a:r>
                <a:rPr lang="en-US" sz="2800" b="0" i="0" dirty="0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, </a:t>
              </a:r>
              <a:r>
                <a:rPr lang="en-US" sz="2800" b="0" i="0" dirty="0" err="1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đồ</a:t>
              </a:r>
              <a:r>
                <a:rPr lang="en-US" sz="2800" b="0" i="0" dirty="0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dùng</a:t>
              </a:r>
              <a:r>
                <a:rPr lang="en-US" sz="2800" b="0" i="0" dirty="0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ít</a:t>
              </a:r>
              <a:r>
                <a:rPr lang="en-US" sz="2800" b="0" i="0" dirty="0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khi</a:t>
              </a:r>
              <a:r>
                <a:rPr lang="en-US" sz="2800" b="0" i="0" dirty="0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sử</a:t>
              </a:r>
              <a:r>
                <a:rPr lang="en-US" sz="2800" b="0" i="0" dirty="0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dụng</a:t>
              </a:r>
              <a:r>
                <a:rPr lang="en-US" sz="2800" b="0" i="0" dirty="0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,...</a:t>
              </a:r>
            </a:p>
            <a:p>
              <a:pPr algn="just"/>
              <a:r>
                <a:rPr lang="en-US" sz="2800" b="0" i="0" dirty="0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+ </a:t>
              </a:r>
              <a:r>
                <a:rPr lang="en-US" sz="2800" b="0" i="0" dirty="0" err="1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Giỏ</a:t>
              </a:r>
              <a:endParaRPr lang="en-US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</a:endParaRPr>
            </a:p>
            <a:p>
              <a:pPr algn="just"/>
              <a:r>
                <a:rPr lang="en-US" sz="2800" b="0" i="0" dirty="0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+ </a:t>
              </a:r>
              <a:r>
                <a:rPr lang="en-US" sz="2800" b="0" i="0" dirty="0" err="1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Túi</a:t>
              </a:r>
              <a:endParaRPr lang="en-US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</a:endParaRPr>
            </a:p>
            <a:p>
              <a:pPr algn="just"/>
              <a:r>
                <a:rPr lang="en-US" sz="2800" b="0" i="0" dirty="0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+ </a:t>
              </a:r>
              <a:r>
                <a:rPr lang="en-US" sz="2800" b="0" i="0" dirty="0" err="1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Lọ</a:t>
              </a:r>
              <a:endParaRPr lang="en-US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3DA5ABD1-18D8-DDCA-16B9-88EB0C7A7F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4089" y="704265"/>
            <a:ext cx="7212193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9938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4BFCF15-9B6A-9185-4EB0-D9F7CFE90D02}"/>
              </a:ext>
            </a:extLst>
          </p:cNvPr>
          <p:cNvGrpSpPr/>
          <p:nvPr/>
        </p:nvGrpSpPr>
        <p:grpSpPr>
          <a:xfrm>
            <a:off x="1906621" y="2104829"/>
            <a:ext cx="8080845" cy="3433606"/>
            <a:chOff x="2045574" y="2200837"/>
            <a:chExt cx="8168469" cy="3499572"/>
          </a:xfrm>
        </p:grpSpPr>
        <p:grpSp>
          <p:nvGrpSpPr>
            <p:cNvPr id="3" name="组合 26">
              <a:extLst>
                <a:ext uri="{FF2B5EF4-FFF2-40B4-BE49-F238E27FC236}">
                  <a16:creationId xmlns:a16="http://schemas.microsoft.com/office/drawing/2014/main" id="{6677C51A-3ABB-9D13-ACBD-F4984E109096}"/>
                </a:ext>
              </a:extLst>
            </p:cNvPr>
            <p:cNvGrpSpPr/>
            <p:nvPr/>
          </p:nvGrpSpPr>
          <p:grpSpPr>
            <a:xfrm>
              <a:off x="2045574" y="2200837"/>
              <a:ext cx="8168469" cy="3499572"/>
              <a:chOff x="-7927330" y="-4954585"/>
              <a:chExt cx="9902260" cy="5268685"/>
            </a:xfrm>
          </p:grpSpPr>
          <p:sp>
            <p:nvSpPr>
              <p:cNvPr id="5" name="任意多边形 43">
                <a:extLst>
                  <a:ext uri="{FF2B5EF4-FFF2-40B4-BE49-F238E27FC236}">
                    <a16:creationId xmlns:a16="http://schemas.microsoft.com/office/drawing/2014/main" id="{39FFD36F-3DC8-88B1-DADF-58769C756997}"/>
                  </a:ext>
                </a:extLst>
              </p:cNvPr>
              <p:cNvSpPr/>
              <p:nvPr/>
            </p:nvSpPr>
            <p:spPr>
              <a:xfrm>
                <a:off x="-7927330" y="-4954585"/>
                <a:ext cx="9902260" cy="5268685"/>
              </a:xfrm>
              <a:custGeom>
                <a:avLst/>
                <a:gdLst>
                  <a:gd name="connsiteX0" fmla="*/ 152243 w 10553239"/>
                  <a:gd name="connsiteY0" fmla="*/ 28014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20" fmla="*/ 152243 w 10553239"/>
                  <a:gd name="connsiteY20" fmla="*/ 2801412 h 5781900"/>
                  <a:gd name="connsiteX0" fmla="*/ 152243 w 10553239"/>
                  <a:gd name="connsiteY0" fmla="*/ 34110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20031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9699 w 10554238"/>
                  <a:gd name="connsiteY0" fmla="*/ 3730326 h 5781900"/>
                  <a:gd name="connsiteX1" fmla="*/ 182270 w 10554238"/>
                  <a:gd name="connsiteY1" fmla="*/ 2743355 h 5781900"/>
                  <a:gd name="connsiteX2" fmla="*/ 182270 w 10554238"/>
                  <a:gd name="connsiteY2" fmla="*/ 2003126 h 5781900"/>
                  <a:gd name="connsiteX3" fmla="*/ 8099 w 10554238"/>
                  <a:gd name="connsiteY3" fmla="*/ 1277412 h 5781900"/>
                  <a:gd name="connsiteX4" fmla="*/ 458042 w 10554238"/>
                  <a:gd name="connsiteY4" fmla="*/ 450098 h 5781900"/>
                  <a:gd name="connsiteX5" fmla="*/ 1706270 w 10554238"/>
                  <a:gd name="connsiteY5" fmla="*/ 101755 h 5781900"/>
                  <a:gd name="connsiteX6" fmla="*/ 3375413 w 10554238"/>
                  <a:gd name="connsiteY6" fmla="*/ 290441 h 5781900"/>
                  <a:gd name="connsiteX7" fmla="*/ 6365356 w 10554238"/>
                  <a:gd name="connsiteY7" fmla="*/ 290441 h 5781900"/>
                  <a:gd name="connsiteX8" fmla="*/ 8455413 w 10554238"/>
                  <a:gd name="connsiteY8" fmla="*/ 155 h 5781900"/>
                  <a:gd name="connsiteX9" fmla="*/ 9834270 w 10554238"/>
                  <a:gd name="connsiteY9" fmla="*/ 333984 h 5781900"/>
                  <a:gd name="connsiteX10" fmla="*/ 10530956 w 10554238"/>
                  <a:gd name="connsiteY10" fmla="*/ 1596726 h 5781900"/>
                  <a:gd name="connsiteX11" fmla="*/ 10371299 w 10554238"/>
                  <a:gd name="connsiteY11" fmla="*/ 2903012 h 5781900"/>
                  <a:gd name="connsiteX12" fmla="*/ 10197128 w 10554238"/>
                  <a:gd name="connsiteY12" fmla="*/ 3977069 h 5781900"/>
                  <a:gd name="connsiteX13" fmla="*/ 10051985 w 10554238"/>
                  <a:gd name="connsiteY13" fmla="*/ 5689755 h 5781900"/>
                  <a:gd name="connsiteX14" fmla="*/ 7062042 w 10554238"/>
                  <a:gd name="connsiteY14" fmla="*/ 5530098 h 5781900"/>
                  <a:gd name="connsiteX15" fmla="*/ 5407413 w 10554238"/>
                  <a:gd name="connsiteY15" fmla="*/ 5355926 h 5781900"/>
                  <a:gd name="connsiteX16" fmla="*/ 3172213 w 10554238"/>
                  <a:gd name="connsiteY16" fmla="*/ 5559126 h 5781900"/>
                  <a:gd name="connsiteX17" fmla="*/ 1880442 w 10554238"/>
                  <a:gd name="connsiteY17" fmla="*/ 5675241 h 5781900"/>
                  <a:gd name="connsiteX18" fmla="*/ 341928 w 10554238"/>
                  <a:gd name="connsiteY18" fmla="*/ 5268841 h 5781900"/>
                  <a:gd name="connsiteX19" fmla="*/ 109699 w 10554238"/>
                  <a:gd name="connsiteY19" fmla="*/ 3730326 h 5781900"/>
                  <a:gd name="connsiteX0" fmla="*/ 108701 w 10553240"/>
                  <a:gd name="connsiteY0" fmla="*/ 3730326 h 5781900"/>
                  <a:gd name="connsiteX1" fmla="*/ 181272 w 10553240"/>
                  <a:gd name="connsiteY1" fmla="*/ 2743355 h 5781900"/>
                  <a:gd name="connsiteX2" fmla="*/ 181272 w 10553240"/>
                  <a:gd name="connsiteY2" fmla="*/ 2003126 h 5781900"/>
                  <a:gd name="connsiteX3" fmla="*/ 7101 w 10553240"/>
                  <a:gd name="connsiteY3" fmla="*/ 1181844 h 5781900"/>
                  <a:gd name="connsiteX4" fmla="*/ 457044 w 10553240"/>
                  <a:gd name="connsiteY4" fmla="*/ 450098 h 5781900"/>
                  <a:gd name="connsiteX5" fmla="*/ 1705272 w 10553240"/>
                  <a:gd name="connsiteY5" fmla="*/ 101755 h 5781900"/>
                  <a:gd name="connsiteX6" fmla="*/ 3374415 w 10553240"/>
                  <a:gd name="connsiteY6" fmla="*/ 290441 h 5781900"/>
                  <a:gd name="connsiteX7" fmla="*/ 6364358 w 10553240"/>
                  <a:gd name="connsiteY7" fmla="*/ 290441 h 5781900"/>
                  <a:gd name="connsiteX8" fmla="*/ 8454415 w 10553240"/>
                  <a:gd name="connsiteY8" fmla="*/ 155 h 5781900"/>
                  <a:gd name="connsiteX9" fmla="*/ 9833272 w 10553240"/>
                  <a:gd name="connsiteY9" fmla="*/ 333984 h 5781900"/>
                  <a:gd name="connsiteX10" fmla="*/ 10529958 w 10553240"/>
                  <a:gd name="connsiteY10" fmla="*/ 1596726 h 5781900"/>
                  <a:gd name="connsiteX11" fmla="*/ 10370301 w 10553240"/>
                  <a:gd name="connsiteY11" fmla="*/ 2903012 h 5781900"/>
                  <a:gd name="connsiteX12" fmla="*/ 10196130 w 10553240"/>
                  <a:gd name="connsiteY12" fmla="*/ 3977069 h 5781900"/>
                  <a:gd name="connsiteX13" fmla="*/ 10050987 w 10553240"/>
                  <a:gd name="connsiteY13" fmla="*/ 5689755 h 5781900"/>
                  <a:gd name="connsiteX14" fmla="*/ 7061044 w 10553240"/>
                  <a:gd name="connsiteY14" fmla="*/ 5530098 h 5781900"/>
                  <a:gd name="connsiteX15" fmla="*/ 5406415 w 10553240"/>
                  <a:gd name="connsiteY15" fmla="*/ 5355926 h 5781900"/>
                  <a:gd name="connsiteX16" fmla="*/ 3171215 w 10553240"/>
                  <a:gd name="connsiteY16" fmla="*/ 5559126 h 5781900"/>
                  <a:gd name="connsiteX17" fmla="*/ 1879444 w 10553240"/>
                  <a:gd name="connsiteY17" fmla="*/ 5675241 h 5781900"/>
                  <a:gd name="connsiteX18" fmla="*/ 340930 w 10553240"/>
                  <a:gd name="connsiteY18" fmla="*/ 5268841 h 5781900"/>
                  <a:gd name="connsiteX19" fmla="*/ 108701 w 1055324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372861 w 10469057"/>
                  <a:gd name="connsiteY3" fmla="*/ 450098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144180 w 10469057"/>
                  <a:gd name="connsiteY2" fmla="*/ 848300 h 5781900"/>
                  <a:gd name="connsiteX3" fmla="*/ 1621089 w 10469057"/>
                  <a:gd name="connsiteY3" fmla="*/ 101755 h 5781900"/>
                  <a:gd name="connsiteX4" fmla="*/ 3290232 w 10469057"/>
                  <a:gd name="connsiteY4" fmla="*/ 290441 h 5781900"/>
                  <a:gd name="connsiteX5" fmla="*/ 6280175 w 10469057"/>
                  <a:gd name="connsiteY5" fmla="*/ 290441 h 5781900"/>
                  <a:gd name="connsiteX6" fmla="*/ 8370232 w 10469057"/>
                  <a:gd name="connsiteY6" fmla="*/ 155 h 5781900"/>
                  <a:gd name="connsiteX7" fmla="*/ 9749089 w 10469057"/>
                  <a:gd name="connsiteY7" fmla="*/ 333984 h 5781900"/>
                  <a:gd name="connsiteX8" fmla="*/ 10445775 w 10469057"/>
                  <a:gd name="connsiteY8" fmla="*/ 1596726 h 5781900"/>
                  <a:gd name="connsiteX9" fmla="*/ 10286118 w 10469057"/>
                  <a:gd name="connsiteY9" fmla="*/ 2903012 h 5781900"/>
                  <a:gd name="connsiteX10" fmla="*/ 10111947 w 10469057"/>
                  <a:gd name="connsiteY10" fmla="*/ 3977069 h 5781900"/>
                  <a:gd name="connsiteX11" fmla="*/ 9966804 w 10469057"/>
                  <a:gd name="connsiteY11" fmla="*/ 5689755 h 5781900"/>
                  <a:gd name="connsiteX12" fmla="*/ 6976861 w 10469057"/>
                  <a:gd name="connsiteY12" fmla="*/ 5530098 h 5781900"/>
                  <a:gd name="connsiteX13" fmla="*/ 5322232 w 10469057"/>
                  <a:gd name="connsiteY13" fmla="*/ 5355926 h 5781900"/>
                  <a:gd name="connsiteX14" fmla="*/ 3087032 w 10469057"/>
                  <a:gd name="connsiteY14" fmla="*/ 5559126 h 5781900"/>
                  <a:gd name="connsiteX15" fmla="*/ 1795261 w 10469057"/>
                  <a:gd name="connsiteY15" fmla="*/ 5675241 h 5781900"/>
                  <a:gd name="connsiteX16" fmla="*/ 256747 w 10469057"/>
                  <a:gd name="connsiteY16" fmla="*/ 5268841 h 5781900"/>
                  <a:gd name="connsiteX17" fmla="*/ 24518 w 10469057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20167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50658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182758 w 10395068"/>
                  <a:gd name="connsiteY0" fmla="*/ 5268841 h 5781900"/>
                  <a:gd name="connsiteX1" fmla="*/ 129818 w 10395068"/>
                  <a:gd name="connsiteY1" fmla="*/ 2807068 h 5781900"/>
                  <a:gd name="connsiteX2" fmla="*/ 100682 w 10395068"/>
                  <a:gd name="connsiteY2" fmla="*/ 848300 h 5781900"/>
                  <a:gd name="connsiteX3" fmla="*/ 1547100 w 10395068"/>
                  <a:gd name="connsiteY3" fmla="*/ 101755 h 5781900"/>
                  <a:gd name="connsiteX4" fmla="*/ 3216243 w 10395068"/>
                  <a:gd name="connsiteY4" fmla="*/ 290441 h 5781900"/>
                  <a:gd name="connsiteX5" fmla="*/ 6206186 w 10395068"/>
                  <a:gd name="connsiteY5" fmla="*/ 290441 h 5781900"/>
                  <a:gd name="connsiteX6" fmla="*/ 8296243 w 10395068"/>
                  <a:gd name="connsiteY6" fmla="*/ 155 h 5781900"/>
                  <a:gd name="connsiteX7" fmla="*/ 9675100 w 10395068"/>
                  <a:gd name="connsiteY7" fmla="*/ 333984 h 5781900"/>
                  <a:gd name="connsiteX8" fmla="*/ 10371786 w 10395068"/>
                  <a:gd name="connsiteY8" fmla="*/ 1596726 h 5781900"/>
                  <a:gd name="connsiteX9" fmla="*/ 10212129 w 10395068"/>
                  <a:gd name="connsiteY9" fmla="*/ 2903012 h 5781900"/>
                  <a:gd name="connsiteX10" fmla="*/ 10037958 w 10395068"/>
                  <a:gd name="connsiteY10" fmla="*/ 3977069 h 5781900"/>
                  <a:gd name="connsiteX11" fmla="*/ 9892815 w 10395068"/>
                  <a:gd name="connsiteY11" fmla="*/ 5689755 h 5781900"/>
                  <a:gd name="connsiteX12" fmla="*/ 6902872 w 10395068"/>
                  <a:gd name="connsiteY12" fmla="*/ 5530098 h 5781900"/>
                  <a:gd name="connsiteX13" fmla="*/ 5248243 w 10395068"/>
                  <a:gd name="connsiteY13" fmla="*/ 5355926 h 5781900"/>
                  <a:gd name="connsiteX14" fmla="*/ 3013043 w 10395068"/>
                  <a:gd name="connsiteY14" fmla="*/ 5559126 h 5781900"/>
                  <a:gd name="connsiteX15" fmla="*/ 1721272 w 10395068"/>
                  <a:gd name="connsiteY15" fmla="*/ 5675241 h 5781900"/>
                  <a:gd name="connsiteX16" fmla="*/ 182758 w 10395068"/>
                  <a:gd name="connsiteY16" fmla="*/ 5268841 h 5781900"/>
                  <a:gd name="connsiteX0" fmla="*/ 166990 w 10394547"/>
                  <a:gd name="connsiteY0" fmla="*/ 5157345 h 5781900"/>
                  <a:gd name="connsiteX1" fmla="*/ 129297 w 10394547"/>
                  <a:gd name="connsiteY1" fmla="*/ 2807068 h 5781900"/>
                  <a:gd name="connsiteX2" fmla="*/ 100161 w 10394547"/>
                  <a:gd name="connsiteY2" fmla="*/ 848300 h 5781900"/>
                  <a:gd name="connsiteX3" fmla="*/ 1546579 w 10394547"/>
                  <a:gd name="connsiteY3" fmla="*/ 101755 h 5781900"/>
                  <a:gd name="connsiteX4" fmla="*/ 3215722 w 10394547"/>
                  <a:gd name="connsiteY4" fmla="*/ 290441 h 5781900"/>
                  <a:gd name="connsiteX5" fmla="*/ 6205665 w 10394547"/>
                  <a:gd name="connsiteY5" fmla="*/ 290441 h 5781900"/>
                  <a:gd name="connsiteX6" fmla="*/ 8295722 w 10394547"/>
                  <a:gd name="connsiteY6" fmla="*/ 155 h 5781900"/>
                  <a:gd name="connsiteX7" fmla="*/ 9674579 w 10394547"/>
                  <a:gd name="connsiteY7" fmla="*/ 333984 h 5781900"/>
                  <a:gd name="connsiteX8" fmla="*/ 10371265 w 10394547"/>
                  <a:gd name="connsiteY8" fmla="*/ 1596726 h 5781900"/>
                  <a:gd name="connsiteX9" fmla="*/ 10211608 w 10394547"/>
                  <a:gd name="connsiteY9" fmla="*/ 2903012 h 5781900"/>
                  <a:gd name="connsiteX10" fmla="*/ 10037437 w 10394547"/>
                  <a:gd name="connsiteY10" fmla="*/ 3977069 h 5781900"/>
                  <a:gd name="connsiteX11" fmla="*/ 9892294 w 10394547"/>
                  <a:gd name="connsiteY11" fmla="*/ 5689755 h 5781900"/>
                  <a:gd name="connsiteX12" fmla="*/ 6902351 w 10394547"/>
                  <a:gd name="connsiteY12" fmla="*/ 5530098 h 5781900"/>
                  <a:gd name="connsiteX13" fmla="*/ 5247722 w 10394547"/>
                  <a:gd name="connsiteY13" fmla="*/ 5355926 h 5781900"/>
                  <a:gd name="connsiteX14" fmla="*/ 3012522 w 10394547"/>
                  <a:gd name="connsiteY14" fmla="*/ 5559126 h 5781900"/>
                  <a:gd name="connsiteX15" fmla="*/ 1720751 w 10394547"/>
                  <a:gd name="connsiteY15" fmla="*/ 5675241 h 5781900"/>
                  <a:gd name="connsiteX16" fmla="*/ 166990 w 10394547"/>
                  <a:gd name="connsiteY16" fmla="*/ 5157345 h 5781900"/>
                  <a:gd name="connsiteX0" fmla="*/ 172974 w 10400531"/>
                  <a:gd name="connsiteY0" fmla="*/ 5157345 h 5781900"/>
                  <a:gd name="connsiteX1" fmla="*/ 135281 w 10400531"/>
                  <a:gd name="connsiteY1" fmla="*/ 2807068 h 5781900"/>
                  <a:gd name="connsiteX2" fmla="*/ 106145 w 10400531"/>
                  <a:gd name="connsiteY2" fmla="*/ 848300 h 5781900"/>
                  <a:gd name="connsiteX3" fmla="*/ 1552563 w 10400531"/>
                  <a:gd name="connsiteY3" fmla="*/ 101755 h 5781900"/>
                  <a:gd name="connsiteX4" fmla="*/ 3221706 w 10400531"/>
                  <a:gd name="connsiteY4" fmla="*/ 290441 h 5781900"/>
                  <a:gd name="connsiteX5" fmla="*/ 6211649 w 10400531"/>
                  <a:gd name="connsiteY5" fmla="*/ 290441 h 5781900"/>
                  <a:gd name="connsiteX6" fmla="*/ 8301706 w 10400531"/>
                  <a:gd name="connsiteY6" fmla="*/ 155 h 5781900"/>
                  <a:gd name="connsiteX7" fmla="*/ 9680563 w 10400531"/>
                  <a:gd name="connsiteY7" fmla="*/ 333984 h 5781900"/>
                  <a:gd name="connsiteX8" fmla="*/ 10377249 w 10400531"/>
                  <a:gd name="connsiteY8" fmla="*/ 1596726 h 5781900"/>
                  <a:gd name="connsiteX9" fmla="*/ 10217592 w 10400531"/>
                  <a:gd name="connsiteY9" fmla="*/ 2903012 h 5781900"/>
                  <a:gd name="connsiteX10" fmla="*/ 10043421 w 10400531"/>
                  <a:gd name="connsiteY10" fmla="*/ 3977069 h 5781900"/>
                  <a:gd name="connsiteX11" fmla="*/ 9898278 w 10400531"/>
                  <a:gd name="connsiteY11" fmla="*/ 5689755 h 5781900"/>
                  <a:gd name="connsiteX12" fmla="*/ 6908335 w 10400531"/>
                  <a:gd name="connsiteY12" fmla="*/ 5530098 h 5781900"/>
                  <a:gd name="connsiteX13" fmla="*/ 5253706 w 10400531"/>
                  <a:gd name="connsiteY13" fmla="*/ 5355926 h 5781900"/>
                  <a:gd name="connsiteX14" fmla="*/ 3018506 w 10400531"/>
                  <a:gd name="connsiteY14" fmla="*/ 5559126 h 5781900"/>
                  <a:gd name="connsiteX15" fmla="*/ 1726735 w 10400531"/>
                  <a:gd name="connsiteY15" fmla="*/ 5675241 h 5781900"/>
                  <a:gd name="connsiteX16" fmla="*/ 172974 w 10400531"/>
                  <a:gd name="connsiteY16" fmla="*/ 5157345 h 5781900"/>
                  <a:gd name="connsiteX0" fmla="*/ 221145 w 10448702"/>
                  <a:gd name="connsiteY0" fmla="*/ 5157345 h 5781900"/>
                  <a:gd name="connsiteX1" fmla="*/ 183452 w 10448702"/>
                  <a:gd name="connsiteY1" fmla="*/ 2807068 h 5781900"/>
                  <a:gd name="connsiteX2" fmla="*/ 154316 w 10448702"/>
                  <a:gd name="connsiteY2" fmla="*/ 848300 h 5781900"/>
                  <a:gd name="connsiteX3" fmla="*/ 1600734 w 10448702"/>
                  <a:gd name="connsiteY3" fmla="*/ 101755 h 5781900"/>
                  <a:gd name="connsiteX4" fmla="*/ 3269877 w 10448702"/>
                  <a:gd name="connsiteY4" fmla="*/ 290441 h 5781900"/>
                  <a:gd name="connsiteX5" fmla="*/ 6259820 w 10448702"/>
                  <a:gd name="connsiteY5" fmla="*/ 290441 h 5781900"/>
                  <a:gd name="connsiteX6" fmla="*/ 8349877 w 10448702"/>
                  <a:gd name="connsiteY6" fmla="*/ 155 h 5781900"/>
                  <a:gd name="connsiteX7" fmla="*/ 9728734 w 10448702"/>
                  <a:gd name="connsiteY7" fmla="*/ 333984 h 5781900"/>
                  <a:gd name="connsiteX8" fmla="*/ 10425420 w 10448702"/>
                  <a:gd name="connsiteY8" fmla="*/ 1596726 h 5781900"/>
                  <a:gd name="connsiteX9" fmla="*/ 10265763 w 10448702"/>
                  <a:gd name="connsiteY9" fmla="*/ 2903012 h 5781900"/>
                  <a:gd name="connsiteX10" fmla="*/ 10091592 w 10448702"/>
                  <a:gd name="connsiteY10" fmla="*/ 3977069 h 5781900"/>
                  <a:gd name="connsiteX11" fmla="*/ 9946449 w 10448702"/>
                  <a:gd name="connsiteY11" fmla="*/ 5689755 h 5781900"/>
                  <a:gd name="connsiteX12" fmla="*/ 6956506 w 10448702"/>
                  <a:gd name="connsiteY12" fmla="*/ 5530098 h 5781900"/>
                  <a:gd name="connsiteX13" fmla="*/ 5301877 w 10448702"/>
                  <a:gd name="connsiteY13" fmla="*/ 5355926 h 5781900"/>
                  <a:gd name="connsiteX14" fmla="*/ 3066677 w 10448702"/>
                  <a:gd name="connsiteY14" fmla="*/ 5559126 h 5781900"/>
                  <a:gd name="connsiteX15" fmla="*/ 221145 w 10448702"/>
                  <a:gd name="connsiteY15" fmla="*/ 5157345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401070" h="5781900">
                    <a:moveTo>
                      <a:pt x="356458" y="5396267"/>
                    </a:moveTo>
                    <a:cubicBezTo>
                      <a:pt x="-124079" y="4937591"/>
                      <a:pt x="177449" y="3565062"/>
                      <a:pt x="135820" y="2807068"/>
                    </a:cubicBezTo>
                    <a:cubicBezTo>
                      <a:pt x="94191" y="2049074"/>
                      <a:pt x="-129530" y="1299185"/>
                      <a:pt x="106684" y="848300"/>
                    </a:cubicBezTo>
                    <a:cubicBezTo>
                      <a:pt x="342898" y="397415"/>
                      <a:pt x="1033842" y="194732"/>
                      <a:pt x="1553102" y="101755"/>
                    </a:cubicBezTo>
                    <a:cubicBezTo>
                      <a:pt x="2072362" y="8779"/>
                      <a:pt x="2445731" y="258993"/>
                      <a:pt x="3222245" y="290441"/>
                    </a:cubicBezTo>
                    <a:cubicBezTo>
                      <a:pt x="3998759" y="321889"/>
                      <a:pt x="5365521" y="338822"/>
                      <a:pt x="6212188" y="290441"/>
                    </a:cubicBezTo>
                    <a:cubicBezTo>
                      <a:pt x="7058855" y="242060"/>
                      <a:pt x="7724093" y="-7102"/>
                      <a:pt x="8302245" y="155"/>
                    </a:cubicBezTo>
                    <a:cubicBezTo>
                      <a:pt x="8880397" y="7412"/>
                      <a:pt x="9335178" y="67889"/>
                      <a:pt x="9681102" y="333984"/>
                    </a:cubicBezTo>
                    <a:cubicBezTo>
                      <a:pt x="10027026" y="600079"/>
                      <a:pt x="10288283" y="1168555"/>
                      <a:pt x="10377788" y="1596726"/>
                    </a:cubicBezTo>
                    <a:cubicBezTo>
                      <a:pt x="10467293" y="2024897"/>
                      <a:pt x="10273769" y="2506288"/>
                      <a:pt x="10218131" y="2903012"/>
                    </a:cubicBezTo>
                    <a:cubicBezTo>
                      <a:pt x="10162493" y="3299736"/>
                      <a:pt x="10097179" y="3512612"/>
                      <a:pt x="10043960" y="3977069"/>
                    </a:cubicBezTo>
                    <a:cubicBezTo>
                      <a:pt x="9990741" y="4441526"/>
                      <a:pt x="10421331" y="5430917"/>
                      <a:pt x="9898817" y="5689755"/>
                    </a:cubicBezTo>
                    <a:cubicBezTo>
                      <a:pt x="9376303" y="5948593"/>
                      <a:pt x="7682969" y="5585736"/>
                      <a:pt x="6908874" y="5530098"/>
                    </a:cubicBezTo>
                    <a:cubicBezTo>
                      <a:pt x="6134779" y="5474460"/>
                      <a:pt x="5902550" y="5351088"/>
                      <a:pt x="5254245" y="5355926"/>
                    </a:cubicBezTo>
                    <a:cubicBezTo>
                      <a:pt x="4605940" y="5360764"/>
                      <a:pt x="3835343" y="5552403"/>
                      <a:pt x="3019045" y="5559126"/>
                    </a:cubicBezTo>
                    <a:cubicBezTo>
                      <a:pt x="2202747" y="5565849"/>
                      <a:pt x="1218131" y="5759375"/>
                      <a:pt x="356458" y="5396267"/>
                    </a:cubicBezTo>
                    <a:close/>
                  </a:path>
                </a:pathLst>
              </a:custGeom>
              <a:gradFill>
                <a:gsLst>
                  <a:gs pos="84000">
                    <a:srgbClr val="34BCB2"/>
                  </a:gs>
                  <a:gs pos="38500">
                    <a:srgbClr val="FFCE45"/>
                  </a:gs>
                  <a:gs pos="17000">
                    <a:srgbClr val="34BCB2"/>
                  </a:gs>
                  <a:gs pos="71000">
                    <a:srgbClr val="FFCE45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6" name="任意多边形 44">
                <a:extLst>
                  <a:ext uri="{FF2B5EF4-FFF2-40B4-BE49-F238E27FC236}">
                    <a16:creationId xmlns:a16="http://schemas.microsoft.com/office/drawing/2014/main" id="{52E289ED-260B-7B0A-FD9A-9A3872EB0D36}"/>
                  </a:ext>
                </a:extLst>
              </p:cNvPr>
              <p:cNvSpPr/>
              <p:nvPr/>
            </p:nvSpPr>
            <p:spPr>
              <a:xfrm>
                <a:off x="-7496758" y="-4618883"/>
                <a:ext cx="9233127" cy="4698505"/>
              </a:xfrm>
              <a:custGeom>
                <a:avLst/>
                <a:gdLst>
                  <a:gd name="connsiteX0" fmla="*/ 152243 w 10553239"/>
                  <a:gd name="connsiteY0" fmla="*/ 28014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20" fmla="*/ 152243 w 10553239"/>
                  <a:gd name="connsiteY20" fmla="*/ 2801412 h 5781900"/>
                  <a:gd name="connsiteX0" fmla="*/ 152243 w 10553239"/>
                  <a:gd name="connsiteY0" fmla="*/ 34110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20031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9699 w 10554238"/>
                  <a:gd name="connsiteY0" fmla="*/ 3730326 h 5781900"/>
                  <a:gd name="connsiteX1" fmla="*/ 182270 w 10554238"/>
                  <a:gd name="connsiteY1" fmla="*/ 2743355 h 5781900"/>
                  <a:gd name="connsiteX2" fmla="*/ 182270 w 10554238"/>
                  <a:gd name="connsiteY2" fmla="*/ 2003126 h 5781900"/>
                  <a:gd name="connsiteX3" fmla="*/ 8099 w 10554238"/>
                  <a:gd name="connsiteY3" fmla="*/ 1277412 h 5781900"/>
                  <a:gd name="connsiteX4" fmla="*/ 458042 w 10554238"/>
                  <a:gd name="connsiteY4" fmla="*/ 450098 h 5781900"/>
                  <a:gd name="connsiteX5" fmla="*/ 1706270 w 10554238"/>
                  <a:gd name="connsiteY5" fmla="*/ 101755 h 5781900"/>
                  <a:gd name="connsiteX6" fmla="*/ 3375413 w 10554238"/>
                  <a:gd name="connsiteY6" fmla="*/ 290441 h 5781900"/>
                  <a:gd name="connsiteX7" fmla="*/ 6365356 w 10554238"/>
                  <a:gd name="connsiteY7" fmla="*/ 290441 h 5781900"/>
                  <a:gd name="connsiteX8" fmla="*/ 8455413 w 10554238"/>
                  <a:gd name="connsiteY8" fmla="*/ 155 h 5781900"/>
                  <a:gd name="connsiteX9" fmla="*/ 9834270 w 10554238"/>
                  <a:gd name="connsiteY9" fmla="*/ 333984 h 5781900"/>
                  <a:gd name="connsiteX10" fmla="*/ 10530956 w 10554238"/>
                  <a:gd name="connsiteY10" fmla="*/ 1596726 h 5781900"/>
                  <a:gd name="connsiteX11" fmla="*/ 10371299 w 10554238"/>
                  <a:gd name="connsiteY11" fmla="*/ 2903012 h 5781900"/>
                  <a:gd name="connsiteX12" fmla="*/ 10197128 w 10554238"/>
                  <a:gd name="connsiteY12" fmla="*/ 3977069 h 5781900"/>
                  <a:gd name="connsiteX13" fmla="*/ 10051985 w 10554238"/>
                  <a:gd name="connsiteY13" fmla="*/ 5689755 h 5781900"/>
                  <a:gd name="connsiteX14" fmla="*/ 7062042 w 10554238"/>
                  <a:gd name="connsiteY14" fmla="*/ 5530098 h 5781900"/>
                  <a:gd name="connsiteX15" fmla="*/ 5407413 w 10554238"/>
                  <a:gd name="connsiteY15" fmla="*/ 5355926 h 5781900"/>
                  <a:gd name="connsiteX16" fmla="*/ 3172213 w 10554238"/>
                  <a:gd name="connsiteY16" fmla="*/ 5559126 h 5781900"/>
                  <a:gd name="connsiteX17" fmla="*/ 1880442 w 10554238"/>
                  <a:gd name="connsiteY17" fmla="*/ 5675241 h 5781900"/>
                  <a:gd name="connsiteX18" fmla="*/ 341928 w 10554238"/>
                  <a:gd name="connsiteY18" fmla="*/ 5268841 h 5781900"/>
                  <a:gd name="connsiteX19" fmla="*/ 109699 w 10554238"/>
                  <a:gd name="connsiteY19" fmla="*/ 3730326 h 5781900"/>
                  <a:gd name="connsiteX0" fmla="*/ 108701 w 10553240"/>
                  <a:gd name="connsiteY0" fmla="*/ 3730326 h 5781900"/>
                  <a:gd name="connsiteX1" fmla="*/ 181272 w 10553240"/>
                  <a:gd name="connsiteY1" fmla="*/ 2743355 h 5781900"/>
                  <a:gd name="connsiteX2" fmla="*/ 181272 w 10553240"/>
                  <a:gd name="connsiteY2" fmla="*/ 2003126 h 5781900"/>
                  <a:gd name="connsiteX3" fmla="*/ 7101 w 10553240"/>
                  <a:gd name="connsiteY3" fmla="*/ 1181844 h 5781900"/>
                  <a:gd name="connsiteX4" fmla="*/ 457044 w 10553240"/>
                  <a:gd name="connsiteY4" fmla="*/ 450098 h 5781900"/>
                  <a:gd name="connsiteX5" fmla="*/ 1705272 w 10553240"/>
                  <a:gd name="connsiteY5" fmla="*/ 101755 h 5781900"/>
                  <a:gd name="connsiteX6" fmla="*/ 3374415 w 10553240"/>
                  <a:gd name="connsiteY6" fmla="*/ 290441 h 5781900"/>
                  <a:gd name="connsiteX7" fmla="*/ 6364358 w 10553240"/>
                  <a:gd name="connsiteY7" fmla="*/ 290441 h 5781900"/>
                  <a:gd name="connsiteX8" fmla="*/ 8454415 w 10553240"/>
                  <a:gd name="connsiteY8" fmla="*/ 155 h 5781900"/>
                  <a:gd name="connsiteX9" fmla="*/ 9833272 w 10553240"/>
                  <a:gd name="connsiteY9" fmla="*/ 333984 h 5781900"/>
                  <a:gd name="connsiteX10" fmla="*/ 10529958 w 10553240"/>
                  <a:gd name="connsiteY10" fmla="*/ 1596726 h 5781900"/>
                  <a:gd name="connsiteX11" fmla="*/ 10370301 w 10553240"/>
                  <a:gd name="connsiteY11" fmla="*/ 2903012 h 5781900"/>
                  <a:gd name="connsiteX12" fmla="*/ 10196130 w 10553240"/>
                  <a:gd name="connsiteY12" fmla="*/ 3977069 h 5781900"/>
                  <a:gd name="connsiteX13" fmla="*/ 10050987 w 10553240"/>
                  <a:gd name="connsiteY13" fmla="*/ 5689755 h 5781900"/>
                  <a:gd name="connsiteX14" fmla="*/ 7061044 w 10553240"/>
                  <a:gd name="connsiteY14" fmla="*/ 5530098 h 5781900"/>
                  <a:gd name="connsiteX15" fmla="*/ 5406415 w 10553240"/>
                  <a:gd name="connsiteY15" fmla="*/ 5355926 h 5781900"/>
                  <a:gd name="connsiteX16" fmla="*/ 3171215 w 10553240"/>
                  <a:gd name="connsiteY16" fmla="*/ 5559126 h 5781900"/>
                  <a:gd name="connsiteX17" fmla="*/ 1879444 w 10553240"/>
                  <a:gd name="connsiteY17" fmla="*/ 5675241 h 5781900"/>
                  <a:gd name="connsiteX18" fmla="*/ 340930 w 10553240"/>
                  <a:gd name="connsiteY18" fmla="*/ 5268841 h 5781900"/>
                  <a:gd name="connsiteX19" fmla="*/ 108701 w 1055324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372861 w 10469057"/>
                  <a:gd name="connsiteY3" fmla="*/ 450098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144180 w 10469057"/>
                  <a:gd name="connsiteY2" fmla="*/ 848300 h 5781900"/>
                  <a:gd name="connsiteX3" fmla="*/ 1621089 w 10469057"/>
                  <a:gd name="connsiteY3" fmla="*/ 101755 h 5781900"/>
                  <a:gd name="connsiteX4" fmla="*/ 3290232 w 10469057"/>
                  <a:gd name="connsiteY4" fmla="*/ 290441 h 5781900"/>
                  <a:gd name="connsiteX5" fmla="*/ 6280175 w 10469057"/>
                  <a:gd name="connsiteY5" fmla="*/ 290441 h 5781900"/>
                  <a:gd name="connsiteX6" fmla="*/ 8370232 w 10469057"/>
                  <a:gd name="connsiteY6" fmla="*/ 155 h 5781900"/>
                  <a:gd name="connsiteX7" fmla="*/ 9749089 w 10469057"/>
                  <a:gd name="connsiteY7" fmla="*/ 333984 h 5781900"/>
                  <a:gd name="connsiteX8" fmla="*/ 10445775 w 10469057"/>
                  <a:gd name="connsiteY8" fmla="*/ 1596726 h 5781900"/>
                  <a:gd name="connsiteX9" fmla="*/ 10286118 w 10469057"/>
                  <a:gd name="connsiteY9" fmla="*/ 2903012 h 5781900"/>
                  <a:gd name="connsiteX10" fmla="*/ 10111947 w 10469057"/>
                  <a:gd name="connsiteY10" fmla="*/ 3977069 h 5781900"/>
                  <a:gd name="connsiteX11" fmla="*/ 9966804 w 10469057"/>
                  <a:gd name="connsiteY11" fmla="*/ 5689755 h 5781900"/>
                  <a:gd name="connsiteX12" fmla="*/ 6976861 w 10469057"/>
                  <a:gd name="connsiteY12" fmla="*/ 5530098 h 5781900"/>
                  <a:gd name="connsiteX13" fmla="*/ 5322232 w 10469057"/>
                  <a:gd name="connsiteY13" fmla="*/ 5355926 h 5781900"/>
                  <a:gd name="connsiteX14" fmla="*/ 3087032 w 10469057"/>
                  <a:gd name="connsiteY14" fmla="*/ 5559126 h 5781900"/>
                  <a:gd name="connsiteX15" fmla="*/ 1795261 w 10469057"/>
                  <a:gd name="connsiteY15" fmla="*/ 5675241 h 5781900"/>
                  <a:gd name="connsiteX16" fmla="*/ 256747 w 10469057"/>
                  <a:gd name="connsiteY16" fmla="*/ 5268841 h 5781900"/>
                  <a:gd name="connsiteX17" fmla="*/ 24518 w 10469057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20167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50658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182758 w 10395068"/>
                  <a:gd name="connsiteY0" fmla="*/ 5268841 h 5781900"/>
                  <a:gd name="connsiteX1" fmla="*/ 129818 w 10395068"/>
                  <a:gd name="connsiteY1" fmla="*/ 2807068 h 5781900"/>
                  <a:gd name="connsiteX2" fmla="*/ 100682 w 10395068"/>
                  <a:gd name="connsiteY2" fmla="*/ 848300 h 5781900"/>
                  <a:gd name="connsiteX3" fmla="*/ 1547100 w 10395068"/>
                  <a:gd name="connsiteY3" fmla="*/ 101755 h 5781900"/>
                  <a:gd name="connsiteX4" fmla="*/ 3216243 w 10395068"/>
                  <a:gd name="connsiteY4" fmla="*/ 290441 h 5781900"/>
                  <a:gd name="connsiteX5" fmla="*/ 6206186 w 10395068"/>
                  <a:gd name="connsiteY5" fmla="*/ 290441 h 5781900"/>
                  <a:gd name="connsiteX6" fmla="*/ 8296243 w 10395068"/>
                  <a:gd name="connsiteY6" fmla="*/ 155 h 5781900"/>
                  <a:gd name="connsiteX7" fmla="*/ 9675100 w 10395068"/>
                  <a:gd name="connsiteY7" fmla="*/ 333984 h 5781900"/>
                  <a:gd name="connsiteX8" fmla="*/ 10371786 w 10395068"/>
                  <a:gd name="connsiteY8" fmla="*/ 1596726 h 5781900"/>
                  <a:gd name="connsiteX9" fmla="*/ 10212129 w 10395068"/>
                  <a:gd name="connsiteY9" fmla="*/ 2903012 h 5781900"/>
                  <a:gd name="connsiteX10" fmla="*/ 10037958 w 10395068"/>
                  <a:gd name="connsiteY10" fmla="*/ 3977069 h 5781900"/>
                  <a:gd name="connsiteX11" fmla="*/ 9892815 w 10395068"/>
                  <a:gd name="connsiteY11" fmla="*/ 5689755 h 5781900"/>
                  <a:gd name="connsiteX12" fmla="*/ 6902872 w 10395068"/>
                  <a:gd name="connsiteY12" fmla="*/ 5530098 h 5781900"/>
                  <a:gd name="connsiteX13" fmla="*/ 5248243 w 10395068"/>
                  <a:gd name="connsiteY13" fmla="*/ 5355926 h 5781900"/>
                  <a:gd name="connsiteX14" fmla="*/ 3013043 w 10395068"/>
                  <a:gd name="connsiteY14" fmla="*/ 5559126 h 5781900"/>
                  <a:gd name="connsiteX15" fmla="*/ 1721272 w 10395068"/>
                  <a:gd name="connsiteY15" fmla="*/ 5675241 h 5781900"/>
                  <a:gd name="connsiteX16" fmla="*/ 182758 w 10395068"/>
                  <a:gd name="connsiteY16" fmla="*/ 5268841 h 5781900"/>
                  <a:gd name="connsiteX0" fmla="*/ 166990 w 10394547"/>
                  <a:gd name="connsiteY0" fmla="*/ 5157345 h 5781900"/>
                  <a:gd name="connsiteX1" fmla="*/ 129297 w 10394547"/>
                  <a:gd name="connsiteY1" fmla="*/ 2807068 h 5781900"/>
                  <a:gd name="connsiteX2" fmla="*/ 100161 w 10394547"/>
                  <a:gd name="connsiteY2" fmla="*/ 848300 h 5781900"/>
                  <a:gd name="connsiteX3" fmla="*/ 1546579 w 10394547"/>
                  <a:gd name="connsiteY3" fmla="*/ 101755 h 5781900"/>
                  <a:gd name="connsiteX4" fmla="*/ 3215722 w 10394547"/>
                  <a:gd name="connsiteY4" fmla="*/ 290441 h 5781900"/>
                  <a:gd name="connsiteX5" fmla="*/ 6205665 w 10394547"/>
                  <a:gd name="connsiteY5" fmla="*/ 290441 h 5781900"/>
                  <a:gd name="connsiteX6" fmla="*/ 8295722 w 10394547"/>
                  <a:gd name="connsiteY6" fmla="*/ 155 h 5781900"/>
                  <a:gd name="connsiteX7" fmla="*/ 9674579 w 10394547"/>
                  <a:gd name="connsiteY7" fmla="*/ 333984 h 5781900"/>
                  <a:gd name="connsiteX8" fmla="*/ 10371265 w 10394547"/>
                  <a:gd name="connsiteY8" fmla="*/ 1596726 h 5781900"/>
                  <a:gd name="connsiteX9" fmla="*/ 10211608 w 10394547"/>
                  <a:gd name="connsiteY9" fmla="*/ 2903012 h 5781900"/>
                  <a:gd name="connsiteX10" fmla="*/ 10037437 w 10394547"/>
                  <a:gd name="connsiteY10" fmla="*/ 3977069 h 5781900"/>
                  <a:gd name="connsiteX11" fmla="*/ 9892294 w 10394547"/>
                  <a:gd name="connsiteY11" fmla="*/ 5689755 h 5781900"/>
                  <a:gd name="connsiteX12" fmla="*/ 6902351 w 10394547"/>
                  <a:gd name="connsiteY12" fmla="*/ 5530098 h 5781900"/>
                  <a:gd name="connsiteX13" fmla="*/ 5247722 w 10394547"/>
                  <a:gd name="connsiteY13" fmla="*/ 5355926 h 5781900"/>
                  <a:gd name="connsiteX14" fmla="*/ 3012522 w 10394547"/>
                  <a:gd name="connsiteY14" fmla="*/ 5559126 h 5781900"/>
                  <a:gd name="connsiteX15" fmla="*/ 1720751 w 10394547"/>
                  <a:gd name="connsiteY15" fmla="*/ 5675241 h 5781900"/>
                  <a:gd name="connsiteX16" fmla="*/ 166990 w 10394547"/>
                  <a:gd name="connsiteY16" fmla="*/ 5157345 h 5781900"/>
                  <a:gd name="connsiteX0" fmla="*/ 172974 w 10400531"/>
                  <a:gd name="connsiteY0" fmla="*/ 5157345 h 5781900"/>
                  <a:gd name="connsiteX1" fmla="*/ 135281 w 10400531"/>
                  <a:gd name="connsiteY1" fmla="*/ 2807068 h 5781900"/>
                  <a:gd name="connsiteX2" fmla="*/ 106145 w 10400531"/>
                  <a:gd name="connsiteY2" fmla="*/ 848300 h 5781900"/>
                  <a:gd name="connsiteX3" fmla="*/ 1552563 w 10400531"/>
                  <a:gd name="connsiteY3" fmla="*/ 101755 h 5781900"/>
                  <a:gd name="connsiteX4" fmla="*/ 3221706 w 10400531"/>
                  <a:gd name="connsiteY4" fmla="*/ 290441 h 5781900"/>
                  <a:gd name="connsiteX5" fmla="*/ 6211649 w 10400531"/>
                  <a:gd name="connsiteY5" fmla="*/ 290441 h 5781900"/>
                  <a:gd name="connsiteX6" fmla="*/ 8301706 w 10400531"/>
                  <a:gd name="connsiteY6" fmla="*/ 155 h 5781900"/>
                  <a:gd name="connsiteX7" fmla="*/ 9680563 w 10400531"/>
                  <a:gd name="connsiteY7" fmla="*/ 333984 h 5781900"/>
                  <a:gd name="connsiteX8" fmla="*/ 10377249 w 10400531"/>
                  <a:gd name="connsiteY8" fmla="*/ 1596726 h 5781900"/>
                  <a:gd name="connsiteX9" fmla="*/ 10217592 w 10400531"/>
                  <a:gd name="connsiteY9" fmla="*/ 2903012 h 5781900"/>
                  <a:gd name="connsiteX10" fmla="*/ 10043421 w 10400531"/>
                  <a:gd name="connsiteY10" fmla="*/ 3977069 h 5781900"/>
                  <a:gd name="connsiteX11" fmla="*/ 9898278 w 10400531"/>
                  <a:gd name="connsiteY11" fmla="*/ 5689755 h 5781900"/>
                  <a:gd name="connsiteX12" fmla="*/ 6908335 w 10400531"/>
                  <a:gd name="connsiteY12" fmla="*/ 5530098 h 5781900"/>
                  <a:gd name="connsiteX13" fmla="*/ 5253706 w 10400531"/>
                  <a:gd name="connsiteY13" fmla="*/ 5355926 h 5781900"/>
                  <a:gd name="connsiteX14" fmla="*/ 3018506 w 10400531"/>
                  <a:gd name="connsiteY14" fmla="*/ 5559126 h 5781900"/>
                  <a:gd name="connsiteX15" fmla="*/ 1726735 w 10400531"/>
                  <a:gd name="connsiteY15" fmla="*/ 5675241 h 5781900"/>
                  <a:gd name="connsiteX16" fmla="*/ 172974 w 10400531"/>
                  <a:gd name="connsiteY16" fmla="*/ 5157345 h 5781900"/>
                  <a:gd name="connsiteX0" fmla="*/ 221145 w 10448702"/>
                  <a:gd name="connsiteY0" fmla="*/ 5157345 h 5781900"/>
                  <a:gd name="connsiteX1" fmla="*/ 183452 w 10448702"/>
                  <a:gd name="connsiteY1" fmla="*/ 2807068 h 5781900"/>
                  <a:gd name="connsiteX2" fmla="*/ 154316 w 10448702"/>
                  <a:gd name="connsiteY2" fmla="*/ 848300 h 5781900"/>
                  <a:gd name="connsiteX3" fmla="*/ 1600734 w 10448702"/>
                  <a:gd name="connsiteY3" fmla="*/ 101755 h 5781900"/>
                  <a:gd name="connsiteX4" fmla="*/ 3269877 w 10448702"/>
                  <a:gd name="connsiteY4" fmla="*/ 290441 h 5781900"/>
                  <a:gd name="connsiteX5" fmla="*/ 6259820 w 10448702"/>
                  <a:gd name="connsiteY5" fmla="*/ 290441 h 5781900"/>
                  <a:gd name="connsiteX6" fmla="*/ 8349877 w 10448702"/>
                  <a:gd name="connsiteY6" fmla="*/ 155 h 5781900"/>
                  <a:gd name="connsiteX7" fmla="*/ 9728734 w 10448702"/>
                  <a:gd name="connsiteY7" fmla="*/ 333984 h 5781900"/>
                  <a:gd name="connsiteX8" fmla="*/ 10425420 w 10448702"/>
                  <a:gd name="connsiteY8" fmla="*/ 1596726 h 5781900"/>
                  <a:gd name="connsiteX9" fmla="*/ 10265763 w 10448702"/>
                  <a:gd name="connsiteY9" fmla="*/ 2903012 h 5781900"/>
                  <a:gd name="connsiteX10" fmla="*/ 10091592 w 10448702"/>
                  <a:gd name="connsiteY10" fmla="*/ 3977069 h 5781900"/>
                  <a:gd name="connsiteX11" fmla="*/ 9946449 w 10448702"/>
                  <a:gd name="connsiteY11" fmla="*/ 5689755 h 5781900"/>
                  <a:gd name="connsiteX12" fmla="*/ 6956506 w 10448702"/>
                  <a:gd name="connsiteY12" fmla="*/ 5530098 h 5781900"/>
                  <a:gd name="connsiteX13" fmla="*/ 5301877 w 10448702"/>
                  <a:gd name="connsiteY13" fmla="*/ 5355926 h 5781900"/>
                  <a:gd name="connsiteX14" fmla="*/ 3066677 w 10448702"/>
                  <a:gd name="connsiteY14" fmla="*/ 5559126 h 5781900"/>
                  <a:gd name="connsiteX15" fmla="*/ 221145 w 10448702"/>
                  <a:gd name="connsiteY15" fmla="*/ 5157345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401070" h="5781900">
                    <a:moveTo>
                      <a:pt x="356458" y="5396267"/>
                    </a:moveTo>
                    <a:cubicBezTo>
                      <a:pt x="-124079" y="4937591"/>
                      <a:pt x="177449" y="3565062"/>
                      <a:pt x="135820" y="2807068"/>
                    </a:cubicBezTo>
                    <a:cubicBezTo>
                      <a:pt x="94191" y="2049074"/>
                      <a:pt x="-129530" y="1299185"/>
                      <a:pt x="106684" y="848300"/>
                    </a:cubicBezTo>
                    <a:cubicBezTo>
                      <a:pt x="342898" y="397415"/>
                      <a:pt x="1033842" y="194732"/>
                      <a:pt x="1553102" y="101755"/>
                    </a:cubicBezTo>
                    <a:cubicBezTo>
                      <a:pt x="2072362" y="8779"/>
                      <a:pt x="2445731" y="258993"/>
                      <a:pt x="3222245" y="290441"/>
                    </a:cubicBezTo>
                    <a:cubicBezTo>
                      <a:pt x="3998759" y="321889"/>
                      <a:pt x="5365521" y="338822"/>
                      <a:pt x="6212188" y="290441"/>
                    </a:cubicBezTo>
                    <a:cubicBezTo>
                      <a:pt x="7058855" y="242060"/>
                      <a:pt x="7724093" y="-7102"/>
                      <a:pt x="8302245" y="155"/>
                    </a:cubicBezTo>
                    <a:cubicBezTo>
                      <a:pt x="8880397" y="7412"/>
                      <a:pt x="9335178" y="67889"/>
                      <a:pt x="9681102" y="333984"/>
                    </a:cubicBezTo>
                    <a:cubicBezTo>
                      <a:pt x="10027026" y="600079"/>
                      <a:pt x="10288283" y="1168555"/>
                      <a:pt x="10377788" y="1596726"/>
                    </a:cubicBezTo>
                    <a:cubicBezTo>
                      <a:pt x="10467293" y="2024897"/>
                      <a:pt x="10273769" y="2506288"/>
                      <a:pt x="10218131" y="2903012"/>
                    </a:cubicBezTo>
                    <a:cubicBezTo>
                      <a:pt x="10162493" y="3299736"/>
                      <a:pt x="10097179" y="3512612"/>
                      <a:pt x="10043960" y="3977069"/>
                    </a:cubicBezTo>
                    <a:cubicBezTo>
                      <a:pt x="9990741" y="4441526"/>
                      <a:pt x="10421331" y="5430917"/>
                      <a:pt x="9898817" y="5689755"/>
                    </a:cubicBezTo>
                    <a:cubicBezTo>
                      <a:pt x="9376303" y="5948593"/>
                      <a:pt x="7682969" y="5585736"/>
                      <a:pt x="6908874" y="5530098"/>
                    </a:cubicBezTo>
                    <a:cubicBezTo>
                      <a:pt x="6134779" y="5474460"/>
                      <a:pt x="5902550" y="5351088"/>
                      <a:pt x="5254245" y="5355926"/>
                    </a:cubicBezTo>
                    <a:cubicBezTo>
                      <a:pt x="4605940" y="5360764"/>
                      <a:pt x="3835343" y="5552403"/>
                      <a:pt x="3019045" y="5559126"/>
                    </a:cubicBezTo>
                    <a:cubicBezTo>
                      <a:pt x="2202747" y="5565849"/>
                      <a:pt x="1218131" y="5759375"/>
                      <a:pt x="356458" y="5396267"/>
                    </a:cubicBezTo>
                    <a:close/>
                  </a:path>
                </a:pathLst>
              </a:custGeom>
              <a:solidFill>
                <a:srgbClr val="FFF6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7" name="任意多边形 45">
                <a:extLst>
                  <a:ext uri="{FF2B5EF4-FFF2-40B4-BE49-F238E27FC236}">
                    <a16:creationId xmlns:a16="http://schemas.microsoft.com/office/drawing/2014/main" id="{8CB674C0-674B-A053-8A94-7887750CE570}"/>
                  </a:ext>
                </a:extLst>
              </p:cNvPr>
              <p:cNvSpPr/>
              <p:nvPr/>
            </p:nvSpPr>
            <p:spPr>
              <a:xfrm>
                <a:off x="-7762875" y="-4794271"/>
                <a:ext cx="9572625" cy="4972072"/>
              </a:xfrm>
              <a:custGeom>
                <a:avLst/>
                <a:gdLst>
                  <a:gd name="connsiteX0" fmla="*/ 152243 w 10553239"/>
                  <a:gd name="connsiteY0" fmla="*/ 28014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20" fmla="*/ 152243 w 10553239"/>
                  <a:gd name="connsiteY20" fmla="*/ 2801412 h 5781900"/>
                  <a:gd name="connsiteX0" fmla="*/ 152243 w 10553239"/>
                  <a:gd name="connsiteY0" fmla="*/ 34110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20031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9699 w 10554238"/>
                  <a:gd name="connsiteY0" fmla="*/ 3730326 h 5781900"/>
                  <a:gd name="connsiteX1" fmla="*/ 182270 w 10554238"/>
                  <a:gd name="connsiteY1" fmla="*/ 2743355 h 5781900"/>
                  <a:gd name="connsiteX2" fmla="*/ 182270 w 10554238"/>
                  <a:gd name="connsiteY2" fmla="*/ 2003126 h 5781900"/>
                  <a:gd name="connsiteX3" fmla="*/ 8099 w 10554238"/>
                  <a:gd name="connsiteY3" fmla="*/ 1277412 h 5781900"/>
                  <a:gd name="connsiteX4" fmla="*/ 458042 w 10554238"/>
                  <a:gd name="connsiteY4" fmla="*/ 450098 h 5781900"/>
                  <a:gd name="connsiteX5" fmla="*/ 1706270 w 10554238"/>
                  <a:gd name="connsiteY5" fmla="*/ 101755 h 5781900"/>
                  <a:gd name="connsiteX6" fmla="*/ 3375413 w 10554238"/>
                  <a:gd name="connsiteY6" fmla="*/ 290441 h 5781900"/>
                  <a:gd name="connsiteX7" fmla="*/ 6365356 w 10554238"/>
                  <a:gd name="connsiteY7" fmla="*/ 290441 h 5781900"/>
                  <a:gd name="connsiteX8" fmla="*/ 8455413 w 10554238"/>
                  <a:gd name="connsiteY8" fmla="*/ 155 h 5781900"/>
                  <a:gd name="connsiteX9" fmla="*/ 9834270 w 10554238"/>
                  <a:gd name="connsiteY9" fmla="*/ 333984 h 5781900"/>
                  <a:gd name="connsiteX10" fmla="*/ 10530956 w 10554238"/>
                  <a:gd name="connsiteY10" fmla="*/ 1596726 h 5781900"/>
                  <a:gd name="connsiteX11" fmla="*/ 10371299 w 10554238"/>
                  <a:gd name="connsiteY11" fmla="*/ 2903012 h 5781900"/>
                  <a:gd name="connsiteX12" fmla="*/ 10197128 w 10554238"/>
                  <a:gd name="connsiteY12" fmla="*/ 3977069 h 5781900"/>
                  <a:gd name="connsiteX13" fmla="*/ 10051985 w 10554238"/>
                  <a:gd name="connsiteY13" fmla="*/ 5689755 h 5781900"/>
                  <a:gd name="connsiteX14" fmla="*/ 7062042 w 10554238"/>
                  <a:gd name="connsiteY14" fmla="*/ 5530098 h 5781900"/>
                  <a:gd name="connsiteX15" fmla="*/ 5407413 w 10554238"/>
                  <a:gd name="connsiteY15" fmla="*/ 5355926 h 5781900"/>
                  <a:gd name="connsiteX16" fmla="*/ 3172213 w 10554238"/>
                  <a:gd name="connsiteY16" fmla="*/ 5559126 h 5781900"/>
                  <a:gd name="connsiteX17" fmla="*/ 1880442 w 10554238"/>
                  <a:gd name="connsiteY17" fmla="*/ 5675241 h 5781900"/>
                  <a:gd name="connsiteX18" fmla="*/ 341928 w 10554238"/>
                  <a:gd name="connsiteY18" fmla="*/ 5268841 h 5781900"/>
                  <a:gd name="connsiteX19" fmla="*/ 109699 w 10554238"/>
                  <a:gd name="connsiteY19" fmla="*/ 3730326 h 5781900"/>
                  <a:gd name="connsiteX0" fmla="*/ 108701 w 10553240"/>
                  <a:gd name="connsiteY0" fmla="*/ 3730326 h 5781900"/>
                  <a:gd name="connsiteX1" fmla="*/ 181272 w 10553240"/>
                  <a:gd name="connsiteY1" fmla="*/ 2743355 h 5781900"/>
                  <a:gd name="connsiteX2" fmla="*/ 181272 w 10553240"/>
                  <a:gd name="connsiteY2" fmla="*/ 2003126 h 5781900"/>
                  <a:gd name="connsiteX3" fmla="*/ 7101 w 10553240"/>
                  <a:gd name="connsiteY3" fmla="*/ 1181844 h 5781900"/>
                  <a:gd name="connsiteX4" fmla="*/ 457044 w 10553240"/>
                  <a:gd name="connsiteY4" fmla="*/ 450098 h 5781900"/>
                  <a:gd name="connsiteX5" fmla="*/ 1705272 w 10553240"/>
                  <a:gd name="connsiteY5" fmla="*/ 101755 h 5781900"/>
                  <a:gd name="connsiteX6" fmla="*/ 3374415 w 10553240"/>
                  <a:gd name="connsiteY6" fmla="*/ 290441 h 5781900"/>
                  <a:gd name="connsiteX7" fmla="*/ 6364358 w 10553240"/>
                  <a:gd name="connsiteY7" fmla="*/ 290441 h 5781900"/>
                  <a:gd name="connsiteX8" fmla="*/ 8454415 w 10553240"/>
                  <a:gd name="connsiteY8" fmla="*/ 155 h 5781900"/>
                  <a:gd name="connsiteX9" fmla="*/ 9833272 w 10553240"/>
                  <a:gd name="connsiteY9" fmla="*/ 333984 h 5781900"/>
                  <a:gd name="connsiteX10" fmla="*/ 10529958 w 10553240"/>
                  <a:gd name="connsiteY10" fmla="*/ 1596726 h 5781900"/>
                  <a:gd name="connsiteX11" fmla="*/ 10370301 w 10553240"/>
                  <a:gd name="connsiteY11" fmla="*/ 2903012 h 5781900"/>
                  <a:gd name="connsiteX12" fmla="*/ 10196130 w 10553240"/>
                  <a:gd name="connsiteY12" fmla="*/ 3977069 h 5781900"/>
                  <a:gd name="connsiteX13" fmla="*/ 10050987 w 10553240"/>
                  <a:gd name="connsiteY13" fmla="*/ 5689755 h 5781900"/>
                  <a:gd name="connsiteX14" fmla="*/ 7061044 w 10553240"/>
                  <a:gd name="connsiteY14" fmla="*/ 5530098 h 5781900"/>
                  <a:gd name="connsiteX15" fmla="*/ 5406415 w 10553240"/>
                  <a:gd name="connsiteY15" fmla="*/ 5355926 h 5781900"/>
                  <a:gd name="connsiteX16" fmla="*/ 3171215 w 10553240"/>
                  <a:gd name="connsiteY16" fmla="*/ 5559126 h 5781900"/>
                  <a:gd name="connsiteX17" fmla="*/ 1879444 w 10553240"/>
                  <a:gd name="connsiteY17" fmla="*/ 5675241 h 5781900"/>
                  <a:gd name="connsiteX18" fmla="*/ 340930 w 10553240"/>
                  <a:gd name="connsiteY18" fmla="*/ 5268841 h 5781900"/>
                  <a:gd name="connsiteX19" fmla="*/ 108701 w 1055324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372861 w 10469057"/>
                  <a:gd name="connsiteY3" fmla="*/ 450098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144180 w 10469057"/>
                  <a:gd name="connsiteY2" fmla="*/ 848300 h 5781900"/>
                  <a:gd name="connsiteX3" fmla="*/ 1621089 w 10469057"/>
                  <a:gd name="connsiteY3" fmla="*/ 101755 h 5781900"/>
                  <a:gd name="connsiteX4" fmla="*/ 3290232 w 10469057"/>
                  <a:gd name="connsiteY4" fmla="*/ 290441 h 5781900"/>
                  <a:gd name="connsiteX5" fmla="*/ 6280175 w 10469057"/>
                  <a:gd name="connsiteY5" fmla="*/ 290441 h 5781900"/>
                  <a:gd name="connsiteX6" fmla="*/ 8370232 w 10469057"/>
                  <a:gd name="connsiteY6" fmla="*/ 155 h 5781900"/>
                  <a:gd name="connsiteX7" fmla="*/ 9749089 w 10469057"/>
                  <a:gd name="connsiteY7" fmla="*/ 333984 h 5781900"/>
                  <a:gd name="connsiteX8" fmla="*/ 10445775 w 10469057"/>
                  <a:gd name="connsiteY8" fmla="*/ 1596726 h 5781900"/>
                  <a:gd name="connsiteX9" fmla="*/ 10286118 w 10469057"/>
                  <a:gd name="connsiteY9" fmla="*/ 2903012 h 5781900"/>
                  <a:gd name="connsiteX10" fmla="*/ 10111947 w 10469057"/>
                  <a:gd name="connsiteY10" fmla="*/ 3977069 h 5781900"/>
                  <a:gd name="connsiteX11" fmla="*/ 9966804 w 10469057"/>
                  <a:gd name="connsiteY11" fmla="*/ 5689755 h 5781900"/>
                  <a:gd name="connsiteX12" fmla="*/ 6976861 w 10469057"/>
                  <a:gd name="connsiteY12" fmla="*/ 5530098 h 5781900"/>
                  <a:gd name="connsiteX13" fmla="*/ 5322232 w 10469057"/>
                  <a:gd name="connsiteY13" fmla="*/ 5355926 h 5781900"/>
                  <a:gd name="connsiteX14" fmla="*/ 3087032 w 10469057"/>
                  <a:gd name="connsiteY14" fmla="*/ 5559126 h 5781900"/>
                  <a:gd name="connsiteX15" fmla="*/ 1795261 w 10469057"/>
                  <a:gd name="connsiteY15" fmla="*/ 5675241 h 5781900"/>
                  <a:gd name="connsiteX16" fmla="*/ 256747 w 10469057"/>
                  <a:gd name="connsiteY16" fmla="*/ 5268841 h 5781900"/>
                  <a:gd name="connsiteX17" fmla="*/ 24518 w 10469057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20167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50658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182758 w 10395068"/>
                  <a:gd name="connsiteY0" fmla="*/ 5268841 h 5781900"/>
                  <a:gd name="connsiteX1" fmla="*/ 129818 w 10395068"/>
                  <a:gd name="connsiteY1" fmla="*/ 2807068 h 5781900"/>
                  <a:gd name="connsiteX2" fmla="*/ 100682 w 10395068"/>
                  <a:gd name="connsiteY2" fmla="*/ 848300 h 5781900"/>
                  <a:gd name="connsiteX3" fmla="*/ 1547100 w 10395068"/>
                  <a:gd name="connsiteY3" fmla="*/ 101755 h 5781900"/>
                  <a:gd name="connsiteX4" fmla="*/ 3216243 w 10395068"/>
                  <a:gd name="connsiteY4" fmla="*/ 290441 h 5781900"/>
                  <a:gd name="connsiteX5" fmla="*/ 6206186 w 10395068"/>
                  <a:gd name="connsiteY5" fmla="*/ 290441 h 5781900"/>
                  <a:gd name="connsiteX6" fmla="*/ 8296243 w 10395068"/>
                  <a:gd name="connsiteY6" fmla="*/ 155 h 5781900"/>
                  <a:gd name="connsiteX7" fmla="*/ 9675100 w 10395068"/>
                  <a:gd name="connsiteY7" fmla="*/ 333984 h 5781900"/>
                  <a:gd name="connsiteX8" fmla="*/ 10371786 w 10395068"/>
                  <a:gd name="connsiteY8" fmla="*/ 1596726 h 5781900"/>
                  <a:gd name="connsiteX9" fmla="*/ 10212129 w 10395068"/>
                  <a:gd name="connsiteY9" fmla="*/ 2903012 h 5781900"/>
                  <a:gd name="connsiteX10" fmla="*/ 10037958 w 10395068"/>
                  <a:gd name="connsiteY10" fmla="*/ 3977069 h 5781900"/>
                  <a:gd name="connsiteX11" fmla="*/ 9892815 w 10395068"/>
                  <a:gd name="connsiteY11" fmla="*/ 5689755 h 5781900"/>
                  <a:gd name="connsiteX12" fmla="*/ 6902872 w 10395068"/>
                  <a:gd name="connsiteY12" fmla="*/ 5530098 h 5781900"/>
                  <a:gd name="connsiteX13" fmla="*/ 5248243 w 10395068"/>
                  <a:gd name="connsiteY13" fmla="*/ 5355926 h 5781900"/>
                  <a:gd name="connsiteX14" fmla="*/ 3013043 w 10395068"/>
                  <a:gd name="connsiteY14" fmla="*/ 5559126 h 5781900"/>
                  <a:gd name="connsiteX15" fmla="*/ 1721272 w 10395068"/>
                  <a:gd name="connsiteY15" fmla="*/ 5675241 h 5781900"/>
                  <a:gd name="connsiteX16" fmla="*/ 182758 w 10395068"/>
                  <a:gd name="connsiteY16" fmla="*/ 5268841 h 5781900"/>
                  <a:gd name="connsiteX0" fmla="*/ 166990 w 10394547"/>
                  <a:gd name="connsiteY0" fmla="*/ 5157345 h 5781900"/>
                  <a:gd name="connsiteX1" fmla="*/ 129297 w 10394547"/>
                  <a:gd name="connsiteY1" fmla="*/ 2807068 h 5781900"/>
                  <a:gd name="connsiteX2" fmla="*/ 100161 w 10394547"/>
                  <a:gd name="connsiteY2" fmla="*/ 848300 h 5781900"/>
                  <a:gd name="connsiteX3" fmla="*/ 1546579 w 10394547"/>
                  <a:gd name="connsiteY3" fmla="*/ 101755 h 5781900"/>
                  <a:gd name="connsiteX4" fmla="*/ 3215722 w 10394547"/>
                  <a:gd name="connsiteY4" fmla="*/ 290441 h 5781900"/>
                  <a:gd name="connsiteX5" fmla="*/ 6205665 w 10394547"/>
                  <a:gd name="connsiteY5" fmla="*/ 290441 h 5781900"/>
                  <a:gd name="connsiteX6" fmla="*/ 8295722 w 10394547"/>
                  <a:gd name="connsiteY6" fmla="*/ 155 h 5781900"/>
                  <a:gd name="connsiteX7" fmla="*/ 9674579 w 10394547"/>
                  <a:gd name="connsiteY7" fmla="*/ 333984 h 5781900"/>
                  <a:gd name="connsiteX8" fmla="*/ 10371265 w 10394547"/>
                  <a:gd name="connsiteY8" fmla="*/ 1596726 h 5781900"/>
                  <a:gd name="connsiteX9" fmla="*/ 10211608 w 10394547"/>
                  <a:gd name="connsiteY9" fmla="*/ 2903012 h 5781900"/>
                  <a:gd name="connsiteX10" fmla="*/ 10037437 w 10394547"/>
                  <a:gd name="connsiteY10" fmla="*/ 3977069 h 5781900"/>
                  <a:gd name="connsiteX11" fmla="*/ 9892294 w 10394547"/>
                  <a:gd name="connsiteY11" fmla="*/ 5689755 h 5781900"/>
                  <a:gd name="connsiteX12" fmla="*/ 6902351 w 10394547"/>
                  <a:gd name="connsiteY12" fmla="*/ 5530098 h 5781900"/>
                  <a:gd name="connsiteX13" fmla="*/ 5247722 w 10394547"/>
                  <a:gd name="connsiteY13" fmla="*/ 5355926 h 5781900"/>
                  <a:gd name="connsiteX14" fmla="*/ 3012522 w 10394547"/>
                  <a:gd name="connsiteY14" fmla="*/ 5559126 h 5781900"/>
                  <a:gd name="connsiteX15" fmla="*/ 1720751 w 10394547"/>
                  <a:gd name="connsiteY15" fmla="*/ 5675241 h 5781900"/>
                  <a:gd name="connsiteX16" fmla="*/ 166990 w 10394547"/>
                  <a:gd name="connsiteY16" fmla="*/ 5157345 h 5781900"/>
                  <a:gd name="connsiteX0" fmla="*/ 172974 w 10400531"/>
                  <a:gd name="connsiteY0" fmla="*/ 5157345 h 5781900"/>
                  <a:gd name="connsiteX1" fmla="*/ 135281 w 10400531"/>
                  <a:gd name="connsiteY1" fmla="*/ 2807068 h 5781900"/>
                  <a:gd name="connsiteX2" fmla="*/ 106145 w 10400531"/>
                  <a:gd name="connsiteY2" fmla="*/ 848300 h 5781900"/>
                  <a:gd name="connsiteX3" fmla="*/ 1552563 w 10400531"/>
                  <a:gd name="connsiteY3" fmla="*/ 101755 h 5781900"/>
                  <a:gd name="connsiteX4" fmla="*/ 3221706 w 10400531"/>
                  <a:gd name="connsiteY4" fmla="*/ 290441 h 5781900"/>
                  <a:gd name="connsiteX5" fmla="*/ 6211649 w 10400531"/>
                  <a:gd name="connsiteY5" fmla="*/ 290441 h 5781900"/>
                  <a:gd name="connsiteX6" fmla="*/ 8301706 w 10400531"/>
                  <a:gd name="connsiteY6" fmla="*/ 155 h 5781900"/>
                  <a:gd name="connsiteX7" fmla="*/ 9680563 w 10400531"/>
                  <a:gd name="connsiteY7" fmla="*/ 333984 h 5781900"/>
                  <a:gd name="connsiteX8" fmla="*/ 10377249 w 10400531"/>
                  <a:gd name="connsiteY8" fmla="*/ 1596726 h 5781900"/>
                  <a:gd name="connsiteX9" fmla="*/ 10217592 w 10400531"/>
                  <a:gd name="connsiteY9" fmla="*/ 2903012 h 5781900"/>
                  <a:gd name="connsiteX10" fmla="*/ 10043421 w 10400531"/>
                  <a:gd name="connsiteY10" fmla="*/ 3977069 h 5781900"/>
                  <a:gd name="connsiteX11" fmla="*/ 9898278 w 10400531"/>
                  <a:gd name="connsiteY11" fmla="*/ 5689755 h 5781900"/>
                  <a:gd name="connsiteX12" fmla="*/ 6908335 w 10400531"/>
                  <a:gd name="connsiteY12" fmla="*/ 5530098 h 5781900"/>
                  <a:gd name="connsiteX13" fmla="*/ 5253706 w 10400531"/>
                  <a:gd name="connsiteY13" fmla="*/ 5355926 h 5781900"/>
                  <a:gd name="connsiteX14" fmla="*/ 3018506 w 10400531"/>
                  <a:gd name="connsiteY14" fmla="*/ 5559126 h 5781900"/>
                  <a:gd name="connsiteX15" fmla="*/ 1726735 w 10400531"/>
                  <a:gd name="connsiteY15" fmla="*/ 5675241 h 5781900"/>
                  <a:gd name="connsiteX16" fmla="*/ 172974 w 10400531"/>
                  <a:gd name="connsiteY16" fmla="*/ 5157345 h 5781900"/>
                  <a:gd name="connsiteX0" fmla="*/ 221145 w 10448702"/>
                  <a:gd name="connsiteY0" fmla="*/ 5157345 h 5781900"/>
                  <a:gd name="connsiteX1" fmla="*/ 183452 w 10448702"/>
                  <a:gd name="connsiteY1" fmla="*/ 2807068 h 5781900"/>
                  <a:gd name="connsiteX2" fmla="*/ 154316 w 10448702"/>
                  <a:gd name="connsiteY2" fmla="*/ 848300 h 5781900"/>
                  <a:gd name="connsiteX3" fmla="*/ 1600734 w 10448702"/>
                  <a:gd name="connsiteY3" fmla="*/ 101755 h 5781900"/>
                  <a:gd name="connsiteX4" fmla="*/ 3269877 w 10448702"/>
                  <a:gd name="connsiteY4" fmla="*/ 290441 h 5781900"/>
                  <a:gd name="connsiteX5" fmla="*/ 6259820 w 10448702"/>
                  <a:gd name="connsiteY5" fmla="*/ 290441 h 5781900"/>
                  <a:gd name="connsiteX6" fmla="*/ 8349877 w 10448702"/>
                  <a:gd name="connsiteY6" fmla="*/ 155 h 5781900"/>
                  <a:gd name="connsiteX7" fmla="*/ 9728734 w 10448702"/>
                  <a:gd name="connsiteY7" fmla="*/ 333984 h 5781900"/>
                  <a:gd name="connsiteX8" fmla="*/ 10425420 w 10448702"/>
                  <a:gd name="connsiteY8" fmla="*/ 1596726 h 5781900"/>
                  <a:gd name="connsiteX9" fmla="*/ 10265763 w 10448702"/>
                  <a:gd name="connsiteY9" fmla="*/ 2903012 h 5781900"/>
                  <a:gd name="connsiteX10" fmla="*/ 10091592 w 10448702"/>
                  <a:gd name="connsiteY10" fmla="*/ 3977069 h 5781900"/>
                  <a:gd name="connsiteX11" fmla="*/ 9946449 w 10448702"/>
                  <a:gd name="connsiteY11" fmla="*/ 5689755 h 5781900"/>
                  <a:gd name="connsiteX12" fmla="*/ 6956506 w 10448702"/>
                  <a:gd name="connsiteY12" fmla="*/ 5530098 h 5781900"/>
                  <a:gd name="connsiteX13" fmla="*/ 5301877 w 10448702"/>
                  <a:gd name="connsiteY13" fmla="*/ 5355926 h 5781900"/>
                  <a:gd name="connsiteX14" fmla="*/ 3066677 w 10448702"/>
                  <a:gd name="connsiteY14" fmla="*/ 5559126 h 5781900"/>
                  <a:gd name="connsiteX15" fmla="*/ 221145 w 10448702"/>
                  <a:gd name="connsiteY15" fmla="*/ 5157345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401070" h="5781900">
                    <a:moveTo>
                      <a:pt x="356458" y="5396267"/>
                    </a:moveTo>
                    <a:cubicBezTo>
                      <a:pt x="-124079" y="4937591"/>
                      <a:pt x="177449" y="3565062"/>
                      <a:pt x="135820" y="2807068"/>
                    </a:cubicBezTo>
                    <a:cubicBezTo>
                      <a:pt x="94191" y="2049074"/>
                      <a:pt x="-129530" y="1299185"/>
                      <a:pt x="106684" y="848300"/>
                    </a:cubicBezTo>
                    <a:cubicBezTo>
                      <a:pt x="342898" y="397415"/>
                      <a:pt x="1033842" y="194732"/>
                      <a:pt x="1553102" y="101755"/>
                    </a:cubicBezTo>
                    <a:cubicBezTo>
                      <a:pt x="2072362" y="8779"/>
                      <a:pt x="2445731" y="258993"/>
                      <a:pt x="3222245" y="290441"/>
                    </a:cubicBezTo>
                    <a:cubicBezTo>
                      <a:pt x="3998759" y="321889"/>
                      <a:pt x="5365521" y="338822"/>
                      <a:pt x="6212188" y="290441"/>
                    </a:cubicBezTo>
                    <a:cubicBezTo>
                      <a:pt x="7058855" y="242060"/>
                      <a:pt x="7724093" y="-7102"/>
                      <a:pt x="8302245" y="155"/>
                    </a:cubicBezTo>
                    <a:cubicBezTo>
                      <a:pt x="8880397" y="7412"/>
                      <a:pt x="9335178" y="67889"/>
                      <a:pt x="9681102" y="333984"/>
                    </a:cubicBezTo>
                    <a:cubicBezTo>
                      <a:pt x="10027026" y="600079"/>
                      <a:pt x="10288283" y="1168555"/>
                      <a:pt x="10377788" y="1596726"/>
                    </a:cubicBezTo>
                    <a:cubicBezTo>
                      <a:pt x="10467293" y="2024897"/>
                      <a:pt x="10273769" y="2506288"/>
                      <a:pt x="10218131" y="2903012"/>
                    </a:cubicBezTo>
                    <a:cubicBezTo>
                      <a:pt x="10162493" y="3299736"/>
                      <a:pt x="10097179" y="3512612"/>
                      <a:pt x="10043960" y="3977069"/>
                    </a:cubicBezTo>
                    <a:cubicBezTo>
                      <a:pt x="9990741" y="4441526"/>
                      <a:pt x="10421331" y="5430917"/>
                      <a:pt x="9898817" y="5689755"/>
                    </a:cubicBezTo>
                    <a:cubicBezTo>
                      <a:pt x="9376303" y="5948593"/>
                      <a:pt x="7682969" y="5585736"/>
                      <a:pt x="6908874" y="5530098"/>
                    </a:cubicBezTo>
                    <a:cubicBezTo>
                      <a:pt x="6134779" y="5474460"/>
                      <a:pt x="5902550" y="5351088"/>
                      <a:pt x="5254245" y="5355926"/>
                    </a:cubicBezTo>
                    <a:cubicBezTo>
                      <a:pt x="4605940" y="5360764"/>
                      <a:pt x="3835343" y="5552403"/>
                      <a:pt x="3019045" y="5559126"/>
                    </a:cubicBezTo>
                    <a:cubicBezTo>
                      <a:pt x="2202747" y="5565849"/>
                      <a:pt x="1218131" y="5759375"/>
                      <a:pt x="356458" y="5396267"/>
                    </a:cubicBezTo>
                    <a:close/>
                  </a:path>
                </a:pathLst>
              </a:custGeom>
              <a:noFill/>
              <a:ln w="1905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A7A0FF7-A771-2DE0-D849-D258AE09780D}"/>
                </a:ext>
              </a:extLst>
            </p:cNvPr>
            <p:cNvSpPr txBox="1"/>
            <p:nvPr/>
          </p:nvSpPr>
          <p:spPr>
            <a:xfrm>
              <a:off x="2543508" y="2782263"/>
              <a:ext cx="7106865" cy="2352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Để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đồ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đạc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luôn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sạch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sẽ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,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sử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dụng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được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lâu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dài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,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dễ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tìm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,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chúng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ta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cần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biết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sắp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xếp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đồ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đạc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đúng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vị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trí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sau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khi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dung.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46541CB1-00D6-23D2-1F6E-DC56FE0497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8794" y="446588"/>
            <a:ext cx="5633192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5700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18"/>
          <a:stretch/>
        </p:blipFill>
        <p:spPr>
          <a:xfrm>
            <a:off x="0" y="-1"/>
            <a:ext cx="11519286" cy="641985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DC8B2B7-83E3-88C1-D875-235D9F0ABB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935" y="3372509"/>
            <a:ext cx="7030065" cy="34166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85E5FE-D051-CDFA-1BF6-6371EEBE9B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714" y="1373690"/>
            <a:ext cx="9937341" cy="3487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8527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A1A7785-22E4-D252-FE27-0968AC3CE149}"/>
              </a:ext>
            </a:extLst>
          </p:cNvPr>
          <p:cNvSpPr txBox="1"/>
          <p:nvPr/>
        </p:nvSpPr>
        <p:spPr>
          <a:xfrm>
            <a:off x="1407622" y="745713"/>
            <a:ext cx="90331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5C8841"/>
                </a:solidFill>
                <a:latin typeface="Cambria" panose="02040503050406030204" pitchFamily="18" charset="0"/>
              </a:rPr>
              <a:t>2. </a:t>
            </a:r>
            <a:r>
              <a:rPr lang="en-US" sz="3600" b="1" dirty="0" err="1">
                <a:solidFill>
                  <a:srgbClr val="5C8841"/>
                </a:solidFill>
                <a:latin typeface="Cambria" panose="02040503050406030204" pitchFamily="18" charset="0"/>
              </a:rPr>
              <a:t>Thực</a:t>
            </a:r>
            <a:r>
              <a:rPr lang="en-US" sz="3600" b="1" dirty="0">
                <a:solidFill>
                  <a:srgbClr val="5C8841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C8841"/>
                </a:solidFill>
                <a:latin typeface="Cambria" panose="02040503050406030204" pitchFamily="18" charset="0"/>
              </a:rPr>
              <a:t>hành</a:t>
            </a:r>
            <a:r>
              <a:rPr lang="en-US" sz="3600" b="1" dirty="0">
                <a:solidFill>
                  <a:srgbClr val="5C8841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C8841"/>
                </a:solidFill>
                <a:latin typeface="Cambria" panose="02040503050406030204" pitchFamily="18" charset="0"/>
              </a:rPr>
              <a:t>sắp</a:t>
            </a:r>
            <a:r>
              <a:rPr lang="en-US" sz="3600" b="1" dirty="0">
                <a:solidFill>
                  <a:srgbClr val="5C8841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C8841"/>
                </a:solidFill>
                <a:latin typeface="Cambria" panose="02040503050406030204" pitchFamily="18" charset="0"/>
              </a:rPr>
              <a:t>xếp</a:t>
            </a:r>
            <a:r>
              <a:rPr lang="en-US" sz="3600" b="1" dirty="0">
                <a:solidFill>
                  <a:srgbClr val="5C8841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C8841"/>
                </a:solidFill>
                <a:latin typeface="Cambria" panose="02040503050406030204" pitchFamily="18" charset="0"/>
              </a:rPr>
              <a:t>đồ</a:t>
            </a:r>
            <a:r>
              <a:rPr lang="en-US" sz="3600" b="1" dirty="0">
                <a:solidFill>
                  <a:srgbClr val="5C8841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C8841"/>
                </a:solidFill>
                <a:latin typeface="Cambria" panose="02040503050406030204" pitchFamily="18" charset="0"/>
              </a:rPr>
              <a:t>dùng</a:t>
            </a:r>
            <a:r>
              <a:rPr lang="en-US" sz="3600" b="1" dirty="0">
                <a:solidFill>
                  <a:srgbClr val="5C8841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C8841"/>
                </a:solidFill>
                <a:latin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rgbClr val="5C8841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C8841"/>
                </a:solidFill>
                <a:latin typeface="Cambria" panose="02040503050406030204" pitchFamily="18" charset="0"/>
              </a:rPr>
              <a:t>cá</a:t>
            </a:r>
            <a:r>
              <a:rPr lang="en-US" sz="3600" b="1" dirty="0">
                <a:solidFill>
                  <a:srgbClr val="5C8841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C8841"/>
                </a:solidFill>
                <a:latin typeface="Cambria" panose="02040503050406030204" pitchFamily="18" charset="0"/>
              </a:rPr>
              <a:t>nhân</a:t>
            </a:r>
            <a:r>
              <a:rPr lang="en-US" sz="3600" b="1" dirty="0">
                <a:solidFill>
                  <a:srgbClr val="5C8841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C8841"/>
                </a:solidFill>
                <a:latin typeface="Cambria" panose="02040503050406030204" pitchFamily="18" charset="0"/>
              </a:rPr>
              <a:t>và</a:t>
            </a:r>
            <a:r>
              <a:rPr lang="en-US" sz="3600" b="1" dirty="0">
                <a:solidFill>
                  <a:srgbClr val="5C8841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C8841"/>
                </a:solidFill>
                <a:latin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rgbClr val="5C8841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C8841"/>
                </a:solidFill>
                <a:latin typeface="Cambria" panose="02040503050406030204" pitchFamily="18" charset="0"/>
              </a:rPr>
              <a:t>lớp</a:t>
            </a:r>
            <a:endParaRPr lang="en-US" sz="3600" b="1" dirty="0">
              <a:solidFill>
                <a:srgbClr val="5C8841"/>
              </a:solidFill>
              <a:latin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C4286F-371F-D8D7-F964-F7CF28AB6862}"/>
              </a:ext>
            </a:extLst>
          </p:cNvPr>
          <p:cNvSpPr txBox="1"/>
          <p:nvPr/>
        </p:nvSpPr>
        <p:spPr>
          <a:xfrm>
            <a:off x="903316" y="1946042"/>
            <a:ext cx="4300451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b="1" dirty="0">
                <a:latin typeface="Cambria" panose="02040503050406030204" pitchFamily="18" charset="0"/>
              </a:rPr>
              <a:t>- Sắp xếp lại sách vở, quần áo, mũ,... của em ở lớp.</a:t>
            </a:r>
          </a:p>
          <a:p>
            <a:pPr algn="just"/>
            <a:r>
              <a:rPr lang="vi-VN" sz="3200" b="1" dirty="0">
                <a:latin typeface="Cambria" panose="02040503050406030204" pitchFamily="18" charset="0"/>
              </a:rPr>
              <a:t>- Sắp xếp các đồ dùng chung của lớp.</a:t>
            </a:r>
          </a:p>
          <a:p>
            <a:pPr algn="just"/>
            <a:r>
              <a:rPr lang="vi-VN" sz="3200" b="1" dirty="0">
                <a:latin typeface="Cambria" panose="02040503050406030204" pitchFamily="18" charset="0"/>
              </a:rPr>
              <a:t>- Chia sẻ cảm xúc sau khi sắp xếp đồ dùng gọn gàng, ngăn nắp.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02F80C-3BC8-CF0F-C44D-F6E243A19F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500" t="28376" r="11546" b="39151"/>
          <a:stretch/>
        </p:blipFill>
        <p:spPr>
          <a:xfrm>
            <a:off x="5264593" y="1946042"/>
            <a:ext cx="6024091" cy="367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5780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A6FB266-F3BB-637A-80E0-0B4CBD239D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500" t="28376" r="11546" b="39151"/>
          <a:stretch/>
        </p:blipFill>
        <p:spPr>
          <a:xfrm>
            <a:off x="2360814" y="1675846"/>
            <a:ext cx="7151717" cy="43609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58C595-4545-475C-6412-6229FA3A29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676" y="604291"/>
            <a:ext cx="10705504" cy="148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3307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1E8237C-9A96-126C-1978-E55CD5557B46}"/>
              </a:ext>
            </a:extLst>
          </p:cNvPr>
          <p:cNvSpPr txBox="1"/>
          <p:nvPr/>
        </p:nvSpPr>
        <p:spPr>
          <a:xfrm>
            <a:off x="720436" y="2283361"/>
            <a:ext cx="365205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Sau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khi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xếp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dọn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đồ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ngăn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nắp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cảm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thấy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như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thế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0B45D1-E973-437F-4779-9877D5795E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849" y="2283361"/>
            <a:ext cx="7085611" cy="37151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DB0164-F4D0-0B71-FF65-E7181182F8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8778" y="635679"/>
            <a:ext cx="8699746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8100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18"/>
          <a:stretch/>
        </p:blipFill>
        <p:spPr>
          <a:xfrm>
            <a:off x="0" y="-1"/>
            <a:ext cx="11519286" cy="641985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DC8B2B7-83E3-88C1-D875-235D9F0ABB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935" y="3372509"/>
            <a:ext cx="7030065" cy="34166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6DC144-840F-6342-3297-C72B844A49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375" y="1186863"/>
            <a:ext cx="9937341" cy="35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7120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A2B87FBD-9421-4A5F-9439-36BD4495C4C2}"/>
              </a:ext>
            </a:extLst>
          </p:cNvPr>
          <p:cNvGrpSpPr/>
          <p:nvPr/>
        </p:nvGrpSpPr>
        <p:grpSpPr>
          <a:xfrm>
            <a:off x="1106969" y="818976"/>
            <a:ext cx="7704522" cy="825319"/>
            <a:chOff x="2432953" y="1250590"/>
            <a:chExt cx="5531370" cy="825319"/>
          </a:xfrm>
        </p:grpSpPr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DC9289F9-3E35-4F1A-BA3C-23D298EA5DAD}"/>
                </a:ext>
              </a:extLst>
            </p:cNvPr>
            <p:cNvSpPr txBox="1"/>
            <p:nvPr/>
          </p:nvSpPr>
          <p:spPr>
            <a:xfrm flipH="1">
              <a:off x="3218233" y="1250590"/>
              <a:ext cx="47435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3EB9EA"/>
                  </a:solidFill>
                  <a:effectLst/>
                  <a:uLnTx/>
                  <a:uFillTx/>
                  <a:latin typeface="Cambria" panose="02040503050406030204" pitchFamily="18" charset="0"/>
                  <a:ea typeface="思源宋体 CN" panose="02020400000000000000" pitchFamily="18" charset="-122"/>
                  <a:cs typeface="+mn-ea"/>
                  <a:sym typeface="思源宋体 CN" panose="02020400000000000000" pitchFamily="18" charset="-122"/>
                </a:rPr>
                <a:t>CAM KẾT HÀNH 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EB9EA"/>
                  </a:solidFill>
                  <a:effectLst/>
                  <a:uLnTx/>
                  <a:uFillTx/>
                  <a:latin typeface="Cambria" panose="02040503050406030204" pitchFamily="18" charset="0"/>
                  <a:ea typeface="思源宋体 CN" panose="02020400000000000000" pitchFamily="18" charset="-122"/>
                  <a:cs typeface="+mn-ea"/>
                  <a:sym typeface="思源宋体 CN" panose="02020400000000000000" pitchFamily="18" charset="-122"/>
                </a:rPr>
                <a:t>ĐỘNG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EB9EA"/>
                </a:solidFill>
                <a:effectLst/>
                <a:uLnTx/>
                <a:uFillTx/>
                <a:latin typeface="Cambria" panose="02040503050406030204" pitchFamily="18" charset="0"/>
                <a:ea typeface="思源宋体 CN" panose="02020400000000000000" pitchFamily="18" charset="-122"/>
                <a:cs typeface="+mn-ea"/>
                <a:sym typeface="思源宋体 CN" panose="02020400000000000000" pitchFamily="18" charset="-122"/>
              </a:endParaRPr>
            </a:p>
          </p:txBody>
        </p:sp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id="{15503FAF-9719-4E29-AB03-1C7E61DF39FA}"/>
                </a:ext>
              </a:extLst>
            </p:cNvPr>
            <p:cNvGrpSpPr/>
            <p:nvPr/>
          </p:nvGrpSpPr>
          <p:grpSpPr>
            <a:xfrm>
              <a:off x="2432953" y="1579103"/>
              <a:ext cx="5531370" cy="496806"/>
              <a:chOff x="2453503" y="5381090"/>
              <a:chExt cx="6965448" cy="503056"/>
            </a:xfrm>
          </p:grpSpPr>
          <p:sp>
            <p:nvSpPr>
              <p:cNvPr id="19" name="Freeform 34">
                <a:extLst>
                  <a:ext uri="{FF2B5EF4-FFF2-40B4-BE49-F238E27FC236}">
                    <a16:creationId xmlns:a16="http://schemas.microsoft.com/office/drawing/2014/main" id="{26789F85-974E-4E12-888F-A944DF16DC8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25557" y="5381090"/>
                <a:ext cx="793394" cy="459363"/>
              </a:xfrm>
              <a:custGeom>
                <a:avLst/>
                <a:gdLst>
                  <a:gd name="T0" fmla="*/ 97 w 97"/>
                  <a:gd name="T1" fmla="*/ 16 h 63"/>
                  <a:gd name="T2" fmla="*/ 90 w 97"/>
                  <a:gd name="T3" fmla="*/ 22 h 63"/>
                  <a:gd name="T4" fmla="*/ 75 w 97"/>
                  <a:gd name="T5" fmla="*/ 33 h 63"/>
                  <a:gd name="T6" fmla="*/ 46 w 97"/>
                  <a:gd name="T7" fmla="*/ 51 h 63"/>
                  <a:gd name="T8" fmla="*/ 29 w 97"/>
                  <a:gd name="T9" fmla="*/ 63 h 63"/>
                  <a:gd name="T10" fmla="*/ 26 w 97"/>
                  <a:gd name="T11" fmla="*/ 62 h 63"/>
                  <a:gd name="T12" fmla="*/ 16 w 97"/>
                  <a:gd name="T13" fmla="*/ 47 h 63"/>
                  <a:gd name="T14" fmla="*/ 2 w 97"/>
                  <a:gd name="T15" fmla="*/ 48 h 63"/>
                  <a:gd name="T16" fmla="*/ 10 w 97"/>
                  <a:gd name="T17" fmla="*/ 28 h 63"/>
                  <a:gd name="T18" fmla="*/ 10 w 97"/>
                  <a:gd name="T19" fmla="*/ 26 h 63"/>
                  <a:gd name="T20" fmla="*/ 18 w 97"/>
                  <a:gd name="T21" fmla="*/ 0 h 63"/>
                  <a:gd name="T22" fmla="*/ 40 w 97"/>
                  <a:gd name="T23" fmla="*/ 5 h 63"/>
                  <a:gd name="T24" fmla="*/ 75 w 97"/>
                  <a:gd name="T25" fmla="*/ 13 h 63"/>
                  <a:gd name="T26" fmla="*/ 94 w 97"/>
                  <a:gd name="T27" fmla="*/ 15 h 63"/>
                  <a:gd name="T28" fmla="*/ 97 w 97"/>
                  <a:gd name="T29" fmla="*/ 16 h 63"/>
                  <a:gd name="T30" fmla="*/ 20 w 97"/>
                  <a:gd name="T31" fmla="*/ 3 h 63"/>
                  <a:gd name="T32" fmla="*/ 16 w 97"/>
                  <a:gd name="T33" fmla="*/ 18 h 63"/>
                  <a:gd name="T34" fmla="*/ 14 w 97"/>
                  <a:gd name="T35" fmla="*/ 26 h 63"/>
                  <a:gd name="T36" fmla="*/ 65 w 97"/>
                  <a:gd name="T37" fmla="*/ 20 h 63"/>
                  <a:gd name="T38" fmla="*/ 86 w 97"/>
                  <a:gd name="T39" fmla="*/ 17 h 63"/>
                  <a:gd name="T40" fmla="*/ 20 w 97"/>
                  <a:gd name="T41" fmla="*/ 3 h 63"/>
                  <a:gd name="T42" fmla="*/ 14 w 97"/>
                  <a:gd name="T43" fmla="*/ 38 h 63"/>
                  <a:gd name="T44" fmla="*/ 28 w 97"/>
                  <a:gd name="T45" fmla="*/ 60 h 63"/>
                  <a:gd name="T46" fmla="*/ 82 w 97"/>
                  <a:gd name="T47" fmla="*/ 24 h 63"/>
                  <a:gd name="T48" fmla="*/ 82 w 97"/>
                  <a:gd name="T49" fmla="*/ 23 h 63"/>
                  <a:gd name="T50" fmla="*/ 14 w 97"/>
                  <a:gd name="T51" fmla="*/ 38 h 63"/>
                  <a:gd name="T52" fmla="*/ 13 w 97"/>
                  <a:gd name="T53" fmla="*/ 29 h 63"/>
                  <a:gd name="T54" fmla="*/ 7 w 97"/>
                  <a:gd name="T55" fmla="*/ 40 h 63"/>
                  <a:gd name="T56" fmla="*/ 12 w 97"/>
                  <a:gd name="T57" fmla="*/ 35 h 63"/>
                  <a:gd name="T58" fmla="*/ 15 w 97"/>
                  <a:gd name="T59" fmla="*/ 36 h 63"/>
                  <a:gd name="T60" fmla="*/ 57 w 97"/>
                  <a:gd name="T61" fmla="*/ 27 h 63"/>
                  <a:gd name="T62" fmla="*/ 77 w 97"/>
                  <a:gd name="T63" fmla="*/ 21 h 63"/>
                  <a:gd name="T64" fmla="*/ 13 w 97"/>
                  <a:gd name="T65" fmla="*/ 29 h 63"/>
                  <a:gd name="T66" fmla="*/ 6 w 97"/>
                  <a:gd name="T67" fmla="*/ 45 h 63"/>
                  <a:gd name="T68" fmla="*/ 14 w 97"/>
                  <a:gd name="T69" fmla="*/ 44 h 63"/>
                  <a:gd name="T70" fmla="*/ 11 w 97"/>
                  <a:gd name="T71" fmla="*/ 39 h 63"/>
                  <a:gd name="T72" fmla="*/ 6 w 97"/>
                  <a:gd name="T73" fmla="*/ 4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7" h="63">
                    <a:moveTo>
                      <a:pt x="97" y="16"/>
                    </a:moveTo>
                    <a:cubicBezTo>
                      <a:pt x="96" y="20"/>
                      <a:pt x="92" y="19"/>
                      <a:pt x="90" y="22"/>
                    </a:cubicBezTo>
                    <a:cubicBezTo>
                      <a:pt x="85" y="24"/>
                      <a:pt x="80" y="29"/>
                      <a:pt x="75" y="33"/>
                    </a:cubicBezTo>
                    <a:cubicBezTo>
                      <a:pt x="65" y="38"/>
                      <a:pt x="56" y="45"/>
                      <a:pt x="46" y="51"/>
                    </a:cubicBezTo>
                    <a:cubicBezTo>
                      <a:pt x="40" y="54"/>
                      <a:pt x="35" y="58"/>
                      <a:pt x="29" y="63"/>
                    </a:cubicBezTo>
                    <a:cubicBezTo>
                      <a:pt x="28" y="62"/>
                      <a:pt x="27" y="62"/>
                      <a:pt x="26" y="62"/>
                    </a:cubicBezTo>
                    <a:cubicBezTo>
                      <a:pt x="22" y="57"/>
                      <a:pt x="20" y="52"/>
                      <a:pt x="16" y="47"/>
                    </a:cubicBezTo>
                    <a:cubicBezTo>
                      <a:pt x="12" y="47"/>
                      <a:pt x="6" y="49"/>
                      <a:pt x="2" y="48"/>
                    </a:cubicBezTo>
                    <a:cubicBezTo>
                      <a:pt x="0" y="42"/>
                      <a:pt x="7" y="35"/>
                      <a:pt x="10" y="28"/>
                    </a:cubicBezTo>
                    <a:cubicBezTo>
                      <a:pt x="10" y="27"/>
                      <a:pt x="10" y="26"/>
                      <a:pt x="10" y="26"/>
                    </a:cubicBezTo>
                    <a:cubicBezTo>
                      <a:pt x="13" y="17"/>
                      <a:pt x="15" y="8"/>
                      <a:pt x="18" y="0"/>
                    </a:cubicBezTo>
                    <a:cubicBezTo>
                      <a:pt x="25" y="0"/>
                      <a:pt x="33" y="4"/>
                      <a:pt x="40" y="5"/>
                    </a:cubicBezTo>
                    <a:cubicBezTo>
                      <a:pt x="51" y="8"/>
                      <a:pt x="63" y="10"/>
                      <a:pt x="75" y="13"/>
                    </a:cubicBezTo>
                    <a:cubicBezTo>
                      <a:pt x="81" y="13"/>
                      <a:pt x="88" y="15"/>
                      <a:pt x="94" y="15"/>
                    </a:cubicBezTo>
                    <a:cubicBezTo>
                      <a:pt x="95" y="15"/>
                      <a:pt x="96" y="14"/>
                      <a:pt x="97" y="16"/>
                    </a:cubicBezTo>
                    <a:close/>
                    <a:moveTo>
                      <a:pt x="20" y="3"/>
                    </a:moveTo>
                    <a:cubicBezTo>
                      <a:pt x="18" y="8"/>
                      <a:pt x="16" y="13"/>
                      <a:pt x="16" y="18"/>
                    </a:cubicBezTo>
                    <a:cubicBezTo>
                      <a:pt x="15" y="21"/>
                      <a:pt x="13" y="23"/>
                      <a:pt x="14" y="26"/>
                    </a:cubicBezTo>
                    <a:cubicBezTo>
                      <a:pt x="31" y="24"/>
                      <a:pt x="48" y="21"/>
                      <a:pt x="65" y="20"/>
                    </a:cubicBezTo>
                    <a:cubicBezTo>
                      <a:pt x="72" y="18"/>
                      <a:pt x="80" y="19"/>
                      <a:pt x="86" y="17"/>
                    </a:cubicBezTo>
                    <a:cubicBezTo>
                      <a:pt x="64" y="14"/>
                      <a:pt x="41" y="7"/>
                      <a:pt x="20" y="3"/>
                    </a:cubicBezTo>
                    <a:close/>
                    <a:moveTo>
                      <a:pt x="14" y="38"/>
                    </a:moveTo>
                    <a:cubicBezTo>
                      <a:pt x="19" y="45"/>
                      <a:pt x="22" y="53"/>
                      <a:pt x="28" y="60"/>
                    </a:cubicBezTo>
                    <a:cubicBezTo>
                      <a:pt x="46" y="48"/>
                      <a:pt x="64" y="37"/>
                      <a:pt x="82" y="24"/>
                    </a:cubicBezTo>
                    <a:cubicBezTo>
                      <a:pt x="82" y="23"/>
                      <a:pt x="82" y="23"/>
                      <a:pt x="82" y="23"/>
                    </a:cubicBezTo>
                    <a:cubicBezTo>
                      <a:pt x="59" y="29"/>
                      <a:pt x="37" y="35"/>
                      <a:pt x="14" y="38"/>
                    </a:cubicBezTo>
                    <a:close/>
                    <a:moveTo>
                      <a:pt x="13" y="29"/>
                    </a:moveTo>
                    <a:cubicBezTo>
                      <a:pt x="11" y="33"/>
                      <a:pt x="8" y="37"/>
                      <a:pt x="7" y="40"/>
                    </a:cubicBezTo>
                    <a:cubicBezTo>
                      <a:pt x="9" y="39"/>
                      <a:pt x="9" y="36"/>
                      <a:pt x="12" y="35"/>
                    </a:cubicBezTo>
                    <a:cubicBezTo>
                      <a:pt x="13" y="35"/>
                      <a:pt x="14" y="35"/>
                      <a:pt x="15" y="36"/>
                    </a:cubicBezTo>
                    <a:cubicBezTo>
                      <a:pt x="29" y="33"/>
                      <a:pt x="43" y="30"/>
                      <a:pt x="57" y="27"/>
                    </a:cubicBezTo>
                    <a:cubicBezTo>
                      <a:pt x="64" y="24"/>
                      <a:pt x="70" y="23"/>
                      <a:pt x="77" y="21"/>
                    </a:cubicBezTo>
                    <a:cubicBezTo>
                      <a:pt x="55" y="23"/>
                      <a:pt x="34" y="25"/>
                      <a:pt x="13" y="29"/>
                    </a:cubicBezTo>
                    <a:close/>
                    <a:moveTo>
                      <a:pt x="6" y="45"/>
                    </a:moveTo>
                    <a:cubicBezTo>
                      <a:pt x="9" y="46"/>
                      <a:pt x="12" y="44"/>
                      <a:pt x="14" y="44"/>
                    </a:cubicBezTo>
                    <a:cubicBezTo>
                      <a:pt x="13" y="42"/>
                      <a:pt x="13" y="41"/>
                      <a:pt x="11" y="39"/>
                    </a:cubicBezTo>
                    <a:cubicBezTo>
                      <a:pt x="10" y="41"/>
                      <a:pt x="8" y="43"/>
                      <a:pt x="6" y="45"/>
                    </a:cubicBezTo>
                    <a:close/>
                  </a:path>
                </a:pathLst>
              </a:custGeom>
              <a:solidFill>
                <a:schemeClr val="accent1">
                  <a:lumMod val="100000"/>
                </a:schemeClr>
              </a:solidFill>
              <a:ln>
                <a:solidFill>
                  <a:schemeClr val="accent1">
                    <a:lumMod val="10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思源宋体 CN" panose="02020400000000000000" pitchFamily="18" charset="-122"/>
                  <a:ea typeface="思源宋体 CN" panose="02020400000000000000" pitchFamily="18" charset="-122"/>
                  <a:cs typeface="+mn-cs"/>
                  <a:sym typeface="思源宋体 CN" panose="02020400000000000000" pitchFamily="18" charset="-122"/>
                </a:endParaRPr>
              </a:p>
            </p:txBody>
          </p:sp>
          <p:sp>
            <p:nvSpPr>
              <p:cNvPr id="20" name="任意多边形 98">
                <a:extLst>
                  <a:ext uri="{FF2B5EF4-FFF2-40B4-BE49-F238E27FC236}">
                    <a16:creationId xmlns:a16="http://schemas.microsoft.com/office/drawing/2014/main" id="{056A6A52-EE18-48DC-AA77-6174F03BA2EF}"/>
                  </a:ext>
                </a:extLst>
              </p:cNvPr>
              <p:cNvSpPr/>
              <p:nvPr/>
            </p:nvSpPr>
            <p:spPr>
              <a:xfrm>
                <a:off x="3532280" y="5475339"/>
                <a:ext cx="5024077" cy="401116"/>
              </a:xfrm>
              <a:custGeom>
                <a:avLst/>
                <a:gdLst>
                  <a:gd name="connsiteX0" fmla="*/ 0 w 6766560"/>
                  <a:gd name="connsiteY0" fmla="*/ 39809 h 361457"/>
                  <a:gd name="connsiteX1" fmla="*/ 4411980 w 6766560"/>
                  <a:gd name="connsiteY1" fmla="*/ 28379 h 361457"/>
                  <a:gd name="connsiteX2" fmla="*/ 4023360 w 6766560"/>
                  <a:gd name="connsiteY2" fmla="*/ 359849 h 361457"/>
                  <a:gd name="connsiteX3" fmla="*/ 6766560 w 6766560"/>
                  <a:gd name="connsiteY3" fmla="*/ 131249 h 361457"/>
                  <a:gd name="connsiteX0-1" fmla="*/ 0 w 6766560"/>
                  <a:gd name="connsiteY0-2" fmla="*/ 75291 h 398381"/>
                  <a:gd name="connsiteX1-3" fmla="*/ 4369154 w 6766560"/>
                  <a:gd name="connsiteY1-4" fmla="*/ 18141 h 398381"/>
                  <a:gd name="connsiteX2-5" fmla="*/ 4023360 w 6766560"/>
                  <a:gd name="connsiteY2-6" fmla="*/ 395331 h 398381"/>
                  <a:gd name="connsiteX3-7" fmla="*/ 6766560 w 6766560"/>
                  <a:gd name="connsiteY3-8" fmla="*/ 166731 h 398381"/>
                  <a:gd name="connsiteX0-9" fmla="*/ 0 w 6766560"/>
                  <a:gd name="connsiteY0-10" fmla="*/ 71354 h 339035"/>
                  <a:gd name="connsiteX1-11" fmla="*/ 4369154 w 6766560"/>
                  <a:gd name="connsiteY1-12" fmla="*/ 14204 h 339035"/>
                  <a:gd name="connsiteX2-13" fmla="*/ 4351696 w 6766560"/>
                  <a:gd name="connsiteY2-14" fmla="*/ 334244 h 339035"/>
                  <a:gd name="connsiteX3-15" fmla="*/ 6766560 w 6766560"/>
                  <a:gd name="connsiteY3-16" fmla="*/ 162794 h 339035"/>
                  <a:gd name="connsiteX0-17" fmla="*/ 0 w 7194823"/>
                  <a:gd name="connsiteY0-18" fmla="*/ 71354 h 334304"/>
                  <a:gd name="connsiteX1-19" fmla="*/ 4369154 w 7194823"/>
                  <a:gd name="connsiteY1-20" fmla="*/ 14204 h 334304"/>
                  <a:gd name="connsiteX2-21" fmla="*/ 4351696 w 7194823"/>
                  <a:gd name="connsiteY2-22" fmla="*/ 334244 h 334304"/>
                  <a:gd name="connsiteX3-23" fmla="*/ 7194823 w 7194823"/>
                  <a:gd name="connsiteY3-24" fmla="*/ 37064 h 334304"/>
                  <a:gd name="connsiteX0-25" fmla="*/ 0 w 7194823"/>
                  <a:gd name="connsiteY0-26" fmla="*/ 72918 h 358721"/>
                  <a:gd name="connsiteX1-27" fmla="*/ 4369154 w 7194823"/>
                  <a:gd name="connsiteY1-28" fmla="*/ 15768 h 358721"/>
                  <a:gd name="connsiteX2-29" fmla="*/ 4051911 w 7194823"/>
                  <a:gd name="connsiteY2-30" fmla="*/ 358668 h 358721"/>
                  <a:gd name="connsiteX3-31" fmla="*/ 7194823 w 7194823"/>
                  <a:gd name="connsiteY3-32" fmla="*/ 38628 h 358721"/>
                  <a:gd name="connsiteX0-33" fmla="*/ 0 w 6454042"/>
                  <a:gd name="connsiteY0-34" fmla="*/ 72918 h 359955"/>
                  <a:gd name="connsiteX1-35" fmla="*/ 4369154 w 6454042"/>
                  <a:gd name="connsiteY1-36" fmla="*/ 15768 h 359955"/>
                  <a:gd name="connsiteX2-37" fmla="*/ 4051911 w 6454042"/>
                  <a:gd name="connsiteY2-38" fmla="*/ 358668 h 359955"/>
                  <a:gd name="connsiteX3-39" fmla="*/ 6454042 w 6454042"/>
                  <a:gd name="connsiteY3-40" fmla="*/ 112769 h 359955"/>
                  <a:gd name="connsiteX0-41" fmla="*/ 0 w 6454042"/>
                  <a:gd name="connsiteY0-42" fmla="*/ 62493 h 349247"/>
                  <a:gd name="connsiteX1-43" fmla="*/ 4122228 w 6454042"/>
                  <a:gd name="connsiteY1-44" fmla="*/ 17700 h 349247"/>
                  <a:gd name="connsiteX2-45" fmla="*/ 4051911 w 6454042"/>
                  <a:gd name="connsiteY2-46" fmla="*/ 348243 h 349247"/>
                  <a:gd name="connsiteX3-47" fmla="*/ 6454042 w 6454042"/>
                  <a:gd name="connsiteY3-48" fmla="*/ 102344 h 349247"/>
                  <a:gd name="connsiteX0-49" fmla="*/ 0 w 4341830"/>
                  <a:gd name="connsiteY0-50" fmla="*/ 62493 h 348243"/>
                  <a:gd name="connsiteX1-51" fmla="*/ 4122228 w 4341830"/>
                  <a:gd name="connsiteY1-52" fmla="*/ 17700 h 348243"/>
                  <a:gd name="connsiteX2-53" fmla="*/ 4051911 w 4341830"/>
                  <a:gd name="connsiteY2-54" fmla="*/ 348243 h 348243"/>
                  <a:gd name="connsiteX0-55" fmla="*/ 0 w 4122228"/>
                  <a:gd name="connsiteY0-56" fmla="*/ 62493 h 62493"/>
                  <a:gd name="connsiteX1-57" fmla="*/ 4122228 w 4122228"/>
                  <a:gd name="connsiteY1-58" fmla="*/ 17700 h 62493"/>
                  <a:gd name="connsiteX0-59" fmla="*/ 0 w 4122228"/>
                  <a:gd name="connsiteY0-60" fmla="*/ 44793 h 66159"/>
                  <a:gd name="connsiteX1-61" fmla="*/ 4122228 w 4122228"/>
                  <a:gd name="connsiteY1-62" fmla="*/ 0 h 66159"/>
                  <a:gd name="connsiteX0-63" fmla="*/ 0 w 4245691"/>
                  <a:gd name="connsiteY0-64" fmla="*/ 156004 h 156004"/>
                  <a:gd name="connsiteX1-65" fmla="*/ 4245691 w 4245691"/>
                  <a:gd name="connsiteY1-66" fmla="*/ 0 h 156004"/>
                  <a:gd name="connsiteX0-67" fmla="*/ 0 w 4245691"/>
                  <a:gd name="connsiteY0-68" fmla="*/ 156004 h 163985"/>
                  <a:gd name="connsiteX1-69" fmla="*/ 4245691 w 4245691"/>
                  <a:gd name="connsiteY1-70" fmla="*/ 0 h 163985"/>
                  <a:gd name="connsiteX0-71" fmla="*/ 0 w 5449458"/>
                  <a:gd name="connsiteY0-72" fmla="*/ 143648 h 143648"/>
                  <a:gd name="connsiteX1-73" fmla="*/ 5449458 w 5449458"/>
                  <a:gd name="connsiteY1-74" fmla="*/ 0 h 143648"/>
                  <a:gd name="connsiteX0-75" fmla="*/ 0 w 5449458"/>
                  <a:gd name="connsiteY0-76" fmla="*/ 143648 h 260913"/>
                  <a:gd name="connsiteX1-77" fmla="*/ 1990356 w 5449458"/>
                  <a:gd name="connsiteY1-78" fmla="*/ 260339 h 260913"/>
                  <a:gd name="connsiteX2-79" fmla="*/ 5449458 w 5449458"/>
                  <a:gd name="connsiteY2-80" fmla="*/ 0 h 260913"/>
                  <a:gd name="connsiteX0-81" fmla="*/ 0 w 4693246"/>
                  <a:gd name="connsiteY0-82" fmla="*/ 169 h 463018"/>
                  <a:gd name="connsiteX1-83" fmla="*/ 1234144 w 4693246"/>
                  <a:gd name="connsiteY1-84" fmla="*/ 462849 h 463018"/>
                  <a:gd name="connsiteX2-85" fmla="*/ 4693246 w 4693246"/>
                  <a:gd name="connsiteY2-86" fmla="*/ 202510 h 463018"/>
                  <a:gd name="connsiteX0-87" fmla="*/ 153395 w 4846641"/>
                  <a:gd name="connsiteY0-88" fmla="*/ 0 h 462988"/>
                  <a:gd name="connsiteX1-89" fmla="*/ 1387539 w 4846641"/>
                  <a:gd name="connsiteY1-90" fmla="*/ 462680 h 462988"/>
                  <a:gd name="connsiteX2-91" fmla="*/ 4846641 w 4846641"/>
                  <a:gd name="connsiteY2-92" fmla="*/ 202341 h 462988"/>
                  <a:gd name="connsiteX0-93" fmla="*/ 212160 w 4457851"/>
                  <a:gd name="connsiteY0-94" fmla="*/ 0 h 462988"/>
                  <a:gd name="connsiteX1-95" fmla="*/ 998749 w 4457851"/>
                  <a:gd name="connsiteY1-96" fmla="*/ 462680 h 462988"/>
                  <a:gd name="connsiteX2-97" fmla="*/ 4457851 w 4457851"/>
                  <a:gd name="connsiteY2-98" fmla="*/ 202341 h 462988"/>
                  <a:gd name="connsiteX0-99" fmla="*/ 238795 w 4484486"/>
                  <a:gd name="connsiteY0-100" fmla="*/ 0 h 462868"/>
                  <a:gd name="connsiteX1-101" fmla="*/ 1025384 w 4484486"/>
                  <a:gd name="connsiteY1-102" fmla="*/ 462680 h 462868"/>
                  <a:gd name="connsiteX2-103" fmla="*/ 4484486 w 4484486"/>
                  <a:gd name="connsiteY2-104" fmla="*/ 202341 h 462868"/>
                  <a:gd name="connsiteX0-105" fmla="*/ 410770 w 4656461"/>
                  <a:gd name="connsiteY0-106" fmla="*/ 0 h 425815"/>
                  <a:gd name="connsiteX1-107" fmla="*/ 595476 w 4656461"/>
                  <a:gd name="connsiteY1-108" fmla="*/ 425610 h 425815"/>
                  <a:gd name="connsiteX2-109" fmla="*/ 4656461 w 4656461"/>
                  <a:gd name="connsiteY2-110" fmla="*/ 202341 h 425815"/>
                  <a:gd name="connsiteX0-111" fmla="*/ 410770 w 4656461"/>
                  <a:gd name="connsiteY0-112" fmla="*/ 0 h 364069"/>
                  <a:gd name="connsiteX1-113" fmla="*/ 595476 w 4656461"/>
                  <a:gd name="connsiteY1-114" fmla="*/ 363827 h 364069"/>
                  <a:gd name="connsiteX2-115" fmla="*/ 4656461 w 4656461"/>
                  <a:gd name="connsiteY2-116" fmla="*/ 202341 h 364069"/>
                  <a:gd name="connsiteX0-117" fmla="*/ 558636 w 4511100"/>
                  <a:gd name="connsiteY0-118" fmla="*/ 0 h 388767"/>
                  <a:gd name="connsiteX1-119" fmla="*/ 450115 w 4511100"/>
                  <a:gd name="connsiteY1-120" fmla="*/ 388541 h 388767"/>
                  <a:gd name="connsiteX2-121" fmla="*/ 4511100 w 4511100"/>
                  <a:gd name="connsiteY2-122" fmla="*/ 227055 h 388767"/>
                  <a:gd name="connsiteX0-123" fmla="*/ 445007 w 4613533"/>
                  <a:gd name="connsiteY0-124" fmla="*/ 0 h 413467"/>
                  <a:gd name="connsiteX1-125" fmla="*/ 552548 w 4613533"/>
                  <a:gd name="connsiteY1-126" fmla="*/ 413255 h 413467"/>
                  <a:gd name="connsiteX2-127" fmla="*/ 4613533 w 4613533"/>
                  <a:gd name="connsiteY2-128" fmla="*/ 251769 h 413467"/>
                  <a:gd name="connsiteX0-129" fmla="*/ 437894 w 4606420"/>
                  <a:gd name="connsiteY0-130" fmla="*/ 0 h 351722"/>
                  <a:gd name="connsiteX1-131" fmla="*/ 560868 w 4606420"/>
                  <a:gd name="connsiteY1-132" fmla="*/ 351471 h 351722"/>
                  <a:gd name="connsiteX2-133" fmla="*/ 4606420 w 4606420"/>
                  <a:gd name="connsiteY2-134" fmla="*/ 251769 h 351722"/>
                  <a:gd name="connsiteX0-135" fmla="*/ 424068 w 4592594"/>
                  <a:gd name="connsiteY0-136" fmla="*/ 0 h 401116"/>
                  <a:gd name="connsiteX1-137" fmla="*/ 577907 w 4592594"/>
                  <a:gd name="connsiteY1-138" fmla="*/ 400898 h 401116"/>
                  <a:gd name="connsiteX2-139" fmla="*/ 4592594 w 4592594"/>
                  <a:gd name="connsiteY2-140" fmla="*/ 251769 h 401116"/>
                  <a:gd name="connsiteX0-141" fmla="*/ 424068 w 4592594"/>
                  <a:gd name="connsiteY0-142" fmla="*/ 0 h 401116"/>
                  <a:gd name="connsiteX1-143" fmla="*/ 577907 w 4592594"/>
                  <a:gd name="connsiteY1-144" fmla="*/ 400898 h 401116"/>
                  <a:gd name="connsiteX2-145" fmla="*/ 4592594 w 4592594"/>
                  <a:gd name="connsiteY2-146" fmla="*/ 338266 h 401116"/>
                  <a:gd name="connsiteX0-147" fmla="*/ 391353 w 4638179"/>
                  <a:gd name="connsiteY0-148" fmla="*/ 0 h 401116"/>
                  <a:gd name="connsiteX1-149" fmla="*/ 623492 w 4638179"/>
                  <a:gd name="connsiteY1-150" fmla="*/ 400898 h 401116"/>
                  <a:gd name="connsiteX2-151" fmla="*/ 4638179 w 4638179"/>
                  <a:gd name="connsiteY2-152" fmla="*/ 338266 h 401116"/>
                  <a:gd name="connsiteX0-153" fmla="*/ 391353 w 4904398"/>
                  <a:gd name="connsiteY0-154" fmla="*/ 0 h 401116"/>
                  <a:gd name="connsiteX1-155" fmla="*/ 623492 w 4904398"/>
                  <a:gd name="connsiteY1-156" fmla="*/ 400898 h 401116"/>
                  <a:gd name="connsiteX2-157" fmla="*/ 4904398 w 4904398"/>
                  <a:gd name="connsiteY2-158" fmla="*/ 322224 h 401116"/>
                </a:gdLst>
                <a:ahLst/>
                <a:cxnLst>
                  <a:cxn ang="0">
                    <a:pos x="connsiteX0-153" y="connsiteY0-154"/>
                  </a:cxn>
                  <a:cxn ang="0">
                    <a:pos x="connsiteX1-155" y="connsiteY1-156"/>
                  </a:cxn>
                  <a:cxn ang="0">
                    <a:pos x="connsiteX2-157" y="connsiteY2-158"/>
                  </a:cxn>
                </a:cxnLst>
                <a:rect l="l" t="t" r="r" b="b"/>
                <a:pathLst>
                  <a:path w="4904398" h="401116">
                    <a:moveTo>
                      <a:pt x="391353" y="0"/>
                    </a:moveTo>
                    <a:cubicBezTo>
                      <a:pt x="-226127" y="38897"/>
                      <a:pt x="-86259" y="411428"/>
                      <a:pt x="623492" y="400898"/>
                    </a:cubicBezTo>
                    <a:lnTo>
                      <a:pt x="4904398" y="322224"/>
                    </a:lnTo>
                  </a:path>
                </a:pathLst>
              </a:custGeom>
              <a:noFill/>
              <a:ln w="25400" cap="rnd">
                <a:solidFill>
                  <a:schemeClr val="accent1">
                    <a:lumMod val="100000"/>
                  </a:schemeClr>
                </a:solidFill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思源宋体 CN" panose="02020400000000000000" pitchFamily="18" charset="-122"/>
                  <a:ea typeface="思源宋体 CN" panose="02020400000000000000" pitchFamily="18" charset="-122"/>
                  <a:cs typeface="+mn-cs"/>
                  <a:sym typeface="思源宋体 CN" panose="02020400000000000000" pitchFamily="18" charset="-122"/>
                </a:endParaRPr>
              </a:p>
            </p:txBody>
          </p:sp>
          <p:sp>
            <p:nvSpPr>
              <p:cNvPr id="21" name="任意多边形 99">
                <a:extLst>
                  <a:ext uri="{FF2B5EF4-FFF2-40B4-BE49-F238E27FC236}">
                    <a16:creationId xmlns:a16="http://schemas.microsoft.com/office/drawing/2014/main" id="{E8B24156-411C-493C-AA3A-D4E377E915E1}"/>
                  </a:ext>
                </a:extLst>
              </p:cNvPr>
              <p:cNvSpPr/>
              <p:nvPr/>
            </p:nvSpPr>
            <p:spPr>
              <a:xfrm>
                <a:off x="2453503" y="5467647"/>
                <a:ext cx="988875" cy="416499"/>
              </a:xfrm>
              <a:custGeom>
                <a:avLst/>
                <a:gdLst>
                  <a:gd name="connsiteX0" fmla="*/ 755361 w 755361"/>
                  <a:gd name="connsiteY0" fmla="*/ 383586 h 416878"/>
                  <a:gd name="connsiteX1" fmla="*/ 1599 w 755361"/>
                  <a:gd name="connsiteY1" fmla="*/ 383586 h 416878"/>
                  <a:gd name="connsiteX2" fmla="*/ 557653 w 755361"/>
                  <a:gd name="connsiteY2" fmla="*/ 37597 h 416878"/>
                  <a:gd name="connsiteX3" fmla="*/ 619437 w 755361"/>
                  <a:gd name="connsiteY3" fmla="*/ 25240 h 416878"/>
                  <a:gd name="connsiteX0-1" fmla="*/ 754492 w 754492"/>
                  <a:gd name="connsiteY0-2" fmla="*/ 358346 h 392510"/>
                  <a:gd name="connsiteX1-3" fmla="*/ 730 w 754492"/>
                  <a:gd name="connsiteY1-4" fmla="*/ 358346 h 392510"/>
                  <a:gd name="connsiteX2-5" fmla="*/ 618568 w 754492"/>
                  <a:gd name="connsiteY2-6" fmla="*/ 0 h 392510"/>
                  <a:gd name="connsiteX0-7" fmla="*/ 1458409 w 1458409"/>
                  <a:gd name="connsiteY0-8" fmla="*/ 358346 h 379568"/>
                  <a:gd name="connsiteX1-9" fmla="*/ 312 w 1458409"/>
                  <a:gd name="connsiteY1-10" fmla="*/ 333633 h 379568"/>
                  <a:gd name="connsiteX2-11" fmla="*/ 1322485 w 1458409"/>
                  <a:gd name="connsiteY2-12" fmla="*/ 0 h 379568"/>
                  <a:gd name="connsiteX0-13" fmla="*/ 1483885 w 1483885"/>
                  <a:gd name="connsiteY0-14" fmla="*/ 457200 h 484234"/>
                  <a:gd name="connsiteX1-15" fmla="*/ 25788 w 1483885"/>
                  <a:gd name="connsiteY1-16" fmla="*/ 432487 h 484234"/>
                  <a:gd name="connsiteX2-17" fmla="*/ 569485 w 1483885"/>
                  <a:gd name="connsiteY2-18" fmla="*/ 0 h 484234"/>
                  <a:gd name="connsiteX0-19" fmla="*/ 1475175 w 1475175"/>
                  <a:gd name="connsiteY0-20" fmla="*/ 469557 h 497359"/>
                  <a:gd name="connsiteX1-21" fmla="*/ 17078 w 1475175"/>
                  <a:gd name="connsiteY1-22" fmla="*/ 444844 h 497359"/>
                  <a:gd name="connsiteX2-23" fmla="*/ 684342 w 1475175"/>
                  <a:gd name="connsiteY2-24" fmla="*/ 0 h 497359"/>
                  <a:gd name="connsiteX0-25" fmla="*/ 1482176 w 1482176"/>
                  <a:gd name="connsiteY0-26" fmla="*/ 469557 h 497359"/>
                  <a:gd name="connsiteX1-27" fmla="*/ 24079 w 1482176"/>
                  <a:gd name="connsiteY1-28" fmla="*/ 444844 h 497359"/>
                  <a:gd name="connsiteX2-29" fmla="*/ 691343 w 1482176"/>
                  <a:gd name="connsiteY2-30" fmla="*/ 0 h 497359"/>
                  <a:gd name="connsiteX0-31" fmla="*/ 1496003 w 1496003"/>
                  <a:gd name="connsiteY0-32" fmla="*/ 383060 h 405670"/>
                  <a:gd name="connsiteX1-33" fmla="*/ 37906 w 1496003"/>
                  <a:gd name="connsiteY1-34" fmla="*/ 358347 h 405670"/>
                  <a:gd name="connsiteX2-35" fmla="*/ 581603 w 1496003"/>
                  <a:gd name="connsiteY2-36" fmla="*/ 0 h 405670"/>
                  <a:gd name="connsiteX0-37" fmla="*/ 1498863 w 1498863"/>
                  <a:gd name="connsiteY0-38" fmla="*/ 383060 h 405670"/>
                  <a:gd name="connsiteX1-39" fmla="*/ 40766 w 1498863"/>
                  <a:gd name="connsiteY1-40" fmla="*/ 358347 h 405670"/>
                  <a:gd name="connsiteX2-41" fmla="*/ 584463 w 1498863"/>
                  <a:gd name="connsiteY2-42" fmla="*/ 0 h 405670"/>
                  <a:gd name="connsiteX0-43" fmla="*/ 1473706 w 1473706"/>
                  <a:gd name="connsiteY0-44" fmla="*/ 383060 h 440354"/>
                  <a:gd name="connsiteX1-45" fmla="*/ 15609 w 1473706"/>
                  <a:gd name="connsiteY1-46" fmla="*/ 358347 h 440354"/>
                  <a:gd name="connsiteX2-47" fmla="*/ 559306 w 1473706"/>
                  <a:gd name="connsiteY2-48" fmla="*/ 0 h 440354"/>
                  <a:gd name="connsiteX0-49" fmla="*/ 1682620 w 1682620"/>
                  <a:gd name="connsiteY0-50" fmla="*/ 383060 h 405670"/>
                  <a:gd name="connsiteX1-51" fmla="*/ 51528 w 1682620"/>
                  <a:gd name="connsiteY1-52" fmla="*/ 358347 h 405670"/>
                  <a:gd name="connsiteX2-53" fmla="*/ 595225 w 1682620"/>
                  <a:gd name="connsiteY2-54" fmla="*/ 0 h 405670"/>
                  <a:gd name="connsiteX0-55" fmla="*/ 1653020 w 1653020"/>
                  <a:gd name="connsiteY0-56" fmla="*/ 320540 h 339742"/>
                  <a:gd name="connsiteX1-57" fmla="*/ 21928 w 1653020"/>
                  <a:gd name="connsiteY1-58" fmla="*/ 295827 h 339742"/>
                  <a:gd name="connsiteX2-59" fmla="*/ 825980 w 1653020"/>
                  <a:gd name="connsiteY2-60" fmla="*/ 0 h 339742"/>
                  <a:gd name="connsiteX0-61" fmla="*/ 1717144 w 1717144"/>
                  <a:gd name="connsiteY0-62" fmla="*/ 381397 h 403200"/>
                  <a:gd name="connsiteX1-63" fmla="*/ 86052 w 1717144"/>
                  <a:gd name="connsiteY1-64" fmla="*/ 356684 h 403200"/>
                  <a:gd name="connsiteX2-65" fmla="*/ 296123 w 1717144"/>
                  <a:gd name="connsiteY2-66" fmla="*/ 12588 h 403200"/>
                  <a:gd name="connsiteX3-67" fmla="*/ 890104 w 1717144"/>
                  <a:gd name="connsiteY3-68" fmla="*/ 60857 h 403200"/>
                  <a:gd name="connsiteX0-69" fmla="*/ 1717144 w 1717144"/>
                  <a:gd name="connsiteY0-70" fmla="*/ 376649 h 398452"/>
                  <a:gd name="connsiteX1-71" fmla="*/ 86052 w 1717144"/>
                  <a:gd name="connsiteY1-72" fmla="*/ 351936 h 398452"/>
                  <a:gd name="connsiteX2-73" fmla="*/ 296123 w 1717144"/>
                  <a:gd name="connsiteY2-74" fmla="*/ 7840 h 398452"/>
                  <a:gd name="connsiteX3-75" fmla="*/ 651445 w 1717144"/>
                  <a:gd name="connsiteY3-76" fmla="*/ 143636 h 398452"/>
                  <a:gd name="connsiteX0-77" fmla="*/ 1717144 w 1717144"/>
                  <a:gd name="connsiteY0-78" fmla="*/ 384043 h 405846"/>
                  <a:gd name="connsiteX1-79" fmla="*/ 86052 w 1717144"/>
                  <a:gd name="connsiteY1-80" fmla="*/ 359330 h 405846"/>
                  <a:gd name="connsiteX2-81" fmla="*/ 296123 w 1717144"/>
                  <a:gd name="connsiteY2-82" fmla="*/ 15234 h 405846"/>
                  <a:gd name="connsiteX3-83" fmla="*/ 1237241 w 1717144"/>
                  <a:gd name="connsiteY3-84" fmla="*/ 38495 h 405846"/>
                  <a:gd name="connsiteX0-85" fmla="*/ 1717144 w 1717144"/>
                  <a:gd name="connsiteY0-86" fmla="*/ 377444 h 399247"/>
                  <a:gd name="connsiteX1-87" fmla="*/ 86052 w 1717144"/>
                  <a:gd name="connsiteY1-88" fmla="*/ 352731 h 399247"/>
                  <a:gd name="connsiteX2-89" fmla="*/ 296123 w 1717144"/>
                  <a:gd name="connsiteY2-90" fmla="*/ 8635 h 399247"/>
                  <a:gd name="connsiteX3-91" fmla="*/ 1237241 w 1717144"/>
                  <a:gd name="connsiteY3-92" fmla="*/ 31896 h 399247"/>
                  <a:gd name="connsiteX0-93" fmla="*/ 1717144 w 1717144"/>
                  <a:gd name="connsiteY0-94" fmla="*/ 416694 h 438497"/>
                  <a:gd name="connsiteX1-95" fmla="*/ 86052 w 1717144"/>
                  <a:gd name="connsiteY1-96" fmla="*/ 391981 h 438497"/>
                  <a:gd name="connsiteX2-97" fmla="*/ 296123 w 1717144"/>
                  <a:gd name="connsiteY2-98" fmla="*/ 47885 h 438497"/>
                  <a:gd name="connsiteX3-99" fmla="*/ 1237241 w 1717144"/>
                  <a:gd name="connsiteY3-100" fmla="*/ 71146 h 438497"/>
                  <a:gd name="connsiteX0-101" fmla="*/ 1717144 w 1717144"/>
                  <a:gd name="connsiteY0-102" fmla="*/ 385519 h 407322"/>
                  <a:gd name="connsiteX1-103" fmla="*/ 86052 w 1717144"/>
                  <a:gd name="connsiteY1-104" fmla="*/ 360806 h 407322"/>
                  <a:gd name="connsiteX2-105" fmla="*/ 296123 w 1717144"/>
                  <a:gd name="connsiteY2-106" fmla="*/ 16710 h 407322"/>
                  <a:gd name="connsiteX3-107" fmla="*/ 751724 w 1717144"/>
                  <a:gd name="connsiteY3-108" fmla="*/ 141722 h 407322"/>
                  <a:gd name="connsiteX0-109" fmla="*/ 1717144 w 1717144"/>
                  <a:gd name="connsiteY0-110" fmla="*/ 385132 h 406935"/>
                  <a:gd name="connsiteX1-111" fmla="*/ 86052 w 1717144"/>
                  <a:gd name="connsiteY1-112" fmla="*/ 360419 h 406935"/>
                  <a:gd name="connsiteX2-113" fmla="*/ 296123 w 1717144"/>
                  <a:gd name="connsiteY2-114" fmla="*/ 16323 h 406935"/>
                  <a:gd name="connsiteX3-115" fmla="*/ 751724 w 1717144"/>
                  <a:gd name="connsiteY3-116" fmla="*/ 141335 h 406935"/>
                  <a:gd name="connsiteX0-117" fmla="*/ 1717144 w 1717144"/>
                  <a:gd name="connsiteY0-118" fmla="*/ 402465 h 424268"/>
                  <a:gd name="connsiteX1-119" fmla="*/ 86052 w 1717144"/>
                  <a:gd name="connsiteY1-120" fmla="*/ 377752 h 424268"/>
                  <a:gd name="connsiteX2-121" fmla="*/ 296123 w 1717144"/>
                  <a:gd name="connsiteY2-122" fmla="*/ 33656 h 424268"/>
                  <a:gd name="connsiteX3-123" fmla="*/ 751724 w 1717144"/>
                  <a:gd name="connsiteY3-124" fmla="*/ 158668 h 424268"/>
                  <a:gd name="connsiteX0-125" fmla="*/ 1703068 w 1703068"/>
                  <a:gd name="connsiteY0-126" fmla="*/ 402465 h 433569"/>
                  <a:gd name="connsiteX1-127" fmla="*/ 71976 w 1703068"/>
                  <a:gd name="connsiteY1-128" fmla="*/ 377752 h 433569"/>
                  <a:gd name="connsiteX2-129" fmla="*/ 282047 w 1703068"/>
                  <a:gd name="connsiteY2-130" fmla="*/ 33656 h 433569"/>
                  <a:gd name="connsiteX3-131" fmla="*/ 737648 w 1703068"/>
                  <a:gd name="connsiteY3-132" fmla="*/ 158668 h 433569"/>
                  <a:gd name="connsiteX0-133" fmla="*/ 1703068 w 1703068"/>
                  <a:gd name="connsiteY0-134" fmla="*/ 402465 h 433569"/>
                  <a:gd name="connsiteX1-135" fmla="*/ 71976 w 1703068"/>
                  <a:gd name="connsiteY1-136" fmla="*/ 377752 h 433569"/>
                  <a:gd name="connsiteX2-137" fmla="*/ 282047 w 1703068"/>
                  <a:gd name="connsiteY2-138" fmla="*/ 33656 h 433569"/>
                  <a:gd name="connsiteX3-139" fmla="*/ 737648 w 1703068"/>
                  <a:gd name="connsiteY3-140" fmla="*/ 158668 h 433569"/>
                  <a:gd name="connsiteX0-141" fmla="*/ 1736283 w 1736283"/>
                  <a:gd name="connsiteY0-142" fmla="*/ 399831 h 421458"/>
                  <a:gd name="connsiteX1-143" fmla="*/ 105191 w 1736283"/>
                  <a:gd name="connsiteY1-144" fmla="*/ 375118 h 421458"/>
                  <a:gd name="connsiteX2-145" fmla="*/ 243539 w 1736283"/>
                  <a:gd name="connsiteY2-146" fmla="*/ 34201 h 421458"/>
                  <a:gd name="connsiteX3-147" fmla="*/ 770863 w 1736283"/>
                  <a:gd name="connsiteY3-148" fmla="*/ 156034 h 421458"/>
                </a:gdLst>
                <a:ahLst/>
                <a:cxnLst>
                  <a:cxn ang="0">
                    <a:pos x="connsiteX0-141" y="connsiteY0-142"/>
                  </a:cxn>
                  <a:cxn ang="0">
                    <a:pos x="connsiteX1-143" y="connsiteY1-144"/>
                  </a:cxn>
                  <a:cxn ang="0">
                    <a:pos x="connsiteX2-145" y="connsiteY2-146"/>
                  </a:cxn>
                  <a:cxn ang="0">
                    <a:pos x="connsiteX3-147" y="connsiteY3-148"/>
                  </a:cxn>
                </a:cxnLst>
                <a:rect l="l" t="t" r="r" b="b"/>
                <a:pathLst>
                  <a:path w="1736283" h="421458">
                    <a:moveTo>
                      <a:pt x="1736283" y="399831"/>
                    </a:moveTo>
                    <a:cubicBezTo>
                      <a:pt x="1375877" y="428663"/>
                      <a:pt x="353982" y="436056"/>
                      <a:pt x="105191" y="375118"/>
                    </a:cubicBezTo>
                    <a:cubicBezTo>
                      <a:pt x="-143600" y="314180"/>
                      <a:pt x="109530" y="83505"/>
                      <a:pt x="243539" y="34201"/>
                    </a:cubicBezTo>
                    <a:cubicBezTo>
                      <a:pt x="438239" y="-56438"/>
                      <a:pt x="1137030" y="50085"/>
                      <a:pt x="770863" y="156034"/>
                    </a:cubicBezTo>
                  </a:path>
                </a:pathLst>
              </a:custGeom>
              <a:noFill/>
              <a:ln w="25400" cap="rnd">
                <a:solidFill>
                  <a:schemeClr val="accent1">
                    <a:lumMod val="100000"/>
                  </a:schemeClr>
                </a:solidFill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思源宋体 CN" panose="02020400000000000000" pitchFamily="18" charset="-122"/>
                  <a:ea typeface="思源宋体 CN" panose="02020400000000000000" pitchFamily="18" charset="-122"/>
                  <a:cs typeface="+mn-cs"/>
                  <a:sym typeface="思源宋体 CN" panose="02020400000000000000" pitchFamily="18" charset="-122"/>
                </a:endParaRPr>
              </a:p>
            </p:txBody>
          </p: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4965A73-321E-F715-8DC2-D3CA4115EDFF}"/>
              </a:ext>
            </a:extLst>
          </p:cNvPr>
          <p:cNvGrpSpPr/>
          <p:nvPr/>
        </p:nvGrpSpPr>
        <p:grpSpPr>
          <a:xfrm>
            <a:off x="1457498" y="1960165"/>
            <a:ext cx="9581804" cy="3750346"/>
            <a:chOff x="1457498" y="1960165"/>
            <a:chExt cx="9581804" cy="375034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A918177-E108-2884-36DD-EDAF5E6C4F35}"/>
                </a:ext>
              </a:extLst>
            </p:cNvPr>
            <p:cNvSpPr/>
            <p:nvPr/>
          </p:nvSpPr>
          <p:spPr>
            <a:xfrm>
              <a:off x="1457498" y="1960165"/>
              <a:ext cx="9581804" cy="3750346"/>
            </a:xfrm>
            <a:prstGeom prst="roundRect">
              <a:avLst/>
            </a:prstGeom>
            <a:solidFill>
              <a:srgbClr val="F3FCFF"/>
            </a:solidFill>
            <a:ln w="38100">
              <a:solidFill>
                <a:srgbClr val="85DDFF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5D927BB-70C9-0A8C-78DA-83DEC0BCA85D}"/>
                </a:ext>
              </a:extLst>
            </p:cNvPr>
            <p:cNvSpPr txBox="1"/>
            <p:nvPr/>
          </p:nvSpPr>
          <p:spPr>
            <a:xfrm>
              <a:off x="1653869" y="1982465"/>
              <a:ext cx="9052924" cy="3539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Quan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sát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chỗ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học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,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chỗ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chơi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của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em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trong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nhà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.</a:t>
              </a:r>
            </a:p>
            <a:p>
              <a:pPr marL="571500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Chọn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một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trong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nhữn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g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công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việc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sau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đây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để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xếp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đồ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dùng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ngăn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nắp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:</a:t>
              </a:r>
            </a:p>
            <a:p>
              <a:pPr marR="0" lvl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+ Treo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quần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áo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lên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mắc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áo</a:t>
              </a:r>
              <a:endParaRPr lang="en-US" sz="3200" b="1" dirty="0">
                <a:solidFill>
                  <a:prstClr val="black"/>
                </a:solidFill>
                <a:latin typeface="Cambria" panose="02040503050406030204" pitchFamily="18" charset="0"/>
              </a:endParaRPr>
            </a:p>
            <a:p>
              <a:pPr marR="0" lvl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+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Xếp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sách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trên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giá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sách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.</a:t>
              </a:r>
            </a:p>
            <a:p>
              <a:pPr marR="0" lvl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+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Xếp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giày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dép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lên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giá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hoặc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tủ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đựng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giày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96516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9" name="图片 11" descr="588ku_d86e2212d3e726cc7abb62f88b3a8de2_12503752">
            <a:extLst>
              <a:ext uri="{FF2B5EF4-FFF2-40B4-BE49-F238E27FC236}">
                <a16:creationId xmlns:a16="http://schemas.microsoft.com/office/drawing/2014/main" id="{C9B5CF82-A7F7-EB70-FF25-36E82FAB31C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471" t="26223" r="12879" b="20562"/>
          <a:stretch>
            <a:fillRect/>
          </a:stretch>
        </p:blipFill>
        <p:spPr>
          <a:xfrm>
            <a:off x="-83204" y="-1"/>
            <a:ext cx="7673238" cy="487692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935" y="3372509"/>
            <a:ext cx="7030065" cy="341666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1692D3A5-A078-82B1-2A81-A810CB940550}"/>
              </a:ext>
            </a:extLst>
          </p:cNvPr>
          <p:cNvGrpSpPr/>
          <p:nvPr/>
        </p:nvGrpSpPr>
        <p:grpSpPr>
          <a:xfrm>
            <a:off x="6594277" y="754704"/>
            <a:ext cx="718799" cy="1463133"/>
            <a:chOff x="4632309" y="229806"/>
            <a:chExt cx="718799" cy="1463133"/>
          </a:xfrm>
        </p:grpSpPr>
        <p:pic>
          <p:nvPicPr>
            <p:cNvPr id="14" name="图片 101">
              <a:extLst>
                <a:ext uri="{FF2B5EF4-FFF2-40B4-BE49-F238E27FC236}">
                  <a16:creationId xmlns:a16="http://schemas.microsoft.com/office/drawing/2014/main" id="{8DDEB543-6B3C-9031-AD12-CD309A09B1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9516" t="28071" r="8274" b="-3583"/>
            <a:stretch/>
          </p:blipFill>
          <p:spPr>
            <a:xfrm rot="20886811">
              <a:off x="4632309" y="229806"/>
              <a:ext cx="685725" cy="1382545"/>
            </a:xfrm>
            <a:prstGeom prst="rect">
              <a:avLst/>
            </a:prstGeom>
          </p:spPr>
        </p:pic>
        <p:pic>
          <p:nvPicPr>
            <p:cNvPr id="15" name="图片 102">
              <a:extLst>
                <a:ext uri="{FF2B5EF4-FFF2-40B4-BE49-F238E27FC236}">
                  <a16:creationId xmlns:a16="http://schemas.microsoft.com/office/drawing/2014/main" id="{135110F5-B29B-BE25-CBAB-787059B878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7790" b="24488"/>
            <a:stretch/>
          </p:blipFill>
          <p:spPr>
            <a:xfrm rot="905193">
              <a:off x="4665383" y="310394"/>
              <a:ext cx="685725" cy="1382545"/>
            </a:xfrm>
            <a:prstGeom prst="rect">
              <a:avLst/>
            </a:prstGeom>
          </p:spPr>
        </p:pic>
      </p:grpSp>
      <p:pic>
        <p:nvPicPr>
          <p:cNvPr id="16" name="图片 104">
            <a:extLst>
              <a:ext uri="{FF2B5EF4-FFF2-40B4-BE49-F238E27FC236}">
                <a16:creationId xmlns:a16="http://schemas.microsoft.com/office/drawing/2014/main" id="{42DDA6A8-A3C2-B077-2CBA-280C7FF16A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753" y="-372108"/>
            <a:ext cx="2898406" cy="28984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B64A1A-0C18-611B-AF15-AB93264860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43960" y="893705"/>
            <a:ext cx="5102794" cy="7925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ACFA825-9818-ECF0-B090-C21230B638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131" y="1881053"/>
            <a:ext cx="7193903" cy="239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2715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92631" y="629695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4582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18"/>
          <a:stretch/>
        </p:blipFill>
        <p:spPr>
          <a:xfrm>
            <a:off x="0" y="-1"/>
            <a:ext cx="11519286" cy="641985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DC8B2B7-83E3-88C1-D875-235D9F0ABB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935" y="3372509"/>
            <a:ext cx="7030065" cy="34166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DCCF87F-E47A-CB82-4218-DC28AC2BCC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069" y="1216217"/>
            <a:ext cx="9925148" cy="338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9949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C3E6BE9C-4086-4DB3-B861-CD75FDA208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356" y="3011941"/>
            <a:ext cx="4118234" cy="41182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A55475-5B6B-5F7E-B154-D22077B00AC7}"/>
              </a:ext>
            </a:extLst>
          </p:cNvPr>
          <p:cNvSpPr txBox="1"/>
          <p:nvPr/>
        </p:nvSpPr>
        <p:spPr>
          <a:xfrm>
            <a:off x="980901" y="684337"/>
            <a:ext cx="28595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C84816"/>
                </a:solidFill>
                <a:latin typeface="Cambria" panose="02040503050406030204" pitchFamily="18" charset="0"/>
              </a:rPr>
              <a:t>Trò</a:t>
            </a:r>
            <a:r>
              <a:rPr lang="en-US" sz="4400" b="1" dirty="0">
                <a:solidFill>
                  <a:srgbClr val="C84816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C84816"/>
                </a:solidFill>
                <a:latin typeface="Cambria" panose="02040503050406030204" pitchFamily="18" charset="0"/>
              </a:rPr>
              <a:t>chơi</a:t>
            </a:r>
            <a:r>
              <a:rPr lang="en-US" sz="4400" b="1" dirty="0">
                <a:solidFill>
                  <a:srgbClr val="C84816"/>
                </a:solidFill>
                <a:latin typeface="Cambria" panose="02040503050406030204" pitchFamily="18" charset="0"/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B2B66B-43EF-2384-17F5-00E8453DE826}"/>
              </a:ext>
            </a:extLst>
          </p:cNvPr>
          <p:cNvSpPr txBox="1"/>
          <p:nvPr/>
        </p:nvSpPr>
        <p:spPr>
          <a:xfrm>
            <a:off x="1813320" y="2459504"/>
            <a:ext cx="884359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5C8841"/>
                </a:solidFill>
                <a:latin typeface="Cambria" panose="02040503050406030204" pitchFamily="18" charset="0"/>
              </a:rPr>
              <a:t>Hãy</a:t>
            </a:r>
            <a:r>
              <a:rPr lang="en-US" sz="4000" dirty="0">
                <a:solidFill>
                  <a:srgbClr val="5C8841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5C8841"/>
                </a:solidFill>
                <a:latin typeface="Cambria" panose="02040503050406030204" pitchFamily="18" charset="0"/>
              </a:rPr>
              <a:t>thử</a:t>
            </a:r>
            <a:r>
              <a:rPr lang="en-US" sz="4000" dirty="0">
                <a:solidFill>
                  <a:srgbClr val="5C8841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5C8841"/>
                </a:solidFill>
                <a:latin typeface="Cambria" panose="02040503050406030204" pitchFamily="18" charset="0"/>
              </a:rPr>
              <a:t>tưởng</a:t>
            </a:r>
            <a:r>
              <a:rPr lang="en-US" sz="4000" dirty="0">
                <a:solidFill>
                  <a:srgbClr val="5C8841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5C8841"/>
                </a:solidFill>
                <a:latin typeface="Cambria" panose="02040503050406030204" pitchFamily="18" charset="0"/>
              </a:rPr>
              <a:t>tưởng</a:t>
            </a:r>
            <a:r>
              <a:rPr lang="en-US" sz="4000" dirty="0">
                <a:solidFill>
                  <a:srgbClr val="5C8841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5C8841"/>
                </a:solidFill>
                <a:latin typeface="Cambria" panose="02040503050406030204" pitchFamily="18" charset="0"/>
              </a:rPr>
              <a:t>mình</a:t>
            </a:r>
            <a:r>
              <a:rPr lang="en-US" sz="4000" dirty="0">
                <a:solidFill>
                  <a:srgbClr val="5C8841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5C8841"/>
                </a:solidFill>
                <a:latin typeface="Cambria" panose="02040503050406030204" pitchFamily="18" charset="0"/>
              </a:rPr>
              <a:t>là</a:t>
            </a:r>
            <a:r>
              <a:rPr lang="en-US" sz="4000" dirty="0">
                <a:solidFill>
                  <a:srgbClr val="5C8841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5C8841"/>
                </a:solidFill>
                <a:latin typeface="Cambria" panose="02040503050406030204" pitchFamily="18" charset="0"/>
              </a:rPr>
              <a:t>đồ</a:t>
            </a:r>
            <a:r>
              <a:rPr lang="en-US" sz="4000" dirty="0">
                <a:solidFill>
                  <a:srgbClr val="5C8841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5C8841"/>
                </a:solidFill>
                <a:latin typeface="Cambria" panose="02040503050406030204" pitchFamily="18" charset="0"/>
              </a:rPr>
              <a:t>vật</a:t>
            </a:r>
            <a:r>
              <a:rPr lang="en-US" sz="4000" dirty="0">
                <a:solidFill>
                  <a:srgbClr val="5C8841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5C8841"/>
                </a:solidFill>
                <a:latin typeface="Cambria" panose="02040503050406030204" pitchFamily="18" charset="0"/>
              </a:rPr>
              <a:t>trong</a:t>
            </a:r>
            <a:r>
              <a:rPr lang="en-US" sz="4000" dirty="0">
                <a:solidFill>
                  <a:srgbClr val="5C8841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5C8841"/>
                </a:solidFill>
                <a:latin typeface="Cambria" panose="02040503050406030204" pitchFamily="18" charset="0"/>
              </a:rPr>
              <a:t>nhà</a:t>
            </a:r>
            <a:r>
              <a:rPr lang="en-US" sz="4000" dirty="0">
                <a:solidFill>
                  <a:srgbClr val="5C8841"/>
                </a:solidFill>
                <a:latin typeface="Cambria" panose="02040503050406030204" pitchFamily="18" charset="0"/>
              </a:rPr>
              <a:t>, </a:t>
            </a:r>
            <a:r>
              <a:rPr lang="en-US" sz="4000" dirty="0" err="1">
                <a:solidFill>
                  <a:srgbClr val="5C8841"/>
                </a:solidFill>
                <a:latin typeface="Cambria" panose="02040503050406030204" pitchFamily="18" charset="0"/>
              </a:rPr>
              <a:t>lần</a:t>
            </a:r>
            <a:r>
              <a:rPr lang="en-US" sz="4000" dirty="0">
                <a:solidFill>
                  <a:srgbClr val="5C8841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5C8841"/>
                </a:solidFill>
                <a:latin typeface="Cambria" panose="02040503050406030204" pitchFamily="18" charset="0"/>
              </a:rPr>
              <a:t>lượt</a:t>
            </a:r>
            <a:r>
              <a:rPr lang="en-US" sz="4000" dirty="0">
                <a:solidFill>
                  <a:srgbClr val="5C8841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5C8841"/>
                </a:solidFill>
                <a:latin typeface="Cambria" panose="02040503050406030204" pitchFamily="18" charset="0"/>
              </a:rPr>
              <a:t>từng</a:t>
            </a:r>
            <a:r>
              <a:rPr lang="en-US" sz="4000" dirty="0">
                <a:solidFill>
                  <a:srgbClr val="5C8841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5C8841"/>
                </a:solidFill>
                <a:latin typeface="Cambria" panose="02040503050406030204" pitchFamily="18" charset="0"/>
              </a:rPr>
              <a:t>bạn</a:t>
            </a:r>
            <a:r>
              <a:rPr lang="en-US" sz="4000" dirty="0">
                <a:solidFill>
                  <a:srgbClr val="5C8841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5C8841"/>
                </a:solidFill>
                <a:latin typeface="Cambria" panose="02040503050406030204" pitchFamily="18" charset="0"/>
              </a:rPr>
              <a:t>hãy</a:t>
            </a:r>
            <a:r>
              <a:rPr lang="en-US" sz="4000" dirty="0">
                <a:solidFill>
                  <a:srgbClr val="5C8841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5C8841"/>
                </a:solidFill>
                <a:latin typeface="Cambria" panose="02040503050406030204" pitchFamily="18" charset="0"/>
              </a:rPr>
              <a:t>giới</a:t>
            </a:r>
            <a:r>
              <a:rPr lang="en-US" sz="4000" dirty="0">
                <a:solidFill>
                  <a:srgbClr val="5C8841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5C8841"/>
                </a:solidFill>
                <a:latin typeface="Cambria" panose="02040503050406030204" pitchFamily="18" charset="0"/>
              </a:rPr>
              <a:t>thiệu</a:t>
            </a:r>
            <a:r>
              <a:rPr lang="en-US" sz="4000" dirty="0">
                <a:solidFill>
                  <a:srgbClr val="5C8841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5C8841"/>
                </a:solidFill>
                <a:latin typeface="Cambria" panose="02040503050406030204" pitchFamily="18" charset="0"/>
              </a:rPr>
              <a:t>về</a:t>
            </a:r>
            <a:r>
              <a:rPr lang="en-US" sz="4000" dirty="0">
                <a:solidFill>
                  <a:srgbClr val="5C8841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5C8841"/>
                </a:solidFill>
                <a:latin typeface="Cambria" panose="02040503050406030204" pitchFamily="18" charset="0"/>
              </a:rPr>
              <a:t>mình</a:t>
            </a:r>
            <a:r>
              <a:rPr lang="en-US" sz="4000" dirty="0">
                <a:solidFill>
                  <a:srgbClr val="5C8841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5C8841"/>
                </a:solidFill>
                <a:latin typeface="Cambria" panose="02040503050406030204" pitchFamily="18" charset="0"/>
              </a:rPr>
              <a:t>và</a:t>
            </a:r>
            <a:r>
              <a:rPr lang="en-US" sz="4000" dirty="0">
                <a:solidFill>
                  <a:srgbClr val="5C8841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5C8841"/>
                </a:solidFill>
                <a:latin typeface="Cambria" panose="02040503050406030204" pitchFamily="18" charset="0"/>
              </a:rPr>
              <a:t>vị</a:t>
            </a:r>
            <a:r>
              <a:rPr lang="en-US" sz="4000" dirty="0">
                <a:solidFill>
                  <a:srgbClr val="5C8841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5C8841"/>
                </a:solidFill>
                <a:latin typeface="Cambria" panose="02040503050406030204" pitchFamily="18" charset="0"/>
              </a:rPr>
              <a:t>trí</a:t>
            </a:r>
            <a:r>
              <a:rPr lang="en-US" sz="4000" dirty="0">
                <a:solidFill>
                  <a:srgbClr val="5C8841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5C8841"/>
                </a:solidFill>
                <a:latin typeface="Cambria" panose="02040503050406030204" pitchFamily="18" charset="0"/>
              </a:rPr>
              <a:t>của</a:t>
            </a:r>
            <a:r>
              <a:rPr lang="en-US" sz="4000" dirty="0">
                <a:solidFill>
                  <a:srgbClr val="5C8841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5C8841"/>
                </a:solidFill>
                <a:latin typeface="Cambria" panose="02040503050406030204" pitchFamily="18" charset="0"/>
              </a:rPr>
              <a:t>mình</a:t>
            </a:r>
            <a:endParaRPr lang="en-US" sz="4000" dirty="0">
              <a:solidFill>
                <a:srgbClr val="5C8841"/>
              </a:solidFill>
              <a:latin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4BD6D2-AF63-10FC-C30C-AE8BC72E6F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6369" y="1069057"/>
            <a:ext cx="7193903" cy="127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7792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EA55475-5B6B-5F7E-B154-D22077B00AC7}"/>
              </a:ext>
            </a:extLst>
          </p:cNvPr>
          <p:cNvSpPr txBox="1"/>
          <p:nvPr/>
        </p:nvSpPr>
        <p:spPr>
          <a:xfrm>
            <a:off x="980901" y="684337"/>
            <a:ext cx="28595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C84816"/>
                </a:solidFill>
                <a:latin typeface="Cambria" panose="02040503050406030204" pitchFamily="18" charset="0"/>
              </a:rPr>
              <a:t>Trò</a:t>
            </a:r>
            <a:r>
              <a:rPr lang="en-US" sz="4400" b="1" dirty="0">
                <a:solidFill>
                  <a:srgbClr val="C84816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C84816"/>
                </a:solidFill>
                <a:latin typeface="Cambria" panose="02040503050406030204" pitchFamily="18" charset="0"/>
              </a:rPr>
              <a:t>chơi</a:t>
            </a:r>
            <a:r>
              <a:rPr lang="en-US" sz="4400" b="1" dirty="0">
                <a:solidFill>
                  <a:srgbClr val="C84816"/>
                </a:solidFill>
                <a:latin typeface="Cambria" panose="02040503050406030204" pitchFamily="18" charset="0"/>
              </a:rPr>
              <a:t>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1218226-457C-22FF-0E4C-FA880E15F0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283" y="2762863"/>
            <a:ext cx="1612669" cy="34170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8F0C0DE-A145-0182-8041-8970A9713A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950" y="2871212"/>
            <a:ext cx="1539695" cy="3417064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4C2F64F-8460-2EFD-09AC-A7182FB2CAE4}"/>
              </a:ext>
            </a:extLst>
          </p:cNvPr>
          <p:cNvGrpSpPr/>
          <p:nvPr/>
        </p:nvGrpSpPr>
        <p:grpSpPr>
          <a:xfrm>
            <a:off x="3729645" y="2474580"/>
            <a:ext cx="3535679" cy="1200329"/>
            <a:chOff x="3802620" y="2500471"/>
            <a:chExt cx="3535679" cy="1200329"/>
          </a:xfrm>
        </p:grpSpPr>
        <p:sp>
          <p:nvSpPr>
            <p:cNvPr id="11" name="Speech Bubble: Rectangle with Corners Rounded 10">
              <a:extLst>
                <a:ext uri="{FF2B5EF4-FFF2-40B4-BE49-F238E27FC236}">
                  <a16:creationId xmlns:a16="http://schemas.microsoft.com/office/drawing/2014/main" id="{E498A36A-E304-E006-4BF2-F6CADD1752DB}"/>
                </a:ext>
              </a:extLst>
            </p:cNvPr>
            <p:cNvSpPr/>
            <p:nvPr/>
          </p:nvSpPr>
          <p:spPr>
            <a:xfrm>
              <a:off x="3802620" y="2500471"/>
              <a:ext cx="3535679" cy="1200329"/>
            </a:xfrm>
            <a:prstGeom prst="wedgeRoundRectCallout">
              <a:avLst>
                <a:gd name="adj1" fmla="val -60802"/>
                <a:gd name="adj2" fmla="val -10326"/>
                <a:gd name="adj3" fmla="val 16667"/>
              </a:avLst>
            </a:prstGeom>
            <a:solidFill>
              <a:schemeClr val="bg1"/>
            </a:solidFill>
            <a:ln w="19050">
              <a:solidFill>
                <a:srgbClr val="5C884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909D008-9EF2-6340-F8FA-A6F65F838538}"/>
                </a:ext>
              </a:extLst>
            </p:cNvPr>
            <p:cNvSpPr txBox="1"/>
            <p:nvPr/>
          </p:nvSpPr>
          <p:spPr>
            <a:xfrm>
              <a:off x="3840480" y="2500471"/>
              <a:ext cx="338889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latin typeface="Cambria" panose="02040503050406030204" pitchFamily="18" charset="0"/>
                </a:rPr>
                <a:t>Tớ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là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áo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khoác</a:t>
              </a:r>
              <a:r>
                <a:rPr lang="en-US" sz="3200" b="1" dirty="0">
                  <a:latin typeface="Cambria" panose="02040503050406030204" pitchFamily="18" charset="0"/>
                </a:rPr>
                <a:t>. </a:t>
              </a:r>
              <a:r>
                <a:rPr lang="en-US" sz="3200" b="1" dirty="0" err="1">
                  <a:latin typeface="Cambria" panose="02040503050406030204" pitchFamily="18" charset="0"/>
                </a:rPr>
                <a:t>Tớ</a:t>
              </a:r>
              <a:r>
                <a:rPr lang="en-US" sz="3200" b="1" dirty="0">
                  <a:latin typeface="Cambria" panose="02040503050406030204" pitchFamily="18" charset="0"/>
                </a:rPr>
                <a:t> ở </a:t>
              </a:r>
              <a:r>
                <a:rPr lang="en-US" sz="3200" b="1" dirty="0" err="1">
                  <a:latin typeface="Cambria" panose="02040503050406030204" pitchFamily="18" charset="0"/>
                </a:rPr>
                <a:t>trên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mắc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áo</a:t>
              </a:r>
              <a:endParaRPr lang="en-US" sz="32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39A3682-B2F1-0DE1-F23B-D4548B93A487}"/>
              </a:ext>
            </a:extLst>
          </p:cNvPr>
          <p:cNvGrpSpPr/>
          <p:nvPr/>
        </p:nvGrpSpPr>
        <p:grpSpPr>
          <a:xfrm>
            <a:off x="4804756" y="3915059"/>
            <a:ext cx="4161059" cy="1200329"/>
            <a:chOff x="3802620" y="2500471"/>
            <a:chExt cx="3573539" cy="1200329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D2BA3573-2E9C-95CE-25FF-227A09EC09E6}"/>
                </a:ext>
              </a:extLst>
            </p:cNvPr>
            <p:cNvSpPr/>
            <p:nvPr/>
          </p:nvSpPr>
          <p:spPr>
            <a:xfrm>
              <a:off x="3802620" y="2500471"/>
              <a:ext cx="3535679" cy="1200329"/>
            </a:xfrm>
            <a:prstGeom prst="wedgeRoundRectCallout">
              <a:avLst>
                <a:gd name="adj1" fmla="val 65687"/>
                <a:gd name="adj2" fmla="val -43568"/>
                <a:gd name="adj3" fmla="val 16667"/>
              </a:avLst>
            </a:prstGeom>
            <a:solidFill>
              <a:schemeClr val="bg1"/>
            </a:solidFill>
            <a:ln w="19050">
              <a:solidFill>
                <a:srgbClr val="5C884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8D6BFDB-914E-6FF8-3C94-EEE5612D9327}"/>
                </a:ext>
              </a:extLst>
            </p:cNvPr>
            <p:cNvSpPr txBox="1"/>
            <p:nvPr/>
          </p:nvSpPr>
          <p:spPr>
            <a:xfrm>
              <a:off x="3840480" y="2500471"/>
              <a:ext cx="353567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latin typeface="Cambria" panose="02040503050406030204" pitchFamily="18" charset="0"/>
                </a:rPr>
                <a:t>Tớ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là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cái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kéo</a:t>
              </a:r>
              <a:r>
                <a:rPr lang="en-US" sz="3200" b="1" dirty="0">
                  <a:latin typeface="Cambria" panose="02040503050406030204" pitchFamily="18" charset="0"/>
                </a:rPr>
                <a:t>. </a:t>
              </a:r>
              <a:r>
                <a:rPr lang="en-US" sz="3200" b="1" dirty="0" err="1">
                  <a:latin typeface="Cambria" panose="02040503050406030204" pitchFamily="18" charset="0"/>
                </a:rPr>
                <a:t>Tớ</a:t>
              </a:r>
              <a:r>
                <a:rPr lang="en-US" sz="3200" b="1" dirty="0">
                  <a:latin typeface="Cambria" panose="02040503050406030204" pitchFamily="18" charset="0"/>
                </a:rPr>
                <a:t> ở </a:t>
              </a:r>
              <a:r>
                <a:rPr lang="en-US" sz="3200" b="1" dirty="0" err="1">
                  <a:latin typeface="Cambria" panose="02040503050406030204" pitchFamily="18" charset="0"/>
                </a:rPr>
                <a:t>ngăn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kéo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trong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bếp</a:t>
              </a:r>
              <a:r>
                <a:rPr lang="en-US" sz="3200" b="1" dirty="0">
                  <a:latin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FA1364FD-114C-E42D-540A-9C3FD2EFCB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2183" y="870989"/>
            <a:ext cx="7193903" cy="127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0318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4BFCF15-9B6A-9185-4EB0-D9F7CFE90D02}"/>
              </a:ext>
            </a:extLst>
          </p:cNvPr>
          <p:cNvGrpSpPr/>
          <p:nvPr/>
        </p:nvGrpSpPr>
        <p:grpSpPr>
          <a:xfrm>
            <a:off x="1906621" y="2104829"/>
            <a:ext cx="8080845" cy="3433606"/>
            <a:chOff x="2045574" y="2200837"/>
            <a:chExt cx="8168469" cy="3499572"/>
          </a:xfrm>
        </p:grpSpPr>
        <p:grpSp>
          <p:nvGrpSpPr>
            <p:cNvPr id="3" name="组合 26">
              <a:extLst>
                <a:ext uri="{FF2B5EF4-FFF2-40B4-BE49-F238E27FC236}">
                  <a16:creationId xmlns:a16="http://schemas.microsoft.com/office/drawing/2014/main" id="{6677C51A-3ABB-9D13-ACBD-F4984E109096}"/>
                </a:ext>
              </a:extLst>
            </p:cNvPr>
            <p:cNvGrpSpPr/>
            <p:nvPr/>
          </p:nvGrpSpPr>
          <p:grpSpPr>
            <a:xfrm>
              <a:off x="2045574" y="2200837"/>
              <a:ext cx="8168469" cy="3499572"/>
              <a:chOff x="-7927330" y="-4954585"/>
              <a:chExt cx="9902260" cy="5268685"/>
            </a:xfrm>
          </p:grpSpPr>
          <p:sp>
            <p:nvSpPr>
              <p:cNvPr id="5" name="任意多边形 43">
                <a:extLst>
                  <a:ext uri="{FF2B5EF4-FFF2-40B4-BE49-F238E27FC236}">
                    <a16:creationId xmlns:a16="http://schemas.microsoft.com/office/drawing/2014/main" id="{39FFD36F-3DC8-88B1-DADF-58769C756997}"/>
                  </a:ext>
                </a:extLst>
              </p:cNvPr>
              <p:cNvSpPr/>
              <p:nvPr/>
            </p:nvSpPr>
            <p:spPr>
              <a:xfrm>
                <a:off x="-7927330" y="-4954585"/>
                <a:ext cx="9902260" cy="5268685"/>
              </a:xfrm>
              <a:custGeom>
                <a:avLst/>
                <a:gdLst>
                  <a:gd name="connsiteX0" fmla="*/ 152243 w 10553239"/>
                  <a:gd name="connsiteY0" fmla="*/ 28014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20" fmla="*/ 152243 w 10553239"/>
                  <a:gd name="connsiteY20" fmla="*/ 2801412 h 5781900"/>
                  <a:gd name="connsiteX0" fmla="*/ 152243 w 10553239"/>
                  <a:gd name="connsiteY0" fmla="*/ 34110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20031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9699 w 10554238"/>
                  <a:gd name="connsiteY0" fmla="*/ 3730326 h 5781900"/>
                  <a:gd name="connsiteX1" fmla="*/ 182270 w 10554238"/>
                  <a:gd name="connsiteY1" fmla="*/ 2743355 h 5781900"/>
                  <a:gd name="connsiteX2" fmla="*/ 182270 w 10554238"/>
                  <a:gd name="connsiteY2" fmla="*/ 2003126 h 5781900"/>
                  <a:gd name="connsiteX3" fmla="*/ 8099 w 10554238"/>
                  <a:gd name="connsiteY3" fmla="*/ 1277412 h 5781900"/>
                  <a:gd name="connsiteX4" fmla="*/ 458042 w 10554238"/>
                  <a:gd name="connsiteY4" fmla="*/ 450098 h 5781900"/>
                  <a:gd name="connsiteX5" fmla="*/ 1706270 w 10554238"/>
                  <a:gd name="connsiteY5" fmla="*/ 101755 h 5781900"/>
                  <a:gd name="connsiteX6" fmla="*/ 3375413 w 10554238"/>
                  <a:gd name="connsiteY6" fmla="*/ 290441 h 5781900"/>
                  <a:gd name="connsiteX7" fmla="*/ 6365356 w 10554238"/>
                  <a:gd name="connsiteY7" fmla="*/ 290441 h 5781900"/>
                  <a:gd name="connsiteX8" fmla="*/ 8455413 w 10554238"/>
                  <a:gd name="connsiteY8" fmla="*/ 155 h 5781900"/>
                  <a:gd name="connsiteX9" fmla="*/ 9834270 w 10554238"/>
                  <a:gd name="connsiteY9" fmla="*/ 333984 h 5781900"/>
                  <a:gd name="connsiteX10" fmla="*/ 10530956 w 10554238"/>
                  <a:gd name="connsiteY10" fmla="*/ 1596726 h 5781900"/>
                  <a:gd name="connsiteX11" fmla="*/ 10371299 w 10554238"/>
                  <a:gd name="connsiteY11" fmla="*/ 2903012 h 5781900"/>
                  <a:gd name="connsiteX12" fmla="*/ 10197128 w 10554238"/>
                  <a:gd name="connsiteY12" fmla="*/ 3977069 h 5781900"/>
                  <a:gd name="connsiteX13" fmla="*/ 10051985 w 10554238"/>
                  <a:gd name="connsiteY13" fmla="*/ 5689755 h 5781900"/>
                  <a:gd name="connsiteX14" fmla="*/ 7062042 w 10554238"/>
                  <a:gd name="connsiteY14" fmla="*/ 5530098 h 5781900"/>
                  <a:gd name="connsiteX15" fmla="*/ 5407413 w 10554238"/>
                  <a:gd name="connsiteY15" fmla="*/ 5355926 h 5781900"/>
                  <a:gd name="connsiteX16" fmla="*/ 3172213 w 10554238"/>
                  <a:gd name="connsiteY16" fmla="*/ 5559126 h 5781900"/>
                  <a:gd name="connsiteX17" fmla="*/ 1880442 w 10554238"/>
                  <a:gd name="connsiteY17" fmla="*/ 5675241 h 5781900"/>
                  <a:gd name="connsiteX18" fmla="*/ 341928 w 10554238"/>
                  <a:gd name="connsiteY18" fmla="*/ 5268841 h 5781900"/>
                  <a:gd name="connsiteX19" fmla="*/ 109699 w 10554238"/>
                  <a:gd name="connsiteY19" fmla="*/ 3730326 h 5781900"/>
                  <a:gd name="connsiteX0" fmla="*/ 108701 w 10553240"/>
                  <a:gd name="connsiteY0" fmla="*/ 3730326 h 5781900"/>
                  <a:gd name="connsiteX1" fmla="*/ 181272 w 10553240"/>
                  <a:gd name="connsiteY1" fmla="*/ 2743355 h 5781900"/>
                  <a:gd name="connsiteX2" fmla="*/ 181272 w 10553240"/>
                  <a:gd name="connsiteY2" fmla="*/ 2003126 h 5781900"/>
                  <a:gd name="connsiteX3" fmla="*/ 7101 w 10553240"/>
                  <a:gd name="connsiteY3" fmla="*/ 1181844 h 5781900"/>
                  <a:gd name="connsiteX4" fmla="*/ 457044 w 10553240"/>
                  <a:gd name="connsiteY4" fmla="*/ 450098 h 5781900"/>
                  <a:gd name="connsiteX5" fmla="*/ 1705272 w 10553240"/>
                  <a:gd name="connsiteY5" fmla="*/ 101755 h 5781900"/>
                  <a:gd name="connsiteX6" fmla="*/ 3374415 w 10553240"/>
                  <a:gd name="connsiteY6" fmla="*/ 290441 h 5781900"/>
                  <a:gd name="connsiteX7" fmla="*/ 6364358 w 10553240"/>
                  <a:gd name="connsiteY7" fmla="*/ 290441 h 5781900"/>
                  <a:gd name="connsiteX8" fmla="*/ 8454415 w 10553240"/>
                  <a:gd name="connsiteY8" fmla="*/ 155 h 5781900"/>
                  <a:gd name="connsiteX9" fmla="*/ 9833272 w 10553240"/>
                  <a:gd name="connsiteY9" fmla="*/ 333984 h 5781900"/>
                  <a:gd name="connsiteX10" fmla="*/ 10529958 w 10553240"/>
                  <a:gd name="connsiteY10" fmla="*/ 1596726 h 5781900"/>
                  <a:gd name="connsiteX11" fmla="*/ 10370301 w 10553240"/>
                  <a:gd name="connsiteY11" fmla="*/ 2903012 h 5781900"/>
                  <a:gd name="connsiteX12" fmla="*/ 10196130 w 10553240"/>
                  <a:gd name="connsiteY12" fmla="*/ 3977069 h 5781900"/>
                  <a:gd name="connsiteX13" fmla="*/ 10050987 w 10553240"/>
                  <a:gd name="connsiteY13" fmla="*/ 5689755 h 5781900"/>
                  <a:gd name="connsiteX14" fmla="*/ 7061044 w 10553240"/>
                  <a:gd name="connsiteY14" fmla="*/ 5530098 h 5781900"/>
                  <a:gd name="connsiteX15" fmla="*/ 5406415 w 10553240"/>
                  <a:gd name="connsiteY15" fmla="*/ 5355926 h 5781900"/>
                  <a:gd name="connsiteX16" fmla="*/ 3171215 w 10553240"/>
                  <a:gd name="connsiteY16" fmla="*/ 5559126 h 5781900"/>
                  <a:gd name="connsiteX17" fmla="*/ 1879444 w 10553240"/>
                  <a:gd name="connsiteY17" fmla="*/ 5675241 h 5781900"/>
                  <a:gd name="connsiteX18" fmla="*/ 340930 w 10553240"/>
                  <a:gd name="connsiteY18" fmla="*/ 5268841 h 5781900"/>
                  <a:gd name="connsiteX19" fmla="*/ 108701 w 1055324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372861 w 10469057"/>
                  <a:gd name="connsiteY3" fmla="*/ 450098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144180 w 10469057"/>
                  <a:gd name="connsiteY2" fmla="*/ 848300 h 5781900"/>
                  <a:gd name="connsiteX3" fmla="*/ 1621089 w 10469057"/>
                  <a:gd name="connsiteY3" fmla="*/ 101755 h 5781900"/>
                  <a:gd name="connsiteX4" fmla="*/ 3290232 w 10469057"/>
                  <a:gd name="connsiteY4" fmla="*/ 290441 h 5781900"/>
                  <a:gd name="connsiteX5" fmla="*/ 6280175 w 10469057"/>
                  <a:gd name="connsiteY5" fmla="*/ 290441 h 5781900"/>
                  <a:gd name="connsiteX6" fmla="*/ 8370232 w 10469057"/>
                  <a:gd name="connsiteY6" fmla="*/ 155 h 5781900"/>
                  <a:gd name="connsiteX7" fmla="*/ 9749089 w 10469057"/>
                  <a:gd name="connsiteY7" fmla="*/ 333984 h 5781900"/>
                  <a:gd name="connsiteX8" fmla="*/ 10445775 w 10469057"/>
                  <a:gd name="connsiteY8" fmla="*/ 1596726 h 5781900"/>
                  <a:gd name="connsiteX9" fmla="*/ 10286118 w 10469057"/>
                  <a:gd name="connsiteY9" fmla="*/ 2903012 h 5781900"/>
                  <a:gd name="connsiteX10" fmla="*/ 10111947 w 10469057"/>
                  <a:gd name="connsiteY10" fmla="*/ 3977069 h 5781900"/>
                  <a:gd name="connsiteX11" fmla="*/ 9966804 w 10469057"/>
                  <a:gd name="connsiteY11" fmla="*/ 5689755 h 5781900"/>
                  <a:gd name="connsiteX12" fmla="*/ 6976861 w 10469057"/>
                  <a:gd name="connsiteY12" fmla="*/ 5530098 h 5781900"/>
                  <a:gd name="connsiteX13" fmla="*/ 5322232 w 10469057"/>
                  <a:gd name="connsiteY13" fmla="*/ 5355926 h 5781900"/>
                  <a:gd name="connsiteX14" fmla="*/ 3087032 w 10469057"/>
                  <a:gd name="connsiteY14" fmla="*/ 5559126 h 5781900"/>
                  <a:gd name="connsiteX15" fmla="*/ 1795261 w 10469057"/>
                  <a:gd name="connsiteY15" fmla="*/ 5675241 h 5781900"/>
                  <a:gd name="connsiteX16" fmla="*/ 256747 w 10469057"/>
                  <a:gd name="connsiteY16" fmla="*/ 5268841 h 5781900"/>
                  <a:gd name="connsiteX17" fmla="*/ 24518 w 10469057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20167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50658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182758 w 10395068"/>
                  <a:gd name="connsiteY0" fmla="*/ 5268841 h 5781900"/>
                  <a:gd name="connsiteX1" fmla="*/ 129818 w 10395068"/>
                  <a:gd name="connsiteY1" fmla="*/ 2807068 h 5781900"/>
                  <a:gd name="connsiteX2" fmla="*/ 100682 w 10395068"/>
                  <a:gd name="connsiteY2" fmla="*/ 848300 h 5781900"/>
                  <a:gd name="connsiteX3" fmla="*/ 1547100 w 10395068"/>
                  <a:gd name="connsiteY3" fmla="*/ 101755 h 5781900"/>
                  <a:gd name="connsiteX4" fmla="*/ 3216243 w 10395068"/>
                  <a:gd name="connsiteY4" fmla="*/ 290441 h 5781900"/>
                  <a:gd name="connsiteX5" fmla="*/ 6206186 w 10395068"/>
                  <a:gd name="connsiteY5" fmla="*/ 290441 h 5781900"/>
                  <a:gd name="connsiteX6" fmla="*/ 8296243 w 10395068"/>
                  <a:gd name="connsiteY6" fmla="*/ 155 h 5781900"/>
                  <a:gd name="connsiteX7" fmla="*/ 9675100 w 10395068"/>
                  <a:gd name="connsiteY7" fmla="*/ 333984 h 5781900"/>
                  <a:gd name="connsiteX8" fmla="*/ 10371786 w 10395068"/>
                  <a:gd name="connsiteY8" fmla="*/ 1596726 h 5781900"/>
                  <a:gd name="connsiteX9" fmla="*/ 10212129 w 10395068"/>
                  <a:gd name="connsiteY9" fmla="*/ 2903012 h 5781900"/>
                  <a:gd name="connsiteX10" fmla="*/ 10037958 w 10395068"/>
                  <a:gd name="connsiteY10" fmla="*/ 3977069 h 5781900"/>
                  <a:gd name="connsiteX11" fmla="*/ 9892815 w 10395068"/>
                  <a:gd name="connsiteY11" fmla="*/ 5689755 h 5781900"/>
                  <a:gd name="connsiteX12" fmla="*/ 6902872 w 10395068"/>
                  <a:gd name="connsiteY12" fmla="*/ 5530098 h 5781900"/>
                  <a:gd name="connsiteX13" fmla="*/ 5248243 w 10395068"/>
                  <a:gd name="connsiteY13" fmla="*/ 5355926 h 5781900"/>
                  <a:gd name="connsiteX14" fmla="*/ 3013043 w 10395068"/>
                  <a:gd name="connsiteY14" fmla="*/ 5559126 h 5781900"/>
                  <a:gd name="connsiteX15" fmla="*/ 1721272 w 10395068"/>
                  <a:gd name="connsiteY15" fmla="*/ 5675241 h 5781900"/>
                  <a:gd name="connsiteX16" fmla="*/ 182758 w 10395068"/>
                  <a:gd name="connsiteY16" fmla="*/ 5268841 h 5781900"/>
                  <a:gd name="connsiteX0" fmla="*/ 166990 w 10394547"/>
                  <a:gd name="connsiteY0" fmla="*/ 5157345 h 5781900"/>
                  <a:gd name="connsiteX1" fmla="*/ 129297 w 10394547"/>
                  <a:gd name="connsiteY1" fmla="*/ 2807068 h 5781900"/>
                  <a:gd name="connsiteX2" fmla="*/ 100161 w 10394547"/>
                  <a:gd name="connsiteY2" fmla="*/ 848300 h 5781900"/>
                  <a:gd name="connsiteX3" fmla="*/ 1546579 w 10394547"/>
                  <a:gd name="connsiteY3" fmla="*/ 101755 h 5781900"/>
                  <a:gd name="connsiteX4" fmla="*/ 3215722 w 10394547"/>
                  <a:gd name="connsiteY4" fmla="*/ 290441 h 5781900"/>
                  <a:gd name="connsiteX5" fmla="*/ 6205665 w 10394547"/>
                  <a:gd name="connsiteY5" fmla="*/ 290441 h 5781900"/>
                  <a:gd name="connsiteX6" fmla="*/ 8295722 w 10394547"/>
                  <a:gd name="connsiteY6" fmla="*/ 155 h 5781900"/>
                  <a:gd name="connsiteX7" fmla="*/ 9674579 w 10394547"/>
                  <a:gd name="connsiteY7" fmla="*/ 333984 h 5781900"/>
                  <a:gd name="connsiteX8" fmla="*/ 10371265 w 10394547"/>
                  <a:gd name="connsiteY8" fmla="*/ 1596726 h 5781900"/>
                  <a:gd name="connsiteX9" fmla="*/ 10211608 w 10394547"/>
                  <a:gd name="connsiteY9" fmla="*/ 2903012 h 5781900"/>
                  <a:gd name="connsiteX10" fmla="*/ 10037437 w 10394547"/>
                  <a:gd name="connsiteY10" fmla="*/ 3977069 h 5781900"/>
                  <a:gd name="connsiteX11" fmla="*/ 9892294 w 10394547"/>
                  <a:gd name="connsiteY11" fmla="*/ 5689755 h 5781900"/>
                  <a:gd name="connsiteX12" fmla="*/ 6902351 w 10394547"/>
                  <a:gd name="connsiteY12" fmla="*/ 5530098 h 5781900"/>
                  <a:gd name="connsiteX13" fmla="*/ 5247722 w 10394547"/>
                  <a:gd name="connsiteY13" fmla="*/ 5355926 h 5781900"/>
                  <a:gd name="connsiteX14" fmla="*/ 3012522 w 10394547"/>
                  <a:gd name="connsiteY14" fmla="*/ 5559126 h 5781900"/>
                  <a:gd name="connsiteX15" fmla="*/ 1720751 w 10394547"/>
                  <a:gd name="connsiteY15" fmla="*/ 5675241 h 5781900"/>
                  <a:gd name="connsiteX16" fmla="*/ 166990 w 10394547"/>
                  <a:gd name="connsiteY16" fmla="*/ 5157345 h 5781900"/>
                  <a:gd name="connsiteX0" fmla="*/ 172974 w 10400531"/>
                  <a:gd name="connsiteY0" fmla="*/ 5157345 h 5781900"/>
                  <a:gd name="connsiteX1" fmla="*/ 135281 w 10400531"/>
                  <a:gd name="connsiteY1" fmla="*/ 2807068 h 5781900"/>
                  <a:gd name="connsiteX2" fmla="*/ 106145 w 10400531"/>
                  <a:gd name="connsiteY2" fmla="*/ 848300 h 5781900"/>
                  <a:gd name="connsiteX3" fmla="*/ 1552563 w 10400531"/>
                  <a:gd name="connsiteY3" fmla="*/ 101755 h 5781900"/>
                  <a:gd name="connsiteX4" fmla="*/ 3221706 w 10400531"/>
                  <a:gd name="connsiteY4" fmla="*/ 290441 h 5781900"/>
                  <a:gd name="connsiteX5" fmla="*/ 6211649 w 10400531"/>
                  <a:gd name="connsiteY5" fmla="*/ 290441 h 5781900"/>
                  <a:gd name="connsiteX6" fmla="*/ 8301706 w 10400531"/>
                  <a:gd name="connsiteY6" fmla="*/ 155 h 5781900"/>
                  <a:gd name="connsiteX7" fmla="*/ 9680563 w 10400531"/>
                  <a:gd name="connsiteY7" fmla="*/ 333984 h 5781900"/>
                  <a:gd name="connsiteX8" fmla="*/ 10377249 w 10400531"/>
                  <a:gd name="connsiteY8" fmla="*/ 1596726 h 5781900"/>
                  <a:gd name="connsiteX9" fmla="*/ 10217592 w 10400531"/>
                  <a:gd name="connsiteY9" fmla="*/ 2903012 h 5781900"/>
                  <a:gd name="connsiteX10" fmla="*/ 10043421 w 10400531"/>
                  <a:gd name="connsiteY10" fmla="*/ 3977069 h 5781900"/>
                  <a:gd name="connsiteX11" fmla="*/ 9898278 w 10400531"/>
                  <a:gd name="connsiteY11" fmla="*/ 5689755 h 5781900"/>
                  <a:gd name="connsiteX12" fmla="*/ 6908335 w 10400531"/>
                  <a:gd name="connsiteY12" fmla="*/ 5530098 h 5781900"/>
                  <a:gd name="connsiteX13" fmla="*/ 5253706 w 10400531"/>
                  <a:gd name="connsiteY13" fmla="*/ 5355926 h 5781900"/>
                  <a:gd name="connsiteX14" fmla="*/ 3018506 w 10400531"/>
                  <a:gd name="connsiteY14" fmla="*/ 5559126 h 5781900"/>
                  <a:gd name="connsiteX15" fmla="*/ 1726735 w 10400531"/>
                  <a:gd name="connsiteY15" fmla="*/ 5675241 h 5781900"/>
                  <a:gd name="connsiteX16" fmla="*/ 172974 w 10400531"/>
                  <a:gd name="connsiteY16" fmla="*/ 5157345 h 5781900"/>
                  <a:gd name="connsiteX0" fmla="*/ 221145 w 10448702"/>
                  <a:gd name="connsiteY0" fmla="*/ 5157345 h 5781900"/>
                  <a:gd name="connsiteX1" fmla="*/ 183452 w 10448702"/>
                  <a:gd name="connsiteY1" fmla="*/ 2807068 h 5781900"/>
                  <a:gd name="connsiteX2" fmla="*/ 154316 w 10448702"/>
                  <a:gd name="connsiteY2" fmla="*/ 848300 h 5781900"/>
                  <a:gd name="connsiteX3" fmla="*/ 1600734 w 10448702"/>
                  <a:gd name="connsiteY3" fmla="*/ 101755 h 5781900"/>
                  <a:gd name="connsiteX4" fmla="*/ 3269877 w 10448702"/>
                  <a:gd name="connsiteY4" fmla="*/ 290441 h 5781900"/>
                  <a:gd name="connsiteX5" fmla="*/ 6259820 w 10448702"/>
                  <a:gd name="connsiteY5" fmla="*/ 290441 h 5781900"/>
                  <a:gd name="connsiteX6" fmla="*/ 8349877 w 10448702"/>
                  <a:gd name="connsiteY6" fmla="*/ 155 h 5781900"/>
                  <a:gd name="connsiteX7" fmla="*/ 9728734 w 10448702"/>
                  <a:gd name="connsiteY7" fmla="*/ 333984 h 5781900"/>
                  <a:gd name="connsiteX8" fmla="*/ 10425420 w 10448702"/>
                  <a:gd name="connsiteY8" fmla="*/ 1596726 h 5781900"/>
                  <a:gd name="connsiteX9" fmla="*/ 10265763 w 10448702"/>
                  <a:gd name="connsiteY9" fmla="*/ 2903012 h 5781900"/>
                  <a:gd name="connsiteX10" fmla="*/ 10091592 w 10448702"/>
                  <a:gd name="connsiteY10" fmla="*/ 3977069 h 5781900"/>
                  <a:gd name="connsiteX11" fmla="*/ 9946449 w 10448702"/>
                  <a:gd name="connsiteY11" fmla="*/ 5689755 h 5781900"/>
                  <a:gd name="connsiteX12" fmla="*/ 6956506 w 10448702"/>
                  <a:gd name="connsiteY12" fmla="*/ 5530098 h 5781900"/>
                  <a:gd name="connsiteX13" fmla="*/ 5301877 w 10448702"/>
                  <a:gd name="connsiteY13" fmla="*/ 5355926 h 5781900"/>
                  <a:gd name="connsiteX14" fmla="*/ 3066677 w 10448702"/>
                  <a:gd name="connsiteY14" fmla="*/ 5559126 h 5781900"/>
                  <a:gd name="connsiteX15" fmla="*/ 221145 w 10448702"/>
                  <a:gd name="connsiteY15" fmla="*/ 5157345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401070" h="5781900">
                    <a:moveTo>
                      <a:pt x="356458" y="5396267"/>
                    </a:moveTo>
                    <a:cubicBezTo>
                      <a:pt x="-124079" y="4937591"/>
                      <a:pt x="177449" y="3565062"/>
                      <a:pt x="135820" y="2807068"/>
                    </a:cubicBezTo>
                    <a:cubicBezTo>
                      <a:pt x="94191" y="2049074"/>
                      <a:pt x="-129530" y="1299185"/>
                      <a:pt x="106684" y="848300"/>
                    </a:cubicBezTo>
                    <a:cubicBezTo>
                      <a:pt x="342898" y="397415"/>
                      <a:pt x="1033842" y="194732"/>
                      <a:pt x="1553102" y="101755"/>
                    </a:cubicBezTo>
                    <a:cubicBezTo>
                      <a:pt x="2072362" y="8779"/>
                      <a:pt x="2445731" y="258993"/>
                      <a:pt x="3222245" y="290441"/>
                    </a:cubicBezTo>
                    <a:cubicBezTo>
                      <a:pt x="3998759" y="321889"/>
                      <a:pt x="5365521" y="338822"/>
                      <a:pt x="6212188" y="290441"/>
                    </a:cubicBezTo>
                    <a:cubicBezTo>
                      <a:pt x="7058855" y="242060"/>
                      <a:pt x="7724093" y="-7102"/>
                      <a:pt x="8302245" y="155"/>
                    </a:cubicBezTo>
                    <a:cubicBezTo>
                      <a:pt x="8880397" y="7412"/>
                      <a:pt x="9335178" y="67889"/>
                      <a:pt x="9681102" y="333984"/>
                    </a:cubicBezTo>
                    <a:cubicBezTo>
                      <a:pt x="10027026" y="600079"/>
                      <a:pt x="10288283" y="1168555"/>
                      <a:pt x="10377788" y="1596726"/>
                    </a:cubicBezTo>
                    <a:cubicBezTo>
                      <a:pt x="10467293" y="2024897"/>
                      <a:pt x="10273769" y="2506288"/>
                      <a:pt x="10218131" y="2903012"/>
                    </a:cubicBezTo>
                    <a:cubicBezTo>
                      <a:pt x="10162493" y="3299736"/>
                      <a:pt x="10097179" y="3512612"/>
                      <a:pt x="10043960" y="3977069"/>
                    </a:cubicBezTo>
                    <a:cubicBezTo>
                      <a:pt x="9990741" y="4441526"/>
                      <a:pt x="10421331" y="5430917"/>
                      <a:pt x="9898817" y="5689755"/>
                    </a:cubicBezTo>
                    <a:cubicBezTo>
                      <a:pt x="9376303" y="5948593"/>
                      <a:pt x="7682969" y="5585736"/>
                      <a:pt x="6908874" y="5530098"/>
                    </a:cubicBezTo>
                    <a:cubicBezTo>
                      <a:pt x="6134779" y="5474460"/>
                      <a:pt x="5902550" y="5351088"/>
                      <a:pt x="5254245" y="5355926"/>
                    </a:cubicBezTo>
                    <a:cubicBezTo>
                      <a:pt x="4605940" y="5360764"/>
                      <a:pt x="3835343" y="5552403"/>
                      <a:pt x="3019045" y="5559126"/>
                    </a:cubicBezTo>
                    <a:cubicBezTo>
                      <a:pt x="2202747" y="5565849"/>
                      <a:pt x="1218131" y="5759375"/>
                      <a:pt x="356458" y="5396267"/>
                    </a:cubicBezTo>
                    <a:close/>
                  </a:path>
                </a:pathLst>
              </a:custGeom>
              <a:gradFill>
                <a:gsLst>
                  <a:gs pos="84000">
                    <a:srgbClr val="34BCB2"/>
                  </a:gs>
                  <a:gs pos="38500">
                    <a:srgbClr val="FFCE45"/>
                  </a:gs>
                  <a:gs pos="17000">
                    <a:srgbClr val="34BCB2"/>
                  </a:gs>
                  <a:gs pos="71000">
                    <a:srgbClr val="FFCE45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6" name="任意多边形 44">
                <a:extLst>
                  <a:ext uri="{FF2B5EF4-FFF2-40B4-BE49-F238E27FC236}">
                    <a16:creationId xmlns:a16="http://schemas.microsoft.com/office/drawing/2014/main" id="{52E289ED-260B-7B0A-FD9A-9A3872EB0D36}"/>
                  </a:ext>
                </a:extLst>
              </p:cNvPr>
              <p:cNvSpPr/>
              <p:nvPr/>
            </p:nvSpPr>
            <p:spPr>
              <a:xfrm>
                <a:off x="-7496758" y="-4618883"/>
                <a:ext cx="9233127" cy="4698505"/>
              </a:xfrm>
              <a:custGeom>
                <a:avLst/>
                <a:gdLst>
                  <a:gd name="connsiteX0" fmla="*/ 152243 w 10553239"/>
                  <a:gd name="connsiteY0" fmla="*/ 28014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20" fmla="*/ 152243 w 10553239"/>
                  <a:gd name="connsiteY20" fmla="*/ 2801412 h 5781900"/>
                  <a:gd name="connsiteX0" fmla="*/ 152243 w 10553239"/>
                  <a:gd name="connsiteY0" fmla="*/ 34110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20031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9699 w 10554238"/>
                  <a:gd name="connsiteY0" fmla="*/ 3730326 h 5781900"/>
                  <a:gd name="connsiteX1" fmla="*/ 182270 w 10554238"/>
                  <a:gd name="connsiteY1" fmla="*/ 2743355 h 5781900"/>
                  <a:gd name="connsiteX2" fmla="*/ 182270 w 10554238"/>
                  <a:gd name="connsiteY2" fmla="*/ 2003126 h 5781900"/>
                  <a:gd name="connsiteX3" fmla="*/ 8099 w 10554238"/>
                  <a:gd name="connsiteY3" fmla="*/ 1277412 h 5781900"/>
                  <a:gd name="connsiteX4" fmla="*/ 458042 w 10554238"/>
                  <a:gd name="connsiteY4" fmla="*/ 450098 h 5781900"/>
                  <a:gd name="connsiteX5" fmla="*/ 1706270 w 10554238"/>
                  <a:gd name="connsiteY5" fmla="*/ 101755 h 5781900"/>
                  <a:gd name="connsiteX6" fmla="*/ 3375413 w 10554238"/>
                  <a:gd name="connsiteY6" fmla="*/ 290441 h 5781900"/>
                  <a:gd name="connsiteX7" fmla="*/ 6365356 w 10554238"/>
                  <a:gd name="connsiteY7" fmla="*/ 290441 h 5781900"/>
                  <a:gd name="connsiteX8" fmla="*/ 8455413 w 10554238"/>
                  <a:gd name="connsiteY8" fmla="*/ 155 h 5781900"/>
                  <a:gd name="connsiteX9" fmla="*/ 9834270 w 10554238"/>
                  <a:gd name="connsiteY9" fmla="*/ 333984 h 5781900"/>
                  <a:gd name="connsiteX10" fmla="*/ 10530956 w 10554238"/>
                  <a:gd name="connsiteY10" fmla="*/ 1596726 h 5781900"/>
                  <a:gd name="connsiteX11" fmla="*/ 10371299 w 10554238"/>
                  <a:gd name="connsiteY11" fmla="*/ 2903012 h 5781900"/>
                  <a:gd name="connsiteX12" fmla="*/ 10197128 w 10554238"/>
                  <a:gd name="connsiteY12" fmla="*/ 3977069 h 5781900"/>
                  <a:gd name="connsiteX13" fmla="*/ 10051985 w 10554238"/>
                  <a:gd name="connsiteY13" fmla="*/ 5689755 h 5781900"/>
                  <a:gd name="connsiteX14" fmla="*/ 7062042 w 10554238"/>
                  <a:gd name="connsiteY14" fmla="*/ 5530098 h 5781900"/>
                  <a:gd name="connsiteX15" fmla="*/ 5407413 w 10554238"/>
                  <a:gd name="connsiteY15" fmla="*/ 5355926 h 5781900"/>
                  <a:gd name="connsiteX16" fmla="*/ 3172213 w 10554238"/>
                  <a:gd name="connsiteY16" fmla="*/ 5559126 h 5781900"/>
                  <a:gd name="connsiteX17" fmla="*/ 1880442 w 10554238"/>
                  <a:gd name="connsiteY17" fmla="*/ 5675241 h 5781900"/>
                  <a:gd name="connsiteX18" fmla="*/ 341928 w 10554238"/>
                  <a:gd name="connsiteY18" fmla="*/ 5268841 h 5781900"/>
                  <a:gd name="connsiteX19" fmla="*/ 109699 w 10554238"/>
                  <a:gd name="connsiteY19" fmla="*/ 3730326 h 5781900"/>
                  <a:gd name="connsiteX0" fmla="*/ 108701 w 10553240"/>
                  <a:gd name="connsiteY0" fmla="*/ 3730326 h 5781900"/>
                  <a:gd name="connsiteX1" fmla="*/ 181272 w 10553240"/>
                  <a:gd name="connsiteY1" fmla="*/ 2743355 h 5781900"/>
                  <a:gd name="connsiteX2" fmla="*/ 181272 w 10553240"/>
                  <a:gd name="connsiteY2" fmla="*/ 2003126 h 5781900"/>
                  <a:gd name="connsiteX3" fmla="*/ 7101 w 10553240"/>
                  <a:gd name="connsiteY3" fmla="*/ 1181844 h 5781900"/>
                  <a:gd name="connsiteX4" fmla="*/ 457044 w 10553240"/>
                  <a:gd name="connsiteY4" fmla="*/ 450098 h 5781900"/>
                  <a:gd name="connsiteX5" fmla="*/ 1705272 w 10553240"/>
                  <a:gd name="connsiteY5" fmla="*/ 101755 h 5781900"/>
                  <a:gd name="connsiteX6" fmla="*/ 3374415 w 10553240"/>
                  <a:gd name="connsiteY6" fmla="*/ 290441 h 5781900"/>
                  <a:gd name="connsiteX7" fmla="*/ 6364358 w 10553240"/>
                  <a:gd name="connsiteY7" fmla="*/ 290441 h 5781900"/>
                  <a:gd name="connsiteX8" fmla="*/ 8454415 w 10553240"/>
                  <a:gd name="connsiteY8" fmla="*/ 155 h 5781900"/>
                  <a:gd name="connsiteX9" fmla="*/ 9833272 w 10553240"/>
                  <a:gd name="connsiteY9" fmla="*/ 333984 h 5781900"/>
                  <a:gd name="connsiteX10" fmla="*/ 10529958 w 10553240"/>
                  <a:gd name="connsiteY10" fmla="*/ 1596726 h 5781900"/>
                  <a:gd name="connsiteX11" fmla="*/ 10370301 w 10553240"/>
                  <a:gd name="connsiteY11" fmla="*/ 2903012 h 5781900"/>
                  <a:gd name="connsiteX12" fmla="*/ 10196130 w 10553240"/>
                  <a:gd name="connsiteY12" fmla="*/ 3977069 h 5781900"/>
                  <a:gd name="connsiteX13" fmla="*/ 10050987 w 10553240"/>
                  <a:gd name="connsiteY13" fmla="*/ 5689755 h 5781900"/>
                  <a:gd name="connsiteX14" fmla="*/ 7061044 w 10553240"/>
                  <a:gd name="connsiteY14" fmla="*/ 5530098 h 5781900"/>
                  <a:gd name="connsiteX15" fmla="*/ 5406415 w 10553240"/>
                  <a:gd name="connsiteY15" fmla="*/ 5355926 h 5781900"/>
                  <a:gd name="connsiteX16" fmla="*/ 3171215 w 10553240"/>
                  <a:gd name="connsiteY16" fmla="*/ 5559126 h 5781900"/>
                  <a:gd name="connsiteX17" fmla="*/ 1879444 w 10553240"/>
                  <a:gd name="connsiteY17" fmla="*/ 5675241 h 5781900"/>
                  <a:gd name="connsiteX18" fmla="*/ 340930 w 10553240"/>
                  <a:gd name="connsiteY18" fmla="*/ 5268841 h 5781900"/>
                  <a:gd name="connsiteX19" fmla="*/ 108701 w 1055324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372861 w 10469057"/>
                  <a:gd name="connsiteY3" fmla="*/ 450098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144180 w 10469057"/>
                  <a:gd name="connsiteY2" fmla="*/ 848300 h 5781900"/>
                  <a:gd name="connsiteX3" fmla="*/ 1621089 w 10469057"/>
                  <a:gd name="connsiteY3" fmla="*/ 101755 h 5781900"/>
                  <a:gd name="connsiteX4" fmla="*/ 3290232 w 10469057"/>
                  <a:gd name="connsiteY4" fmla="*/ 290441 h 5781900"/>
                  <a:gd name="connsiteX5" fmla="*/ 6280175 w 10469057"/>
                  <a:gd name="connsiteY5" fmla="*/ 290441 h 5781900"/>
                  <a:gd name="connsiteX6" fmla="*/ 8370232 w 10469057"/>
                  <a:gd name="connsiteY6" fmla="*/ 155 h 5781900"/>
                  <a:gd name="connsiteX7" fmla="*/ 9749089 w 10469057"/>
                  <a:gd name="connsiteY7" fmla="*/ 333984 h 5781900"/>
                  <a:gd name="connsiteX8" fmla="*/ 10445775 w 10469057"/>
                  <a:gd name="connsiteY8" fmla="*/ 1596726 h 5781900"/>
                  <a:gd name="connsiteX9" fmla="*/ 10286118 w 10469057"/>
                  <a:gd name="connsiteY9" fmla="*/ 2903012 h 5781900"/>
                  <a:gd name="connsiteX10" fmla="*/ 10111947 w 10469057"/>
                  <a:gd name="connsiteY10" fmla="*/ 3977069 h 5781900"/>
                  <a:gd name="connsiteX11" fmla="*/ 9966804 w 10469057"/>
                  <a:gd name="connsiteY11" fmla="*/ 5689755 h 5781900"/>
                  <a:gd name="connsiteX12" fmla="*/ 6976861 w 10469057"/>
                  <a:gd name="connsiteY12" fmla="*/ 5530098 h 5781900"/>
                  <a:gd name="connsiteX13" fmla="*/ 5322232 w 10469057"/>
                  <a:gd name="connsiteY13" fmla="*/ 5355926 h 5781900"/>
                  <a:gd name="connsiteX14" fmla="*/ 3087032 w 10469057"/>
                  <a:gd name="connsiteY14" fmla="*/ 5559126 h 5781900"/>
                  <a:gd name="connsiteX15" fmla="*/ 1795261 w 10469057"/>
                  <a:gd name="connsiteY15" fmla="*/ 5675241 h 5781900"/>
                  <a:gd name="connsiteX16" fmla="*/ 256747 w 10469057"/>
                  <a:gd name="connsiteY16" fmla="*/ 5268841 h 5781900"/>
                  <a:gd name="connsiteX17" fmla="*/ 24518 w 10469057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20167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50658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182758 w 10395068"/>
                  <a:gd name="connsiteY0" fmla="*/ 5268841 h 5781900"/>
                  <a:gd name="connsiteX1" fmla="*/ 129818 w 10395068"/>
                  <a:gd name="connsiteY1" fmla="*/ 2807068 h 5781900"/>
                  <a:gd name="connsiteX2" fmla="*/ 100682 w 10395068"/>
                  <a:gd name="connsiteY2" fmla="*/ 848300 h 5781900"/>
                  <a:gd name="connsiteX3" fmla="*/ 1547100 w 10395068"/>
                  <a:gd name="connsiteY3" fmla="*/ 101755 h 5781900"/>
                  <a:gd name="connsiteX4" fmla="*/ 3216243 w 10395068"/>
                  <a:gd name="connsiteY4" fmla="*/ 290441 h 5781900"/>
                  <a:gd name="connsiteX5" fmla="*/ 6206186 w 10395068"/>
                  <a:gd name="connsiteY5" fmla="*/ 290441 h 5781900"/>
                  <a:gd name="connsiteX6" fmla="*/ 8296243 w 10395068"/>
                  <a:gd name="connsiteY6" fmla="*/ 155 h 5781900"/>
                  <a:gd name="connsiteX7" fmla="*/ 9675100 w 10395068"/>
                  <a:gd name="connsiteY7" fmla="*/ 333984 h 5781900"/>
                  <a:gd name="connsiteX8" fmla="*/ 10371786 w 10395068"/>
                  <a:gd name="connsiteY8" fmla="*/ 1596726 h 5781900"/>
                  <a:gd name="connsiteX9" fmla="*/ 10212129 w 10395068"/>
                  <a:gd name="connsiteY9" fmla="*/ 2903012 h 5781900"/>
                  <a:gd name="connsiteX10" fmla="*/ 10037958 w 10395068"/>
                  <a:gd name="connsiteY10" fmla="*/ 3977069 h 5781900"/>
                  <a:gd name="connsiteX11" fmla="*/ 9892815 w 10395068"/>
                  <a:gd name="connsiteY11" fmla="*/ 5689755 h 5781900"/>
                  <a:gd name="connsiteX12" fmla="*/ 6902872 w 10395068"/>
                  <a:gd name="connsiteY12" fmla="*/ 5530098 h 5781900"/>
                  <a:gd name="connsiteX13" fmla="*/ 5248243 w 10395068"/>
                  <a:gd name="connsiteY13" fmla="*/ 5355926 h 5781900"/>
                  <a:gd name="connsiteX14" fmla="*/ 3013043 w 10395068"/>
                  <a:gd name="connsiteY14" fmla="*/ 5559126 h 5781900"/>
                  <a:gd name="connsiteX15" fmla="*/ 1721272 w 10395068"/>
                  <a:gd name="connsiteY15" fmla="*/ 5675241 h 5781900"/>
                  <a:gd name="connsiteX16" fmla="*/ 182758 w 10395068"/>
                  <a:gd name="connsiteY16" fmla="*/ 5268841 h 5781900"/>
                  <a:gd name="connsiteX0" fmla="*/ 166990 w 10394547"/>
                  <a:gd name="connsiteY0" fmla="*/ 5157345 h 5781900"/>
                  <a:gd name="connsiteX1" fmla="*/ 129297 w 10394547"/>
                  <a:gd name="connsiteY1" fmla="*/ 2807068 h 5781900"/>
                  <a:gd name="connsiteX2" fmla="*/ 100161 w 10394547"/>
                  <a:gd name="connsiteY2" fmla="*/ 848300 h 5781900"/>
                  <a:gd name="connsiteX3" fmla="*/ 1546579 w 10394547"/>
                  <a:gd name="connsiteY3" fmla="*/ 101755 h 5781900"/>
                  <a:gd name="connsiteX4" fmla="*/ 3215722 w 10394547"/>
                  <a:gd name="connsiteY4" fmla="*/ 290441 h 5781900"/>
                  <a:gd name="connsiteX5" fmla="*/ 6205665 w 10394547"/>
                  <a:gd name="connsiteY5" fmla="*/ 290441 h 5781900"/>
                  <a:gd name="connsiteX6" fmla="*/ 8295722 w 10394547"/>
                  <a:gd name="connsiteY6" fmla="*/ 155 h 5781900"/>
                  <a:gd name="connsiteX7" fmla="*/ 9674579 w 10394547"/>
                  <a:gd name="connsiteY7" fmla="*/ 333984 h 5781900"/>
                  <a:gd name="connsiteX8" fmla="*/ 10371265 w 10394547"/>
                  <a:gd name="connsiteY8" fmla="*/ 1596726 h 5781900"/>
                  <a:gd name="connsiteX9" fmla="*/ 10211608 w 10394547"/>
                  <a:gd name="connsiteY9" fmla="*/ 2903012 h 5781900"/>
                  <a:gd name="connsiteX10" fmla="*/ 10037437 w 10394547"/>
                  <a:gd name="connsiteY10" fmla="*/ 3977069 h 5781900"/>
                  <a:gd name="connsiteX11" fmla="*/ 9892294 w 10394547"/>
                  <a:gd name="connsiteY11" fmla="*/ 5689755 h 5781900"/>
                  <a:gd name="connsiteX12" fmla="*/ 6902351 w 10394547"/>
                  <a:gd name="connsiteY12" fmla="*/ 5530098 h 5781900"/>
                  <a:gd name="connsiteX13" fmla="*/ 5247722 w 10394547"/>
                  <a:gd name="connsiteY13" fmla="*/ 5355926 h 5781900"/>
                  <a:gd name="connsiteX14" fmla="*/ 3012522 w 10394547"/>
                  <a:gd name="connsiteY14" fmla="*/ 5559126 h 5781900"/>
                  <a:gd name="connsiteX15" fmla="*/ 1720751 w 10394547"/>
                  <a:gd name="connsiteY15" fmla="*/ 5675241 h 5781900"/>
                  <a:gd name="connsiteX16" fmla="*/ 166990 w 10394547"/>
                  <a:gd name="connsiteY16" fmla="*/ 5157345 h 5781900"/>
                  <a:gd name="connsiteX0" fmla="*/ 172974 w 10400531"/>
                  <a:gd name="connsiteY0" fmla="*/ 5157345 h 5781900"/>
                  <a:gd name="connsiteX1" fmla="*/ 135281 w 10400531"/>
                  <a:gd name="connsiteY1" fmla="*/ 2807068 h 5781900"/>
                  <a:gd name="connsiteX2" fmla="*/ 106145 w 10400531"/>
                  <a:gd name="connsiteY2" fmla="*/ 848300 h 5781900"/>
                  <a:gd name="connsiteX3" fmla="*/ 1552563 w 10400531"/>
                  <a:gd name="connsiteY3" fmla="*/ 101755 h 5781900"/>
                  <a:gd name="connsiteX4" fmla="*/ 3221706 w 10400531"/>
                  <a:gd name="connsiteY4" fmla="*/ 290441 h 5781900"/>
                  <a:gd name="connsiteX5" fmla="*/ 6211649 w 10400531"/>
                  <a:gd name="connsiteY5" fmla="*/ 290441 h 5781900"/>
                  <a:gd name="connsiteX6" fmla="*/ 8301706 w 10400531"/>
                  <a:gd name="connsiteY6" fmla="*/ 155 h 5781900"/>
                  <a:gd name="connsiteX7" fmla="*/ 9680563 w 10400531"/>
                  <a:gd name="connsiteY7" fmla="*/ 333984 h 5781900"/>
                  <a:gd name="connsiteX8" fmla="*/ 10377249 w 10400531"/>
                  <a:gd name="connsiteY8" fmla="*/ 1596726 h 5781900"/>
                  <a:gd name="connsiteX9" fmla="*/ 10217592 w 10400531"/>
                  <a:gd name="connsiteY9" fmla="*/ 2903012 h 5781900"/>
                  <a:gd name="connsiteX10" fmla="*/ 10043421 w 10400531"/>
                  <a:gd name="connsiteY10" fmla="*/ 3977069 h 5781900"/>
                  <a:gd name="connsiteX11" fmla="*/ 9898278 w 10400531"/>
                  <a:gd name="connsiteY11" fmla="*/ 5689755 h 5781900"/>
                  <a:gd name="connsiteX12" fmla="*/ 6908335 w 10400531"/>
                  <a:gd name="connsiteY12" fmla="*/ 5530098 h 5781900"/>
                  <a:gd name="connsiteX13" fmla="*/ 5253706 w 10400531"/>
                  <a:gd name="connsiteY13" fmla="*/ 5355926 h 5781900"/>
                  <a:gd name="connsiteX14" fmla="*/ 3018506 w 10400531"/>
                  <a:gd name="connsiteY14" fmla="*/ 5559126 h 5781900"/>
                  <a:gd name="connsiteX15" fmla="*/ 1726735 w 10400531"/>
                  <a:gd name="connsiteY15" fmla="*/ 5675241 h 5781900"/>
                  <a:gd name="connsiteX16" fmla="*/ 172974 w 10400531"/>
                  <a:gd name="connsiteY16" fmla="*/ 5157345 h 5781900"/>
                  <a:gd name="connsiteX0" fmla="*/ 221145 w 10448702"/>
                  <a:gd name="connsiteY0" fmla="*/ 5157345 h 5781900"/>
                  <a:gd name="connsiteX1" fmla="*/ 183452 w 10448702"/>
                  <a:gd name="connsiteY1" fmla="*/ 2807068 h 5781900"/>
                  <a:gd name="connsiteX2" fmla="*/ 154316 w 10448702"/>
                  <a:gd name="connsiteY2" fmla="*/ 848300 h 5781900"/>
                  <a:gd name="connsiteX3" fmla="*/ 1600734 w 10448702"/>
                  <a:gd name="connsiteY3" fmla="*/ 101755 h 5781900"/>
                  <a:gd name="connsiteX4" fmla="*/ 3269877 w 10448702"/>
                  <a:gd name="connsiteY4" fmla="*/ 290441 h 5781900"/>
                  <a:gd name="connsiteX5" fmla="*/ 6259820 w 10448702"/>
                  <a:gd name="connsiteY5" fmla="*/ 290441 h 5781900"/>
                  <a:gd name="connsiteX6" fmla="*/ 8349877 w 10448702"/>
                  <a:gd name="connsiteY6" fmla="*/ 155 h 5781900"/>
                  <a:gd name="connsiteX7" fmla="*/ 9728734 w 10448702"/>
                  <a:gd name="connsiteY7" fmla="*/ 333984 h 5781900"/>
                  <a:gd name="connsiteX8" fmla="*/ 10425420 w 10448702"/>
                  <a:gd name="connsiteY8" fmla="*/ 1596726 h 5781900"/>
                  <a:gd name="connsiteX9" fmla="*/ 10265763 w 10448702"/>
                  <a:gd name="connsiteY9" fmla="*/ 2903012 h 5781900"/>
                  <a:gd name="connsiteX10" fmla="*/ 10091592 w 10448702"/>
                  <a:gd name="connsiteY10" fmla="*/ 3977069 h 5781900"/>
                  <a:gd name="connsiteX11" fmla="*/ 9946449 w 10448702"/>
                  <a:gd name="connsiteY11" fmla="*/ 5689755 h 5781900"/>
                  <a:gd name="connsiteX12" fmla="*/ 6956506 w 10448702"/>
                  <a:gd name="connsiteY12" fmla="*/ 5530098 h 5781900"/>
                  <a:gd name="connsiteX13" fmla="*/ 5301877 w 10448702"/>
                  <a:gd name="connsiteY13" fmla="*/ 5355926 h 5781900"/>
                  <a:gd name="connsiteX14" fmla="*/ 3066677 w 10448702"/>
                  <a:gd name="connsiteY14" fmla="*/ 5559126 h 5781900"/>
                  <a:gd name="connsiteX15" fmla="*/ 221145 w 10448702"/>
                  <a:gd name="connsiteY15" fmla="*/ 5157345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401070" h="5781900">
                    <a:moveTo>
                      <a:pt x="356458" y="5396267"/>
                    </a:moveTo>
                    <a:cubicBezTo>
                      <a:pt x="-124079" y="4937591"/>
                      <a:pt x="177449" y="3565062"/>
                      <a:pt x="135820" y="2807068"/>
                    </a:cubicBezTo>
                    <a:cubicBezTo>
                      <a:pt x="94191" y="2049074"/>
                      <a:pt x="-129530" y="1299185"/>
                      <a:pt x="106684" y="848300"/>
                    </a:cubicBezTo>
                    <a:cubicBezTo>
                      <a:pt x="342898" y="397415"/>
                      <a:pt x="1033842" y="194732"/>
                      <a:pt x="1553102" y="101755"/>
                    </a:cubicBezTo>
                    <a:cubicBezTo>
                      <a:pt x="2072362" y="8779"/>
                      <a:pt x="2445731" y="258993"/>
                      <a:pt x="3222245" y="290441"/>
                    </a:cubicBezTo>
                    <a:cubicBezTo>
                      <a:pt x="3998759" y="321889"/>
                      <a:pt x="5365521" y="338822"/>
                      <a:pt x="6212188" y="290441"/>
                    </a:cubicBezTo>
                    <a:cubicBezTo>
                      <a:pt x="7058855" y="242060"/>
                      <a:pt x="7724093" y="-7102"/>
                      <a:pt x="8302245" y="155"/>
                    </a:cubicBezTo>
                    <a:cubicBezTo>
                      <a:pt x="8880397" y="7412"/>
                      <a:pt x="9335178" y="67889"/>
                      <a:pt x="9681102" y="333984"/>
                    </a:cubicBezTo>
                    <a:cubicBezTo>
                      <a:pt x="10027026" y="600079"/>
                      <a:pt x="10288283" y="1168555"/>
                      <a:pt x="10377788" y="1596726"/>
                    </a:cubicBezTo>
                    <a:cubicBezTo>
                      <a:pt x="10467293" y="2024897"/>
                      <a:pt x="10273769" y="2506288"/>
                      <a:pt x="10218131" y="2903012"/>
                    </a:cubicBezTo>
                    <a:cubicBezTo>
                      <a:pt x="10162493" y="3299736"/>
                      <a:pt x="10097179" y="3512612"/>
                      <a:pt x="10043960" y="3977069"/>
                    </a:cubicBezTo>
                    <a:cubicBezTo>
                      <a:pt x="9990741" y="4441526"/>
                      <a:pt x="10421331" y="5430917"/>
                      <a:pt x="9898817" y="5689755"/>
                    </a:cubicBezTo>
                    <a:cubicBezTo>
                      <a:pt x="9376303" y="5948593"/>
                      <a:pt x="7682969" y="5585736"/>
                      <a:pt x="6908874" y="5530098"/>
                    </a:cubicBezTo>
                    <a:cubicBezTo>
                      <a:pt x="6134779" y="5474460"/>
                      <a:pt x="5902550" y="5351088"/>
                      <a:pt x="5254245" y="5355926"/>
                    </a:cubicBezTo>
                    <a:cubicBezTo>
                      <a:pt x="4605940" y="5360764"/>
                      <a:pt x="3835343" y="5552403"/>
                      <a:pt x="3019045" y="5559126"/>
                    </a:cubicBezTo>
                    <a:cubicBezTo>
                      <a:pt x="2202747" y="5565849"/>
                      <a:pt x="1218131" y="5759375"/>
                      <a:pt x="356458" y="5396267"/>
                    </a:cubicBezTo>
                    <a:close/>
                  </a:path>
                </a:pathLst>
              </a:custGeom>
              <a:solidFill>
                <a:srgbClr val="FFF6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7" name="任意多边形 45">
                <a:extLst>
                  <a:ext uri="{FF2B5EF4-FFF2-40B4-BE49-F238E27FC236}">
                    <a16:creationId xmlns:a16="http://schemas.microsoft.com/office/drawing/2014/main" id="{8CB674C0-674B-A053-8A94-7887750CE570}"/>
                  </a:ext>
                </a:extLst>
              </p:cNvPr>
              <p:cNvSpPr/>
              <p:nvPr/>
            </p:nvSpPr>
            <p:spPr>
              <a:xfrm>
                <a:off x="-7762875" y="-4794271"/>
                <a:ext cx="9572625" cy="4972072"/>
              </a:xfrm>
              <a:custGeom>
                <a:avLst/>
                <a:gdLst>
                  <a:gd name="connsiteX0" fmla="*/ 152243 w 10553239"/>
                  <a:gd name="connsiteY0" fmla="*/ 28014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20" fmla="*/ 152243 w 10553239"/>
                  <a:gd name="connsiteY20" fmla="*/ 2801412 h 5781900"/>
                  <a:gd name="connsiteX0" fmla="*/ 152243 w 10553239"/>
                  <a:gd name="connsiteY0" fmla="*/ 34110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20031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9699 w 10554238"/>
                  <a:gd name="connsiteY0" fmla="*/ 3730326 h 5781900"/>
                  <a:gd name="connsiteX1" fmla="*/ 182270 w 10554238"/>
                  <a:gd name="connsiteY1" fmla="*/ 2743355 h 5781900"/>
                  <a:gd name="connsiteX2" fmla="*/ 182270 w 10554238"/>
                  <a:gd name="connsiteY2" fmla="*/ 2003126 h 5781900"/>
                  <a:gd name="connsiteX3" fmla="*/ 8099 w 10554238"/>
                  <a:gd name="connsiteY3" fmla="*/ 1277412 h 5781900"/>
                  <a:gd name="connsiteX4" fmla="*/ 458042 w 10554238"/>
                  <a:gd name="connsiteY4" fmla="*/ 450098 h 5781900"/>
                  <a:gd name="connsiteX5" fmla="*/ 1706270 w 10554238"/>
                  <a:gd name="connsiteY5" fmla="*/ 101755 h 5781900"/>
                  <a:gd name="connsiteX6" fmla="*/ 3375413 w 10554238"/>
                  <a:gd name="connsiteY6" fmla="*/ 290441 h 5781900"/>
                  <a:gd name="connsiteX7" fmla="*/ 6365356 w 10554238"/>
                  <a:gd name="connsiteY7" fmla="*/ 290441 h 5781900"/>
                  <a:gd name="connsiteX8" fmla="*/ 8455413 w 10554238"/>
                  <a:gd name="connsiteY8" fmla="*/ 155 h 5781900"/>
                  <a:gd name="connsiteX9" fmla="*/ 9834270 w 10554238"/>
                  <a:gd name="connsiteY9" fmla="*/ 333984 h 5781900"/>
                  <a:gd name="connsiteX10" fmla="*/ 10530956 w 10554238"/>
                  <a:gd name="connsiteY10" fmla="*/ 1596726 h 5781900"/>
                  <a:gd name="connsiteX11" fmla="*/ 10371299 w 10554238"/>
                  <a:gd name="connsiteY11" fmla="*/ 2903012 h 5781900"/>
                  <a:gd name="connsiteX12" fmla="*/ 10197128 w 10554238"/>
                  <a:gd name="connsiteY12" fmla="*/ 3977069 h 5781900"/>
                  <a:gd name="connsiteX13" fmla="*/ 10051985 w 10554238"/>
                  <a:gd name="connsiteY13" fmla="*/ 5689755 h 5781900"/>
                  <a:gd name="connsiteX14" fmla="*/ 7062042 w 10554238"/>
                  <a:gd name="connsiteY14" fmla="*/ 5530098 h 5781900"/>
                  <a:gd name="connsiteX15" fmla="*/ 5407413 w 10554238"/>
                  <a:gd name="connsiteY15" fmla="*/ 5355926 h 5781900"/>
                  <a:gd name="connsiteX16" fmla="*/ 3172213 w 10554238"/>
                  <a:gd name="connsiteY16" fmla="*/ 5559126 h 5781900"/>
                  <a:gd name="connsiteX17" fmla="*/ 1880442 w 10554238"/>
                  <a:gd name="connsiteY17" fmla="*/ 5675241 h 5781900"/>
                  <a:gd name="connsiteX18" fmla="*/ 341928 w 10554238"/>
                  <a:gd name="connsiteY18" fmla="*/ 5268841 h 5781900"/>
                  <a:gd name="connsiteX19" fmla="*/ 109699 w 10554238"/>
                  <a:gd name="connsiteY19" fmla="*/ 3730326 h 5781900"/>
                  <a:gd name="connsiteX0" fmla="*/ 108701 w 10553240"/>
                  <a:gd name="connsiteY0" fmla="*/ 3730326 h 5781900"/>
                  <a:gd name="connsiteX1" fmla="*/ 181272 w 10553240"/>
                  <a:gd name="connsiteY1" fmla="*/ 2743355 h 5781900"/>
                  <a:gd name="connsiteX2" fmla="*/ 181272 w 10553240"/>
                  <a:gd name="connsiteY2" fmla="*/ 2003126 h 5781900"/>
                  <a:gd name="connsiteX3" fmla="*/ 7101 w 10553240"/>
                  <a:gd name="connsiteY3" fmla="*/ 1181844 h 5781900"/>
                  <a:gd name="connsiteX4" fmla="*/ 457044 w 10553240"/>
                  <a:gd name="connsiteY4" fmla="*/ 450098 h 5781900"/>
                  <a:gd name="connsiteX5" fmla="*/ 1705272 w 10553240"/>
                  <a:gd name="connsiteY5" fmla="*/ 101755 h 5781900"/>
                  <a:gd name="connsiteX6" fmla="*/ 3374415 w 10553240"/>
                  <a:gd name="connsiteY6" fmla="*/ 290441 h 5781900"/>
                  <a:gd name="connsiteX7" fmla="*/ 6364358 w 10553240"/>
                  <a:gd name="connsiteY7" fmla="*/ 290441 h 5781900"/>
                  <a:gd name="connsiteX8" fmla="*/ 8454415 w 10553240"/>
                  <a:gd name="connsiteY8" fmla="*/ 155 h 5781900"/>
                  <a:gd name="connsiteX9" fmla="*/ 9833272 w 10553240"/>
                  <a:gd name="connsiteY9" fmla="*/ 333984 h 5781900"/>
                  <a:gd name="connsiteX10" fmla="*/ 10529958 w 10553240"/>
                  <a:gd name="connsiteY10" fmla="*/ 1596726 h 5781900"/>
                  <a:gd name="connsiteX11" fmla="*/ 10370301 w 10553240"/>
                  <a:gd name="connsiteY11" fmla="*/ 2903012 h 5781900"/>
                  <a:gd name="connsiteX12" fmla="*/ 10196130 w 10553240"/>
                  <a:gd name="connsiteY12" fmla="*/ 3977069 h 5781900"/>
                  <a:gd name="connsiteX13" fmla="*/ 10050987 w 10553240"/>
                  <a:gd name="connsiteY13" fmla="*/ 5689755 h 5781900"/>
                  <a:gd name="connsiteX14" fmla="*/ 7061044 w 10553240"/>
                  <a:gd name="connsiteY14" fmla="*/ 5530098 h 5781900"/>
                  <a:gd name="connsiteX15" fmla="*/ 5406415 w 10553240"/>
                  <a:gd name="connsiteY15" fmla="*/ 5355926 h 5781900"/>
                  <a:gd name="connsiteX16" fmla="*/ 3171215 w 10553240"/>
                  <a:gd name="connsiteY16" fmla="*/ 5559126 h 5781900"/>
                  <a:gd name="connsiteX17" fmla="*/ 1879444 w 10553240"/>
                  <a:gd name="connsiteY17" fmla="*/ 5675241 h 5781900"/>
                  <a:gd name="connsiteX18" fmla="*/ 340930 w 10553240"/>
                  <a:gd name="connsiteY18" fmla="*/ 5268841 h 5781900"/>
                  <a:gd name="connsiteX19" fmla="*/ 108701 w 1055324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372861 w 10469057"/>
                  <a:gd name="connsiteY3" fmla="*/ 450098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144180 w 10469057"/>
                  <a:gd name="connsiteY2" fmla="*/ 848300 h 5781900"/>
                  <a:gd name="connsiteX3" fmla="*/ 1621089 w 10469057"/>
                  <a:gd name="connsiteY3" fmla="*/ 101755 h 5781900"/>
                  <a:gd name="connsiteX4" fmla="*/ 3290232 w 10469057"/>
                  <a:gd name="connsiteY4" fmla="*/ 290441 h 5781900"/>
                  <a:gd name="connsiteX5" fmla="*/ 6280175 w 10469057"/>
                  <a:gd name="connsiteY5" fmla="*/ 290441 h 5781900"/>
                  <a:gd name="connsiteX6" fmla="*/ 8370232 w 10469057"/>
                  <a:gd name="connsiteY6" fmla="*/ 155 h 5781900"/>
                  <a:gd name="connsiteX7" fmla="*/ 9749089 w 10469057"/>
                  <a:gd name="connsiteY7" fmla="*/ 333984 h 5781900"/>
                  <a:gd name="connsiteX8" fmla="*/ 10445775 w 10469057"/>
                  <a:gd name="connsiteY8" fmla="*/ 1596726 h 5781900"/>
                  <a:gd name="connsiteX9" fmla="*/ 10286118 w 10469057"/>
                  <a:gd name="connsiteY9" fmla="*/ 2903012 h 5781900"/>
                  <a:gd name="connsiteX10" fmla="*/ 10111947 w 10469057"/>
                  <a:gd name="connsiteY10" fmla="*/ 3977069 h 5781900"/>
                  <a:gd name="connsiteX11" fmla="*/ 9966804 w 10469057"/>
                  <a:gd name="connsiteY11" fmla="*/ 5689755 h 5781900"/>
                  <a:gd name="connsiteX12" fmla="*/ 6976861 w 10469057"/>
                  <a:gd name="connsiteY12" fmla="*/ 5530098 h 5781900"/>
                  <a:gd name="connsiteX13" fmla="*/ 5322232 w 10469057"/>
                  <a:gd name="connsiteY13" fmla="*/ 5355926 h 5781900"/>
                  <a:gd name="connsiteX14" fmla="*/ 3087032 w 10469057"/>
                  <a:gd name="connsiteY14" fmla="*/ 5559126 h 5781900"/>
                  <a:gd name="connsiteX15" fmla="*/ 1795261 w 10469057"/>
                  <a:gd name="connsiteY15" fmla="*/ 5675241 h 5781900"/>
                  <a:gd name="connsiteX16" fmla="*/ 256747 w 10469057"/>
                  <a:gd name="connsiteY16" fmla="*/ 5268841 h 5781900"/>
                  <a:gd name="connsiteX17" fmla="*/ 24518 w 10469057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20167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50658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182758 w 10395068"/>
                  <a:gd name="connsiteY0" fmla="*/ 5268841 h 5781900"/>
                  <a:gd name="connsiteX1" fmla="*/ 129818 w 10395068"/>
                  <a:gd name="connsiteY1" fmla="*/ 2807068 h 5781900"/>
                  <a:gd name="connsiteX2" fmla="*/ 100682 w 10395068"/>
                  <a:gd name="connsiteY2" fmla="*/ 848300 h 5781900"/>
                  <a:gd name="connsiteX3" fmla="*/ 1547100 w 10395068"/>
                  <a:gd name="connsiteY3" fmla="*/ 101755 h 5781900"/>
                  <a:gd name="connsiteX4" fmla="*/ 3216243 w 10395068"/>
                  <a:gd name="connsiteY4" fmla="*/ 290441 h 5781900"/>
                  <a:gd name="connsiteX5" fmla="*/ 6206186 w 10395068"/>
                  <a:gd name="connsiteY5" fmla="*/ 290441 h 5781900"/>
                  <a:gd name="connsiteX6" fmla="*/ 8296243 w 10395068"/>
                  <a:gd name="connsiteY6" fmla="*/ 155 h 5781900"/>
                  <a:gd name="connsiteX7" fmla="*/ 9675100 w 10395068"/>
                  <a:gd name="connsiteY7" fmla="*/ 333984 h 5781900"/>
                  <a:gd name="connsiteX8" fmla="*/ 10371786 w 10395068"/>
                  <a:gd name="connsiteY8" fmla="*/ 1596726 h 5781900"/>
                  <a:gd name="connsiteX9" fmla="*/ 10212129 w 10395068"/>
                  <a:gd name="connsiteY9" fmla="*/ 2903012 h 5781900"/>
                  <a:gd name="connsiteX10" fmla="*/ 10037958 w 10395068"/>
                  <a:gd name="connsiteY10" fmla="*/ 3977069 h 5781900"/>
                  <a:gd name="connsiteX11" fmla="*/ 9892815 w 10395068"/>
                  <a:gd name="connsiteY11" fmla="*/ 5689755 h 5781900"/>
                  <a:gd name="connsiteX12" fmla="*/ 6902872 w 10395068"/>
                  <a:gd name="connsiteY12" fmla="*/ 5530098 h 5781900"/>
                  <a:gd name="connsiteX13" fmla="*/ 5248243 w 10395068"/>
                  <a:gd name="connsiteY13" fmla="*/ 5355926 h 5781900"/>
                  <a:gd name="connsiteX14" fmla="*/ 3013043 w 10395068"/>
                  <a:gd name="connsiteY14" fmla="*/ 5559126 h 5781900"/>
                  <a:gd name="connsiteX15" fmla="*/ 1721272 w 10395068"/>
                  <a:gd name="connsiteY15" fmla="*/ 5675241 h 5781900"/>
                  <a:gd name="connsiteX16" fmla="*/ 182758 w 10395068"/>
                  <a:gd name="connsiteY16" fmla="*/ 5268841 h 5781900"/>
                  <a:gd name="connsiteX0" fmla="*/ 166990 w 10394547"/>
                  <a:gd name="connsiteY0" fmla="*/ 5157345 h 5781900"/>
                  <a:gd name="connsiteX1" fmla="*/ 129297 w 10394547"/>
                  <a:gd name="connsiteY1" fmla="*/ 2807068 h 5781900"/>
                  <a:gd name="connsiteX2" fmla="*/ 100161 w 10394547"/>
                  <a:gd name="connsiteY2" fmla="*/ 848300 h 5781900"/>
                  <a:gd name="connsiteX3" fmla="*/ 1546579 w 10394547"/>
                  <a:gd name="connsiteY3" fmla="*/ 101755 h 5781900"/>
                  <a:gd name="connsiteX4" fmla="*/ 3215722 w 10394547"/>
                  <a:gd name="connsiteY4" fmla="*/ 290441 h 5781900"/>
                  <a:gd name="connsiteX5" fmla="*/ 6205665 w 10394547"/>
                  <a:gd name="connsiteY5" fmla="*/ 290441 h 5781900"/>
                  <a:gd name="connsiteX6" fmla="*/ 8295722 w 10394547"/>
                  <a:gd name="connsiteY6" fmla="*/ 155 h 5781900"/>
                  <a:gd name="connsiteX7" fmla="*/ 9674579 w 10394547"/>
                  <a:gd name="connsiteY7" fmla="*/ 333984 h 5781900"/>
                  <a:gd name="connsiteX8" fmla="*/ 10371265 w 10394547"/>
                  <a:gd name="connsiteY8" fmla="*/ 1596726 h 5781900"/>
                  <a:gd name="connsiteX9" fmla="*/ 10211608 w 10394547"/>
                  <a:gd name="connsiteY9" fmla="*/ 2903012 h 5781900"/>
                  <a:gd name="connsiteX10" fmla="*/ 10037437 w 10394547"/>
                  <a:gd name="connsiteY10" fmla="*/ 3977069 h 5781900"/>
                  <a:gd name="connsiteX11" fmla="*/ 9892294 w 10394547"/>
                  <a:gd name="connsiteY11" fmla="*/ 5689755 h 5781900"/>
                  <a:gd name="connsiteX12" fmla="*/ 6902351 w 10394547"/>
                  <a:gd name="connsiteY12" fmla="*/ 5530098 h 5781900"/>
                  <a:gd name="connsiteX13" fmla="*/ 5247722 w 10394547"/>
                  <a:gd name="connsiteY13" fmla="*/ 5355926 h 5781900"/>
                  <a:gd name="connsiteX14" fmla="*/ 3012522 w 10394547"/>
                  <a:gd name="connsiteY14" fmla="*/ 5559126 h 5781900"/>
                  <a:gd name="connsiteX15" fmla="*/ 1720751 w 10394547"/>
                  <a:gd name="connsiteY15" fmla="*/ 5675241 h 5781900"/>
                  <a:gd name="connsiteX16" fmla="*/ 166990 w 10394547"/>
                  <a:gd name="connsiteY16" fmla="*/ 5157345 h 5781900"/>
                  <a:gd name="connsiteX0" fmla="*/ 172974 w 10400531"/>
                  <a:gd name="connsiteY0" fmla="*/ 5157345 h 5781900"/>
                  <a:gd name="connsiteX1" fmla="*/ 135281 w 10400531"/>
                  <a:gd name="connsiteY1" fmla="*/ 2807068 h 5781900"/>
                  <a:gd name="connsiteX2" fmla="*/ 106145 w 10400531"/>
                  <a:gd name="connsiteY2" fmla="*/ 848300 h 5781900"/>
                  <a:gd name="connsiteX3" fmla="*/ 1552563 w 10400531"/>
                  <a:gd name="connsiteY3" fmla="*/ 101755 h 5781900"/>
                  <a:gd name="connsiteX4" fmla="*/ 3221706 w 10400531"/>
                  <a:gd name="connsiteY4" fmla="*/ 290441 h 5781900"/>
                  <a:gd name="connsiteX5" fmla="*/ 6211649 w 10400531"/>
                  <a:gd name="connsiteY5" fmla="*/ 290441 h 5781900"/>
                  <a:gd name="connsiteX6" fmla="*/ 8301706 w 10400531"/>
                  <a:gd name="connsiteY6" fmla="*/ 155 h 5781900"/>
                  <a:gd name="connsiteX7" fmla="*/ 9680563 w 10400531"/>
                  <a:gd name="connsiteY7" fmla="*/ 333984 h 5781900"/>
                  <a:gd name="connsiteX8" fmla="*/ 10377249 w 10400531"/>
                  <a:gd name="connsiteY8" fmla="*/ 1596726 h 5781900"/>
                  <a:gd name="connsiteX9" fmla="*/ 10217592 w 10400531"/>
                  <a:gd name="connsiteY9" fmla="*/ 2903012 h 5781900"/>
                  <a:gd name="connsiteX10" fmla="*/ 10043421 w 10400531"/>
                  <a:gd name="connsiteY10" fmla="*/ 3977069 h 5781900"/>
                  <a:gd name="connsiteX11" fmla="*/ 9898278 w 10400531"/>
                  <a:gd name="connsiteY11" fmla="*/ 5689755 h 5781900"/>
                  <a:gd name="connsiteX12" fmla="*/ 6908335 w 10400531"/>
                  <a:gd name="connsiteY12" fmla="*/ 5530098 h 5781900"/>
                  <a:gd name="connsiteX13" fmla="*/ 5253706 w 10400531"/>
                  <a:gd name="connsiteY13" fmla="*/ 5355926 h 5781900"/>
                  <a:gd name="connsiteX14" fmla="*/ 3018506 w 10400531"/>
                  <a:gd name="connsiteY14" fmla="*/ 5559126 h 5781900"/>
                  <a:gd name="connsiteX15" fmla="*/ 1726735 w 10400531"/>
                  <a:gd name="connsiteY15" fmla="*/ 5675241 h 5781900"/>
                  <a:gd name="connsiteX16" fmla="*/ 172974 w 10400531"/>
                  <a:gd name="connsiteY16" fmla="*/ 5157345 h 5781900"/>
                  <a:gd name="connsiteX0" fmla="*/ 221145 w 10448702"/>
                  <a:gd name="connsiteY0" fmla="*/ 5157345 h 5781900"/>
                  <a:gd name="connsiteX1" fmla="*/ 183452 w 10448702"/>
                  <a:gd name="connsiteY1" fmla="*/ 2807068 h 5781900"/>
                  <a:gd name="connsiteX2" fmla="*/ 154316 w 10448702"/>
                  <a:gd name="connsiteY2" fmla="*/ 848300 h 5781900"/>
                  <a:gd name="connsiteX3" fmla="*/ 1600734 w 10448702"/>
                  <a:gd name="connsiteY3" fmla="*/ 101755 h 5781900"/>
                  <a:gd name="connsiteX4" fmla="*/ 3269877 w 10448702"/>
                  <a:gd name="connsiteY4" fmla="*/ 290441 h 5781900"/>
                  <a:gd name="connsiteX5" fmla="*/ 6259820 w 10448702"/>
                  <a:gd name="connsiteY5" fmla="*/ 290441 h 5781900"/>
                  <a:gd name="connsiteX6" fmla="*/ 8349877 w 10448702"/>
                  <a:gd name="connsiteY6" fmla="*/ 155 h 5781900"/>
                  <a:gd name="connsiteX7" fmla="*/ 9728734 w 10448702"/>
                  <a:gd name="connsiteY7" fmla="*/ 333984 h 5781900"/>
                  <a:gd name="connsiteX8" fmla="*/ 10425420 w 10448702"/>
                  <a:gd name="connsiteY8" fmla="*/ 1596726 h 5781900"/>
                  <a:gd name="connsiteX9" fmla="*/ 10265763 w 10448702"/>
                  <a:gd name="connsiteY9" fmla="*/ 2903012 h 5781900"/>
                  <a:gd name="connsiteX10" fmla="*/ 10091592 w 10448702"/>
                  <a:gd name="connsiteY10" fmla="*/ 3977069 h 5781900"/>
                  <a:gd name="connsiteX11" fmla="*/ 9946449 w 10448702"/>
                  <a:gd name="connsiteY11" fmla="*/ 5689755 h 5781900"/>
                  <a:gd name="connsiteX12" fmla="*/ 6956506 w 10448702"/>
                  <a:gd name="connsiteY12" fmla="*/ 5530098 h 5781900"/>
                  <a:gd name="connsiteX13" fmla="*/ 5301877 w 10448702"/>
                  <a:gd name="connsiteY13" fmla="*/ 5355926 h 5781900"/>
                  <a:gd name="connsiteX14" fmla="*/ 3066677 w 10448702"/>
                  <a:gd name="connsiteY14" fmla="*/ 5559126 h 5781900"/>
                  <a:gd name="connsiteX15" fmla="*/ 221145 w 10448702"/>
                  <a:gd name="connsiteY15" fmla="*/ 5157345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401070" h="5781900">
                    <a:moveTo>
                      <a:pt x="356458" y="5396267"/>
                    </a:moveTo>
                    <a:cubicBezTo>
                      <a:pt x="-124079" y="4937591"/>
                      <a:pt x="177449" y="3565062"/>
                      <a:pt x="135820" y="2807068"/>
                    </a:cubicBezTo>
                    <a:cubicBezTo>
                      <a:pt x="94191" y="2049074"/>
                      <a:pt x="-129530" y="1299185"/>
                      <a:pt x="106684" y="848300"/>
                    </a:cubicBezTo>
                    <a:cubicBezTo>
                      <a:pt x="342898" y="397415"/>
                      <a:pt x="1033842" y="194732"/>
                      <a:pt x="1553102" y="101755"/>
                    </a:cubicBezTo>
                    <a:cubicBezTo>
                      <a:pt x="2072362" y="8779"/>
                      <a:pt x="2445731" y="258993"/>
                      <a:pt x="3222245" y="290441"/>
                    </a:cubicBezTo>
                    <a:cubicBezTo>
                      <a:pt x="3998759" y="321889"/>
                      <a:pt x="5365521" y="338822"/>
                      <a:pt x="6212188" y="290441"/>
                    </a:cubicBezTo>
                    <a:cubicBezTo>
                      <a:pt x="7058855" y="242060"/>
                      <a:pt x="7724093" y="-7102"/>
                      <a:pt x="8302245" y="155"/>
                    </a:cubicBezTo>
                    <a:cubicBezTo>
                      <a:pt x="8880397" y="7412"/>
                      <a:pt x="9335178" y="67889"/>
                      <a:pt x="9681102" y="333984"/>
                    </a:cubicBezTo>
                    <a:cubicBezTo>
                      <a:pt x="10027026" y="600079"/>
                      <a:pt x="10288283" y="1168555"/>
                      <a:pt x="10377788" y="1596726"/>
                    </a:cubicBezTo>
                    <a:cubicBezTo>
                      <a:pt x="10467293" y="2024897"/>
                      <a:pt x="10273769" y="2506288"/>
                      <a:pt x="10218131" y="2903012"/>
                    </a:cubicBezTo>
                    <a:cubicBezTo>
                      <a:pt x="10162493" y="3299736"/>
                      <a:pt x="10097179" y="3512612"/>
                      <a:pt x="10043960" y="3977069"/>
                    </a:cubicBezTo>
                    <a:cubicBezTo>
                      <a:pt x="9990741" y="4441526"/>
                      <a:pt x="10421331" y="5430917"/>
                      <a:pt x="9898817" y="5689755"/>
                    </a:cubicBezTo>
                    <a:cubicBezTo>
                      <a:pt x="9376303" y="5948593"/>
                      <a:pt x="7682969" y="5585736"/>
                      <a:pt x="6908874" y="5530098"/>
                    </a:cubicBezTo>
                    <a:cubicBezTo>
                      <a:pt x="6134779" y="5474460"/>
                      <a:pt x="5902550" y="5351088"/>
                      <a:pt x="5254245" y="5355926"/>
                    </a:cubicBezTo>
                    <a:cubicBezTo>
                      <a:pt x="4605940" y="5360764"/>
                      <a:pt x="3835343" y="5552403"/>
                      <a:pt x="3019045" y="5559126"/>
                    </a:cubicBezTo>
                    <a:cubicBezTo>
                      <a:pt x="2202747" y="5565849"/>
                      <a:pt x="1218131" y="5759375"/>
                      <a:pt x="356458" y="5396267"/>
                    </a:cubicBezTo>
                    <a:close/>
                  </a:path>
                </a:pathLst>
              </a:custGeom>
              <a:noFill/>
              <a:ln w="1905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A7A0FF7-A771-2DE0-D849-D258AE09780D}"/>
                </a:ext>
              </a:extLst>
            </p:cNvPr>
            <p:cNvSpPr txBox="1"/>
            <p:nvPr/>
          </p:nvSpPr>
          <p:spPr>
            <a:xfrm>
              <a:off x="2543508" y="2782263"/>
              <a:ext cx="7106865" cy="2352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atin typeface="Cambria" panose="02040503050406030204" pitchFamily="18" charset="0"/>
                </a:rPr>
                <a:t>Mỗi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đồ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dùng</a:t>
              </a:r>
              <a:r>
                <a:rPr lang="en-US" sz="3600" b="1" dirty="0">
                  <a:latin typeface="Cambria" panose="02040503050406030204" pitchFamily="18" charset="0"/>
                </a:rPr>
                <a:t>, </a:t>
              </a:r>
              <a:r>
                <a:rPr lang="en-US" sz="3600" b="1" dirty="0" err="1">
                  <a:latin typeface="Cambria" panose="02040503050406030204" pitchFamily="18" charset="0"/>
                </a:rPr>
                <a:t>đồ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vật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đều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có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</a:p>
            <a:p>
              <a:pPr algn="ctr"/>
              <a:r>
                <a:rPr lang="en-US" sz="3600" b="1" dirty="0">
                  <a:latin typeface="Cambria" panose="02040503050406030204" pitchFamily="18" charset="0"/>
                </a:rPr>
                <a:t>“</a:t>
              </a:r>
              <a:r>
                <a:rPr lang="en-US" sz="3600" b="1" dirty="0" err="1">
                  <a:latin typeface="Cambria" panose="02040503050406030204" pitchFamily="18" charset="0"/>
                </a:rPr>
                <a:t>chỗ</a:t>
              </a:r>
              <a:r>
                <a:rPr lang="en-US" sz="3600" b="1" dirty="0">
                  <a:latin typeface="Cambria" panose="02040503050406030204" pitchFamily="18" charset="0"/>
                </a:rPr>
                <a:t> ở” – </a:t>
              </a:r>
              <a:r>
                <a:rPr lang="en-US" sz="3600" b="1" dirty="0" err="1">
                  <a:latin typeface="Cambria" panose="02040503050406030204" pitchFamily="18" charset="0"/>
                </a:rPr>
                <a:t>ngôi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nhà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riêng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của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mình</a:t>
              </a:r>
              <a:r>
                <a:rPr lang="en-US" sz="3600" b="1" dirty="0">
                  <a:latin typeface="Cambria" panose="02040503050406030204" pitchFamily="18" charset="0"/>
                </a:rPr>
                <a:t>. </a:t>
              </a:r>
              <a:r>
                <a:rPr lang="en-US" sz="3600" b="1" dirty="0" err="1">
                  <a:latin typeface="Cambria" panose="02040503050406030204" pitchFamily="18" charset="0"/>
                </a:rPr>
                <a:t>Dùng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xong</a:t>
              </a:r>
              <a:r>
                <a:rPr lang="en-US" sz="3600" b="1" dirty="0">
                  <a:latin typeface="Cambria" panose="02040503050406030204" pitchFamily="18" charset="0"/>
                </a:rPr>
                <a:t>, </a:t>
              </a:r>
              <a:r>
                <a:rPr lang="en-US" sz="3600" b="1" dirty="0" err="1">
                  <a:latin typeface="Cambria" panose="02040503050406030204" pitchFamily="18" charset="0"/>
                </a:rPr>
                <a:t>chúng</a:t>
              </a:r>
              <a:r>
                <a:rPr lang="en-US" sz="3600" b="1" dirty="0">
                  <a:latin typeface="Cambria" panose="02040503050406030204" pitchFamily="18" charset="0"/>
                </a:rPr>
                <a:t> ta </a:t>
              </a:r>
              <a:r>
                <a:rPr lang="en-US" sz="3600" b="1" dirty="0" err="1">
                  <a:latin typeface="Cambria" panose="02040503050406030204" pitchFamily="18" charset="0"/>
                </a:rPr>
                <a:t>phải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trả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đồ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vật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về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đúng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chỗ</a:t>
              </a:r>
              <a:r>
                <a:rPr lang="en-US" sz="3600" b="1" dirty="0">
                  <a:latin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79FDA343-8239-091C-62F3-0733F29107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9404" y="535414"/>
            <a:ext cx="5633192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2268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18"/>
          <a:stretch/>
        </p:blipFill>
        <p:spPr>
          <a:xfrm>
            <a:off x="0" y="-1"/>
            <a:ext cx="11519286" cy="641985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DC8B2B7-83E3-88C1-D875-235D9F0ABB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935" y="3372509"/>
            <a:ext cx="7030065" cy="34166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5EF841-8CBF-2C7D-31ED-5F91BE89D2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972" y="1232586"/>
            <a:ext cx="9937341" cy="348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1193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A1A7785-22E4-D252-FE27-0968AC3CE149}"/>
              </a:ext>
            </a:extLst>
          </p:cNvPr>
          <p:cNvSpPr txBox="1"/>
          <p:nvPr/>
        </p:nvSpPr>
        <p:spPr>
          <a:xfrm>
            <a:off x="692727" y="880085"/>
            <a:ext cx="10806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5C8841"/>
                </a:solidFill>
                <a:latin typeface="Cambria" panose="02040503050406030204" pitchFamily="18" charset="0"/>
              </a:rPr>
              <a:t>1. </a:t>
            </a:r>
            <a:r>
              <a:rPr lang="en-US" sz="3600" b="1" dirty="0" err="1">
                <a:solidFill>
                  <a:srgbClr val="5C8841"/>
                </a:solidFill>
                <a:latin typeface="Cambria" panose="02040503050406030204" pitchFamily="18" charset="0"/>
              </a:rPr>
              <a:t>Biểu</a:t>
            </a:r>
            <a:r>
              <a:rPr lang="en-US" sz="3600" b="1" dirty="0">
                <a:solidFill>
                  <a:srgbClr val="5C8841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C8841"/>
                </a:solidFill>
                <a:latin typeface="Cambria" panose="02040503050406030204" pitchFamily="18" charset="0"/>
              </a:rPr>
              <a:t>diễn</a:t>
            </a:r>
            <a:r>
              <a:rPr lang="en-US" sz="3600" b="1" dirty="0">
                <a:solidFill>
                  <a:srgbClr val="5C8841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C8841"/>
                </a:solidFill>
                <a:latin typeface="Cambria" panose="02040503050406030204" pitchFamily="18" charset="0"/>
              </a:rPr>
              <a:t>tiểu</a:t>
            </a:r>
            <a:r>
              <a:rPr lang="en-US" sz="3600" b="1" dirty="0">
                <a:solidFill>
                  <a:srgbClr val="5C8841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C8841"/>
                </a:solidFill>
                <a:latin typeface="Cambria" panose="02040503050406030204" pitchFamily="18" charset="0"/>
              </a:rPr>
              <a:t>phẩm</a:t>
            </a:r>
            <a:r>
              <a:rPr lang="en-US" sz="3600" b="1" dirty="0">
                <a:solidFill>
                  <a:srgbClr val="5C8841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C8841"/>
                </a:solidFill>
                <a:latin typeface="Cambria" panose="02040503050406030204" pitchFamily="18" charset="0"/>
              </a:rPr>
              <a:t>tương</a:t>
            </a:r>
            <a:r>
              <a:rPr lang="en-US" sz="3600" b="1" dirty="0">
                <a:solidFill>
                  <a:srgbClr val="5C8841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C8841"/>
                </a:solidFill>
                <a:latin typeface="Cambria" panose="02040503050406030204" pitchFamily="18" charset="0"/>
              </a:rPr>
              <a:t>tác</a:t>
            </a:r>
            <a:r>
              <a:rPr lang="en-US" sz="3600" b="1" dirty="0">
                <a:solidFill>
                  <a:srgbClr val="5C8841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C8841"/>
                </a:solidFill>
                <a:latin typeface="Cambria" panose="02040503050406030204" pitchFamily="18" charset="0"/>
              </a:rPr>
              <a:t>Chỗ</a:t>
            </a:r>
            <a:r>
              <a:rPr lang="en-US" sz="3600" b="1" dirty="0">
                <a:solidFill>
                  <a:srgbClr val="5C8841"/>
                </a:solidFill>
                <a:latin typeface="Cambria" panose="02040503050406030204" pitchFamily="18" charset="0"/>
              </a:rPr>
              <a:t> ở </a:t>
            </a:r>
            <a:r>
              <a:rPr lang="en-US" sz="3600" b="1" dirty="0" err="1">
                <a:solidFill>
                  <a:srgbClr val="5C8841"/>
                </a:solidFill>
                <a:latin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rgbClr val="5C8841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C8841"/>
                </a:solidFill>
                <a:latin typeface="Cambria" panose="02040503050406030204" pitchFamily="18" charset="0"/>
              </a:rPr>
              <a:t>đồ</a:t>
            </a:r>
            <a:r>
              <a:rPr lang="en-US" sz="3600" b="1" dirty="0">
                <a:solidFill>
                  <a:srgbClr val="5C8841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C8841"/>
                </a:solidFill>
                <a:latin typeface="Cambria" panose="02040503050406030204" pitchFamily="18" charset="0"/>
              </a:rPr>
              <a:t>đạc</a:t>
            </a:r>
            <a:endParaRPr lang="en-US" sz="3600" b="1" dirty="0">
              <a:solidFill>
                <a:srgbClr val="5C8841"/>
              </a:solidFill>
              <a:latin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1407F4-0836-E852-8B62-89AE44B939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000" t="36606" r="53227" b="22424"/>
          <a:stretch/>
        </p:blipFill>
        <p:spPr>
          <a:xfrm>
            <a:off x="3848246" y="1679171"/>
            <a:ext cx="7407187" cy="38997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C4286F-371F-D8D7-F964-F7CF28AB6862}"/>
              </a:ext>
            </a:extLst>
          </p:cNvPr>
          <p:cNvSpPr txBox="1"/>
          <p:nvPr/>
        </p:nvSpPr>
        <p:spPr>
          <a:xfrm>
            <a:off x="936567" y="1859322"/>
            <a:ext cx="262128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latin typeface="Cambria" panose="02040503050406030204" pitchFamily="18" charset="0"/>
              </a:rPr>
              <a:t>Sắm vai các nhân vật là đồ dùng của bạn nhỏ - chủ nhân căn phòng trong tranh.</a:t>
            </a:r>
          </a:p>
        </p:txBody>
      </p:sp>
    </p:spTree>
    <p:extLst>
      <p:ext uri="{BB962C8B-B14F-4D97-AF65-F5344CB8AC3E}">
        <p14:creationId xmlns:p14="http://schemas.microsoft.com/office/powerpoint/2010/main" val="8337667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02EE5D2-77A4-E1DB-B23E-53CA17CCF0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000" t="36606" r="53227" b="22424"/>
          <a:stretch/>
        </p:blipFill>
        <p:spPr>
          <a:xfrm>
            <a:off x="2392406" y="2098784"/>
            <a:ext cx="7407187" cy="38997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AB178A-5BAF-2A19-34E9-4B2B865D9D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4348" y="699474"/>
            <a:ext cx="9303302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2728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5BB6FB3-E646-4B68-9A9F-281530FE9035}"/>
              </a:ext>
            </a:extLst>
          </p:cNvPr>
          <p:cNvSpPr txBox="1"/>
          <p:nvPr/>
        </p:nvSpPr>
        <p:spPr>
          <a:xfrm>
            <a:off x="1500446" y="675392"/>
            <a:ext cx="943910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7941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Thảo luận đưa ra các phương án sắp xếp đồ đạc đúng chỗ và sử dụng các vận dụng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9412A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7941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giúp em sống ngăn nắp.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9412A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126899-B385-4444-49DC-BB630EB4AD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29819" r="53091" b="25091"/>
          <a:stretch/>
        </p:blipFill>
        <p:spPr>
          <a:xfrm>
            <a:off x="2851265" y="2429718"/>
            <a:ext cx="6489469" cy="350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248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467</Words>
  <Application>Microsoft Office PowerPoint</Application>
  <PresentationFormat>Widescreen</PresentationFormat>
  <Paragraphs>40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6" baseType="lpstr">
      <vt:lpstr>Calibri Light</vt:lpstr>
      <vt:lpstr>SVN-Ready</vt:lpstr>
      <vt:lpstr>SVN-Dancing Script</vt:lpstr>
      <vt:lpstr>Calibri</vt:lpstr>
      <vt:lpstr>思源宋体 CN</vt:lpstr>
      <vt:lpstr>#9Slide07 HoneyCream</vt:lpstr>
      <vt:lpstr>Fredoka One</vt:lpstr>
      <vt:lpstr>M PLUS Rounded 1c</vt:lpstr>
      <vt:lpstr>UTM Avo</vt:lpstr>
      <vt:lpstr>Times New Roman</vt:lpstr>
      <vt:lpstr>SVN-Newton</vt:lpstr>
      <vt:lpstr>等线</vt:lpstr>
      <vt:lpstr>Arial</vt:lpstr>
      <vt:lpstr>Cambria</vt:lpstr>
      <vt:lpstr>Office Theme</vt:lpstr>
      <vt:lpstr>Office 主题​​</vt:lpstr>
      <vt:lpstr>2_Awesome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KhHuyen</dc:creator>
  <cp:keywords>MNT;MangnonTeam</cp:keywords>
  <cp:lastModifiedBy>Windows User</cp:lastModifiedBy>
  <cp:revision>14</cp:revision>
  <dcterms:created xsi:type="dcterms:W3CDTF">2022-10-10T04:10:41Z</dcterms:created>
  <dcterms:modified xsi:type="dcterms:W3CDTF">2022-10-13T08:36:12Z</dcterms:modified>
</cp:coreProperties>
</file>