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8"/>
  </p:notesMasterIdLst>
  <p:sldIdLst>
    <p:sldId id="278" r:id="rId4"/>
    <p:sldId id="259" r:id="rId5"/>
    <p:sldId id="257" r:id="rId6"/>
    <p:sldId id="279" r:id="rId7"/>
    <p:sldId id="263" r:id="rId8"/>
    <p:sldId id="260" r:id="rId9"/>
    <p:sldId id="261" r:id="rId10"/>
    <p:sldId id="318" r:id="rId11"/>
    <p:sldId id="319" r:id="rId12"/>
    <p:sldId id="320" r:id="rId13"/>
    <p:sldId id="321" r:id="rId14"/>
    <p:sldId id="262" r:id="rId15"/>
    <p:sldId id="322" r:id="rId16"/>
    <p:sldId id="265" r:id="rId17"/>
    <p:sldId id="323" r:id="rId18"/>
    <p:sldId id="324" r:id="rId19"/>
    <p:sldId id="325" r:id="rId20"/>
    <p:sldId id="326" r:id="rId21"/>
    <p:sldId id="275" r:id="rId22"/>
    <p:sldId id="327" r:id="rId23"/>
    <p:sldId id="328" r:id="rId24"/>
    <p:sldId id="267" r:id="rId25"/>
    <p:sldId id="329" r:id="rId26"/>
    <p:sldId id="274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91498" autoAdjust="0"/>
  </p:normalViewPr>
  <p:slideViewPr>
    <p:cSldViewPr snapToGrid="0">
      <p:cViewPr varScale="1">
        <p:scale>
          <a:sx n="63" d="100"/>
          <a:sy n="63" d="100"/>
        </p:scale>
        <p:origin x="-40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41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6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xmlns="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FF19C9-033F-99AF-9ABB-57C5CC4050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168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013158"/>
            <a:chOff x="1211068" y="2574025"/>
            <a:chExt cx="4162301" cy="1013158"/>
          </a:xfrm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xmlns="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long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13158"/>
            <a:chOff x="1211068" y="2574025"/>
            <a:chExt cx="4162301" cy="1013158"/>
          </a:xfrm>
        </p:grpSpPr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xmlns="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13158"/>
            <a:chOff x="1211068" y="2574025"/>
            <a:chExt cx="4162301" cy="1013158"/>
          </a:xfrm>
        </p:grpSpPr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xmlns="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Gỗ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13158"/>
            <a:chOff x="1211068" y="2574025"/>
            <a:chExt cx="4162301" cy="101315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49796F-0D80-3AB2-0704-E93F75F52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44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xmlns="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D76C19-49C3-732B-9A35-4BEAD329F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608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xmlns="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DB1B33-A7E1-0323-16A7-E1B319F0BB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:a16="http://schemas.microsoft.com/office/drawing/2014/main" xmlns="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5B19DB-9C96-C981-08D8-93441662F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2862322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6945014"/>
                      <a:gd name="connsiteY0" fmla="*/ 0 h 2862322"/>
                      <a:gd name="connsiteX1" fmla="*/ 6945014 w 6945014"/>
                      <a:gd name="connsiteY1" fmla="*/ 0 h 2862322"/>
                      <a:gd name="connsiteX2" fmla="*/ 6945014 w 6945014"/>
                      <a:gd name="connsiteY2" fmla="*/ 2862322 h 2862322"/>
                      <a:gd name="connsiteX3" fmla="*/ 0 w 6945014"/>
                      <a:gd name="connsiteY3" fmla="*/ 2862322 h 2862322"/>
                      <a:gd name="connsiteX4" fmla="*/ 0 w 6945014"/>
                      <a:gd name="connsiteY4" fmla="*/ 0 h 2862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45014" h="2862322" fill="none" extrusionOk="0">
                        <a:moveTo>
                          <a:pt x="0" y="0"/>
                        </a:moveTo>
                        <a:cubicBezTo>
                          <a:pt x="3241811" y="5222"/>
                          <a:pt x="5622309" y="24918"/>
                          <a:pt x="6945014" y="0"/>
                        </a:cubicBezTo>
                        <a:cubicBezTo>
                          <a:pt x="6783769" y="942177"/>
                          <a:pt x="6901254" y="1869700"/>
                          <a:pt x="6945014" y="2862322"/>
                        </a:cubicBezTo>
                        <a:cubicBezTo>
                          <a:pt x="3898433" y="2697561"/>
                          <a:pt x="1159578" y="2980472"/>
                          <a:pt x="0" y="2862322"/>
                        </a:cubicBezTo>
                        <a:cubicBezTo>
                          <a:pt x="-55725" y="1471564"/>
                          <a:pt x="17072" y="1108071"/>
                          <a:pt x="0" y="0"/>
                        </a:cubicBezTo>
                        <a:close/>
                      </a:path>
                      <a:path w="6945014" h="2862322" stroke="0" extrusionOk="0">
                        <a:moveTo>
                          <a:pt x="0" y="0"/>
                        </a:moveTo>
                        <a:cubicBezTo>
                          <a:pt x="2116928" y="11849"/>
                          <a:pt x="3734197" y="-161459"/>
                          <a:pt x="6945014" y="0"/>
                        </a:cubicBezTo>
                        <a:cubicBezTo>
                          <a:pt x="6948144" y="1124090"/>
                          <a:pt x="6843838" y="1755093"/>
                          <a:pt x="6945014" y="2862322"/>
                        </a:cubicBezTo>
                        <a:cubicBezTo>
                          <a:pt x="3773858" y="2716462"/>
                          <a:pt x="2456226" y="2783998"/>
                          <a:pt x="0" y="2862322"/>
                        </a:cubicBezTo>
                        <a:cubicBezTo>
                          <a:pt x="74291" y="2043234"/>
                          <a:pt x="168006" y="72610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D6AB3-3ED4-8C79-335C-1327C1E502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323439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8134126"/>
                      <a:gd name="connsiteY0" fmla="*/ 0 h 1323439"/>
                      <a:gd name="connsiteX1" fmla="*/ 8134126 w 8134126"/>
                      <a:gd name="connsiteY1" fmla="*/ 0 h 1323439"/>
                      <a:gd name="connsiteX2" fmla="*/ 8134126 w 8134126"/>
                      <a:gd name="connsiteY2" fmla="*/ 1323439 h 1323439"/>
                      <a:gd name="connsiteX3" fmla="*/ 0 w 8134126"/>
                      <a:gd name="connsiteY3" fmla="*/ 1323439 h 1323439"/>
                      <a:gd name="connsiteX4" fmla="*/ 0 w 8134126"/>
                      <a:gd name="connsiteY4" fmla="*/ 0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34126" h="1323439" fill="none" extrusionOk="0">
                        <a:moveTo>
                          <a:pt x="0" y="0"/>
                        </a:moveTo>
                        <a:cubicBezTo>
                          <a:pt x="965652" y="5222"/>
                          <a:pt x="6314425" y="24918"/>
                          <a:pt x="8134126" y="0"/>
                        </a:cubicBezTo>
                        <a:cubicBezTo>
                          <a:pt x="8071532" y="502581"/>
                          <a:pt x="8097168" y="742429"/>
                          <a:pt x="8134126" y="1323439"/>
                        </a:cubicBezTo>
                        <a:cubicBezTo>
                          <a:pt x="6359423" y="1158678"/>
                          <a:pt x="3915594" y="1441589"/>
                          <a:pt x="0" y="1323439"/>
                        </a:cubicBezTo>
                        <a:cubicBezTo>
                          <a:pt x="-52747" y="826522"/>
                          <a:pt x="-93581" y="659507"/>
                          <a:pt x="0" y="0"/>
                        </a:cubicBezTo>
                        <a:close/>
                      </a:path>
                      <a:path w="8134126" h="1323439" stroke="0" extrusionOk="0">
                        <a:moveTo>
                          <a:pt x="0" y="0"/>
                        </a:moveTo>
                        <a:cubicBezTo>
                          <a:pt x="2600703" y="11849"/>
                          <a:pt x="4274589" y="-161459"/>
                          <a:pt x="8134126" y="0"/>
                        </a:cubicBezTo>
                        <a:cubicBezTo>
                          <a:pt x="8119466" y="501774"/>
                          <a:pt x="8054191" y="1007572"/>
                          <a:pt x="8134126" y="1323439"/>
                        </a:cubicBezTo>
                        <a:cubicBezTo>
                          <a:pt x="4846458" y="1177579"/>
                          <a:pt x="1917647" y="1245115"/>
                          <a:pt x="0" y="1323439"/>
                        </a:cubicBezTo>
                        <a:cubicBezTo>
                          <a:pt x="-53371" y="1066481"/>
                          <a:pt x="-89897" y="5008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24BBE635-78EC-4E10-8E35-1EEFAC21EF13}"/>
              </a:ext>
            </a:extLst>
          </p:cNvPr>
          <p:cNvGrpSpPr/>
          <p:nvPr/>
        </p:nvGrpSpPr>
        <p:grpSpPr>
          <a:xfrm>
            <a:off x="-594104" y="1702709"/>
            <a:ext cx="5362575" cy="4904774"/>
            <a:chOff x="-594104" y="1702709"/>
            <a:chExt cx="5362575" cy="4904774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:a16="http://schemas.microsoft.com/office/drawing/2014/main" xmlns="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E6113F20-7DA2-4E83-AED3-04B60F8BEC6C}"/>
                </a:ext>
              </a:extLst>
            </p:cNvPr>
            <p:cNvSpPr/>
            <p:nvPr/>
          </p:nvSpPr>
          <p:spPr>
            <a:xfrm>
              <a:off x="772576" y="1702709"/>
              <a:ext cx="224292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:a16="http://schemas.microsoft.com/office/drawing/2014/main" xmlns="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8C1BF5-ECF5-2B40-C707-0220E2D0F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92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:a16="http://schemas.microsoft.com/office/drawing/2014/main" xmlns="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xmlns="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xmlns="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xmlns="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xmlns="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:a16="http://schemas.microsoft.com/office/drawing/2014/main" xmlns="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xmlns="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6598B4-A89F-E947-BF8B-28FC40634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23E849-B9FE-AA1D-7257-C3F7979C1C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4868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:a16="http://schemas.microsoft.com/office/drawing/2014/main" xmlns="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:a16="http://schemas.microsoft.com/office/drawing/2014/main" xmlns="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7DE3DF-7707-3A1B-80BF-85AA8B61C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456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:a16="http://schemas.microsoft.com/office/drawing/2014/main" xmlns="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C5EB77-18C6-DE19-C3FF-DF6A70134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896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21FEC70-329C-442B-907F-EF98A94F8498}"/>
              </a:ext>
            </a:extLst>
          </p:cNvPr>
          <p:cNvSpPr txBox="1"/>
          <p:nvPr/>
        </p:nvSpPr>
        <p:spPr>
          <a:xfrm>
            <a:off x="3780891" y="107800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036320" y="620192"/>
            <a:ext cx="8696259" cy="4157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37522E3-C119-4ADD-907F-0BEC172B3C6F}"/>
              </a:ext>
            </a:extLst>
          </p:cNvPr>
          <p:cNvSpPr txBox="1"/>
          <p:nvPr/>
        </p:nvSpPr>
        <p:spPr>
          <a:xfrm>
            <a:off x="1412240" y="1835558"/>
            <a:ext cx="7670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0465DC-F4F6-48F8-A763-F6EDBFBEB0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516" y="3258"/>
            <a:ext cx="1442484" cy="144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:a16="http://schemas.microsoft.com/office/drawing/2014/main" xmlns="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72D03F-F015-92FA-3488-4C59923B26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608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88503E-2527-DA15-CDA7-C7B603DA8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3039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93A942-4CD7-5B5D-FB51-4405D6574A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304" y="16696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13158"/>
            <a:chOff x="1211068" y="2574025"/>
            <a:chExt cx="4162301" cy="1013158"/>
          </a:xfrm>
        </p:grpSpPr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xmlns="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gạo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013158"/>
            <a:chOff x="1211068" y="2574025"/>
            <a:chExt cx="4162301" cy="1013158"/>
          </a:xfrm>
        </p:grpSpPr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xmlns="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súc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Thịt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13158"/>
            <a:chOff x="1211068" y="2574025"/>
            <a:chExt cx="4162301" cy="1013158"/>
          </a:xfrm>
        </p:grpSpPr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xmlns="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13158"/>
            <a:chOff x="1211068" y="2574025"/>
            <a:chExt cx="4162301" cy="1013158"/>
          </a:xfrm>
        </p:grpSpPr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xmlns="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F0C23C-A850-C0A7-155B-E70FAEECB5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880" y="1852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8f899582ceb9ca47aa1bc0d1c78532d4f83be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451</Words>
  <Application>Microsoft Office PowerPoint</Application>
  <PresentationFormat>Custom</PresentationFormat>
  <Paragraphs>59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55</cp:revision>
  <dcterms:created xsi:type="dcterms:W3CDTF">2022-07-29T03:02:53Z</dcterms:created>
  <dcterms:modified xsi:type="dcterms:W3CDTF">2023-11-05T16:03:08Z</dcterms:modified>
</cp:coreProperties>
</file>