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77" r:id="rId2"/>
    <p:sldId id="276" r:id="rId3"/>
    <p:sldId id="260" r:id="rId4"/>
    <p:sldId id="263" r:id="rId5"/>
    <p:sldId id="258" r:id="rId6"/>
    <p:sldId id="264" r:id="rId7"/>
    <p:sldId id="265" r:id="rId8"/>
    <p:sldId id="267" r:id="rId9"/>
    <p:sldId id="262" r:id="rId10"/>
    <p:sldId id="268" r:id="rId11"/>
    <p:sldId id="270" r:id="rId12"/>
    <p:sldId id="266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embeddedFontLst>
    <p:embeddedFont>
      <p:font typeface="#9Slide07 HoneyCream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1F"/>
    <a:srgbClr val="F789B8"/>
    <a:srgbClr val="FFF490"/>
    <a:srgbClr val="FDA6DD"/>
    <a:srgbClr val="F12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8FAC0-ECDF-40CA-ABD8-BB33BDC69B0F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47AA0-9ADD-45EC-8E72-32BBD1D1F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3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HS </a:t>
            </a:r>
            <a:r>
              <a:rPr lang="en-GB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tham</a:t>
            </a:r>
            <a:r>
              <a:rPr lang="en-GB" baseline="0" dirty="0"/>
              <a:t> </a:t>
            </a:r>
            <a:r>
              <a:rPr lang="en-GB" baseline="0" dirty="0" err="1"/>
              <a:t>quan</a:t>
            </a:r>
            <a:r>
              <a:rPr lang="en-GB" baseline="0" dirty="0"/>
              <a:t> </a:t>
            </a:r>
            <a:r>
              <a:rPr lang="en-GB" baseline="0" dirty="0" err="1"/>
              <a:t>phòng</a:t>
            </a:r>
            <a:r>
              <a:rPr lang="en-GB" baseline="0" dirty="0"/>
              <a:t> </a:t>
            </a:r>
            <a:r>
              <a:rPr lang="en-GB" baseline="0" dirty="0" err="1"/>
              <a:t>truyền</a:t>
            </a:r>
            <a:r>
              <a:rPr lang="en-GB" baseline="0" dirty="0"/>
              <a:t> </a:t>
            </a:r>
            <a:r>
              <a:rPr lang="en-GB" baseline="0" dirty="0" err="1"/>
              <a:t>thống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trường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thông</a:t>
            </a:r>
            <a:r>
              <a:rPr lang="en-GB" baseline="0" dirty="0"/>
              <a:t> tin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phiếu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6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Vì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học</a:t>
            </a:r>
            <a:r>
              <a:rPr lang="en-GB" baseline="0" dirty="0"/>
              <a:t> </a:t>
            </a:r>
            <a:r>
              <a:rPr lang="en-GB" baseline="0" dirty="0" err="1"/>
              <a:t>liên</a:t>
            </a:r>
            <a:r>
              <a:rPr lang="en-GB" baseline="0" dirty="0"/>
              <a:t> </a:t>
            </a:r>
            <a:r>
              <a:rPr lang="en-GB" baseline="0" dirty="0" err="1"/>
              <a:t>quan</a:t>
            </a:r>
            <a:r>
              <a:rPr lang="en-GB" baseline="0" dirty="0"/>
              <a:t> </a:t>
            </a:r>
            <a:r>
              <a:rPr lang="en-GB" baseline="0" dirty="0" err="1"/>
              <a:t>hết</a:t>
            </a:r>
            <a:r>
              <a:rPr lang="en-GB" baseline="0" dirty="0"/>
              <a:t> </a:t>
            </a:r>
            <a:r>
              <a:rPr lang="en-GB" baseline="0" dirty="0" err="1"/>
              <a:t>kiến</a:t>
            </a:r>
            <a:r>
              <a:rPr lang="en-GB" baseline="0" dirty="0"/>
              <a:t> </a:t>
            </a:r>
            <a:r>
              <a:rPr lang="en-GB" baseline="0" dirty="0" err="1"/>
              <a:t>thức</a:t>
            </a:r>
            <a:r>
              <a:rPr lang="en-GB" baseline="0" dirty="0"/>
              <a:t> </a:t>
            </a:r>
            <a:r>
              <a:rPr lang="en-GB" baseline="0" dirty="0" err="1"/>
              <a:t>thực</a:t>
            </a:r>
            <a:r>
              <a:rPr lang="en-GB" baseline="0" dirty="0"/>
              <a:t> </a:t>
            </a:r>
            <a:r>
              <a:rPr lang="en-GB" baseline="0" dirty="0" err="1"/>
              <a:t>tế</a:t>
            </a:r>
            <a:r>
              <a:rPr lang="en-GB" baseline="0" dirty="0"/>
              <a:t> </a:t>
            </a:r>
            <a:r>
              <a:rPr lang="en-GB" baseline="0" dirty="0" err="1"/>
              <a:t>nên</a:t>
            </a:r>
            <a:r>
              <a:rPr lang="en-GB" baseline="0" dirty="0"/>
              <a:t> GV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có</a:t>
            </a:r>
            <a:r>
              <a:rPr lang="en-GB" baseline="0" dirty="0"/>
              <a:t> </a:t>
            </a:r>
            <a:r>
              <a:rPr lang="en-GB" baseline="0" dirty="0" err="1"/>
              <a:t>nội</a:t>
            </a:r>
            <a:r>
              <a:rPr lang="en-GB" baseline="0" dirty="0"/>
              <a:t> dung </a:t>
            </a:r>
            <a:r>
              <a:rPr lang="en-GB" baseline="0" dirty="0" err="1"/>
              <a:t>thông</a:t>
            </a:r>
            <a:r>
              <a:rPr lang="en-GB" baseline="0" dirty="0"/>
              <a:t> tin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trường</a:t>
            </a:r>
            <a:r>
              <a:rPr lang="en-GB" baseline="0" dirty="0"/>
              <a:t> </a:t>
            </a:r>
            <a:r>
              <a:rPr lang="en-GB" baseline="0" dirty="0" err="1"/>
              <a:t>đang</a:t>
            </a:r>
            <a:r>
              <a:rPr lang="en-GB" baseline="0" dirty="0"/>
              <a:t> </a:t>
            </a:r>
            <a:r>
              <a:rPr lang="en-GB" baseline="0" dirty="0" err="1"/>
              <a:t>giảng</a:t>
            </a:r>
            <a:r>
              <a:rPr lang="en-GB" baseline="0" dirty="0"/>
              <a:t> </a:t>
            </a:r>
            <a:r>
              <a:rPr lang="en-GB" baseline="0" dirty="0" err="1"/>
              <a:t>dạy</a:t>
            </a:r>
            <a:r>
              <a:rPr lang="en-GB" baseline="0" dirty="0"/>
              <a:t> </a:t>
            </a:r>
            <a:r>
              <a:rPr lang="en-GB" baseline="0" dirty="0" err="1"/>
              <a:t>hoặc</a:t>
            </a:r>
            <a:r>
              <a:rPr lang="en-GB" baseline="0" dirty="0"/>
              <a:t> </a:t>
            </a:r>
            <a:r>
              <a:rPr lang="en-GB" baseline="0" dirty="0" err="1"/>
              <a:t>cho</a:t>
            </a:r>
            <a:r>
              <a:rPr lang="en-GB" baseline="0" dirty="0"/>
              <a:t> HS </a:t>
            </a:r>
            <a:r>
              <a:rPr lang="en-GB" baseline="0" dirty="0" err="1"/>
              <a:t>tham</a:t>
            </a:r>
            <a:r>
              <a:rPr lang="en-GB" baseline="0" dirty="0"/>
              <a:t> </a:t>
            </a:r>
            <a:r>
              <a:rPr lang="en-GB" baseline="0" dirty="0" err="1"/>
              <a:t>quan</a:t>
            </a:r>
            <a:r>
              <a:rPr lang="en-GB" baseline="0" dirty="0"/>
              <a:t> </a:t>
            </a:r>
            <a:r>
              <a:rPr lang="en-GB" baseline="0" dirty="0" err="1"/>
              <a:t>phòng</a:t>
            </a:r>
            <a:r>
              <a:rPr lang="en-GB" baseline="0" dirty="0"/>
              <a:t> </a:t>
            </a:r>
            <a:r>
              <a:rPr lang="en-GB" baseline="0" dirty="0" err="1"/>
              <a:t>truyền</a:t>
            </a:r>
            <a:r>
              <a:rPr lang="en-GB" baseline="0" dirty="0"/>
              <a:t> </a:t>
            </a:r>
            <a:r>
              <a:rPr lang="en-GB" baseline="0" dirty="0" err="1"/>
              <a:t>thống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trường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1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HS </a:t>
            </a:r>
            <a:r>
              <a:rPr lang="en-GB" dirty="0" err="1"/>
              <a:t>đi</a:t>
            </a:r>
            <a:r>
              <a:rPr lang="en-GB" baseline="0" dirty="0"/>
              <a:t> </a:t>
            </a:r>
            <a:r>
              <a:rPr lang="en-GB" baseline="0" dirty="0" err="1"/>
              <a:t>tham</a:t>
            </a:r>
            <a:r>
              <a:rPr lang="en-GB" baseline="0" dirty="0"/>
              <a:t> </a:t>
            </a:r>
            <a:r>
              <a:rPr lang="en-GB" baseline="0" dirty="0" err="1"/>
              <a:t>quan</a:t>
            </a:r>
            <a:r>
              <a:rPr lang="en-GB" baseline="0" dirty="0"/>
              <a:t> </a:t>
            </a:r>
            <a:r>
              <a:rPr lang="en-GB" baseline="0" dirty="0" err="1"/>
              <a:t>phòng</a:t>
            </a:r>
            <a:r>
              <a:rPr lang="en-GB" baseline="0" dirty="0"/>
              <a:t> </a:t>
            </a:r>
            <a:r>
              <a:rPr lang="en-GB" baseline="0" dirty="0" err="1"/>
              <a:t>truyền</a:t>
            </a:r>
            <a:r>
              <a:rPr lang="en-GB" baseline="0" dirty="0"/>
              <a:t> </a:t>
            </a:r>
            <a:r>
              <a:rPr lang="en-GB" baseline="0" dirty="0" err="1"/>
              <a:t>thống</a:t>
            </a:r>
            <a:r>
              <a:rPr lang="en-GB" baseline="0" dirty="0"/>
              <a:t> </a:t>
            </a:r>
            <a:r>
              <a:rPr lang="en-GB" baseline="0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trường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điền</a:t>
            </a:r>
            <a:r>
              <a:rPr lang="en-GB" baseline="0" dirty="0"/>
              <a:t> </a:t>
            </a:r>
            <a:r>
              <a:rPr lang="en-GB" baseline="0" dirty="0" err="1"/>
              <a:t>thông</a:t>
            </a:r>
            <a:r>
              <a:rPr lang="en-GB" baseline="0" dirty="0"/>
              <a:t> tin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phiếu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1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</a:t>
            </a:r>
            <a:r>
              <a:rPr lang="en-GB" baseline="0" dirty="0"/>
              <a:t> </a:t>
            </a:r>
            <a:r>
              <a:rPr lang="en-GB" baseline="0" dirty="0" err="1"/>
              <a:t>cho</a:t>
            </a:r>
            <a:r>
              <a:rPr lang="en-GB" baseline="0" dirty="0"/>
              <a:t> HS chia </a:t>
            </a:r>
            <a:r>
              <a:rPr lang="en-GB" baseline="0" dirty="0" err="1"/>
              <a:t>sẻ</a:t>
            </a:r>
            <a:r>
              <a:rPr lang="en-GB" baseline="0" dirty="0"/>
              <a:t> </a:t>
            </a:r>
            <a:r>
              <a:rPr lang="en-GB" baseline="0" dirty="0" err="1"/>
              <a:t>theo</a:t>
            </a:r>
            <a:r>
              <a:rPr lang="en-GB" baseline="0" dirty="0"/>
              <a:t> </a:t>
            </a:r>
            <a:r>
              <a:rPr lang="en-GB" baseline="0" dirty="0" err="1"/>
              <a:t>gợi</a:t>
            </a:r>
            <a:r>
              <a:rPr lang="en-GB" baseline="0" dirty="0"/>
              <a:t> ý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946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2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71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7AA0-9ADD-45EC-8E72-32BBD1D1F88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9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1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4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2CE3-4409-4C75-AFF9-C184F81216F7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42CE3-4409-4C75-AFF9-C184F81216F7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C335F-D224-40F5-BAE7-D5B4C517F6C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544221" y="6721475"/>
            <a:ext cx="1295557" cy="1336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5157709" y="6900862"/>
            <a:ext cx="1295557" cy="1336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90421" y="6900862"/>
            <a:ext cx="1295557" cy="1336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5562521" y="-1707461"/>
            <a:ext cx="1295557" cy="1336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0058243" y="-1993281"/>
            <a:ext cx="1295557" cy="1336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90420" y="-1707461"/>
            <a:ext cx="1295557" cy="133674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85748" y="6441837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5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5A8EEC-150C-407D-8B3B-2F2834587114}"/>
              </a:ext>
            </a:extLst>
          </p:cNvPr>
          <p:cNvSpPr txBox="1"/>
          <p:nvPr/>
        </p:nvSpPr>
        <p:spPr>
          <a:xfrm>
            <a:off x="2651589" y="261990"/>
            <a:ext cx="6888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TRƯỜNG TIỂU HỌC ÁI MỘ 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8E6CE-6BC4-41DE-A752-1D8057D10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4" y="154112"/>
            <a:ext cx="1524856" cy="1524856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6C92A2-F7D3-4717-8B65-2058A3951E20}"/>
              </a:ext>
            </a:extLst>
          </p:cNvPr>
          <p:cNvSpPr txBox="1"/>
          <p:nvPr/>
        </p:nvSpPr>
        <p:spPr>
          <a:xfrm>
            <a:off x="1518863" y="2691828"/>
            <a:ext cx="9154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TỰ NHIÊN VÀ XÃ HỘI</a:t>
            </a:r>
          </a:p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182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9" y="171451"/>
            <a:ext cx="11687175" cy="644366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7186" y="150020"/>
            <a:ext cx="1143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Quan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sát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tranh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về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truyền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thống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trường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em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hoàn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thành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phiếu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thu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thập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thông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tin.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7953" y="1125558"/>
            <a:ext cx="5429250" cy="24431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D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Ảnh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về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tên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trường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952" y="3870335"/>
            <a:ext cx="5429250" cy="24431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D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Ảnh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về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các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thành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tính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nhà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trường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đạt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được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36557" y="1168417"/>
            <a:ext cx="5429250" cy="24431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D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Ảnh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về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ngày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thành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lập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trường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1863" y="3891765"/>
            <a:ext cx="5429250" cy="24431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D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Ảnh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những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gương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mặt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tiêu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biểu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của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nhà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trường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228" y="271463"/>
            <a:ext cx="11430000" cy="624363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92751" y="512400"/>
            <a:ext cx="11419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Các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em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hãy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ghi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thông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tin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mình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tìm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được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vào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mẫu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phiếu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sau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37543"/>
              </p:ext>
            </p:extLst>
          </p:nvPr>
        </p:nvGraphicFramePr>
        <p:xfrm>
          <a:off x="1820323" y="1338111"/>
          <a:ext cx="8925286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2643">
                  <a:extLst>
                    <a:ext uri="{9D8B030D-6E8A-4147-A177-3AD203B41FA5}">
                      <a16:colId xmlns:a16="http://schemas.microsoft.com/office/drawing/2014/main" val="317689024"/>
                    </a:ext>
                  </a:extLst>
                </a:gridCol>
                <a:gridCol w="4462643">
                  <a:extLst>
                    <a:ext uri="{9D8B030D-6E8A-4147-A177-3AD203B41FA5}">
                      <a16:colId xmlns:a16="http://schemas.microsoft.com/office/drawing/2014/main" val="16259949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Phiếu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thập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8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9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561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nghệ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thao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43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gương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9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13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8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54" y="1682202"/>
            <a:ext cx="10888400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9" y="171451"/>
            <a:ext cx="11687175" cy="644366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oud 8"/>
          <p:cNvSpPr/>
          <p:nvPr/>
        </p:nvSpPr>
        <p:spPr>
          <a:xfrm>
            <a:off x="0" y="0"/>
            <a:ext cx="3128963" cy="1243013"/>
          </a:xfrm>
          <a:prstGeom prst="cloud">
            <a:avLst/>
          </a:prstGeom>
          <a:solidFill>
            <a:srgbClr val="FFD21F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Chia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sẻ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theo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gợi</a:t>
            </a: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ý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318919"/>
            <a:ext cx="5956942" cy="37101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0013" y="4164806"/>
            <a:ext cx="10679513" cy="23145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+ Trường của em tên là gì?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+ Trường thành lập ngày tháng năm nào?: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+ Trường có những thành tích gì về dạy và học?</a:t>
            </a:r>
          </a:p>
          <a:p>
            <a:r>
              <a:rPr lang="nl-NL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+ Những tấm gương tiêu biểu ở trường em là ai</a:t>
            </a:r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2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434" y="1806066"/>
            <a:ext cx="11961389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9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387" y="4641991"/>
            <a:ext cx="10739438" cy="69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 </a:t>
            </a:r>
            <a:endParaRPr lang="en-GB" sz="360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12630" y="1600199"/>
            <a:ext cx="5302381" cy="4100513"/>
          </a:xfrm>
          <a:prstGeom prst="cloud">
            <a:avLst/>
          </a:prstGeom>
          <a:solidFill>
            <a:schemeClr val="bg1"/>
          </a:solidFill>
          <a:ln w="28575">
            <a:solidFill>
              <a:srgbClr val="F78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u="sng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Câu 1: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Em hãy chia sẻ với bạn cảm xúc của em về truyền thống nhà trường?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143625" y="1600200"/>
            <a:ext cx="5357813" cy="3957638"/>
          </a:xfrm>
          <a:prstGeom prst="cloud">
            <a:avLst/>
          </a:prstGeom>
          <a:solidFill>
            <a:schemeClr val="bg1"/>
          </a:solidFill>
          <a:ln w="28575">
            <a:solidFill>
              <a:srgbClr val="F78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144000" rtlCol="0" anchor="ctr"/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u="sng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Câu 2: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Em hãy nêu những việc em nên làm để góp phần phát huy truyền thống nhà trường?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979" y="298573"/>
            <a:ext cx="5700254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387" y="4641991"/>
            <a:ext cx="10739438" cy="69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 </a:t>
            </a:r>
            <a:endParaRPr lang="en-GB" sz="360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6828" y="898345"/>
            <a:ext cx="10632556" cy="5672139"/>
          </a:xfrm>
          <a:custGeom>
            <a:avLst/>
            <a:gdLst>
              <a:gd name="connsiteX0" fmla="*/ 0 w 5302381"/>
              <a:gd name="connsiteY0" fmla="*/ 683433 h 4100513"/>
              <a:gd name="connsiteX1" fmla="*/ 683433 w 5302381"/>
              <a:gd name="connsiteY1" fmla="*/ 0 h 4100513"/>
              <a:gd name="connsiteX2" fmla="*/ 4618948 w 5302381"/>
              <a:gd name="connsiteY2" fmla="*/ 0 h 4100513"/>
              <a:gd name="connsiteX3" fmla="*/ 5302381 w 5302381"/>
              <a:gd name="connsiteY3" fmla="*/ 683433 h 4100513"/>
              <a:gd name="connsiteX4" fmla="*/ 5302381 w 5302381"/>
              <a:gd name="connsiteY4" fmla="*/ 3417080 h 4100513"/>
              <a:gd name="connsiteX5" fmla="*/ 4618948 w 5302381"/>
              <a:gd name="connsiteY5" fmla="*/ 4100513 h 4100513"/>
              <a:gd name="connsiteX6" fmla="*/ 683433 w 5302381"/>
              <a:gd name="connsiteY6" fmla="*/ 4100513 h 4100513"/>
              <a:gd name="connsiteX7" fmla="*/ 0 w 5302381"/>
              <a:gd name="connsiteY7" fmla="*/ 3417080 h 4100513"/>
              <a:gd name="connsiteX8" fmla="*/ 0 w 5302381"/>
              <a:gd name="connsiteY8" fmla="*/ 683433 h 4100513"/>
              <a:gd name="connsiteX0" fmla="*/ 0 w 5302381"/>
              <a:gd name="connsiteY0" fmla="*/ 812019 h 4229099"/>
              <a:gd name="connsiteX1" fmla="*/ 683433 w 5302381"/>
              <a:gd name="connsiteY1" fmla="*/ 128586 h 4229099"/>
              <a:gd name="connsiteX2" fmla="*/ 1744796 w 5302381"/>
              <a:gd name="connsiteY2" fmla="*/ 0 h 4229099"/>
              <a:gd name="connsiteX3" fmla="*/ 4618948 w 5302381"/>
              <a:gd name="connsiteY3" fmla="*/ 128586 h 4229099"/>
              <a:gd name="connsiteX4" fmla="*/ 5302381 w 5302381"/>
              <a:gd name="connsiteY4" fmla="*/ 812019 h 4229099"/>
              <a:gd name="connsiteX5" fmla="*/ 5302381 w 5302381"/>
              <a:gd name="connsiteY5" fmla="*/ 3545666 h 4229099"/>
              <a:gd name="connsiteX6" fmla="*/ 4618948 w 5302381"/>
              <a:gd name="connsiteY6" fmla="*/ 4229099 h 4229099"/>
              <a:gd name="connsiteX7" fmla="*/ 683433 w 5302381"/>
              <a:gd name="connsiteY7" fmla="*/ 4229099 h 4229099"/>
              <a:gd name="connsiteX8" fmla="*/ 0 w 5302381"/>
              <a:gd name="connsiteY8" fmla="*/ 3545666 h 4229099"/>
              <a:gd name="connsiteX9" fmla="*/ 0 w 5302381"/>
              <a:gd name="connsiteY9" fmla="*/ 812019 h 4229099"/>
              <a:gd name="connsiteX0" fmla="*/ 312604 w 5614985"/>
              <a:gd name="connsiteY0" fmla="*/ 812019 h 4229099"/>
              <a:gd name="connsiteX1" fmla="*/ 996037 w 5614985"/>
              <a:gd name="connsiteY1" fmla="*/ 128586 h 4229099"/>
              <a:gd name="connsiteX2" fmla="*/ 2057400 w 5614985"/>
              <a:gd name="connsiteY2" fmla="*/ 0 h 4229099"/>
              <a:gd name="connsiteX3" fmla="*/ 4931552 w 5614985"/>
              <a:gd name="connsiteY3" fmla="*/ 128586 h 4229099"/>
              <a:gd name="connsiteX4" fmla="*/ 5614985 w 5614985"/>
              <a:gd name="connsiteY4" fmla="*/ 812019 h 4229099"/>
              <a:gd name="connsiteX5" fmla="*/ 5614985 w 5614985"/>
              <a:gd name="connsiteY5" fmla="*/ 3545666 h 4229099"/>
              <a:gd name="connsiteX6" fmla="*/ 4931552 w 5614985"/>
              <a:gd name="connsiteY6" fmla="*/ 4229099 h 4229099"/>
              <a:gd name="connsiteX7" fmla="*/ 996037 w 5614985"/>
              <a:gd name="connsiteY7" fmla="*/ 4229099 h 4229099"/>
              <a:gd name="connsiteX8" fmla="*/ 312604 w 5614985"/>
              <a:gd name="connsiteY8" fmla="*/ 3545666 h 4229099"/>
              <a:gd name="connsiteX9" fmla="*/ 0 w 5614985"/>
              <a:gd name="connsiteY9" fmla="*/ 1343025 h 4229099"/>
              <a:gd name="connsiteX10" fmla="*/ 312604 w 5614985"/>
              <a:gd name="connsiteY10" fmla="*/ 812019 h 4229099"/>
              <a:gd name="connsiteX0" fmla="*/ 437341 w 5739722"/>
              <a:gd name="connsiteY0" fmla="*/ 812019 h 4229099"/>
              <a:gd name="connsiteX1" fmla="*/ 1120774 w 5739722"/>
              <a:gd name="connsiteY1" fmla="*/ 128586 h 4229099"/>
              <a:gd name="connsiteX2" fmla="*/ 2182137 w 5739722"/>
              <a:gd name="connsiteY2" fmla="*/ 0 h 4229099"/>
              <a:gd name="connsiteX3" fmla="*/ 5056289 w 5739722"/>
              <a:gd name="connsiteY3" fmla="*/ 128586 h 4229099"/>
              <a:gd name="connsiteX4" fmla="*/ 5739722 w 5739722"/>
              <a:gd name="connsiteY4" fmla="*/ 812019 h 4229099"/>
              <a:gd name="connsiteX5" fmla="*/ 5739722 w 5739722"/>
              <a:gd name="connsiteY5" fmla="*/ 3545666 h 4229099"/>
              <a:gd name="connsiteX6" fmla="*/ 5056289 w 5739722"/>
              <a:gd name="connsiteY6" fmla="*/ 4229099 h 4229099"/>
              <a:gd name="connsiteX7" fmla="*/ 1120774 w 5739722"/>
              <a:gd name="connsiteY7" fmla="*/ 4229099 h 4229099"/>
              <a:gd name="connsiteX8" fmla="*/ 437341 w 5739722"/>
              <a:gd name="connsiteY8" fmla="*/ 3545666 h 4229099"/>
              <a:gd name="connsiteX9" fmla="*/ 10437 w 5739722"/>
              <a:gd name="connsiteY9" fmla="*/ 3200400 h 4229099"/>
              <a:gd name="connsiteX10" fmla="*/ 124737 w 5739722"/>
              <a:gd name="connsiteY10" fmla="*/ 1343025 h 4229099"/>
              <a:gd name="connsiteX11" fmla="*/ 437341 w 5739722"/>
              <a:gd name="connsiteY11" fmla="*/ 812019 h 4229099"/>
              <a:gd name="connsiteX0" fmla="*/ 437341 w 5739722"/>
              <a:gd name="connsiteY0" fmla="*/ 812019 h 4229099"/>
              <a:gd name="connsiteX1" fmla="*/ 1120774 w 5739722"/>
              <a:gd name="connsiteY1" fmla="*/ 128586 h 4229099"/>
              <a:gd name="connsiteX2" fmla="*/ 2182137 w 5739722"/>
              <a:gd name="connsiteY2" fmla="*/ 0 h 4229099"/>
              <a:gd name="connsiteX3" fmla="*/ 5056289 w 5739722"/>
              <a:gd name="connsiteY3" fmla="*/ 128586 h 4229099"/>
              <a:gd name="connsiteX4" fmla="*/ 5739722 w 5739722"/>
              <a:gd name="connsiteY4" fmla="*/ 812019 h 4229099"/>
              <a:gd name="connsiteX5" fmla="*/ 5739722 w 5739722"/>
              <a:gd name="connsiteY5" fmla="*/ 3545666 h 4229099"/>
              <a:gd name="connsiteX6" fmla="*/ 5056289 w 5739722"/>
              <a:gd name="connsiteY6" fmla="*/ 4229099 h 4229099"/>
              <a:gd name="connsiteX7" fmla="*/ 1120774 w 5739722"/>
              <a:gd name="connsiteY7" fmla="*/ 4229099 h 4229099"/>
              <a:gd name="connsiteX8" fmla="*/ 496212 w 5739722"/>
              <a:gd name="connsiteY8" fmla="*/ 4057650 h 4229099"/>
              <a:gd name="connsiteX9" fmla="*/ 437341 w 5739722"/>
              <a:gd name="connsiteY9" fmla="*/ 3545666 h 4229099"/>
              <a:gd name="connsiteX10" fmla="*/ 10437 w 5739722"/>
              <a:gd name="connsiteY10" fmla="*/ 3200400 h 4229099"/>
              <a:gd name="connsiteX11" fmla="*/ 124737 w 5739722"/>
              <a:gd name="connsiteY11" fmla="*/ 1343025 h 4229099"/>
              <a:gd name="connsiteX12" fmla="*/ 437341 w 5739722"/>
              <a:gd name="connsiteY12" fmla="*/ 812019 h 4229099"/>
              <a:gd name="connsiteX0" fmla="*/ 437341 w 5739722"/>
              <a:gd name="connsiteY0" fmla="*/ 812019 h 4229099"/>
              <a:gd name="connsiteX1" fmla="*/ 1120774 w 5739722"/>
              <a:gd name="connsiteY1" fmla="*/ 128586 h 4229099"/>
              <a:gd name="connsiteX2" fmla="*/ 2182137 w 5739722"/>
              <a:gd name="connsiteY2" fmla="*/ 0 h 4229099"/>
              <a:gd name="connsiteX3" fmla="*/ 5056289 w 5739722"/>
              <a:gd name="connsiteY3" fmla="*/ 128586 h 4229099"/>
              <a:gd name="connsiteX4" fmla="*/ 5739722 w 5739722"/>
              <a:gd name="connsiteY4" fmla="*/ 812019 h 4229099"/>
              <a:gd name="connsiteX5" fmla="*/ 5739722 w 5739722"/>
              <a:gd name="connsiteY5" fmla="*/ 3545666 h 4229099"/>
              <a:gd name="connsiteX6" fmla="*/ 5056289 w 5739722"/>
              <a:gd name="connsiteY6" fmla="*/ 4229099 h 4229099"/>
              <a:gd name="connsiteX7" fmla="*/ 1120774 w 5739722"/>
              <a:gd name="connsiteY7" fmla="*/ 4229099 h 4229099"/>
              <a:gd name="connsiteX8" fmla="*/ 496212 w 5739722"/>
              <a:gd name="connsiteY8" fmla="*/ 4057650 h 4229099"/>
              <a:gd name="connsiteX9" fmla="*/ 280178 w 5739722"/>
              <a:gd name="connsiteY9" fmla="*/ 3574241 h 4229099"/>
              <a:gd name="connsiteX10" fmla="*/ 10437 w 5739722"/>
              <a:gd name="connsiteY10" fmla="*/ 3200400 h 4229099"/>
              <a:gd name="connsiteX11" fmla="*/ 124737 w 5739722"/>
              <a:gd name="connsiteY11" fmla="*/ 1343025 h 4229099"/>
              <a:gd name="connsiteX12" fmla="*/ 437341 w 5739722"/>
              <a:gd name="connsiteY12" fmla="*/ 812019 h 4229099"/>
              <a:gd name="connsiteX0" fmla="*/ 437341 w 5739722"/>
              <a:gd name="connsiteY0" fmla="*/ 812019 h 4414837"/>
              <a:gd name="connsiteX1" fmla="*/ 1120774 w 5739722"/>
              <a:gd name="connsiteY1" fmla="*/ 128586 h 4414837"/>
              <a:gd name="connsiteX2" fmla="*/ 2182137 w 5739722"/>
              <a:gd name="connsiteY2" fmla="*/ 0 h 4414837"/>
              <a:gd name="connsiteX3" fmla="*/ 5056289 w 5739722"/>
              <a:gd name="connsiteY3" fmla="*/ 128586 h 4414837"/>
              <a:gd name="connsiteX4" fmla="*/ 5739722 w 5739722"/>
              <a:gd name="connsiteY4" fmla="*/ 812019 h 4414837"/>
              <a:gd name="connsiteX5" fmla="*/ 5739722 w 5739722"/>
              <a:gd name="connsiteY5" fmla="*/ 3545666 h 4414837"/>
              <a:gd name="connsiteX6" fmla="*/ 5056289 w 5739722"/>
              <a:gd name="connsiteY6" fmla="*/ 4229099 h 4414837"/>
              <a:gd name="connsiteX7" fmla="*/ 2753637 w 5739722"/>
              <a:gd name="connsiteY7" fmla="*/ 4414837 h 4414837"/>
              <a:gd name="connsiteX8" fmla="*/ 1120774 w 5739722"/>
              <a:gd name="connsiteY8" fmla="*/ 4229099 h 4414837"/>
              <a:gd name="connsiteX9" fmla="*/ 496212 w 5739722"/>
              <a:gd name="connsiteY9" fmla="*/ 4057650 h 4414837"/>
              <a:gd name="connsiteX10" fmla="*/ 280178 w 5739722"/>
              <a:gd name="connsiteY10" fmla="*/ 3574241 h 4414837"/>
              <a:gd name="connsiteX11" fmla="*/ 10437 w 5739722"/>
              <a:gd name="connsiteY11" fmla="*/ 3200400 h 4414837"/>
              <a:gd name="connsiteX12" fmla="*/ 124737 w 5739722"/>
              <a:gd name="connsiteY12" fmla="*/ 1343025 h 4414837"/>
              <a:gd name="connsiteX13" fmla="*/ 437341 w 5739722"/>
              <a:gd name="connsiteY13" fmla="*/ 812019 h 4414837"/>
              <a:gd name="connsiteX0" fmla="*/ 437341 w 5996962"/>
              <a:gd name="connsiteY0" fmla="*/ 812019 h 4414837"/>
              <a:gd name="connsiteX1" fmla="*/ 1120774 w 5996962"/>
              <a:gd name="connsiteY1" fmla="*/ 128586 h 4414837"/>
              <a:gd name="connsiteX2" fmla="*/ 2182137 w 5996962"/>
              <a:gd name="connsiteY2" fmla="*/ 0 h 4414837"/>
              <a:gd name="connsiteX3" fmla="*/ 5056289 w 5996962"/>
              <a:gd name="connsiteY3" fmla="*/ 128586 h 4414837"/>
              <a:gd name="connsiteX4" fmla="*/ 5739722 w 5996962"/>
              <a:gd name="connsiteY4" fmla="*/ 812019 h 4414837"/>
              <a:gd name="connsiteX5" fmla="*/ 5996899 w 5996962"/>
              <a:gd name="connsiteY5" fmla="*/ 3028950 h 4414837"/>
              <a:gd name="connsiteX6" fmla="*/ 5739722 w 5996962"/>
              <a:gd name="connsiteY6" fmla="*/ 3545666 h 4414837"/>
              <a:gd name="connsiteX7" fmla="*/ 5056289 w 5996962"/>
              <a:gd name="connsiteY7" fmla="*/ 4229099 h 4414837"/>
              <a:gd name="connsiteX8" fmla="*/ 2753637 w 5996962"/>
              <a:gd name="connsiteY8" fmla="*/ 4414837 h 4414837"/>
              <a:gd name="connsiteX9" fmla="*/ 1120774 w 5996962"/>
              <a:gd name="connsiteY9" fmla="*/ 4229099 h 4414837"/>
              <a:gd name="connsiteX10" fmla="*/ 496212 w 5996962"/>
              <a:gd name="connsiteY10" fmla="*/ 4057650 h 4414837"/>
              <a:gd name="connsiteX11" fmla="*/ 280178 w 5996962"/>
              <a:gd name="connsiteY11" fmla="*/ 3574241 h 4414837"/>
              <a:gd name="connsiteX12" fmla="*/ 10437 w 5996962"/>
              <a:gd name="connsiteY12" fmla="*/ 3200400 h 4414837"/>
              <a:gd name="connsiteX13" fmla="*/ 124737 w 5996962"/>
              <a:gd name="connsiteY13" fmla="*/ 1343025 h 4414837"/>
              <a:gd name="connsiteX14" fmla="*/ 437341 w 5996962"/>
              <a:gd name="connsiteY14" fmla="*/ 812019 h 4414837"/>
              <a:gd name="connsiteX0" fmla="*/ 437341 w 6091248"/>
              <a:gd name="connsiteY0" fmla="*/ 812019 h 4414837"/>
              <a:gd name="connsiteX1" fmla="*/ 1120774 w 6091248"/>
              <a:gd name="connsiteY1" fmla="*/ 128586 h 4414837"/>
              <a:gd name="connsiteX2" fmla="*/ 2182137 w 6091248"/>
              <a:gd name="connsiteY2" fmla="*/ 0 h 4414837"/>
              <a:gd name="connsiteX3" fmla="*/ 5056289 w 6091248"/>
              <a:gd name="connsiteY3" fmla="*/ 128586 h 4414837"/>
              <a:gd name="connsiteX4" fmla="*/ 5739722 w 6091248"/>
              <a:gd name="connsiteY4" fmla="*/ 812019 h 4414837"/>
              <a:gd name="connsiteX5" fmla="*/ 6082624 w 6091248"/>
              <a:gd name="connsiteY5" fmla="*/ 1014412 h 4414837"/>
              <a:gd name="connsiteX6" fmla="*/ 5996899 w 6091248"/>
              <a:gd name="connsiteY6" fmla="*/ 3028950 h 4414837"/>
              <a:gd name="connsiteX7" fmla="*/ 5739722 w 6091248"/>
              <a:gd name="connsiteY7" fmla="*/ 3545666 h 4414837"/>
              <a:gd name="connsiteX8" fmla="*/ 5056289 w 6091248"/>
              <a:gd name="connsiteY8" fmla="*/ 4229099 h 4414837"/>
              <a:gd name="connsiteX9" fmla="*/ 2753637 w 6091248"/>
              <a:gd name="connsiteY9" fmla="*/ 4414837 h 4414837"/>
              <a:gd name="connsiteX10" fmla="*/ 1120774 w 6091248"/>
              <a:gd name="connsiteY10" fmla="*/ 4229099 h 4414837"/>
              <a:gd name="connsiteX11" fmla="*/ 496212 w 6091248"/>
              <a:gd name="connsiteY11" fmla="*/ 4057650 h 4414837"/>
              <a:gd name="connsiteX12" fmla="*/ 280178 w 6091248"/>
              <a:gd name="connsiteY12" fmla="*/ 3574241 h 4414837"/>
              <a:gd name="connsiteX13" fmla="*/ 10437 w 6091248"/>
              <a:gd name="connsiteY13" fmla="*/ 3200400 h 4414837"/>
              <a:gd name="connsiteX14" fmla="*/ 124737 w 6091248"/>
              <a:gd name="connsiteY14" fmla="*/ 1343025 h 4414837"/>
              <a:gd name="connsiteX15" fmla="*/ 437341 w 6091248"/>
              <a:gd name="connsiteY15" fmla="*/ 812019 h 4414837"/>
              <a:gd name="connsiteX0" fmla="*/ 437341 w 6091248"/>
              <a:gd name="connsiteY0" fmla="*/ 812019 h 4414837"/>
              <a:gd name="connsiteX1" fmla="*/ 1120774 w 6091248"/>
              <a:gd name="connsiteY1" fmla="*/ 128586 h 4414837"/>
              <a:gd name="connsiteX2" fmla="*/ 2182137 w 6091248"/>
              <a:gd name="connsiteY2" fmla="*/ 0 h 4414837"/>
              <a:gd name="connsiteX3" fmla="*/ 5056289 w 6091248"/>
              <a:gd name="connsiteY3" fmla="*/ 128586 h 4414837"/>
              <a:gd name="connsiteX4" fmla="*/ 5668287 w 6091248"/>
              <a:gd name="connsiteY4" fmla="*/ 185737 h 4414837"/>
              <a:gd name="connsiteX5" fmla="*/ 5739722 w 6091248"/>
              <a:gd name="connsiteY5" fmla="*/ 812019 h 4414837"/>
              <a:gd name="connsiteX6" fmla="*/ 6082624 w 6091248"/>
              <a:gd name="connsiteY6" fmla="*/ 1014412 h 4414837"/>
              <a:gd name="connsiteX7" fmla="*/ 5996899 w 6091248"/>
              <a:gd name="connsiteY7" fmla="*/ 3028950 h 4414837"/>
              <a:gd name="connsiteX8" fmla="*/ 5739722 w 6091248"/>
              <a:gd name="connsiteY8" fmla="*/ 3545666 h 4414837"/>
              <a:gd name="connsiteX9" fmla="*/ 5056289 w 6091248"/>
              <a:gd name="connsiteY9" fmla="*/ 4229099 h 4414837"/>
              <a:gd name="connsiteX10" fmla="*/ 2753637 w 6091248"/>
              <a:gd name="connsiteY10" fmla="*/ 4414837 h 4414837"/>
              <a:gd name="connsiteX11" fmla="*/ 1120774 w 6091248"/>
              <a:gd name="connsiteY11" fmla="*/ 4229099 h 4414837"/>
              <a:gd name="connsiteX12" fmla="*/ 496212 w 6091248"/>
              <a:gd name="connsiteY12" fmla="*/ 4057650 h 4414837"/>
              <a:gd name="connsiteX13" fmla="*/ 280178 w 6091248"/>
              <a:gd name="connsiteY13" fmla="*/ 3574241 h 4414837"/>
              <a:gd name="connsiteX14" fmla="*/ 10437 w 6091248"/>
              <a:gd name="connsiteY14" fmla="*/ 3200400 h 4414837"/>
              <a:gd name="connsiteX15" fmla="*/ 124737 w 6091248"/>
              <a:gd name="connsiteY15" fmla="*/ 1343025 h 4414837"/>
              <a:gd name="connsiteX16" fmla="*/ 437341 w 6091248"/>
              <a:gd name="connsiteY16" fmla="*/ 812019 h 4414837"/>
              <a:gd name="connsiteX0" fmla="*/ 437341 w 6091248"/>
              <a:gd name="connsiteY0" fmla="*/ 956956 h 4559774"/>
              <a:gd name="connsiteX1" fmla="*/ 1120774 w 6091248"/>
              <a:gd name="connsiteY1" fmla="*/ 273523 h 4559774"/>
              <a:gd name="connsiteX2" fmla="*/ 2182137 w 6091248"/>
              <a:gd name="connsiteY2" fmla="*/ 144937 h 4559774"/>
              <a:gd name="connsiteX3" fmla="*/ 3768049 w 6091248"/>
              <a:gd name="connsiteY3" fmla="*/ 2062 h 4559774"/>
              <a:gd name="connsiteX4" fmla="*/ 5056289 w 6091248"/>
              <a:gd name="connsiteY4" fmla="*/ 273523 h 4559774"/>
              <a:gd name="connsiteX5" fmla="*/ 5668287 w 6091248"/>
              <a:gd name="connsiteY5" fmla="*/ 330674 h 4559774"/>
              <a:gd name="connsiteX6" fmla="*/ 5739722 w 6091248"/>
              <a:gd name="connsiteY6" fmla="*/ 956956 h 4559774"/>
              <a:gd name="connsiteX7" fmla="*/ 6082624 w 6091248"/>
              <a:gd name="connsiteY7" fmla="*/ 1159349 h 4559774"/>
              <a:gd name="connsiteX8" fmla="*/ 5996899 w 6091248"/>
              <a:gd name="connsiteY8" fmla="*/ 3173887 h 4559774"/>
              <a:gd name="connsiteX9" fmla="*/ 5739722 w 6091248"/>
              <a:gd name="connsiteY9" fmla="*/ 3690603 h 4559774"/>
              <a:gd name="connsiteX10" fmla="*/ 5056289 w 6091248"/>
              <a:gd name="connsiteY10" fmla="*/ 4374036 h 4559774"/>
              <a:gd name="connsiteX11" fmla="*/ 2753637 w 6091248"/>
              <a:gd name="connsiteY11" fmla="*/ 4559774 h 4559774"/>
              <a:gd name="connsiteX12" fmla="*/ 1120774 w 6091248"/>
              <a:gd name="connsiteY12" fmla="*/ 4374036 h 4559774"/>
              <a:gd name="connsiteX13" fmla="*/ 496212 w 6091248"/>
              <a:gd name="connsiteY13" fmla="*/ 4202587 h 4559774"/>
              <a:gd name="connsiteX14" fmla="*/ 280178 w 6091248"/>
              <a:gd name="connsiteY14" fmla="*/ 3719178 h 4559774"/>
              <a:gd name="connsiteX15" fmla="*/ 10437 w 6091248"/>
              <a:gd name="connsiteY15" fmla="*/ 3345337 h 4559774"/>
              <a:gd name="connsiteX16" fmla="*/ 124737 w 6091248"/>
              <a:gd name="connsiteY16" fmla="*/ 1487962 h 4559774"/>
              <a:gd name="connsiteX17" fmla="*/ 437341 w 6091248"/>
              <a:gd name="connsiteY17" fmla="*/ 956956 h 4559774"/>
              <a:gd name="connsiteX0" fmla="*/ 437341 w 6091248"/>
              <a:gd name="connsiteY0" fmla="*/ 956956 h 4559774"/>
              <a:gd name="connsiteX1" fmla="*/ 1120774 w 6091248"/>
              <a:gd name="connsiteY1" fmla="*/ 273523 h 4559774"/>
              <a:gd name="connsiteX2" fmla="*/ 2182137 w 6091248"/>
              <a:gd name="connsiteY2" fmla="*/ 144937 h 4559774"/>
              <a:gd name="connsiteX3" fmla="*/ 3768049 w 6091248"/>
              <a:gd name="connsiteY3" fmla="*/ 2062 h 4559774"/>
              <a:gd name="connsiteX4" fmla="*/ 5056289 w 6091248"/>
              <a:gd name="connsiteY4" fmla="*/ 273523 h 4559774"/>
              <a:gd name="connsiteX5" fmla="*/ 5668287 w 6091248"/>
              <a:gd name="connsiteY5" fmla="*/ 330674 h 4559774"/>
              <a:gd name="connsiteX6" fmla="*/ 5996897 w 6091248"/>
              <a:gd name="connsiteY6" fmla="*/ 856943 h 4559774"/>
              <a:gd name="connsiteX7" fmla="*/ 6082624 w 6091248"/>
              <a:gd name="connsiteY7" fmla="*/ 1159349 h 4559774"/>
              <a:gd name="connsiteX8" fmla="*/ 5996899 w 6091248"/>
              <a:gd name="connsiteY8" fmla="*/ 3173887 h 4559774"/>
              <a:gd name="connsiteX9" fmla="*/ 5739722 w 6091248"/>
              <a:gd name="connsiteY9" fmla="*/ 3690603 h 4559774"/>
              <a:gd name="connsiteX10" fmla="*/ 5056289 w 6091248"/>
              <a:gd name="connsiteY10" fmla="*/ 4374036 h 4559774"/>
              <a:gd name="connsiteX11" fmla="*/ 2753637 w 6091248"/>
              <a:gd name="connsiteY11" fmla="*/ 4559774 h 4559774"/>
              <a:gd name="connsiteX12" fmla="*/ 1120774 w 6091248"/>
              <a:gd name="connsiteY12" fmla="*/ 4374036 h 4559774"/>
              <a:gd name="connsiteX13" fmla="*/ 496212 w 6091248"/>
              <a:gd name="connsiteY13" fmla="*/ 4202587 h 4559774"/>
              <a:gd name="connsiteX14" fmla="*/ 280178 w 6091248"/>
              <a:gd name="connsiteY14" fmla="*/ 3719178 h 4559774"/>
              <a:gd name="connsiteX15" fmla="*/ 10437 w 6091248"/>
              <a:gd name="connsiteY15" fmla="*/ 3345337 h 4559774"/>
              <a:gd name="connsiteX16" fmla="*/ 124737 w 6091248"/>
              <a:gd name="connsiteY16" fmla="*/ 1487962 h 4559774"/>
              <a:gd name="connsiteX17" fmla="*/ 437341 w 6091248"/>
              <a:gd name="connsiteY17" fmla="*/ 956956 h 4559774"/>
              <a:gd name="connsiteX0" fmla="*/ 306286 w 6091248"/>
              <a:gd name="connsiteY0" fmla="*/ 658331 h 4559774"/>
              <a:gd name="connsiteX1" fmla="*/ 1120774 w 6091248"/>
              <a:gd name="connsiteY1" fmla="*/ 273523 h 4559774"/>
              <a:gd name="connsiteX2" fmla="*/ 2182137 w 6091248"/>
              <a:gd name="connsiteY2" fmla="*/ 144937 h 4559774"/>
              <a:gd name="connsiteX3" fmla="*/ 3768049 w 6091248"/>
              <a:gd name="connsiteY3" fmla="*/ 2062 h 4559774"/>
              <a:gd name="connsiteX4" fmla="*/ 5056289 w 6091248"/>
              <a:gd name="connsiteY4" fmla="*/ 273523 h 4559774"/>
              <a:gd name="connsiteX5" fmla="*/ 5668287 w 6091248"/>
              <a:gd name="connsiteY5" fmla="*/ 330674 h 4559774"/>
              <a:gd name="connsiteX6" fmla="*/ 5996897 w 6091248"/>
              <a:gd name="connsiteY6" fmla="*/ 856943 h 4559774"/>
              <a:gd name="connsiteX7" fmla="*/ 6082624 w 6091248"/>
              <a:gd name="connsiteY7" fmla="*/ 1159349 h 4559774"/>
              <a:gd name="connsiteX8" fmla="*/ 5996899 w 6091248"/>
              <a:gd name="connsiteY8" fmla="*/ 3173887 h 4559774"/>
              <a:gd name="connsiteX9" fmla="*/ 5739722 w 6091248"/>
              <a:gd name="connsiteY9" fmla="*/ 3690603 h 4559774"/>
              <a:gd name="connsiteX10" fmla="*/ 5056289 w 6091248"/>
              <a:gd name="connsiteY10" fmla="*/ 4374036 h 4559774"/>
              <a:gd name="connsiteX11" fmla="*/ 2753637 w 6091248"/>
              <a:gd name="connsiteY11" fmla="*/ 4559774 h 4559774"/>
              <a:gd name="connsiteX12" fmla="*/ 1120774 w 6091248"/>
              <a:gd name="connsiteY12" fmla="*/ 4374036 h 4559774"/>
              <a:gd name="connsiteX13" fmla="*/ 496212 w 6091248"/>
              <a:gd name="connsiteY13" fmla="*/ 4202587 h 4559774"/>
              <a:gd name="connsiteX14" fmla="*/ 280178 w 6091248"/>
              <a:gd name="connsiteY14" fmla="*/ 3719178 h 4559774"/>
              <a:gd name="connsiteX15" fmla="*/ 10437 w 6091248"/>
              <a:gd name="connsiteY15" fmla="*/ 3345337 h 4559774"/>
              <a:gd name="connsiteX16" fmla="*/ 124737 w 6091248"/>
              <a:gd name="connsiteY16" fmla="*/ 1487962 h 4559774"/>
              <a:gd name="connsiteX17" fmla="*/ 306286 w 6091248"/>
              <a:gd name="connsiteY17" fmla="*/ 658331 h 4559774"/>
              <a:gd name="connsiteX0" fmla="*/ 311006 w 6095968"/>
              <a:gd name="connsiteY0" fmla="*/ 658331 h 4559774"/>
              <a:gd name="connsiteX1" fmla="*/ 1125494 w 6095968"/>
              <a:gd name="connsiteY1" fmla="*/ 273523 h 4559774"/>
              <a:gd name="connsiteX2" fmla="*/ 2186857 w 6095968"/>
              <a:gd name="connsiteY2" fmla="*/ 144937 h 4559774"/>
              <a:gd name="connsiteX3" fmla="*/ 3772769 w 6095968"/>
              <a:gd name="connsiteY3" fmla="*/ 2062 h 4559774"/>
              <a:gd name="connsiteX4" fmla="*/ 5061009 w 6095968"/>
              <a:gd name="connsiteY4" fmla="*/ 273523 h 4559774"/>
              <a:gd name="connsiteX5" fmla="*/ 5673007 w 6095968"/>
              <a:gd name="connsiteY5" fmla="*/ 330674 h 4559774"/>
              <a:gd name="connsiteX6" fmla="*/ 6001617 w 6095968"/>
              <a:gd name="connsiteY6" fmla="*/ 856943 h 4559774"/>
              <a:gd name="connsiteX7" fmla="*/ 6087344 w 6095968"/>
              <a:gd name="connsiteY7" fmla="*/ 1159349 h 4559774"/>
              <a:gd name="connsiteX8" fmla="*/ 6001619 w 6095968"/>
              <a:gd name="connsiteY8" fmla="*/ 3173887 h 4559774"/>
              <a:gd name="connsiteX9" fmla="*/ 5744442 w 6095968"/>
              <a:gd name="connsiteY9" fmla="*/ 3690603 h 4559774"/>
              <a:gd name="connsiteX10" fmla="*/ 5061009 w 6095968"/>
              <a:gd name="connsiteY10" fmla="*/ 4374036 h 4559774"/>
              <a:gd name="connsiteX11" fmla="*/ 2758357 w 6095968"/>
              <a:gd name="connsiteY11" fmla="*/ 4559774 h 4559774"/>
              <a:gd name="connsiteX12" fmla="*/ 1125494 w 6095968"/>
              <a:gd name="connsiteY12" fmla="*/ 4374036 h 4559774"/>
              <a:gd name="connsiteX13" fmla="*/ 500932 w 6095968"/>
              <a:gd name="connsiteY13" fmla="*/ 4202587 h 4559774"/>
              <a:gd name="connsiteX14" fmla="*/ 284898 w 6095968"/>
              <a:gd name="connsiteY14" fmla="*/ 3719178 h 4559774"/>
              <a:gd name="connsiteX15" fmla="*/ 15157 w 6095968"/>
              <a:gd name="connsiteY15" fmla="*/ 3345337 h 4559774"/>
              <a:gd name="connsiteX16" fmla="*/ 68298 w 6095968"/>
              <a:gd name="connsiteY16" fmla="*/ 1315679 h 4559774"/>
              <a:gd name="connsiteX17" fmla="*/ 311006 w 6095968"/>
              <a:gd name="connsiteY17" fmla="*/ 658331 h 4559774"/>
              <a:gd name="connsiteX0" fmla="*/ 305136 w 6090098"/>
              <a:gd name="connsiteY0" fmla="*/ 658331 h 4559774"/>
              <a:gd name="connsiteX1" fmla="*/ 1119624 w 6090098"/>
              <a:gd name="connsiteY1" fmla="*/ 273523 h 4559774"/>
              <a:gd name="connsiteX2" fmla="*/ 2180987 w 6090098"/>
              <a:gd name="connsiteY2" fmla="*/ 144937 h 4559774"/>
              <a:gd name="connsiteX3" fmla="*/ 3766899 w 6090098"/>
              <a:gd name="connsiteY3" fmla="*/ 2062 h 4559774"/>
              <a:gd name="connsiteX4" fmla="*/ 5055139 w 6090098"/>
              <a:gd name="connsiteY4" fmla="*/ 273523 h 4559774"/>
              <a:gd name="connsiteX5" fmla="*/ 5667137 w 6090098"/>
              <a:gd name="connsiteY5" fmla="*/ 330674 h 4559774"/>
              <a:gd name="connsiteX6" fmla="*/ 5995747 w 6090098"/>
              <a:gd name="connsiteY6" fmla="*/ 856943 h 4559774"/>
              <a:gd name="connsiteX7" fmla="*/ 6081474 w 6090098"/>
              <a:gd name="connsiteY7" fmla="*/ 1159349 h 4559774"/>
              <a:gd name="connsiteX8" fmla="*/ 5995749 w 6090098"/>
              <a:gd name="connsiteY8" fmla="*/ 3173887 h 4559774"/>
              <a:gd name="connsiteX9" fmla="*/ 5738572 w 6090098"/>
              <a:gd name="connsiteY9" fmla="*/ 3690603 h 4559774"/>
              <a:gd name="connsiteX10" fmla="*/ 5055139 w 6090098"/>
              <a:gd name="connsiteY10" fmla="*/ 4374036 h 4559774"/>
              <a:gd name="connsiteX11" fmla="*/ 2752487 w 6090098"/>
              <a:gd name="connsiteY11" fmla="*/ 4559774 h 4559774"/>
              <a:gd name="connsiteX12" fmla="*/ 1119624 w 6090098"/>
              <a:gd name="connsiteY12" fmla="*/ 4374036 h 4559774"/>
              <a:gd name="connsiteX13" fmla="*/ 495062 w 6090098"/>
              <a:gd name="connsiteY13" fmla="*/ 4202587 h 4559774"/>
              <a:gd name="connsiteX14" fmla="*/ 279028 w 6090098"/>
              <a:gd name="connsiteY14" fmla="*/ 3719178 h 4559774"/>
              <a:gd name="connsiteX15" fmla="*/ 9287 w 6090098"/>
              <a:gd name="connsiteY15" fmla="*/ 3345337 h 4559774"/>
              <a:gd name="connsiteX16" fmla="*/ 114028 w 6090098"/>
              <a:gd name="connsiteY16" fmla="*/ 2308602 h 4559774"/>
              <a:gd name="connsiteX17" fmla="*/ 62428 w 6090098"/>
              <a:gd name="connsiteY17" fmla="*/ 1315679 h 4559774"/>
              <a:gd name="connsiteX18" fmla="*/ 305136 w 6090098"/>
              <a:gd name="connsiteY18" fmla="*/ 658331 h 45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0098" h="4559774">
                <a:moveTo>
                  <a:pt x="305136" y="658331"/>
                </a:moveTo>
                <a:cubicBezTo>
                  <a:pt x="305136" y="280881"/>
                  <a:pt x="742174" y="273523"/>
                  <a:pt x="1119624" y="273523"/>
                </a:cubicBezTo>
                <a:cubicBezTo>
                  <a:pt x="1235287" y="268761"/>
                  <a:pt x="2065324" y="149699"/>
                  <a:pt x="2180987" y="144937"/>
                </a:cubicBezTo>
                <a:cubicBezTo>
                  <a:pt x="2634106" y="133031"/>
                  <a:pt x="3287874" y="-19369"/>
                  <a:pt x="3766899" y="2062"/>
                </a:cubicBezTo>
                <a:cubicBezTo>
                  <a:pt x="4245924" y="23493"/>
                  <a:pt x="4750339" y="252092"/>
                  <a:pt x="5055139" y="273523"/>
                </a:cubicBezTo>
                <a:cubicBezTo>
                  <a:pt x="5612352" y="333054"/>
                  <a:pt x="5553232" y="216769"/>
                  <a:pt x="5667137" y="330674"/>
                </a:cubicBezTo>
                <a:cubicBezTo>
                  <a:pt x="5781042" y="444579"/>
                  <a:pt x="5902878" y="747406"/>
                  <a:pt x="5995747" y="856943"/>
                </a:cubicBezTo>
                <a:cubicBezTo>
                  <a:pt x="6107272" y="1014106"/>
                  <a:pt x="6038611" y="789861"/>
                  <a:pt x="6081474" y="1159349"/>
                </a:cubicBezTo>
                <a:cubicBezTo>
                  <a:pt x="6124337" y="1528837"/>
                  <a:pt x="5993368" y="2761536"/>
                  <a:pt x="5995749" y="3173887"/>
                </a:cubicBezTo>
                <a:lnTo>
                  <a:pt x="5738572" y="3690603"/>
                </a:lnTo>
                <a:cubicBezTo>
                  <a:pt x="5738572" y="4068053"/>
                  <a:pt x="5432589" y="4374036"/>
                  <a:pt x="5055139" y="4374036"/>
                </a:cubicBezTo>
                <a:cubicBezTo>
                  <a:pt x="4244726" y="4374036"/>
                  <a:pt x="3562900" y="4559774"/>
                  <a:pt x="2752487" y="4559774"/>
                </a:cubicBezTo>
                <a:lnTo>
                  <a:pt x="1119624" y="4374036"/>
                </a:lnTo>
                <a:cubicBezTo>
                  <a:pt x="354849" y="4300217"/>
                  <a:pt x="608967" y="4316492"/>
                  <a:pt x="495062" y="4202587"/>
                </a:cubicBezTo>
                <a:cubicBezTo>
                  <a:pt x="381157" y="4088682"/>
                  <a:pt x="355228" y="3816809"/>
                  <a:pt x="279028" y="3719178"/>
                </a:cubicBezTo>
                <a:cubicBezTo>
                  <a:pt x="158266" y="3547728"/>
                  <a:pt x="61388" y="3712444"/>
                  <a:pt x="9287" y="3345337"/>
                </a:cubicBezTo>
                <a:cubicBezTo>
                  <a:pt x="-37143" y="3098756"/>
                  <a:pt x="105171" y="2646878"/>
                  <a:pt x="114028" y="2308602"/>
                </a:cubicBezTo>
                <a:cubicBezTo>
                  <a:pt x="122885" y="1970326"/>
                  <a:pt x="11647" y="1579239"/>
                  <a:pt x="62428" y="1315679"/>
                </a:cubicBezTo>
                <a:lnTo>
                  <a:pt x="305136" y="65833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28575">
            <a:solidFill>
              <a:srgbClr val="F789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0" rIns="576000"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Mỗi nhà trường đều có truyền thống tốt đẹp ở những lĩnh vực khác nhau. Đó là thành tích của giáo viên, học sinh đã đạt được và lưu truyền từ thế hệ này sang thế hệ khác.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Chúng em tự hào và cùng cố gắng để giữ gìn, phát huy những truyền thống đó.</a:t>
            </a:r>
            <a:endParaRPr lang="en-GB" sz="36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492" y="0"/>
            <a:ext cx="3560373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387" y="4641991"/>
            <a:ext cx="10739438" cy="69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 </a:t>
            </a:r>
            <a:endParaRPr lang="en-GB" sz="360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0832" y="985836"/>
            <a:ext cx="9959118" cy="4800602"/>
          </a:xfrm>
          <a:custGeom>
            <a:avLst/>
            <a:gdLst>
              <a:gd name="connsiteX0" fmla="*/ 0 w 5302381"/>
              <a:gd name="connsiteY0" fmla="*/ 683433 h 4100513"/>
              <a:gd name="connsiteX1" fmla="*/ 683433 w 5302381"/>
              <a:gd name="connsiteY1" fmla="*/ 0 h 4100513"/>
              <a:gd name="connsiteX2" fmla="*/ 4618948 w 5302381"/>
              <a:gd name="connsiteY2" fmla="*/ 0 h 4100513"/>
              <a:gd name="connsiteX3" fmla="*/ 5302381 w 5302381"/>
              <a:gd name="connsiteY3" fmla="*/ 683433 h 4100513"/>
              <a:gd name="connsiteX4" fmla="*/ 5302381 w 5302381"/>
              <a:gd name="connsiteY4" fmla="*/ 3417080 h 4100513"/>
              <a:gd name="connsiteX5" fmla="*/ 4618948 w 5302381"/>
              <a:gd name="connsiteY5" fmla="*/ 4100513 h 4100513"/>
              <a:gd name="connsiteX6" fmla="*/ 683433 w 5302381"/>
              <a:gd name="connsiteY6" fmla="*/ 4100513 h 4100513"/>
              <a:gd name="connsiteX7" fmla="*/ 0 w 5302381"/>
              <a:gd name="connsiteY7" fmla="*/ 3417080 h 4100513"/>
              <a:gd name="connsiteX8" fmla="*/ 0 w 5302381"/>
              <a:gd name="connsiteY8" fmla="*/ 683433 h 4100513"/>
              <a:gd name="connsiteX0" fmla="*/ 0 w 5302381"/>
              <a:gd name="connsiteY0" fmla="*/ 812019 h 4229099"/>
              <a:gd name="connsiteX1" fmla="*/ 683433 w 5302381"/>
              <a:gd name="connsiteY1" fmla="*/ 128586 h 4229099"/>
              <a:gd name="connsiteX2" fmla="*/ 1744796 w 5302381"/>
              <a:gd name="connsiteY2" fmla="*/ 0 h 4229099"/>
              <a:gd name="connsiteX3" fmla="*/ 4618948 w 5302381"/>
              <a:gd name="connsiteY3" fmla="*/ 128586 h 4229099"/>
              <a:gd name="connsiteX4" fmla="*/ 5302381 w 5302381"/>
              <a:gd name="connsiteY4" fmla="*/ 812019 h 4229099"/>
              <a:gd name="connsiteX5" fmla="*/ 5302381 w 5302381"/>
              <a:gd name="connsiteY5" fmla="*/ 3545666 h 4229099"/>
              <a:gd name="connsiteX6" fmla="*/ 4618948 w 5302381"/>
              <a:gd name="connsiteY6" fmla="*/ 4229099 h 4229099"/>
              <a:gd name="connsiteX7" fmla="*/ 683433 w 5302381"/>
              <a:gd name="connsiteY7" fmla="*/ 4229099 h 4229099"/>
              <a:gd name="connsiteX8" fmla="*/ 0 w 5302381"/>
              <a:gd name="connsiteY8" fmla="*/ 3545666 h 4229099"/>
              <a:gd name="connsiteX9" fmla="*/ 0 w 5302381"/>
              <a:gd name="connsiteY9" fmla="*/ 812019 h 4229099"/>
              <a:gd name="connsiteX0" fmla="*/ 312604 w 5614985"/>
              <a:gd name="connsiteY0" fmla="*/ 812019 h 4229099"/>
              <a:gd name="connsiteX1" fmla="*/ 996037 w 5614985"/>
              <a:gd name="connsiteY1" fmla="*/ 128586 h 4229099"/>
              <a:gd name="connsiteX2" fmla="*/ 2057400 w 5614985"/>
              <a:gd name="connsiteY2" fmla="*/ 0 h 4229099"/>
              <a:gd name="connsiteX3" fmla="*/ 4931552 w 5614985"/>
              <a:gd name="connsiteY3" fmla="*/ 128586 h 4229099"/>
              <a:gd name="connsiteX4" fmla="*/ 5614985 w 5614985"/>
              <a:gd name="connsiteY4" fmla="*/ 812019 h 4229099"/>
              <a:gd name="connsiteX5" fmla="*/ 5614985 w 5614985"/>
              <a:gd name="connsiteY5" fmla="*/ 3545666 h 4229099"/>
              <a:gd name="connsiteX6" fmla="*/ 4931552 w 5614985"/>
              <a:gd name="connsiteY6" fmla="*/ 4229099 h 4229099"/>
              <a:gd name="connsiteX7" fmla="*/ 996037 w 5614985"/>
              <a:gd name="connsiteY7" fmla="*/ 4229099 h 4229099"/>
              <a:gd name="connsiteX8" fmla="*/ 312604 w 5614985"/>
              <a:gd name="connsiteY8" fmla="*/ 3545666 h 4229099"/>
              <a:gd name="connsiteX9" fmla="*/ 0 w 5614985"/>
              <a:gd name="connsiteY9" fmla="*/ 1343025 h 4229099"/>
              <a:gd name="connsiteX10" fmla="*/ 312604 w 5614985"/>
              <a:gd name="connsiteY10" fmla="*/ 812019 h 4229099"/>
              <a:gd name="connsiteX0" fmla="*/ 437341 w 5739722"/>
              <a:gd name="connsiteY0" fmla="*/ 812019 h 4229099"/>
              <a:gd name="connsiteX1" fmla="*/ 1120774 w 5739722"/>
              <a:gd name="connsiteY1" fmla="*/ 128586 h 4229099"/>
              <a:gd name="connsiteX2" fmla="*/ 2182137 w 5739722"/>
              <a:gd name="connsiteY2" fmla="*/ 0 h 4229099"/>
              <a:gd name="connsiteX3" fmla="*/ 5056289 w 5739722"/>
              <a:gd name="connsiteY3" fmla="*/ 128586 h 4229099"/>
              <a:gd name="connsiteX4" fmla="*/ 5739722 w 5739722"/>
              <a:gd name="connsiteY4" fmla="*/ 812019 h 4229099"/>
              <a:gd name="connsiteX5" fmla="*/ 5739722 w 5739722"/>
              <a:gd name="connsiteY5" fmla="*/ 3545666 h 4229099"/>
              <a:gd name="connsiteX6" fmla="*/ 5056289 w 5739722"/>
              <a:gd name="connsiteY6" fmla="*/ 4229099 h 4229099"/>
              <a:gd name="connsiteX7" fmla="*/ 1120774 w 5739722"/>
              <a:gd name="connsiteY7" fmla="*/ 4229099 h 4229099"/>
              <a:gd name="connsiteX8" fmla="*/ 437341 w 5739722"/>
              <a:gd name="connsiteY8" fmla="*/ 3545666 h 4229099"/>
              <a:gd name="connsiteX9" fmla="*/ 10437 w 5739722"/>
              <a:gd name="connsiteY9" fmla="*/ 3200400 h 4229099"/>
              <a:gd name="connsiteX10" fmla="*/ 124737 w 5739722"/>
              <a:gd name="connsiteY10" fmla="*/ 1343025 h 4229099"/>
              <a:gd name="connsiteX11" fmla="*/ 437341 w 5739722"/>
              <a:gd name="connsiteY11" fmla="*/ 812019 h 4229099"/>
              <a:gd name="connsiteX0" fmla="*/ 437341 w 5739722"/>
              <a:gd name="connsiteY0" fmla="*/ 812019 h 4229099"/>
              <a:gd name="connsiteX1" fmla="*/ 1120774 w 5739722"/>
              <a:gd name="connsiteY1" fmla="*/ 128586 h 4229099"/>
              <a:gd name="connsiteX2" fmla="*/ 2182137 w 5739722"/>
              <a:gd name="connsiteY2" fmla="*/ 0 h 4229099"/>
              <a:gd name="connsiteX3" fmla="*/ 5056289 w 5739722"/>
              <a:gd name="connsiteY3" fmla="*/ 128586 h 4229099"/>
              <a:gd name="connsiteX4" fmla="*/ 5739722 w 5739722"/>
              <a:gd name="connsiteY4" fmla="*/ 812019 h 4229099"/>
              <a:gd name="connsiteX5" fmla="*/ 5739722 w 5739722"/>
              <a:gd name="connsiteY5" fmla="*/ 3545666 h 4229099"/>
              <a:gd name="connsiteX6" fmla="*/ 5056289 w 5739722"/>
              <a:gd name="connsiteY6" fmla="*/ 4229099 h 4229099"/>
              <a:gd name="connsiteX7" fmla="*/ 1120774 w 5739722"/>
              <a:gd name="connsiteY7" fmla="*/ 4229099 h 4229099"/>
              <a:gd name="connsiteX8" fmla="*/ 496212 w 5739722"/>
              <a:gd name="connsiteY8" fmla="*/ 4057650 h 4229099"/>
              <a:gd name="connsiteX9" fmla="*/ 437341 w 5739722"/>
              <a:gd name="connsiteY9" fmla="*/ 3545666 h 4229099"/>
              <a:gd name="connsiteX10" fmla="*/ 10437 w 5739722"/>
              <a:gd name="connsiteY10" fmla="*/ 3200400 h 4229099"/>
              <a:gd name="connsiteX11" fmla="*/ 124737 w 5739722"/>
              <a:gd name="connsiteY11" fmla="*/ 1343025 h 4229099"/>
              <a:gd name="connsiteX12" fmla="*/ 437341 w 5739722"/>
              <a:gd name="connsiteY12" fmla="*/ 812019 h 4229099"/>
              <a:gd name="connsiteX0" fmla="*/ 437341 w 5739722"/>
              <a:gd name="connsiteY0" fmla="*/ 812019 h 4229099"/>
              <a:gd name="connsiteX1" fmla="*/ 1120774 w 5739722"/>
              <a:gd name="connsiteY1" fmla="*/ 128586 h 4229099"/>
              <a:gd name="connsiteX2" fmla="*/ 2182137 w 5739722"/>
              <a:gd name="connsiteY2" fmla="*/ 0 h 4229099"/>
              <a:gd name="connsiteX3" fmla="*/ 5056289 w 5739722"/>
              <a:gd name="connsiteY3" fmla="*/ 128586 h 4229099"/>
              <a:gd name="connsiteX4" fmla="*/ 5739722 w 5739722"/>
              <a:gd name="connsiteY4" fmla="*/ 812019 h 4229099"/>
              <a:gd name="connsiteX5" fmla="*/ 5739722 w 5739722"/>
              <a:gd name="connsiteY5" fmla="*/ 3545666 h 4229099"/>
              <a:gd name="connsiteX6" fmla="*/ 5056289 w 5739722"/>
              <a:gd name="connsiteY6" fmla="*/ 4229099 h 4229099"/>
              <a:gd name="connsiteX7" fmla="*/ 1120774 w 5739722"/>
              <a:gd name="connsiteY7" fmla="*/ 4229099 h 4229099"/>
              <a:gd name="connsiteX8" fmla="*/ 496212 w 5739722"/>
              <a:gd name="connsiteY8" fmla="*/ 4057650 h 4229099"/>
              <a:gd name="connsiteX9" fmla="*/ 280178 w 5739722"/>
              <a:gd name="connsiteY9" fmla="*/ 3574241 h 4229099"/>
              <a:gd name="connsiteX10" fmla="*/ 10437 w 5739722"/>
              <a:gd name="connsiteY10" fmla="*/ 3200400 h 4229099"/>
              <a:gd name="connsiteX11" fmla="*/ 124737 w 5739722"/>
              <a:gd name="connsiteY11" fmla="*/ 1343025 h 4229099"/>
              <a:gd name="connsiteX12" fmla="*/ 437341 w 5739722"/>
              <a:gd name="connsiteY12" fmla="*/ 812019 h 4229099"/>
              <a:gd name="connsiteX0" fmla="*/ 437341 w 5739722"/>
              <a:gd name="connsiteY0" fmla="*/ 812019 h 4414837"/>
              <a:gd name="connsiteX1" fmla="*/ 1120774 w 5739722"/>
              <a:gd name="connsiteY1" fmla="*/ 128586 h 4414837"/>
              <a:gd name="connsiteX2" fmla="*/ 2182137 w 5739722"/>
              <a:gd name="connsiteY2" fmla="*/ 0 h 4414837"/>
              <a:gd name="connsiteX3" fmla="*/ 5056289 w 5739722"/>
              <a:gd name="connsiteY3" fmla="*/ 128586 h 4414837"/>
              <a:gd name="connsiteX4" fmla="*/ 5739722 w 5739722"/>
              <a:gd name="connsiteY4" fmla="*/ 812019 h 4414837"/>
              <a:gd name="connsiteX5" fmla="*/ 5739722 w 5739722"/>
              <a:gd name="connsiteY5" fmla="*/ 3545666 h 4414837"/>
              <a:gd name="connsiteX6" fmla="*/ 5056289 w 5739722"/>
              <a:gd name="connsiteY6" fmla="*/ 4229099 h 4414837"/>
              <a:gd name="connsiteX7" fmla="*/ 2753637 w 5739722"/>
              <a:gd name="connsiteY7" fmla="*/ 4414837 h 4414837"/>
              <a:gd name="connsiteX8" fmla="*/ 1120774 w 5739722"/>
              <a:gd name="connsiteY8" fmla="*/ 4229099 h 4414837"/>
              <a:gd name="connsiteX9" fmla="*/ 496212 w 5739722"/>
              <a:gd name="connsiteY9" fmla="*/ 4057650 h 4414837"/>
              <a:gd name="connsiteX10" fmla="*/ 280178 w 5739722"/>
              <a:gd name="connsiteY10" fmla="*/ 3574241 h 4414837"/>
              <a:gd name="connsiteX11" fmla="*/ 10437 w 5739722"/>
              <a:gd name="connsiteY11" fmla="*/ 3200400 h 4414837"/>
              <a:gd name="connsiteX12" fmla="*/ 124737 w 5739722"/>
              <a:gd name="connsiteY12" fmla="*/ 1343025 h 4414837"/>
              <a:gd name="connsiteX13" fmla="*/ 437341 w 5739722"/>
              <a:gd name="connsiteY13" fmla="*/ 812019 h 4414837"/>
              <a:gd name="connsiteX0" fmla="*/ 437341 w 5996962"/>
              <a:gd name="connsiteY0" fmla="*/ 812019 h 4414837"/>
              <a:gd name="connsiteX1" fmla="*/ 1120774 w 5996962"/>
              <a:gd name="connsiteY1" fmla="*/ 128586 h 4414837"/>
              <a:gd name="connsiteX2" fmla="*/ 2182137 w 5996962"/>
              <a:gd name="connsiteY2" fmla="*/ 0 h 4414837"/>
              <a:gd name="connsiteX3" fmla="*/ 5056289 w 5996962"/>
              <a:gd name="connsiteY3" fmla="*/ 128586 h 4414837"/>
              <a:gd name="connsiteX4" fmla="*/ 5739722 w 5996962"/>
              <a:gd name="connsiteY4" fmla="*/ 812019 h 4414837"/>
              <a:gd name="connsiteX5" fmla="*/ 5996899 w 5996962"/>
              <a:gd name="connsiteY5" fmla="*/ 3028950 h 4414837"/>
              <a:gd name="connsiteX6" fmla="*/ 5739722 w 5996962"/>
              <a:gd name="connsiteY6" fmla="*/ 3545666 h 4414837"/>
              <a:gd name="connsiteX7" fmla="*/ 5056289 w 5996962"/>
              <a:gd name="connsiteY7" fmla="*/ 4229099 h 4414837"/>
              <a:gd name="connsiteX8" fmla="*/ 2753637 w 5996962"/>
              <a:gd name="connsiteY8" fmla="*/ 4414837 h 4414837"/>
              <a:gd name="connsiteX9" fmla="*/ 1120774 w 5996962"/>
              <a:gd name="connsiteY9" fmla="*/ 4229099 h 4414837"/>
              <a:gd name="connsiteX10" fmla="*/ 496212 w 5996962"/>
              <a:gd name="connsiteY10" fmla="*/ 4057650 h 4414837"/>
              <a:gd name="connsiteX11" fmla="*/ 280178 w 5996962"/>
              <a:gd name="connsiteY11" fmla="*/ 3574241 h 4414837"/>
              <a:gd name="connsiteX12" fmla="*/ 10437 w 5996962"/>
              <a:gd name="connsiteY12" fmla="*/ 3200400 h 4414837"/>
              <a:gd name="connsiteX13" fmla="*/ 124737 w 5996962"/>
              <a:gd name="connsiteY13" fmla="*/ 1343025 h 4414837"/>
              <a:gd name="connsiteX14" fmla="*/ 437341 w 5996962"/>
              <a:gd name="connsiteY14" fmla="*/ 812019 h 4414837"/>
              <a:gd name="connsiteX0" fmla="*/ 437341 w 6091248"/>
              <a:gd name="connsiteY0" fmla="*/ 812019 h 4414837"/>
              <a:gd name="connsiteX1" fmla="*/ 1120774 w 6091248"/>
              <a:gd name="connsiteY1" fmla="*/ 128586 h 4414837"/>
              <a:gd name="connsiteX2" fmla="*/ 2182137 w 6091248"/>
              <a:gd name="connsiteY2" fmla="*/ 0 h 4414837"/>
              <a:gd name="connsiteX3" fmla="*/ 5056289 w 6091248"/>
              <a:gd name="connsiteY3" fmla="*/ 128586 h 4414837"/>
              <a:gd name="connsiteX4" fmla="*/ 5739722 w 6091248"/>
              <a:gd name="connsiteY4" fmla="*/ 812019 h 4414837"/>
              <a:gd name="connsiteX5" fmla="*/ 6082624 w 6091248"/>
              <a:gd name="connsiteY5" fmla="*/ 1014412 h 4414837"/>
              <a:gd name="connsiteX6" fmla="*/ 5996899 w 6091248"/>
              <a:gd name="connsiteY6" fmla="*/ 3028950 h 4414837"/>
              <a:gd name="connsiteX7" fmla="*/ 5739722 w 6091248"/>
              <a:gd name="connsiteY7" fmla="*/ 3545666 h 4414837"/>
              <a:gd name="connsiteX8" fmla="*/ 5056289 w 6091248"/>
              <a:gd name="connsiteY8" fmla="*/ 4229099 h 4414837"/>
              <a:gd name="connsiteX9" fmla="*/ 2753637 w 6091248"/>
              <a:gd name="connsiteY9" fmla="*/ 4414837 h 4414837"/>
              <a:gd name="connsiteX10" fmla="*/ 1120774 w 6091248"/>
              <a:gd name="connsiteY10" fmla="*/ 4229099 h 4414837"/>
              <a:gd name="connsiteX11" fmla="*/ 496212 w 6091248"/>
              <a:gd name="connsiteY11" fmla="*/ 4057650 h 4414837"/>
              <a:gd name="connsiteX12" fmla="*/ 280178 w 6091248"/>
              <a:gd name="connsiteY12" fmla="*/ 3574241 h 4414837"/>
              <a:gd name="connsiteX13" fmla="*/ 10437 w 6091248"/>
              <a:gd name="connsiteY13" fmla="*/ 3200400 h 4414837"/>
              <a:gd name="connsiteX14" fmla="*/ 124737 w 6091248"/>
              <a:gd name="connsiteY14" fmla="*/ 1343025 h 4414837"/>
              <a:gd name="connsiteX15" fmla="*/ 437341 w 6091248"/>
              <a:gd name="connsiteY15" fmla="*/ 812019 h 4414837"/>
              <a:gd name="connsiteX0" fmla="*/ 437341 w 6091248"/>
              <a:gd name="connsiteY0" fmla="*/ 812019 h 4414837"/>
              <a:gd name="connsiteX1" fmla="*/ 1120774 w 6091248"/>
              <a:gd name="connsiteY1" fmla="*/ 128586 h 4414837"/>
              <a:gd name="connsiteX2" fmla="*/ 2182137 w 6091248"/>
              <a:gd name="connsiteY2" fmla="*/ 0 h 4414837"/>
              <a:gd name="connsiteX3" fmla="*/ 5056289 w 6091248"/>
              <a:gd name="connsiteY3" fmla="*/ 128586 h 4414837"/>
              <a:gd name="connsiteX4" fmla="*/ 5668287 w 6091248"/>
              <a:gd name="connsiteY4" fmla="*/ 185737 h 4414837"/>
              <a:gd name="connsiteX5" fmla="*/ 5739722 w 6091248"/>
              <a:gd name="connsiteY5" fmla="*/ 812019 h 4414837"/>
              <a:gd name="connsiteX6" fmla="*/ 6082624 w 6091248"/>
              <a:gd name="connsiteY6" fmla="*/ 1014412 h 4414837"/>
              <a:gd name="connsiteX7" fmla="*/ 5996899 w 6091248"/>
              <a:gd name="connsiteY7" fmla="*/ 3028950 h 4414837"/>
              <a:gd name="connsiteX8" fmla="*/ 5739722 w 6091248"/>
              <a:gd name="connsiteY8" fmla="*/ 3545666 h 4414837"/>
              <a:gd name="connsiteX9" fmla="*/ 5056289 w 6091248"/>
              <a:gd name="connsiteY9" fmla="*/ 4229099 h 4414837"/>
              <a:gd name="connsiteX10" fmla="*/ 2753637 w 6091248"/>
              <a:gd name="connsiteY10" fmla="*/ 4414837 h 4414837"/>
              <a:gd name="connsiteX11" fmla="*/ 1120774 w 6091248"/>
              <a:gd name="connsiteY11" fmla="*/ 4229099 h 4414837"/>
              <a:gd name="connsiteX12" fmla="*/ 496212 w 6091248"/>
              <a:gd name="connsiteY12" fmla="*/ 4057650 h 4414837"/>
              <a:gd name="connsiteX13" fmla="*/ 280178 w 6091248"/>
              <a:gd name="connsiteY13" fmla="*/ 3574241 h 4414837"/>
              <a:gd name="connsiteX14" fmla="*/ 10437 w 6091248"/>
              <a:gd name="connsiteY14" fmla="*/ 3200400 h 4414837"/>
              <a:gd name="connsiteX15" fmla="*/ 124737 w 6091248"/>
              <a:gd name="connsiteY15" fmla="*/ 1343025 h 4414837"/>
              <a:gd name="connsiteX16" fmla="*/ 437341 w 6091248"/>
              <a:gd name="connsiteY16" fmla="*/ 812019 h 4414837"/>
              <a:gd name="connsiteX0" fmla="*/ 437341 w 6091248"/>
              <a:gd name="connsiteY0" fmla="*/ 956956 h 4559774"/>
              <a:gd name="connsiteX1" fmla="*/ 1120774 w 6091248"/>
              <a:gd name="connsiteY1" fmla="*/ 273523 h 4559774"/>
              <a:gd name="connsiteX2" fmla="*/ 2182137 w 6091248"/>
              <a:gd name="connsiteY2" fmla="*/ 144937 h 4559774"/>
              <a:gd name="connsiteX3" fmla="*/ 3768049 w 6091248"/>
              <a:gd name="connsiteY3" fmla="*/ 2062 h 4559774"/>
              <a:gd name="connsiteX4" fmla="*/ 5056289 w 6091248"/>
              <a:gd name="connsiteY4" fmla="*/ 273523 h 4559774"/>
              <a:gd name="connsiteX5" fmla="*/ 5668287 w 6091248"/>
              <a:gd name="connsiteY5" fmla="*/ 330674 h 4559774"/>
              <a:gd name="connsiteX6" fmla="*/ 5739722 w 6091248"/>
              <a:gd name="connsiteY6" fmla="*/ 956956 h 4559774"/>
              <a:gd name="connsiteX7" fmla="*/ 6082624 w 6091248"/>
              <a:gd name="connsiteY7" fmla="*/ 1159349 h 4559774"/>
              <a:gd name="connsiteX8" fmla="*/ 5996899 w 6091248"/>
              <a:gd name="connsiteY8" fmla="*/ 3173887 h 4559774"/>
              <a:gd name="connsiteX9" fmla="*/ 5739722 w 6091248"/>
              <a:gd name="connsiteY9" fmla="*/ 3690603 h 4559774"/>
              <a:gd name="connsiteX10" fmla="*/ 5056289 w 6091248"/>
              <a:gd name="connsiteY10" fmla="*/ 4374036 h 4559774"/>
              <a:gd name="connsiteX11" fmla="*/ 2753637 w 6091248"/>
              <a:gd name="connsiteY11" fmla="*/ 4559774 h 4559774"/>
              <a:gd name="connsiteX12" fmla="*/ 1120774 w 6091248"/>
              <a:gd name="connsiteY12" fmla="*/ 4374036 h 4559774"/>
              <a:gd name="connsiteX13" fmla="*/ 496212 w 6091248"/>
              <a:gd name="connsiteY13" fmla="*/ 4202587 h 4559774"/>
              <a:gd name="connsiteX14" fmla="*/ 280178 w 6091248"/>
              <a:gd name="connsiteY14" fmla="*/ 3719178 h 4559774"/>
              <a:gd name="connsiteX15" fmla="*/ 10437 w 6091248"/>
              <a:gd name="connsiteY15" fmla="*/ 3345337 h 4559774"/>
              <a:gd name="connsiteX16" fmla="*/ 124737 w 6091248"/>
              <a:gd name="connsiteY16" fmla="*/ 1487962 h 4559774"/>
              <a:gd name="connsiteX17" fmla="*/ 437341 w 6091248"/>
              <a:gd name="connsiteY17" fmla="*/ 956956 h 4559774"/>
              <a:gd name="connsiteX0" fmla="*/ 437341 w 6091248"/>
              <a:gd name="connsiteY0" fmla="*/ 956956 h 4559774"/>
              <a:gd name="connsiteX1" fmla="*/ 1120774 w 6091248"/>
              <a:gd name="connsiteY1" fmla="*/ 273523 h 4559774"/>
              <a:gd name="connsiteX2" fmla="*/ 2182137 w 6091248"/>
              <a:gd name="connsiteY2" fmla="*/ 144937 h 4559774"/>
              <a:gd name="connsiteX3" fmla="*/ 3768049 w 6091248"/>
              <a:gd name="connsiteY3" fmla="*/ 2062 h 4559774"/>
              <a:gd name="connsiteX4" fmla="*/ 5056289 w 6091248"/>
              <a:gd name="connsiteY4" fmla="*/ 273523 h 4559774"/>
              <a:gd name="connsiteX5" fmla="*/ 5668287 w 6091248"/>
              <a:gd name="connsiteY5" fmla="*/ 330674 h 4559774"/>
              <a:gd name="connsiteX6" fmla="*/ 5996897 w 6091248"/>
              <a:gd name="connsiteY6" fmla="*/ 856943 h 4559774"/>
              <a:gd name="connsiteX7" fmla="*/ 6082624 w 6091248"/>
              <a:gd name="connsiteY7" fmla="*/ 1159349 h 4559774"/>
              <a:gd name="connsiteX8" fmla="*/ 5996899 w 6091248"/>
              <a:gd name="connsiteY8" fmla="*/ 3173887 h 4559774"/>
              <a:gd name="connsiteX9" fmla="*/ 5739722 w 6091248"/>
              <a:gd name="connsiteY9" fmla="*/ 3690603 h 4559774"/>
              <a:gd name="connsiteX10" fmla="*/ 5056289 w 6091248"/>
              <a:gd name="connsiteY10" fmla="*/ 4374036 h 4559774"/>
              <a:gd name="connsiteX11" fmla="*/ 2753637 w 6091248"/>
              <a:gd name="connsiteY11" fmla="*/ 4559774 h 4559774"/>
              <a:gd name="connsiteX12" fmla="*/ 1120774 w 6091248"/>
              <a:gd name="connsiteY12" fmla="*/ 4374036 h 4559774"/>
              <a:gd name="connsiteX13" fmla="*/ 496212 w 6091248"/>
              <a:gd name="connsiteY13" fmla="*/ 4202587 h 4559774"/>
              <a:gd name="connsiteX14" fmla="*/ 280178 w 6091248"/>
              <a:gd name="connsiteY14" fmla="*/ 3719178 h 4559774"/>
              <a:gd name="connsiteX15" fmla="*/ 10437 w 6091248"/>
              <a:gd name="connsiteY15" fmla="*/ 3345337 h 4559774"/>
              <a:gd name="connsiteX16" fmla="*/ 124737 w 6091248"/>
              <a:gd name="connsiteY16" fmla="*/ 1487962 h 4559774"/>
              <a:gd name="connsiteX17" fmla="*/ 437341 w 6091248"/>
              <a:gd name="connsiteY17" fmla="*/ 956956 h 4559774"/>
              <a:gd name="connsiteX0" fmla="*/ 306286 w 6091248"/>
              <a:gd name="connsiteY0" fmla="*/ 658331 h 4559774"/>
              <a:gd name="connsiteX1" fmla="*/ 1120774 w 6091248"/>
              <a:gd name="connsiteY1" fmla="*/ 273523 h 4559774"/>
              <a:gd name="connsiteX2" fmla="*/ 2182137 w 6091248"/>
              <a:gd name="connsiteY2" fmla="*/ 144937 h 4559774"/>
              <a:gd name="connsiteX3" fmla="*/ 3768049 w 6091248"/>
              <a:gd name="connsiteY3" fmla="*/ 2062 h 4559774"/>
              <a:gd name="connsiteX4" fmla="*/ 5056289 w 6091248"/>
              <a:gd name="connsiteY4" fmla="*/ 273523 h 4559774"/>
              <a:gd name="connsiteX5" fmla="*/ 5668287 w 6091248"/>
              <a:gd name="connsiteY5" fmla="*/ 330674 h 4559774"/>
              <a:gd name="connsiteX6" fmla="*/ 5996897 w 6091248"/>
              <a:gd name="connsiteY6" fmla="*/ 856943 h 4559774"/>
              <a:gd name="connsiteX7" fmla="*/ 6082624 w 6091248"/>
              <a:gd name="connsiteY7" fmla="*/ 1159349 h 4559774"/>
              <a:gd name="connsiteX8" fmla="*/ 5996899 w 6091248"/>
              <a:gd name="connsiteY8" fmla="*/ 3173887 h 4559774"/>
              <a:gd name="connsiteX9" fmla="*/ 5739722 w 6091248"/>
              <a:gd name="connsiteY9" fmla="*/ 3690603 h 4559774"/>
              <a:gd name="connsiteX10" fmla="*/ 5056289 w 6091248"/>
              <a:gd name="connsiteY10" fmla="*/ 4374036 h 4559774"/>
              <a:gd name="connsiteX11" fmla="*/ 2753637 w 6091248"/>
              <a:gd name="connsiteY11" fmla="*/ 4559774 h 4559774"/>
              <a:gd name="connsiteX12" fmla="*/ 1120774 w 6091248"/>
              <a:gd name="connsiteY12" fmla="*/ 4374036 h 4559774"/>
              <a:gd name="connsiteX13" fmla="*/ 496212 w 6091248"/>
              <a:gd name="connsiteY13" fmla="*/ 4202587 h 4559774"/>
              <a:gd name="connsiteX14" fmla="*/ 280178 w 6091248"/>
              <a:gd name="connsiteY14" fmla="*/ 3719178 h 4559774"/>
              <a:gd name="connsiteX15" fmla="*/ 10437 w 6091248"/>
              <a:gd name="connsiteY15" fmla="*/ 3345337 h 4559774"/>
              <a:gd name="connsiteX16" fmla="*/ 124737 w 6091248"/>
              <a:gd name="connsiteY16" fmla="*/ 1487962 h 4559774"/>
              <a:gd name="connsiteX17" fmla="*/ 306286 w 6091248"/>
              <a:gd name="connsiteY17" fmla="*/ 658331 h 4559774"/>
              <a:gd name="connsiteX0" fmla="*/ 311006 w 6095968"/>
              <a:gd name="connsiteY0" fmla="*/ 658331 h 4559774"/>
              <a:gd name="connsiteX1" fmla="*/ 1125494 w 6095968"/>
              <a:gd name="connsiteY1" fmla="*/ 273523 h 4559774"/>
              <a:gd name="connsiteX2" fmla="*/ 2186857 w 6095968"/>
              <a:gd name="connsiteY2" fmla="*/ 144937 h 4559774"/>
              <a:gd name="connsiteX3" fmla="*/ 3772769 w 6095968"/>
              <a:gd name="connsiteY3" fmla="*/ 2062 h 4559774"/>
              <a:gd name="connsiteX4" fmla="*/ 5061009 w 6095968"/>
              <a:gd name="connsiteY4" fmla="*/ 273523 h 4559774"/>
              <a:gd name="connsiteX5" fmla="*/ 5673007 w 6095968"/>
              <a:gd name="connsiteY5" fmla="*/ 330674 h 4559774"/>
              <a:gd name="connsiteX6" fmla="*/ 6001617 w 6095968"/>
              <a:gd name="connsiteY6" fmla="*/ 856943 h 4559774"/>
              <a:gd name="connsiteX7" fmla="*/ 6087344 w 6095968"/>
              <a:gd name="connsiteY7" fmla="*/ 1159349 h 4559774"/>
              <a:gd name="connsiteX8" fmla="*/ 6001619 w 6095968"/>
              <a:gd name="connsiteY8" fmla="*/ 3173887 h 4559774"/>
              <a:gd name="connsiteX9" fmla="*/ 5744442 w 6095968"/>
              <a:gd name="connsiteY9" fmla="*/ 3690603 h 4559774"/>
              <a:gd name="connsiteX10" fmla="*/ 5061009 w 6095968"/>
              <a:gd name="connsiteY10" fmla="*/ 4374036 h 4559774"/>
              <a:gd name="connsiteX11" fmla="*/ 2758357 w 6095968"/>
              <a:gd name="connsiteY11" fmla="*/ 4559774 h 4559774"/>
              <a:gd name="connsiteX12" fmla="*/ 1125494 w 6095968"/>
              <a:gd name="connsiteY12" fmla="*/ 4374036 h 4559774"/>
              <a:gd name="connsiteX13" fmla="*/ 500932 w 6095968"/>
              <a:gd name="connsiteY13" fmla="*/ 4202587 h 4559774"/>
              <a:gd name="connsiteX14" fmla="*/ 284898 w 6095968"/>
              <a:gd name="connsiteY14" fmla="*/ 3719178 h 4559774"/>
              <a:gd name="connsiteX15" fmla="*/ 15157 w 6095968"/>
              <a:gd name="connsiteY15" fmla="*/ 3345337 h 4559774"/>
              <a:gd name="connsiteX16" fmla="*/ 68298 w 6095968"/>
              <a:gd name="connsiteY16" fmla="*/ 1315679 h 4559774"/>
              <a:gd name="connsiteX17" fmla="*/ 311006 w 6095968"/>
              <a:gd name="connsiteY17" fmla="*/ 658331 h 4559774"/>
              <a:gd name="connsiteX0" fmla="*/ 305136 w 6090098"/>
              <a:gd name="connsiteY0" fmla="*/ 658331 h 4559774"/>
              <a:gd name="connsiteX1" fmla="*/ 1119624 w 6090098"/>
              <a:gd name="connsiteY1" fmla="*/ 273523 h 4559774"/>
              <a:gd name="connsiteX2" fmla="*/ 2180987 w 6090098"/>
              <a:gd name="connsiteY2" fmla="*/ 144937 h 4559774"/>
              <a:gd name="connsiteX3" fmla="*/ 3766899 w 6090098"/>
              <a:gd name="connsiteY3" fmla="*/ 2062 h 4559774"/>
              <a:gd name="connsiteX4" fmla="*/ 5055139 w 6090098"/>
              <a:gd name="connsiteY4" fmla="*/ 273523 h 4559774"/>
              <a:gd name="connsiteX5" fmla="*/ 5667137 w 6090098"/>
              <a:gd name="connsiteY5" fmla="*/ 330674 h 4559774"/>
              <a:gd name="connsiteX6" fmla="*/ 5995747 w 6090098"/>
              <a:gd name="connsiteY6" fmla="*/ 856943 h 4559774"/>
              <a:gd name="connsiteX7" fmla="*/ 6081474 w 6090098"/>
              <a:gd name="connsiteY7" fmla="*/ 1159349 h 4559774"/>
              <a:gd name="connsiteX8" fmla="*/ 5995749 w 6090098"/>
              <a:gd name="connsiteY8" fmla="*/ 3173887 h 4559774"/>
              <a:gd name="connsiteX9" fmla="*/ 5738572 w 6090098"/>
              <a:gd name="connsiteY9" fmla="*/ 3690603 h 4559774"/>
              <a:gd name="connsiteX10" fmla="*/ 5055139 w 6090098"/>
              <a:gd name="connsiteY10" fmla="*/ 4374036 h 4559774"/>
              <a:gd name="connsiteX11" fmla="*/ 2752487 w 6090098"/>
              <a:gd name="connsiteY11" fmla="*/ 4559774 h 4559774"/>
              <a:gd name="connsiteX12" fmla="*/ 1119624 w 6090098"/>
              <a:gd name="connsiteY12" fmla="*/ 4374036 h 4559774"/>
              <a:gd name="connsiteX13" fmla="*/ 495062 w 6090098"/>
              <a:gd name="connsiteY13" fmla="*/ 4202587 h 4559774"/>
              <a:gd name="connsiteX14" fmla="*/ 279028 w 6090098"/>
              <a:gd name="connsiteY14" fmla="*/ 3719178 h 4559774"/>
              <a:gd name="connsiteX15" fmla="*/ 9287 w 6090098"/>
              <a:gd name="connsiteY15" fmla="*/ 3345337 h 4559774"/>
              <a:gd name="connsiteX16" fmla="*/ 114028 w 6090098"/>
              <a:gd name="connsiteY16" fmla="*/ 2308602 h 4559774"/>
              <a:gd name="connsiteX17" fmla="*/ 62428 w 6090098"/>
              <a:gd name="connsiteY17" fmla="*/ 1315679 h 4559774"/>
              <a:gd name="connsiteX18" fmla="*/ 305136 w 6090098"/>
              <a:gd name="connsiteY18" fmla="*/ 658331 h 45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0098" h="4559774">
                <a:moveTo>
                  <a:pt x="305136" y="658331"/>
                </a:moveTo>
                <a:cubicBezTo>
                  <a:pt x="305136" y="280881"/>
                  <a:pt x="742174" y="273523"/>
                  <a:pt x="1119624" y="273523"/>
                </a:cubicBezTo>
                <a:cubicBezTo>
                  <a:pt x="1235287" y="268761"/>
                  <a:pt x="2065324" y="149699"/>
                  <a:pt x="2180987" y="144937"/>
                </a:cubicBezTo>
                <a:cubicBezTo>
                  <a:pt x="2634106" y="133031"/>
                  <a:pt x="3287874" y="-19369"/>
                  <a:pt x="3766899" y="2062"/>
                </a:cubicBezTo>
                <a:cubicBezTo>
                  <a:pt x="4245924" y="23493"/>
                  <a:pt x="4750339" y="252092"/>
                  <a:pt x="5055139" y="273523"/>
                </a:cubicBezTo>
                <a:cubicBezTo>
                  <a:pt x="5612352" y="333054"/>
                  <a:pt x="5553232" y="216769"/>
                  <a:pt x="5667137" y="330674"/>
                </a:cubicBezTo>
                <a:cubicBezTo>
                  <a:pt x="5781042" y="444579"/>
                  <a:pt x="5902878" y="747406"/>
                  <a:pt x="5995747" y="856943"/>
                </a:cubicBezTo>
                <a:cubicBezTo>
                  <a:pt x="6107272" y="1014106"/>
                  <a:pt x="6038611" y="789861"/>
                  <a:pt x="6081474" y="1159349"/>
                </a:cubicBezTo>
                <a:cubicBezTo>
                  <a:pt x="6124337" y="1528837"/>
                  <a:pt x="5993368" y="2761536"/>
                  <a:pt x="5995749" y="3173887"/>
                </a:cubicBezTo>
                <a:lnTo>
                  <a:pt x="5738572" y="3690603"/>
                </a:lnTo>
                <a:cubicBezTo>
                  <a:pt x="5738572" y="4068053"/>
                  <a:pt x="5432589" y="4374036"/>
                  <a:pt x="5055139" y="4374036"/>
                </a:cubicBezTo>
                <a:cubicBezTo>
                  <a:pt x="4244726" y="4374036"/>
                  <a:pt x="3562900" y="4559774"/>
                  <a:pt x="2752487" y="4559774"/>
                </a:cubicBezTo>
                <a:lnTo>
                  <a:pt x="1119624" y="4374036"/>
                </a:lnTo>
                <a:cubicBezTo>
                  <a:pt x="354849" y="4300217"/>
                  <a:pt x="608967" y="4316492"/>
                  <a:pt x="495062" y="4202587"/>
                </a:cubicBezTo>
                <a:cubicBezTo>
                  <a:pt x="381157" y="4088682"/>
                  <a:pt x="355228" y="3816809"/>
                  <a:pt x="279028" y="3719178"/>
                </a:cubicBezTo>
                <a:cubicBezTo>
                  <a:pt x="158266" y="3547728"/>
                  <a:pt x="61388" y="3712444"/>
                  <a:pt x="9287" y="3345337"/>
                </a:cubicBezTo>
                <a:cubicBezTo>
                  <a:pt x="-37143" y="3098756"/>
                  <a:pt x="105171" y="2646878"/>
                  <a:pt x="114028" y="2308602"/>
                </a:cubicBezTo>
                <a:cubicBezTo>
                  <a:pt x="122885" y="1970326"/>
                  <a:pt x="11647" y="1579239"/>
                  <a:pt x="62428" y="1315679"/>
                </a:cubicBezTo>
                <a:lnTo>
                  <a:pt x="305136" y="65833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28575">
            <a:solidFill>
              <a:srgbClr val="F789B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0" tIns="0" rIns="576000" rtlCol="0" anchor="ctr"/>
          <a:lstStyle/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nl-NL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Chia sẻ những thông tin của trường em cho người thân biết;</a:t>
            </a:r>
          </a:p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nl-NL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Luôn yêu quí và giữ gìn truyền thống nhà trường;</a:t>
            </a:r>
          </a:p>
          <a:p>
            <a:pPr marL="571500" indent="-571500" algn="just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nl-NL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Chuẩn bị bài sau.</a:t>
            </a:r>
            <a:endParaRPr lang="en-GB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301" y="129537"/>
            <a:ext cx="354818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364" b="40000" l="79273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0" t="22500" r="4167" b="61250"/>
          <a:stretch/>
        </p:blipFill>
        <p:spPr>
          <a:xfrm>
            <a:off x="3787471" y="1407664"/>
            <a:ext cx="1602336" cy="7506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364" b="40000" l="79273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0" t="22500" r="4167" b="61250"/>
          <a:stretch/>
        </p:blipFill>
        <p:spPr>
          <a:xfrm>
            <a:off x="7224922" y="-41738"/>
            <a:ext cx="1579905" cy="1002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28398" cy="10182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38" b="990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3359" r="25547"/>
          <a:stretch/>
        </p:blipFill>
        <p:spPr>
          <a:xfrm flipH="1">
            <a:off x="5473420" y="2710788"/>
            <a:ext cx="2441578" cy="42469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364" b="40000" l="79273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0" t="22500" r="4167" b="61250"/>
          <a:stretch/>
        </p:blipFill>
        <p:spPr>
          <a:xfrm>
            <a:off x="11004295" y="3264101"/>
            <a:ext cx="1602336" cy="75064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364" b="40000" l="79273" r="96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0" t="22500" r="4167" b="61250"/>
          <a:stretch/>
        </p:blipFill>
        <p:spPr>
          <a:xfrm>
            <a:off x="-801168" y="2179193"/>
            <a:ext cx="1602336" cy="7506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168" y="0"/>
            <a:ext cx="10638442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6325" y="975032"/>
            <a:ext cx="10153650" cy="49705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1463" indent="-271463" algn="just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nl-NL" sz="2000" b="1" dirty="0">
                <a:latin typeface="Arial" panose="020B0604020202020204" pitchFamily="34" charset="0"/>
                <a:ea typeface="Cambria" panose="02040503050406030204" pitchFamily="18" charset="0"/>
              </a:rPr>
              <a:t>Năng lực đặc thù: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1463" algn="l"/>
              </a:tabLst>
            </a:pPr>
            <a:r>
              <a:rPr lang="nl-NL" sz="2000" b="1" dirty="0">
                <a:latin typeface="Arial" panose="020B0604020202020204" pitchFamily="34" charset="0"/>
                <a:ea typeface="Cambria" panose="02040503050406030204" pitchFamily="18" charset="0"/>
              </a:rPr>
              <a:t>	</a:t>
            </a:r>
            <a:r>
              <a:rPr lang="nl-NL" sz="2000" dirty="0">
                <a:latin typeface="Arial" panose="020B0604020202020204" pitchFamily="34" charset="0"/>
                <a:ea typeface="Cambria" panose="02040503050406030204" pitchFamily="18" charset="0"/>
              </a:rPr>
              <a:t>- Đặt được một số câu hỏi để tìm hiểu về truyền thống nhà trường (năm thành lập trường; thành tích dạy và học, các hoạt động khác,...)</a:t>
            </a:r>
            <a:endParaRPr lang="en-GB" sz="200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nl-NL" sz="2000" dirty="0">
                <a:latin typeface="Arial" panose="020B0604020202020204" pitchFamily="34" charset="0"/>
                <a:ea typeface="Cambria" panose="02040503050406030204" pitchFamily="18" charset="0"/>
              </a:rPr>
              <a:t> - Giới thiệu được một cách đơn giản về truyền thống nhà trường.</a:t>
            </a:r>
            <a:endParaRPr lang="en-GB" sz="2000" dirty="0"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</a:rPr>
              <a:t>2. </a:t>
            </a:r>
            <a:r>
              <a:rPr lang="en-US" sz="2000" b="1" dirty="0" err="1">
                <a:latin typeface="Arial" panose="020B0604020202020204" pitchFamily="34" charset="0"/>
                <a:ea typeface="Cambria" panose="02040503050406030204" pitchFamily="18" charset="0"/>
              </a:rPr>
              <a:t>Năng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mbria" panose="02040503050406030204" pitchFamily="18" charset="0"/>
              </a:rPr>
              <a:t>lực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mbria" panose="02040503050406030204" pitchFamily="18" charset="0"/>
              </a:rPr>
              <a:t>chung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  <a:endParaRPr lang="en-GB" sz="200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chủ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chú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ý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hiểu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hoàn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tốt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nội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dung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tiết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  <a:endParaRPr lang="en-GB" sz="200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giải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quyết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vấn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tạo:Có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cực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sáng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tạo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trò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chơi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vận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  <a:endParaRPr lang="en-GB" sz="200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lực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tác:Có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cực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sôi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nổi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nhiệt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tình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nhóm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khả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năng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bày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thuyết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…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hoạt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  <a:endParaRPr lang="en-GB" sz="200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</a:rPr>
              <a:t>3. </a:t>
            </a:r>
            <a:r>
              <a:rPr lang="en-US" sz="2000" b="1" dirty="0" err="1">
                <a:latin typeface="Arial" panose="020B0604020202020204" pitchFamily="34" charset="0"/>
                <a:ea typeface="Cambria" panose="02040503050406030204" pitchFamily="18" charset="0"/>
              </a:rPr>
              <a:t>Phẩm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mbria" panose="02040503050406030204" pitchFamily="18" charset="0"/>
              </a:rPr>
              <a:t>chất</a:t>
            </a:r>
            <a:r>
              <a:rPr lang="en-US" sz="2000" b="1" dirty="0"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  <a:endParaRPr lang="en-GB" sz="200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ái</a:t>
            </a:r>
            <a:r>
              <a:rPr lang="en-GB" sz="2000" dirty="0">
                <a:latin typeface="Arial" panose="020B0604020202020204" pitchFamily="34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chăm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chỉ</a:t>
            </a:r>
            <a:r>
              <a:rPr lang="en-GB" sz="2000" dirty="0">
                <a:latin typeface="Arial" panose="020B0604020202020204" pitchFamily="34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trách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mbria" panose="02040503050406030204" pitchFamily="18" charset="0"/>
              </a:rPr>
              <a:t>nhiệm</a:t>
            </a:r>
            <a:r>
              <a:rPr lang="en-US" sz="2000" dirty="0">
                <a:latin typeface="Arial" panose="020B0604020202020204" pitchFamily="34" charset="0"/>
                <a:ea typeface="Cambria" panose="02040503050406030204" pitchFamily="18" charset="0"/>
              </a:rPr>
              <a:t>.</a:t>
            </a:r>
            <a:endParaRPr lang="en-GB" sz="200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365" y="0"/>
            <a:ext cx="5145470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3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43" y="1752091"/>
            <a:ext cx="10144623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228" y="271463"/>
            <a:ext cx="11430000" cy="624363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3721" y="355802"/>
            <a:ext cx="10797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tranh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1, 2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SGK,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luận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phiếu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4" y="410309"/>
            <a:ext cx="543001" cy="46679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49857"/>
              </p:ext>
            </p:extLst>
          </p:nvPr>
        </p:nvGraphicFramePr>
        <p:xfrm>
          <a:off x="1634585" y="1709586"/>
          <a:ext cx="8925286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2643">
                  <a:extLst>
                    <a:ext uri="{9D8B030D-6E8A-4147-A177-3AD203B41FA5}">
                      <a16:colId xmlns:a16="http://schemas.microsoft.com/office/drawing/2014/main" val="317689024"/>
                    </a:ext>
                  </a:extLst>
                </a:gridCol>
                <a:gridCol w="4462643">
                  <a:extLst>
                    <a:ext uri="{9D8B030D-6E8A-4147-A177-3AD203B41FA5}">
                      <a16:colId xmlns:a16="http://schemas.microsoft.com/office/drawing/2014/main" val="16259949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Phiếu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thập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8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hiểu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9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561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nghệ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thao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43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gương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9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13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5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228" y="271463"/>
            <a:ext cx="11430000" cy="624363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357191"/>
            <a:ext cx="5147035" cy="306205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0" y="3390673"/>
            <a:ext cx="5113718" cy="305752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439" y="1030751"/>
            <a:ext cx="5715798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228" y="271463"/>
            <a:ext cx="11430000" cy="624363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loud 1"/>
          <p:cNvSpPr/>
          <p:nvPr/>
        </p:nvSpPr>
        <p:spPr>
          <a:xfrm>
            <a:off x="0" y="0"/>
            <a:ext cx="3128963" cy="1243013"/>
          </a:xfrm>
          <a:prstGeom prst="cloud">
            <a:avLst/>
          </a:prstGeom>
          <a:solidFill>
            <a:srgbClr val="FFD21F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Chia </a:t>
            </a:r>
            <a:r>
              <a:rPr lang="en-GB" sz="44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sẻ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9823"/>
              </p:ext>
            </p:extLst>
          </p:nvPr>
        </p:nvGraphicFramePr>
        <p:xfrm>
          <a:off x="1877472" y="1409549"/>
          <a:ext cx="8925286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2643">
                  <a:extLst>
                    <a:ext uri="{9D8B030D-6E8A-4147-A177-3AD203B41FA5}">
                      <a16:colId xmlns:a16="http://schemas.microsoft.com/office/drawing/2014/main" val="317689024"/>
                    </a:ext>
                  </a:extLst>
                </a:gridCol>
                <a:gridCol w="4462643">
                  <a:extLst>
                    <a:ext uri="{9D8B030D-6E8A-4147-A177-3AD203B41FA5}">
                      <a16:colId xmlns:a16="http://schemas.microsoft.com/office/drawing/2014/main" val="16259949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Phiếu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thu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tin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8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GB" sz="3200" b="1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GB" sz="3200" b="1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tìm</a:t>
                      </a:r>
                      <a:r>
                        <a:rPr lang="en-GB" sz="3200" b="1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="1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hiểu</a:t>
                      </a:r>
                      <a:endParaRPr lang="en-GB" sz="3200" b="1" dirty="0"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Thông</a:t>
                      </a:r>
                      <a:r>
                        <a:rPr lang="en-GB" sz="3200" b="1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tin</a:t>
                      </a:r>
                      <a:endParaRPr lang="en-GB" sz="3200" b="1" dirty="0"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9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lập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trường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1970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561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nghệ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dục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thao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hiệu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thi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đua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…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438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320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tấm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gương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tiêu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biểu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Giáo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nổi</a:t>
                      </a:r>
                      <a:r>
                        <a:rPr lang="en-GB" sz="3200" baseline="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3200" baseline="0" dirty="0" err="1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bật</a:t>
                      </a:r>
                      <a:endParaRPr lang="en-GB" sz="3200" dirty="0">
                        <a:latin typeface="Arial" panose="020B0604020202020204" pitchFamily="34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9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anose="020B0604020202020204" pitchFamily="34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13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3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213" b="46798"/>
          <a:stretch/>
        </p:blipFill>
        <p:spPr>
          <a:xfrm>
            <a:off x="622847" y="1856691"/>
            <a:ext cx="11087372" cy="28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68" y="1788983"/>
            <a:ext cx="10900593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657</Words>
  <Application>Microsoft Office PowerPoint</Application>
  <PresentationFormat>Widescreen</PresentationFormat>
  <Paragraphs>82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 Light</vt:lpstr>
      <vt:lpstr>#9Slide07 HoneyCream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Kim Ngân</cp:lastModifiedBy>
  <cp:revision>32</cp:revision>
  <dcterms:created xsi:type="dcterms:W3CDTF">2022-09-25T16:13:06Z</dcterms:created>
  <dcterms:modified xsi:type="dcterms:W3CDTF">2023-10-14T07:03:43Z</dcterms:modified>
</cp:coreProperties>
</file>