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E432-D16C-4DF4-8023-D5931B2AD2F9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A9B-76BF-435E-9DFE-DC77E219FC6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E432-D16C-4DF4-8023-D5931B2AD2F9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A9B-76BF-435E-9DFE-DC77E219F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E432-D16C-4DF4-8023-D5931B2AD2F9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A9B-76BF-435E-9DFE-DC77E219F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E432-D16C-4DF4-8023-D5931B2AD2F9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A9B-76BF-435E-9DFE-DC77E219F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E432-D16C-4DF4-8023-D5931B2AD2F9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A9B-76BF-435E-9DFE-DC77E219FC6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E432-D16C-4DF4-8023-D5931B2AD2F9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A9B-76BF-435E-9DFE-DC77E219F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E432-D16C-4DF4-8023-D5931B2AD2F9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A9B-76BF-435E-9DFE-DC77E219F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E432-D16C-4DF4-8023-D5931B2AD2F9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A9B-76BF-435E-9DFE-DC77E219F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E432-D16C-4DF4-8023-D5931B2AD2F9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A9B-76BF-435E-9DFE-DC77E219FC6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E432-D16C-4DF4-8023-D5931B2AD2F9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A9B-76BF-435E-9DFE-DC77E219F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E432-D16C-4DF4-8023-D5931B2AD2F9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4A9B-76BF-435E-9DFE-DC77E219FC6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5DE432-D16C-4DF4-8023-D5931B2AD2F9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12D4A9B-76BF-435E-9DFE-DC77E219FC6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272" y="0"/>
            <a:ext cx="911172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vi-V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202</a:t>
            </a:r>
            <a:r>
              <a:rPr lang="vi-V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08839" y="2366506"/>
            <a:ext cx="7601761" cy="56117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ts val="4000"/>
              </a:lnSpc>
            </a:pP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46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B184F5B-7CAC-4B80-B156-8C694C9E3AB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1615522"/>
            <a:ext cx="1170334" cy="9752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414956-4A62-4264-A537-DD96800310E3}"/>
              </a:ext>
            </a:extLst>
          </p:cNvPr>
          <p:cNvSpPr txBox="1"/>
          <p:nvPr/>
        </p:nvSpPr>
        <p:spPr>
          <a:xfrm>
            <a:off x="993219" y="1873312"/>
            <a:ext cx="1893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F78609"/>
                </a:solidFill>
                <a:latin typeface="+mj-lt"/>
              </a:rPr>
              <a:t>KHỞI ĐỘNG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272" y="0"/>
            <a:ext cx="884264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endParaRPr lang="en-US" sz="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63143" y="2667000"/>
            <a:ext cx="5017720" cy="56117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ts val="4000"/>
              </a:lnSpc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endParaRPr lang="en-US" sz="28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278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5473" y="36225"/>
            <a:ext cx="884264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endParaRPr lang="en-US" sz="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3220" y="2311453"/>
            <a:ext cx="79949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nl-NL" sz="3200" b="1" dirty="0">
                <a:latin typeface="Times New Roman" pitchFamily="18" charset="0"/>
                <a:cs typeface="Times New Roman" pitchFamily="18" charset="0"/>
              </a:rPr>
              <a:t>Hoạt động 1: Kể tên các bài đã học:</a:t>
            </a:r>
          </a:p>
          <a:p>
            <a:pPr algn="just"/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- Kể tên các bài đã học.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- Nêu những việc nên làm để thể hiện tình yêu quê hương?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- Nêu những việc cần làm thể hiện sự kính trọng thầy giáo, cô giáo?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184F5B-7CAC-4B80-B156-8C694C9E3AB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1447800"/>
            <a:ext cx="1170334" cy="97527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414956-4A62-4264-A537-DD96800310E3}"/>
              </a:ext>
            </a:extLst>
          </p:cNvPr>
          <p:cNvSpPr txBox="1"/>
          <p:nvPr/>
        </p:nvSpPr>
        <p:spPr>
          <a:xfrm>
            <a:off x="993219" y="1705590"/>
            <a:ext cx="2296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78609"/>
                </a:solidFill>
                <a:latin typeface="+mj-lt"/>
              </a:rPr>
              <a:t>LUYỆN</a:t>
            </a:r>
            <a:r>
              <a:rPr lang="en-US" sz="2800" b="1" dirty="0">
                <a:solidFill>
                  <a:srgbClr val="F78609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78609"/>
                </a:solidFill>
                <a:latin typeface="+mj-lt"/>
              </a:rPr>
              <a:t>TẬP</a:t>
            </a:r>
            <a:endParaRPr lang="vi-VN" sz="2800" b="1" dirty="0">
              <a:solidFill>
                <a:srgbClr val="F78609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6524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5473" y="36225"/>
            <a:ext cx="884264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endParaRPr lang="en-US" sz="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3220" y="1828800"/>
            <a:ext cx="79949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nl-NL" sz="3200" b="1" dirty="0">
                <a:latin typeface="Times New Roman" pitchFamily="18" charset="0"/>
                <a:cs typeface="Times New Roman" pitchFamily="18" charset="0"/>
              </a:rPr>
              <a:t>Hoạt động 2: Xử lí tình huống</a:t>
            </a:r>
          </a:p>
          <a:p>
            <a:pPr algn="just"/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Em sẽ làm gì trong các tình huống sau?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Tình huống 1: </a:t>
            </a:r>
            <a:r>
              <a:rPr lang="nl-NL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Bố mẹ rủ em cuối tuần về thăm ông bà ở quê mà hôm đấy em lại hẹn bạn đi chơi.</a:t>
            </a:r>
          </a:p>
          <a:p>
            <a:pPr algn="just"/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600" b="1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- Tình huống 2: </a:t>
            </a:r>
            <a:r>
              <a:rPr lang="nl-NL" sz="36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Cô giáo đang giảng bài mà Lan và Mai đang mải nói chuyện riêng trong lớp.</a:t>
            </a:r>
            <a:endParaRPr lang="en-US" sz="36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184F5B-7CAC-4B80-B156-8C694C9E3AB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1143000"/>
            <a:ext cx="1170334" cy="97527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414956-4A62-4264-A537-DD96800310E3}"/>
              </a:ext>
            </a:extLst>
          </p:cNvPr>
          <p:cNvSpPr txBox="1"/>
          <p:nvPr/>
        </p:nvSpPr>
        <p:spPr>
          <a:xfrm>
            <a:off x="993219" y="1400790"/>
            <a:ext cx="2296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78609"/>
                </a:solidFill>
                <a:latin typeface="+mj-lt"/>
              </a:rPr>
              <a:t>LUYỆN</a:t>
            </a:r>
            <a:r>
              <a:rPr lang="en-US" sz="2800" b="1" dirty="0">
                <a:solidFill>
                  <a:srgbClr val="F78609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78609"/>
                </a:solidFill>
                <a:latin typeface="+mj-lt"/>
              </a:rPr>
              <a:t>TẬP</a:t>
            </a:r>
            <a:endParaRPr lang="vi-VN" sz="2800" b="1" dirty="0">
              <a:solidFill>
                <a:srgbClr val="F78609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363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45473" y="36225"/>
            <a:ext cx="884264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endParaRPr lang="en-US" sz="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3219" y="1902797"/>
            <a:ext cx="79949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nl-NL" sz="3200" b="1" dirty="0">
                <a:latin typeface="Times New Roman" pitchFamily="18" charset="0"/>
                <a:cs typeface="Times New Roman" pitchFamily="18" charset="0"/>
              </a:rPr>
              <a:t>Hoạt động 3: Đóng vai xử lí tình huống</a:t>
            </a:r>
          </a:p>
          <a:p>
            <a:pPr algn="just"/>
            <a:endParaRPr lang="nl-NL" sz="32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Tình huống 1: </a:t>
            </a:r>
            <a:r>
              <a:rPr lang="nl-NL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Bố mẹ rủ em cuối tuần về thăm ông bà ở quê mà hôm đấy em lại hẹn bạn đi chơi.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nl-NL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600" b="1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- Tình huống 2: </a:t>
            </a:r>
            <a:r>
              <a:rPr lang="nl-NL" sz="36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Cô giáo đang giảng bài mà Lan và Mai đang mải nói chuyện riêng trong lớp.</a:t>
            </a:r>
            <a:endParaRPr lang="en-US" sz="36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B184F5B-7CAC-4B80-B156-8C694C9E3AB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1143000"/>
            <a:ext cx="1170334" cy="97527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9414956-4A62-4264-A537-DD96800310E3}"/>
              </a:ext>
            </a:extLst>
          </p:cNvPr>
          <p:cNvSpPr txBox="1"/>
          <p:nvPr/>
        </p:nvSpPr>
        <p:spPr>
          <a:xfrm>
            <a:off x="993219" y="1400790"/>
            <a:ext cx="2296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78609"/>
                </a:solidFill>
                <a:latin typeface="+mj-lt"/>
              </a:rPr>
              <a:t>LUYỆN</a:t>
            </a:r>
            <a:r>
              <a:rPr lang="en-US" sz="2800" b="1" dirty="0">
                <a:solidFill>
                  <a:srgbClr val="F78609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78609"/>
                </a:solidFill>
                <a:latin typeface="+mj-lt"/>
              </a:rPr>
              <a:t>TẬP</a:t>
            </a:r>
            <a:endParaRPr lang="vi-VN" sz="2800" b="1" dirty="0">
              <a:solidFill>
                <a:srgbClr val="F78609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1881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5473" y="36225"/>
            <a:ext cx="884264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endParaRPr lang="en-US" sz="3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184F5B-7CAC-4B80-B156-8C694C9E3AB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1143000"/>
            <a:ext cx="1170334" cy="97527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414956-4A62-4264-A537-DD96800310E3}"/>
              </a:ext>
            </a:extLst>
          </p:cNvPr>
          <p:cNvSpPr txBox="1"/>
          <p:nvPr/>
        </p:nvSpPr>
        <p:spPr>
          <a:xfrm>
            <a:off x="993219" y="1400790"/>
            <a:ext cx="2247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78609"/>
                </a:solidFill>
                <a:latin typeface="+mj-lt"/>
              </a:rPr>
              <a:t>VẬN</a:t>
            </a:r>
            <a:r>
              <a:rPr lang="en-US" sz="2800" b="1" dirty="0">
                <a:solidFill>
                  <a:srgbClr val="F78609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78609"/>
                </a:solidFill>
                <a:latin typeface="+mj-lt"/>
              </a:rPr>
              <a:t>DỤNG</a:t>
            </a:r>
            <a:endParaRPr lang="vi-VN" sz="2800" b="1" dirty="0">
              <a:solidFill>
                <a:srgbClr val="F78609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3219" y="2133600"/>
            <a:ext cx="79949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Hãy chia sẻ những việc em đã làm và sẽ làm để thể hiện sự yêu quý thầy, cô giáo?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99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</TotalTime>
  <Words>280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Gill Sans MT</vt:lpstr>
      <vt:lpstr>Tahoma</vt:lpstr>
      <vt:lpstr>Times New Roman</vt:lpstr>
      <vt:lpstr>Verdana</vt:lpstr>
      <vt:lpstr>Wingdings 2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This Pc</dc:creator>
  <cp:lastModifiedBy>Admin</cp:lastModifiedBy>
  <cp:revision>5</cp:revision>
  <dcterms:created xsi:type="dcterms:W3CDTF">2021-11-01T04:14:31Z</dcterms:created>
  <dcterms:modified xsi:type="dcterms:W3CDTF">2023-10-30T08:53:59Z</dcterms:modified>
</cp:coreProperties>
</file>