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32" r:id="rId3"/>
    <p:sldId id="306" r:id="rId4"/>
    <p:sldId id="257" r:id="rId5"/>
    <p:sldId id="301" r:id="rId6"/>
    <p:sldId id="323" r:id="rId7"/>
    <p:sldId id="324" r:id="rId8"/>
    <p:sldId id="325" r:id="rId9"/>
    <p:sldId id="326" r:id="rId10"/>
    <p:sldId id="327" r:id="rId11"/>
    <p:sldId id="328" r:id="rId12"/>
    <p:sldId id="285" r:id="rId13"/>
    <p:sldId id="329" r:id="rId14"/>
    <p:sldId id="330" r:id="rId15"/>
    <p:sldId id="265" r:id="rId16"/>
    <p:sldId id="331" r:id="rId17"/>
    <p:sldId id="304" r:id="rId18"/>
    <p:sldId id="319" r:id="rId19"/>
    <p:sldId id="320"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1306255"/>
          </a:xfrm>
          <a:prstGeom prst="rect">
            <a:avLst/>
          </a:prstGeom>
          <a:noFill/>
        </p:spPr>
        <p:txBody>
          <a:bodyPr wrap="square" rtlCol="0">
            <a:spAutoFit/>
          </a:bodyPr>
          <a:lstStyle/>
          <a:p>
            <a:pPr algn="ctr">
              <a:lnSpc>
                <a:spcPct val="150000"/>
              </a:lnSpc>
            </a:pPr>
            <a:r>
              <a:rPr lang="en-US" sz="6000" b="1" dirty="0">
                <a:solidFill>
                  <a:srgbClr val="0000CC"/>
                </a:solidFill>
                <a:latin typeface="Arial" panose="020B0604020202020204" pitchFamily="34" charset="0"/>
                <a:cs typeface="Arial" panose="020B0604020202020204" pitchFamily="34" charset="0"/>
              </a:rPr>
              <a:t>TIN </a:t>
            </a:r>
            <a:r>
              <a:rPr lang="en-US" sz="6000" b="1" dirty="0" smtClean="0">
                <a:solidFill>
                  <a:srgbClr val="0000CC"/>
                </a:solidFill>
                <a:latin typeface="Arial" panose="020B0604020202020204" pitchFamily="34" charset="0"/>
                <a:cs typeface="Arial" panose="020B0604020202020204" pitchFamily="34" charset="0"/>
              </a:rPr>
              <a:t>3 </a:t>
            </a:r>
            <a:r>
              <a:rPr lang="en-US" sz="6000" b="1" dirty="0">
                <a:solidFill>
                  <a:srgbClr val="0000CC"/>
                </a:solidFill>
                <a:latin typeface="Arial" panose="020B0604020202020204" pitchFamily="34" charset="0"/>
                <a:cs typeface="Arial" panose="020B0604020202020204" pitchFamily="34" charset="0"/>
              </a:rPr>
              <a:t>TUẦN 18</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1</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endParaRPr lang="en-US" sz="2400" b="1" dirty="0">
              <a:solidFill>
                <a:srgbClr val="3333CC"/>
              </a:solidFill>
              <a:latin typeface="Arial" panose="020B0604020202020204" pitchFamily="34" charset="0"/>
              <a:cs typeface="Arial" panose="020B0604020202020204" pitchFamily="34" charset="0"/>
            </a:endParaRP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N</a:t>
                      </a:r>
                      <a:r>
                        <a:rPr lang="vi-VN" sz="2300" dirty="0" smtClean="0">
                          <a:latin typeface="Arial" panose="020B0604020202020204" pitchFamily="34" charset="0"/>
                          <a:cs typeface="Arial" panose="020B0604020202020204" pitchFamily="34" charset="0"/>
                        </a:rPr>
                        <a:t>gày Quốc khánh nước Cộng hoà Xã hội Chủ nghĩa Việt Nam</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smtClean="0">
                          <a:latin typeface="Arial" panose="020B0604020202020204" pitchFamily="34" charset="0"/>
                          <a:cs typeface="Arial" panose="020B0604020202020204" pitchFamily="34" charset="0"/>
                        </a:rPr>
                        <a:t>N</a:t>
                      </a:r>
                      <a:r>
                        <a:rPr lang="vi-VN" sz="2300" dirty="0" smtClean="0">
                          <a:latin typeface="+mn-lt"/>
                          <a:cs typeface="Arial" panose="020B0604020202020204" pitchFamily="34" charset="0"/>
                        </a:rPr>
                        <a:t>gày Quốc khánh nước Cộng hoà Xã hội Chủ nghĩa Việt Na</a:t>
                      </a:r>
                      <a:r>
                        <a:rPr lang="en-US" sz="2300" dirty="0" smtClean="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78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rgbClr val="3333CC"/>
                </a:solidFill>
                <a:latin typeface="Arial" panose="020B0604020202020204" pitchFamily="34" charset="0"/>
                <a:cs typeface="Arial" panose="020B0604020202020204" pitchFamily="34" charset="0"/>
              </a:rPr>
              <a:t>Em</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hãy</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cho</a:t>
            </a:r>
            <a:r>
              <a:rPr lang="en-US" sz="2800" dirty="0" smtClean="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smtClean="0">
                <a:solidFill>
                  <a:srgbClr val="3333CC"/>
                </a:solidFill>
                <a:latin typeface="Arial" panose="020B0604020202020204" pitchFamily="34" charset="0"/>
                <a:cs typeface="Arial" panose="020B0604020202020204" pitchFamily="34" charset="0"/>
              </a:rPr>
              <a:t>.</a:t>
            </a:r>
            <a:endParaRPr lang="en-US" sz="28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a:t>
            </a:r>
            <a:r>
              <a:rPr lang="vi-VN" sz="2600" b="1" dirty="0" smtClean="0"/>
              <a:t>hơn</a:t>
            </a:r>
            <a:r>
              <a:rPr lang="en-US" sz="2600" b="1" dirty="0" smtClean="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9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xmlns=""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17.1. Rau, </a:t>
            </a:r>
            <a:r>
              <a:rPr lang="en-US" sz="2000" dirty="0" err="1" smtClean="0">
                <a:latin typeface="Arial" panose="020B0604020202020204" pitchFamily="34" charset="0"/>
                <a:cs typeface="Arial" panose="020B0604020202020204" pitchFamily="34" charset="0"/>
              </a:rPr>
              <a:t>củ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xmlns="" val="20000"/>
                    </a:ext>
                  </a:extLst>
                </a:gridCol>
                <a:gridCol w="2754271">
                  <a:extLst>
                    <a:ext uri="{9D8B030D-6E8A-4147-A177-3AD203B41FA5}">
                      <a16:colId xmlns:a16="http://schemas.microsoft.com/office/drawing/2014/main" xmlns="" val="20001"/>
                    </a:ext>
                  </a:extLst>
                </a:gridCol>
                <a:gridCol w="2161309">
                  <a:extLst>
                    <a:ext uri="{9D8B030D-6E8A-4147-A177-3AD203B41FA5}">
                      <a16:colId xmlns:a16="http://schemas.microsoft.com/office/drawing/2014/main" xmlns="" val="20002"/>
                    </a:ext>
                  </a:extLst>
                </a:gridCol>
                <a:gridCol w="1862051">
                  <a:extLst>
                    <a:ext uri="{9D8B030D-6E8A-4147-A177-3AD203B41FA5}">
                      <a16:colId xmlns:a16="http://schemas.microsoft.com/office/drawing/2014/main" xmlns="" val="20003"/>
                    </a:ext>
                  </a:extLst>
                </a:gridCol>
              </a:tblGrid>
              <a:tr h="798022">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Họ</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Chiều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15142">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Đinh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Bưởi</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35kg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1891">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Lý</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Hùng</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a:t>
                      </a:r>
                      <a:r>
                        <a:rPr lang="en-US" sz="2400" baseline="0" dirty="0" smtClean="0">
                          <a:latin typeface="Arial" panose="020B0604020202020204" pitchFamily="34" charset="0"/>
                          <a:cs typeface="Arial" panose="020B0604020202020204" pitchFamily="34" charset="0"/>
                        </a:rPr>
                        <a:t> 27cm</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29kg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8516">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Lê</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Yến</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33kg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1767">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smtClean="0">
                          <a:latin typeface="Arial" panose="020B0604020202020204" pitchFamily="34" charset="0"/>
                          <a:cs typeface="Arial" panose="020B0604020202020204" pitchFamily="34" charset="0"/>
                        </a:rPr>
                        <a:t>Trần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28kg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a:t>
            </a:r>
            <a:r>
              <a:rPr lang="en-US" sz="2200" dirty="0" err="1" smtClean="0">
                <a:solidFill>
                  <a:srgbClr val="3333CC"/>
                </a:solidFill>
                <a:latin typeface="Arial" panose="020B0604020202020204" pitchFamily="34" charset="0"/>
                <a:cs typeface="Arial" panose="020B0604020202020204" pitchFamily="34" charset="0"/>
              </a:rPr>
              <a:t>chiều</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cao</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tăng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biết</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3&quot;/&gt;&lt;property id=&quot;20307&quot; value=&quot;306&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301&quot;/&gt;&lt;/object&gt;&lt;object type=&quot;3&quot; unique_id=&quot;10008&quot;&gt;&lt;property id=&quot;20148&quot; value=&quot;5&quot;/&gt;&lt;property id=&quot;20300&quot; value=&quot;Slide 6&quot;/&gt;&lt;property id=&quot;20307&quot; value=&quot;323&quot;/&gt;&lt;/object&gt;&lt;object type=&quot;3&quot; unique_id=&quot;10009&quot;&gt;&lt;property id=&quot;20148&quot; value=&quot;5&quot;/&gt;&lt;property id=&quot;20300&quot; value=&quot;Slide 7&quot;/&gt;&lt;property id=&quot;20307&quot; value=&quot;324&quot;/&gt;&lt;/object&gt;&lt;object type=&quot;3&quot; unique_id=&quot;10010&quot;&gt;&lt;property id=&quot;20148&quot; value=&quot;5&quot;/&gt;&lt;property id=&quot;20300&quot; value=&quot;Slide 8&quot;/&gt;&lt;property id=&quot;20307&quot; value=&quot;325&quot;/&gt;&lt;/object&gt;&lt;object type=&quot;3&quot; unique_id=&quot;10011&quot;&gt;&lt;property id=&quot;20148&quot; value=&quot;5&quot;/&gt;&lt;property id=&quot;20300&quot; value=&quot;Slide 9&quot;/&gt;&lt;property id=&quot;20307&quot; value=&quot;326&quot;/&gt;&lt;/object&gt;&lt;object type=&quot;3&quot; unique_id=&quot;10012&quot;&gt;&lt;property id=&quot;20148&quot; value=&quot;5&quot;/&gt;&lt;property id=&quot;20300&quot; value=&quot;Slide 10&quot;/&gt;&lt;property id=&quot;20307&quot; value=&quot;327&quot;/&gt;&lt;/object&gt;&lt;object type=&quot;3&quot; unique_id=&quot;10013&quot;&gt;&lt;property id=&quot;20148&quot; value=&quot;5&quot;/&gt;&lt;property id=&quot;20300&quot; value=&quot;Slide 11&quot;/&gt;&lt;property id=&quot;20307&quot; value=&quot;328&quot;/&gt;&lt;/object&gt;&lt;object type=&quot;3&quot; unique_id=&quot;10014&quot;&gt;&lt;property id=&quot;20148&quot; value=&quot;5&quot;/&gt;&lt;property id=&quot;20300&quot; value=&quot;Slide 12&quot;/&gt;&lt;property id=&quot;20307&quot; value=&quot;285&quot;/&gt;&lt;/object&gt;&lt;object type=&quot;3&quot; unique_id=&quot;10015&quot;&gt;&lt;property id=&quot;20148&quot; value=&quot;5&quot;/&gt;&lt;property id=&quot;20300&quot; value=&quot;Slide 13&quot;/&gt;&lt;property id=&quot;20307&quot; value=&quot;329&quot;/&gt;&lt;/object&gt;&lt;object type=&quot;3&quot; unique_id=&quot;10016&quot;&gt;&lt;property id=&quot;20148&quot; value=&quot;5&quot;/&gt;&lt;property id=&quot;20300&quot; value=&quot;Slide 14&quot;/&gt;&lt;property id=&quot;20307&quot; value=&quot;330&quot;/&gt;&lt;/object&gt;&lt;object type=&quot;3&quot; unique_id=&quot;10017&quot;&gt;&lt;property id=&quot;20148&quot; value=&quot;5&quot;/&gt;&lt;property id=&quot;20300&quot; value=&quot;Slide 15&quot;/&gt;&lt;property id=&quot;20307&quot; value=&quot;265&quot;/&gt;&lt;/object&gt;&lt;object type=&quot;3&quot; unique_id=&quot;10018&quot;&gt;&lt;property id=&quot;20148&quot; value=&quot;5&quot;/&gt;&lt;property id=&quot;20300&quot; value=&quot;Slide 16&quot;/&gt;&lt;property id=&quot;20307&quot; value=&quot;331&quot;/&gt;&lt;/object&gt;&lt;object type=&quot;3&quot; unique_id=&quot;10019&quot;&gt;&lt;property id=&quot;20148&quot; value=&quot;5&quot;/&gt;&lt;property id=&quot;20300&quot; value=&quot;Slide 17&quot;/&gt;&lt;property id=&quot;20307&quot; value=&quot;304&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320&quot;/&gt;&lt;/object&gt;&lt;object type=&quot;3&quot; unique_id=&quot;10436&quot;&gt;&lt;property id=&quot;20148&quot; value=&quot;5&quot;/&gt;&lt;property id=&quot;20300&quot; value=&quot;Slide 2&quot;/&gt;&lt;property id=&quot;20307&quot; value=&quot;33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485</Words>
  <Application>Microsoft Office PowerPoint</Application>
  <PresentationFormat>Custom</PresentationFormat>
  <Paragraphs>95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294</cp:revision>
  <dcterms:created xsi:type="dcterms:W3CDTF">2022-01-27T15:18:21Z</dcterms:created>
  <dcterms:modified xsi:type="dcterms:W3CDTF">2023-12-27T06:31:33Z</dcterms:modified>
</cp:coreProperties>
</file>