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theme/theme3.xml" ContentType="application/vnd.openxmlformats-officedocument.theme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media/audio1.wav" ContentType="audio/x-wav"/>
  <Override PartName="/ppt/media/audio2.wav" ContentType="audio/x-wav"/>
  <Override PartName="/ppt/media/audio3.wav" ContentType="audio/x-wav"/>
  <Override PartName="/ppt/tags/tag8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6" r:id="rId3"/>
    <p:sldMasterId id="2147483692" r:id="rId4"/>
  </p:sldMasterIdLst>
  <p:notesMasterIdLst>
    <p:notesMasterId r:id="rId18"/>
  </p:notesMasterIdLst>
  <p:sldIdLst>
    <p:sldId id="307" r:id="rId5"/>
    <p:sldId id="258" r:id="rId6"/>
    <p:sldId id="260" r:id="rId7"/>
    <p:sldId id="257" r:id="rId8"/>
    <p:sldId id="295" r:id="rId9"/>
    <p:sldId id="265" r:id="rId10"/>
    <p:sldId id="271" r:id="rId11"/>
    <p:sldId id="300" r:id="rId12"/>
    <p:sldId id="303" r:id="rId13"/>
    <p:sldId id="304" r:id="rId14"/>
    <p:sldId id="306" r:id="rId15"/>
    <p:sldId id="296" r:id="rId16"/>
    <p:sldId id="273" r:id="rId17"/>
  </p:sldIdLst>
  <p:sldSz cx="12192000" cy="6858000"/>
  <p:notesSz cx="6858000" cy="9144000"/>
  <p:custDataLst>
    <p:tags r:id="rId19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8EE"/>
    <a:srgbClr val="3333CC"/>
    <a:srgbClr val="EFF5FB"/>
    <a:srgbClr val="E7F0F9"/>
    <a:srgbClr val="007FDE"/>
    <a:srgbClr val="F3F6FB"/>
    <a:srgbClr val="EDF1F9"/>
    <a:srgbClr val="00BC55"/>
    <a:srgbClr val="FFB7B7"/>
    <a:srgbClr val="F8F2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>
        <p:scale>
          <a:sx n="77" d="100"/>
          <a:sy n="77" d="100"/>
        </p:scale>
        <p:origin x="-378" y="-4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21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tags" Target="tags/tag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95880F9-914F-4101-B6FF-B2172C064FEA}" type="datetimeFigureOut">
              <a:rPr lang="en-US" smtClean="0"/>
              <a:t>8/31/2023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E3F1988-AD6D-4467-91FF-D23C255F23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72707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CBCAEF-3ECB-4DF3-A055-C4BD406EDDAF}" type="datetimeFigureOut">
              <a:rPr lang="en-US" smtClean="0"/>
              <a:t>8/31/2023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D627AB-6783-4097-8DF7-8AA1AC5188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11984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CBCAEF-3ECB-4DF3-A055-C4BD406EDDAF}" type="datetimeFigureOut">
              <a:rPr lang="en-US" smtClean="0"/>
              <a:t>8/31/2023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D627AB-6783-4097-8DF7-8AA1AC5188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95985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CBCAEF-3ECB-4DF3-A055-C4BD406EDDAF}" type="datetimeFigureOut">
              <a:rPr lang="en-US" smtClean="0"/>
              <a:t>8/31/2023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D627AB-6783-4097-8DF7-8AA1AC5188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791656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122363"/>
            <a:ext cx="103632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CEA526-F5B6-4A1B-A580-E16CE0C024D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8/31/2023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9559AB-126C-4D39-8454-6C8B787F1D0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329710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CEA526-F5B6-4A1B-A580-E16CE0C024D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8/31/2023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9559AB-126C-4D39-8454-6C8B787F1D0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272985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CEA526-F5B6-4A1B-A580-E16CE0C024D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8/31/2023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9559AB-126C-4D39-8454-6C8B787F1D0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555707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CEA526-F5B6-4A1B-A580-E16CE0C024D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8/31/2023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9559AB-126C-4D39-8454-6C8B787F1D0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787524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CEA526-F5B6-4A1B-A580-E16CE0C024D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8/31/2023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9559AB-126C-4D39-8454-6C8B787F1D0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118383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CEA526-F5B6-4A1B-A580-E16CE0C024D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8/31/2023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9559AB-126C-4D39-8454-6C8B787F1D0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870128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CEA526-F5B6-4A1B-A580-E16CE0C024D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8/31/2023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9559AB-126C-4D39-8454-6C8B787F1D0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87304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CEA526-F5B6-4A1B-A580-E16CE0C024D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8/31/2023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9559AB-126C-4D39-8454-6C8B787F1D0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34297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CBCAEF-3ECB-4DF3-A055-C4BD406EDDAF}" type="datetimeFigureOut">
              <a:rPr lang="en-US" smtClean="0"/>
              <a:t>8/31/2023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D627AB-6783-4097-8DF7-8AA1AC5188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218520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CEA526-F5B6-4A1B-A580-E16CE0C024D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8/31/2023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9559AB-126C-4D39-8454-6C8B787F1D0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221055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CEA526-F5B6-4A1B-A580-E16CE0C024D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8/31/2023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9559AB-126C-4D39-8454-6C8B787F1D0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325044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CEA526-F5B6-4A1B-A580-E16CE0C024D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8/31/2023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9559AB-126C-4D39-8454-6C8B787F1D0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742688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1_Section header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3"/>
          <p:cNvSpPr txBox="1">
            <a:spLocks noGrp="1"/>
          </p:cNvSpPr>
          <p:nvPr>
            <p:ph type="ctrTitle"/>
          </p:nvPr>
        </p:nvSpPr>
        <p:spPr>
          <a:xfrm>
            <a:off x="5343768" y="2593791"/>
            <a:ext cx="6047600" cy="1097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6000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  <p:sp>
        <p:nvSpPr>
          <p:cNvPr id="13" name="Google Shape;13;p3"/>
          <p:cNvSpPr txBox="1">
            <a:spLocks noGrp="1"/>
          </p:cNvSpPr>
          <p:nvPr>
            <p:ph type="subTitle" idx="1"/>
          </p:nvPr>
        </p:nvSpPr>
        <p:spPr>
          <a:xfrm>
            <a:off x="7494735" y="3493817"/>
            <a:ext cx="3896400" cy="770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14" name="Google Shape;14;p3"/>
          <p:cNvSpPr txBox="1">
            <a:spLocks noGrp="1"/>
          </p:cNvSpPr>
          <p:nvPr>
            <p:ph type="title" idx="2" hasCustomPrompt="1"/>
          </p:nvPr>
        </p:nvSpPr>
        <p:spPr>
          <a:xfrm>
            <a:off x="3460096" y="2791033"/>
            <a:ext cx="1404000" cy="7704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5500"/>
              <a:buNone/>
              <a:defRPr sz="72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5500"/>
              <a:buFont typeface="Fira Sans Extra Condensed Medium"/>
              <a:buNone/>
              <a:defRPr sz="5500">
                <a:solidFill>
                  <a:schemeClr val="lt2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5500"/>
              <a:buFont typeface="Fira Sans Extra Condensed Medium"/>
              <a:buNone/>
              <a:defRPr sz="5500">
                <a:solidFill>
                  <a:schemeClr val="lt2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5500"/>
              <a:buFont typeface="Fira Sans Extra Condensed Medium"/>
              <a:buNone/>
              <a:defRPr sz="5500">
                <a:solidFill>
                  <a:schemeClr val="lt2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5500"/>
              <a:buFont typeface="Fira Sans Extra Condensed Medium"/>
              <a:buNone/>
              <a:defRPr sz="5500">
                <a:solidFill>
                  <a:schemeClr val="lt2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5500"/>
              <a:buFont typeface="Fira Sans Extra Condensed Medium"/>
              <a:buNone/>
              <a:defRPr sz="5500">
                <a:solidFill>
                  <a:schemeClr val="lt2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5500"/>
              <a:buFont typeface="Fira Sans Extra Condensed Medium"/>
              <a:buNone/>
              <a:defRPr sz="5500">
                <a:solidFill>
                  <a:schemeClr val="lt2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5500"/>
              <a:buFont typeface="Fira Sans Extra Condensed Medium"/>
              <a:buNone/>
              <a:defRPr sz="5500">
                <a:solidFill>
                  <a:schemeClr val="lt2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5500"/>
              <a:buFont typeface="Fira Sans Extra Condensed Medium"/>
              <a:buNone/>
              <a:defRPr sz="5500">
                <a:solidFill>
                  <a:schemeClr val="lt2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</p:spTree>
    <p:extLst>
      <p:ext uri="{BB962C8B-B14F-4D97-AF65-F5344CB8AC3E}">
        <p14:creationId xmlns:p14="http://schemas.microsoft.com/office/powerpoint/2010/main" val="292467482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Header 5">
  <p:cSld name="Header 5"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19"/>
          <p:cNvSpPr txBox="1">
            <a:spLocks noGrp="1"/>
          </p:cNvSpPr>
          <p:nvPr>
            <p:ph type="ctrTitle"/>
          </p:nvPr>
        </p:nvSpPr>
        <p:spPr>
          <a:xfrm flipH="1">
            <a:off x="3635801" y="3862985"/>
            <a:ext cx="4920400" cy="604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6000"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106" name="Google Shape;106;p19"/>
          <p:cNvSpPr txBox="1">
            <a:spLocks noGrp="1"/>
          </p:cNvSpPr>
          <p:nvPr>
            <p:ph type="subTitle" idx="1"/>
          </p:nvPr>
        </p:nvSpPr>
        <p:spPr>
          <a:xfrm flipH="1">
            <a:off x="4389401" y="4651147"/>
            <a:ext cx="3413200" cy="770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107" name="Google Shape;107;p19"/>
          <p:cNvSpPr txBox="1">
            <a:spLocks noGrp="1"/>
          </p:cNvSpPr>
          <p:nvPr>
            <p:ph type="title" idx="2" hasCustomPrompt="1"/>
          </p:nvPr>
        </p:nvSpPr>
        <p:spPr>
          <a:xfrm flipH="1">
            <a:off x="4602201" y="1801795"/>
            <a:ext cx="2987600" cy="7704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500"/>
              <a:buNone/>
              <a:defRPr sz="72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5500"/>
              <a:buFont typeface="Fira Sans Extra Condensed Medium"/>
              <a:buNone/>
              <a:defRPr sz="55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5500"/>
              <a:buFont typeface="Fira Sans Extra Condensed Medium"/>
              <a:buNone/>
              <a:defRPr sz="55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5500"/>
              <a:buFont typeface="Fira Sans Extra Condensed Medium"/>
              <a:buNone/>
              <a:defRPr sz="55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5500"/>
              <a:buFont typeface="Fira Sans Extra Condensed Medium"/>
              <a:buNone/>
              <a:defRPr sz="55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5500"/>
              <a:buFont typeface="Fira Sans Extra Condensed Medium"/>
              <a:buNone/>
              <a:defRPr sz="55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5500"/>
              <a:buFont typeface="Fira Sans Extra Condensed Medium"/>
              <a:buNone/>
              <a:defRPr sz="55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5500"/>
              <a:buFont typeface="Fira Sans Extra Condensed Medium"/>
              <a:buNone/>
              <a:defRPr sz="55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5500"/>
              <a:buFont typeface="Fira Sans Extra Condensed Medium"/>
              <a:buNone/>
              <a:defRPr sz="55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</p:spTree>
    <p:extLst>
      <p:ext uri="{BB962C8B-B14F-4D97-AF65-F5344CB8AC3E}">
        <p14:creationId xmlns:p14="http://schemas.microsoft.com/office/powerpoint/2010/main" val="137376194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="" xmlns:a16="http://schemas.microsoft.com/office/drawing/2014/main" id="{61203219-0ED5-4CAD-8F16-4E3B3502CB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D27D59-6977-44DD-8E4E-5EC5FBCC1A34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8/31/2023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="" xmlns:a16="http://schemas.microsoft.com/office/drawing/2014/main" id="{D9A89BAB-B41F-4760-996E-A658ABD611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D385E896-6A31-4981-B626-05CE0AE3B7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C20B1D-C678-4C69-9E65-5611E138EDC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2327922"/>
      </p:ext>
    </p:extLst>
  </p:cSld>
  <p:clrMapOvr>
    <a:masterClrMapping/>
  </p:clrMapOvr>
  <p:transition spd="slow">
    <p:fade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封面/目录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 descr="F:\0PPT素材\背景及图片\白麻子.jpg"/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23478"/>
          <a:stretch/>
        </p:blipFill>
        <p:spPr bwMode="auto">
          <a:xfrm>
            <a:off x="2" y="2"/>
            <a:ext cx="12191999" cy="6857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2965998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122363"/>
            <a:ext cx="103632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CEA526-F5B6-4A1B-A580-E16CE0C024D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8/31/2023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9559AB-126C-4D39-8454-6C8B787F1D0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812059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CEA526-F5B6-4A1B-A580-E16CE0C024D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8/31/2023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9559AB-126C-4D39-8454-6C8B787F1D0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128817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CEA526-F5B6-4A1B-A580-E16CE0C024D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8/31/2023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9559AB-126C-4D39-8454-6C8B787F1D0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38432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CBCAEF-3ECB-4DF3-A055-C4BD406EDDAF}" type="datetimeFigureOut">
              <a:rPr lang="en-US" smtClean="0"/>
              <a:t>8/31/2023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D627AB-6783-4097-8DF7-8AA1AC5188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267248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CEA526-F5B6-4A1B-A580-E16CE0C024D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8/31/2023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9559AB-126C-4D39-8454-6C8B787F1D0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091251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CEA526-F5B6-4A1B-A580-E16CE0C024D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8/31/2023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9559AB-126C-4D39-8454-6C8B787F1D0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327294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CEA526-F5B6-4A1B-A580-E16CE0C024D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8/31/2023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9559AB-126C-4D39-8454-6C8B787F1D0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912777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CEA526-F5B6-4A1B-A580-E16CE0C024D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8/31/2023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9559AB-126C-4D39-8454-6C8B787F1D0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7175150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CEA526-F5B6-4A1B-A580-E16CE0C024D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8/31/2023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9559AB-126C-4D39-8454-6C8B787F1D0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1407203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CEA526-F5B6-4A1B-A580-E16CE0C024D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8/31/2023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9559AB-126C-4D39-8454-6C8B787F1D0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8818993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CEA526-F5B6-4A1B-A580-E16CE0C024D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8/31/2023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9559AB-126C-4D39-8454-6C8B787F1D0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2084250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CEA526-F5B6-4A1B-A580-E16CE0C024D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8/31/2023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9559AB-126C-4D39-8454-6C8B787F1D0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6436529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1_Section header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3"/>
          <p:cNvSpPr txBox="1">
            <a:spLocks noGrp="1"/>
          </p:cNvSpPr>
          <p:nvPr>
            <p:ph type="ctrTitle"/>
          </p:nvPr>
        </p:nvSpPr>
        <p:spPr>
          <a:xfrm>
            <a:off x="5343768" y="2593791"/>
            <a:ext cx="6047600" cy="1097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6000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  <p:sp>
        <p:nvSpPr>
          <p:cNvPr id="13" name="Google Shape;13;p3"/>
          <p:cNvSpPr txBox="1">
            <a:spLocks noGrp="1"/>
          </p:cNvSpPr>
          <p:nvPr>
            <p:ph type="subTitle" idx="1"/>
          </p:nvPr>
        </p:nvSpPr>
        <p:spPr>
          <a:xfrm>
            <a:off x="7494735" y="3493817"/>
            <a:ext cx="3896400" cy="770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14" name="Google Shape;14;p3"/>
          <p:cNvSpPr txBox="1">
            <a:spLocks noGrp="1"/>
          </p:cNvSpPr>
          <p:nvPr>
            <p:ph type="title" idx="2" hasCustomPrompt="1"/>
          </p:nvPr>
        </p:nvSpPr>
        <p:spPr>
          <a:xfrm>
            <a:off x="3460096" y="2791033"/>
            <a:ext cx="1404000" cy="7704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5500"/>
              <a:buNone/>
              <a:defRPr sz="72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5500"/>
              <a:buFont typeface="Fira Sans Extra Condensed Medium"/>
              <a:buNone/>
              <a:defRPr sz="5500">
                <a:solidFill>
                  <a:schemeClr val="lt2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5500"/>
              <a:buFont typeface="Fira Sans Extra Condensed Medium"/>
              <a:buNone/>
              <a:defRPr sz="5500">
                <a:solidFill>
                  <a:schemeClr val="lt2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5500"/>
              <a:buFont typeface="Fira Sans Extra Condensed Medium"/>
              <a:buNone/>
              <a:defRPr sz="5500">
                <a:solidFill>
                  <a:schemeClr val="lt2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5500"/>
              <a:buFont typeface="Fira Sans Extra Condensed Medium"/>
              <a:buNone/>
              <a:defRPr sz="5500">
                <a:solidFill>
                  <a:schemeClr val="lt2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5500"/>
              <a:buFont typeface="Fira Sans Extra Condensed Medium"/>
              <a:buNone/>
              <a:defRPr sz="5500">
                <a:solidFill>
                  <a:schemeClr val="lt2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5500"/>
              <a:buFont typeface="Fira Sans Extra Condensed Medium"/>
              <a:buNone/>
              <a:defRPr sz="5500">
                <a:solidFill>
                  <a:schemeClr val="lt2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5500"/>
              <a:buFont typeface="Fira Sans Extra Condensed Medium"/>
              <a:buNone/>
              <a:defRPr sz="5500">
                <a:solidFill>
                  <a:schemeClr val="lt2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5500"/>
              <a:buFont typeface="Fira Sans Extra Condensed Medium"/>
              <a:buNone/>
              <a:defRPr sz="5500">
                <a:solidFill>
                  <a:schemeClr val="lt2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</p:spTree>
    <p:extLst>
      <p:ext uri="{BB962C8B-B14F-4D97-AF65-F5344CB8AC3E}">
        <p14:creationId xmlns:p14="http://schemas.microsoft.com/office/powerpoint/2010/main" val="1632754540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Header 5">
  <p:cSld name="Header 5"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19"/>
          <p:cNvSpPr txBox="1">
            <a:spLocks noGrp="1"/>
          </p:cNvSpPr>
          <p:nvPr>
            <p:ph type="ctrTitle"/>
          </p:nvPr>
        </p:nvSpPr>
        <p:spPr>
          <a:xfrm flipH="1">
            <a:off x="3635801" y="3862985"/>
            <a:ext cx="4920400" cy="604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6000"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106" name="Google Shape;106;p19"/>
          <p:cNvSpPr txBox="1">
            <a:spLocks noGrp="1"/>
          </p:cNvSpPr>
          <p:nvPr>
            <p:ph type="subTitle" idx="1"/>
          </p:nvPr>
        </p:nvSpPr>
        <p:spPr>
          <a:xfrm flipH="1">
            <a:off x="4389401" y="4651147"/>
            <a:ext cx="3413200" cy="770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107" name="Google Shape;107;p19"/>
          <p:cNvSpPr txBox="1">
            <a:spLocks noGrp="1"/>
          </p:cNvSpPr>
          <p:nvPr>
            <p:ph type="title" idx="2" hasCustomPrompt="1"/>
          </p:nvPr>
        </p:nvSpPr>
        <p:spPr>
          <a:xfrm flipH="1">
            <a:off x="4602201" y="1801795"/>
            <a:ext cx="2987600" cy="7704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500"/>
              <a:buNone/>
              <a:defRPr sz="72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5500"/>
              <a:buFont typeface="Fira Sans Extra Condensed Medium"/>
              <a:buNone/>
              <a:defRPr sz="55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5500"/>
              <a:buFont typeface="Fira Sans Extra Condensed Medium"/>
              <a:buNone/>
              <a:defRPr sz="55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5500"/>
              <a:buFont typeface="Fira Sans Extra Condensed Medium"/>
              <a:buNone/>
              <a:defRPr sz="55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5500"/>
              <a:buFont typeface="Fira Sans Extra Condensed Medium"/>
              <a:buNone/>
              <a:defRPr sz="55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5500"/>
              <a:buFont typeface="Fira Sans Extra Condensed Medium"/>
              <a:buNone/>
              <a:defRPr sz="55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5500"/>
              <a:buFont typeface="Fira Sans Extra Condensed Medium"/>
              <a:buNone/>
              <a:defRPr sz="55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5500"/>
              <a:buFont typeface="Fira Sans Extra Condensed Medium"/>
              <a:buNone/>
              <a:defRPr sz="55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5500"/>
              <a:buFont typeface="Fira Sans Extra Condensed Medium"/>
              <a:buNone/>
              <a:defRPr sz="55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</p:spTree>
    <p:extLst>
      <p:ext uri="{BB962C8B-B14F-4D97-AF65-F5344CB8AC3E}">
        <p14:creationId xmlns:p14="http://schemas.microsoft.com/office/powerpoint/2010/main" val="13076292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CBCAEF-3ECB-4DF3-A055-C4BD406EDDAF}" type="datetimeFigureOut">
              <a:rPr lang="en-US" smtClean="0"/>
              <a:t>8/31/2023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D627AB-6783-4097-8DF7-8AA1AC5188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8314300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="" xmlns:a16="http://schemas.microsoft.com/office/drawing/2014/main" id="{61203219-0ED5-4CAD-8F16-4E3B3502CB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D27D59-6977-44DD-8E4E-5EC5FBCC1A34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8/31/2023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="" xmlns:a16="http://schemas.microsoft.com/office/drawing/2014/main" id="{D9A89BAB-B41F-4760-996E-A658ABD611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D385E896-6A31-4981-B626-05CE0AE3B7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C20B1D-C678-4C69-9E65-5611E138EDC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4304901"/>
      </p:ext>
    </p:extLst>
  </p:cSld>
  <p:clrMapOvr>
    <a:masterClrMapping/>
  </p:clrMapOvr>
  <p:transition spd="slow">
    <p:fade/>
  </p:transition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封面/目录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 descr="F:\0PPT素材\背景及图片\白麻子.jpg"/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23478"/>
          <a:stretch/>
        </p:blipFill>
        <p:spPr bwMode="auto">
          <a:xfrm>
            <a:off x="2" y="2"/>
            <a:ext cx="12191999" cy="6857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08786720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122363"/>
            <a:ext cx="103632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CEA526-F5B6-4A1B-A580-E16CE0C024D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8/31/2023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9559AB-126C-4D39-8454-6C8B787F1D0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3833915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CEA526-F5B6-4A1B-A580-E16CE0C024D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8/31/2023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9559AB-126C-4D39-8454-6C8B787F1D0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1555597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CEA526-F5B6-4A1B-A580-E16CE0C024D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8/31/2023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9559AB-126C-4D39-8454-6C8B787F1D0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3311530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CEA526-F5B6-4A1B-A580-E16CE0C024D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8/31/2023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9559AB-126C-4D39-8454-6C8B787F1D0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7688058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CEA526-F5B6-4A1B-A580-E16CE0C024D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8/31/2023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9559AB-126C-4D39-8454-6C8B787F1D0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0821598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CEA526-F5B6-4A1B-A580-E16CE0C024D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8/31/2023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9559AB-126C-4D39-8454-6C8B787F1D0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9068421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CEA526-F5B6-4A1B-A580-E16CE0C024D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8/31/2023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9559AB-126C-4D39-8454-6C8B787F1D0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5375415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CEA526-F5B6-4A1B-A580-E16CE0C024D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8/31/2023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9559AB-126C-4D39-8454-6C8B787F1D0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27905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CBCAEF-3ECB-4DF3-A055-C4BD406EDDAF}" type="datetimeFigureOut">
              <a:rPr lang="en-US" smtClean="0"/>
              <a:t>8/31/2023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D627AB-6783-4097-8DF7-8AA1AC5188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2973074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CEA526-F5B6-4A1B-A580-E16CE0C024D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8/31/2023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9559AB-126C-4D39-8454-6C8B787F1D0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6507500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CEA526-F5B6-4A1B-A580-E16CE0C024D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8/31/2023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9559AB-126C-4D39-8454-6C8B787F1D0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7721061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CEA526-F5B6-4A1B-A580-E16CE0C024D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8/31/2023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9559AB-126C-4D39-8454-6C8B787F1D0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4254429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1_Section header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3"/>
          <p:cNvSpPr txBox="1">
            <a:spLocks noGrp="1"/>
          </p:cNvSpPr>
          <p:nvPr>
            <p:ph type="ctrTitle"/>
          </p:nvPr>
        </p:nvSpPr>
        <p:spPr>
          <a:xfrm>
            <a:off x="5343768" y="2593791"/>
            <a:ext cx="6047600" cy="1097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6000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  <p:sp>
        <p:nvSpPr>
          <p:cNvPr id="13" name="Google Shape;13;p3"/>
          <p:cNvSpPr txBox="1">
            <a:spLocks noGrp="1"/>
          </p:cNvSpPr>
          <p:nvPr>
            <p:ph type="subTitle" idx="1"/>
          </p:nvPr>
        </p:nvSpPr>
        <p:spPr>
          <a:xfrm>
            <a:off x="7494735" y="3493817"/>
            <a:ext cx="3896400" cy="770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14" name="Google Shape;14;p3"/>
          <p:cNvSpPr txBox="1">
            <a:spLocks noGrp="1"/>
          </p:cNvSpPr>
          <p:nvPr>
            <p:ph type="title" idx="2" hasCustomPrompt="1"/>
          </p:nvPr>
        </p:nvSpPr>
        <p:spPr>
          <a:xfrm>
            <a:off x="3460096" y="2791033"/>
            <a:ext cx="1404000" cy="7704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5500"/>
              <a:buNone/>
              <a:defRPr sz="72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5500"/>
              <a:buFont typeface="Fira Sans Extra Condensed Medium"/>
              <a:buNone/>
              <a:defRPr sz="5500">
                <a:solidFill>
                  <a:schemeClr val="lt2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5500"/>
              <a:buFont typeface="Fira Sans Extra Condensed Medium"/>
              <a:buNone/>
              <a:defRPr sz="5500">
                <a:solidFill>
                  <a:schemeClr val="lt2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5500"/>
              <a:buFont typeface="Fira Sans Extra Condensed Medium"/>
              <a:buNone/>
              <a:defRPr sz="5500">
                <a:solidFill>
                  <a:schemeClr val="lt2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5500"/>
              <a:buFont typeface="Fira Sans Extra Condensed Medium"/>
              <a:buNone/>
              <a:defRPr sz="5500">
                <a:solidFill>
                  <a:schemeClr val="lt2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5500"/>
              <a:buFont typeface="Fira Sans Extra Condensed Medium"/>
              <a:buNone/>
              <a:defRPr sz="5500">
                <a:solidFill>
                  <a:schemeClr val="lt2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5500"/>
              <a:buFont typeface="Fira Sans Extra Condensed Medium"/>
              <a:buNone/>
              <a:defRPr sz="5500">
                <a:solidFill>
                  <a:schemeClr val="lt2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5500"/>
              <a:buFont typeface="Fira Sans Extra Condensed Medium"/>
              <a:buNone/>
              <a:defRPr sz="5500">
                <a:solidFill>
                  <a:schemeClr val="lt2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5500"/>
              <a:buFont typeface="Fira Sans Extra Condensed Medium"/>
              <a:buNone/>
              <a:defRPr sz="5500">
                <a:solidFill>
                  <a:schemeClr val="lt2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</p:spTree>
    <p:extLst>
      <p:ext uri="{BB962C8B-B14F-4D97-AF65-F5344CB8AC3E}">
        <p14:creationId xmlns:p14="http://schemas.microsoft.com/office/powerpoint/2010/main" val="1981788797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Header 5">
  <p:cSld name="Header 5"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19"/>
          <p:cNvSpPr txBox="1">
            <a:spLocks noGrp="1"/>
          </p:cNvSpPr>
          <p:nvPr>
            <p:ph type="ctrTitle"/>
          </p:nvPr>
        </p:nvSpPr>
        <p:spPr>
          <a:xfrm flipH="1">
            <a:off x="3635801" y="3862985"/>
            <a:ext cx="4920400" cy="604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6000"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106" name="Google Shape;106;p19"/>
          <p:cNvSpPr txBox="1">
            <a:spLocks noGrp="1"/>
          </p:cNvSpPr>
          <p:nvPr>
            <p:ph type="subTitle" idx="1"/>
          </p:nvPr>
        </p:nvSpPr>
        <p:spPr>
          <a:xfrm flipH="1">
            <a:off x="4389401" y="4651147"/>
            <a:ext cx="3413200" cy="770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107" name="Google Shape;107;p19"/>
          <p:cNvSpPr txBox="1">
            <a:spLocks noGrp="1"/>
          </p:cNvSpPr>
          <p:nvPr>
            <p:ph type="title" idx="2" hasCustomPrompt="1"/>
          </p:nvPr>
        </p:nvSpPr>
        <p:spPr>
          <a:xfrm flipH="1">
            <a:off x="4602201" y="1801795"/>
            <a:ext cx="2987600" cy="7704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500"/>
              <a:buNone/>
              <a:defRPr sz="72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5500"/>
              <a:buFont typeface="Fira Sans Extra Condensed Medium"/>
              <a:buNone/>
              <a:defRPr sz="55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5500"/>
              <a:buFont typeface="Fira Sans Extra Condensed Medium"/>
              <a:buNone/>
              <a:defRPr sz="55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5500"/>
              <a:buFont typeface="Fira Sans Extra Condensed Medium"/>
              <a:buNone/>
              <a:defRPr sz="55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5500"/>
              <a:buFont typeface="Fira Sans Extra Condensed Medium"/>
              <a:buNone/>
              <a:defRPr sz="55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5500"/>
              <a:buFont typeface="Fira Sans Extra Condensed Medium"/>
              <a:buNone/>
              <a:defRPr sz="55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5500"/>
              <a:buFont typeface="Fira Sans Extra Condensed Medium"/>
              <a:buNone/>
              <a:defRPr sz="55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5500"/>
              <a:buFont typeface="Fira Sans Extra Condensed Medium"/>
              <a:buNone/>
              <a:defRPr sz="55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5500"/>
              <a:buFont typeface="Fira Sans Extra Condensed Medium"/>
              <a:buNone/>
              <a:defRPr sz="55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</p:spTree>
    <p:extLst>
      <p:ext uri="{BB962C8B-B14F-4D97-AF65-F5344CB8AC3E}">
        <p14:creationId xmlns:p14="http://schemas.microsoft.com/office/powerpoint/2010/main" val="3965442424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="" xmlns:a16="http://schemas.microsoft.com/office/drawing/2014/main" id="{61203219-0ED5-4CAD-8F16-4E3B3502CB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D27D59-6977-44DD-8E4E-5EC5FBCC1A34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8/31/2023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="" xmlns:a16="http://schemas.microsoft.com/office/drawing/2014/main" id="{D9A89BAB-B41F-4760-996E-A658ABD611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D385E896-6A31-4981-B626-05CE0AE3B7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C20B1D-C678-4C69-9E65-5611E138EDC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486227"/>
      </p:ext>
    </p:extLst>
  </p:cSld>
  <p:clrMapOvr>
    <a:masterClrMapping/>
  </p:clrMapOvr>
  <p:transition spd="slow">
    <p:fade/>
  </p:transition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封面/目录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 descr="F:\0PPT素材\背景及图片\白麻子.jpg"/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23478"/>
          <a:stretch/>
        </p:blipFill>
        <p:spPr bwMode="auto">
          <a:xfrm>
            <a:off x="2" y="2"/>
            <a:ext cx="12191999" cy="6857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459832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CBCAEF-3ECB-4DF3-A055-C4BD406EDDAF}" type="datetimeFigureOut">
              <a:rPr lang="en-US" smtClean="0"/>
              <a:t>8/31/2023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D627AB-6783-4097-8DF7-8AA1AC5188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73608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CBCAEF-3ECB-4DF3-A055-C4BD406EDDAF}" type="datetimeFigureOut">
              <a:rPr lang="en-US" smtClean="0"/>
              <a:t>8/31/2023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D627AB-6783-4097-8DF7-8AA1AC5188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03326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CBCAEF-3ECB-4DF3-A055-C4BD406EDDAF}" type="datetimeFigureOut">
              <a:rPr lang="en-US" smtClean="0"/>
              <a:t>8/31/2023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D627AB-6783-4097-8DF7-8AA1AC5188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22755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CBCAEF-3ECB-4DF3-A055-C4BD406EDDAF}" type="datetimeFigureOut">
              <a:rPr lang="en-US" smtClean="0"/>
              <a:t>8/31/2023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D627AB-6783-4097-8DF7-8AA1AC5188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70342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6" Type="http://schemas.openxmlformats.org/officeDocument/2006/relationships/theme" Target="../theme/theme2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4.xml"/><Relationship Id="rId13" Type="http://schemas.openxmlformats.org/officeDocument/2006/relationships/slideLayout" Target="../slideLayouts/slideLayout39.xml"/><Relationship Id="rId3" Type="http://schemas.openxmlformats.org/officeDocument/2006/relationships/slideLayout" Target="../slideLayouts/slideLayout29.xml"/><Relationship Id="rId7" Type="http://schemas.openxmlformats.org/officeDocument/2006/relationships/slideLayout" Target="../slideLayouts/slideLayout33.xml"/><Relationship Id="rId12" Type="http://schemas.openxmlformats.org/officeDocument/2006/relationships/slideLayout" Target="../slideLayouts/slideLayout38.xml"/><Relationship Id="rId2" Type="http://schemas.openxmlformats.org/officeDocument/2006/relationships/slideLayout" Target="../slideLayouts/slideLayout28.xml"/><Relationship Id="rId16" Type="http://schemas.openxmlformats.org/officeDocument/2006/relationships/theme" Target="../theme/theme3.xml"/><Relationship Id="rId1" Type="http://schemas.openxmlformats.org/officeDocument/2006/relationships/slideLayout" Target="../slideLayouts/slideLayout27.xml"/><Relationship Id="rId6" Type="http://schemas.openxmlformats.org/officeDocument/2006/relationships/slideLayout" Target="../slideLayouts/slideLayout32.xml"/><Relationship Id="rId11" Type="http://schemas.openxmlformats.org/officeDocument/2006/relationships/slideLayout" Target="../slideLayouts/slideLayout37.xml"/><Relationship Id="rId5" Type="http://schemas.openxmlformats.org/officeDocument/2006/relationships/slideLayout" Target="../slideLayouts/slideLayout31.xml"/><Relationship Id="rId15" Type="http://schemas.openxmlformats.org/officeDocument/2006/relationships/slideLayout" Target="../slideLayouts/slideLayout41.xml"/><Relationship Id="rId10" Type="http://schemas.openxmlformats.org/officeDocument/2006/relationships/slideLayout" Target="../slideLayouts/slideLayout36.xml"/><Relationship Id="rId4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5.xml"/><Relationship Id="rId14" Type="http://schemas.openxmlformats.org/officeDocument/2006/relationships/slideLayout" Target="../slideLayouts/slideLayout40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9.xml"/><Relationship Id="rId13" Type="http://schemas.openxmlformats.org/officeDocument/2006/relationships/slideLayout" Target="../slideLayouts/slideLayout54.xml"/><Relationship Id="rId3" Type="http://schemas.openxmlformats.org/officeDocument/2006/relationships/slideLayout" Target="../slideLayouts/slideLayout44.xml"/><Relationship Id="rId7" Type="http://schemas.openxmlformats.org/officeDocument/2006/relationships/slideLayout" Target="../slideLayouts/slideLayout48.xml"/><Relationship Id="rId12" Type="http://schemas.openxmlformats.org/officeDocument/2006/relationships/slideLayout" Target="../slideLayouts/slideLayout53.xml"/><Relationship Id="rId2" Type="http://schemas.openxmlformats.org/officeDocument/2006/relationships/slideLayout" Target="../slideLayouts/slideLayout43.xml"/><Relationship Id="rId16" Type="http://schemas.openxmlformats.org/officeDocument/2006/relationships/theme" Target="../theme/theme4.xml"/><Relationship Id="rId1" Type="http://schemas.openxmlformats.org/officeDocument/2006/relationships/slideLayout" Target="../slideLayouts/slideLayout42.xml"/><Relationship Id="rId6" Type="http://schemas.openxmlformats.org/officeDocument/2006/relationships/slideLayout" Target="../slideLayouts/slideLayout47.xml"/><Relationship Id="rId11" Type="http://schemas.openxmlformats.org/officeDocument/2006/relationships/slideLayout" Target="../slideLayouts/slideLayout52.xml"/><Relationship Id="rId5" Type="http://schemas.openxmlformats.org/officeDocument/2006/relationships/slideLayout" Target="../slideLayouts/slideLayout46.xml"/><Relationship Id="rId15" Type="http://schemas.openxmlformats.org/officeDocument/2006/relationships/slideLayout" Target="../slideLayouts/slideLayout56.xml"/><Relationship Id="rId10" Type="http://schemas.openxmlformats.org/officeDocument/2006/relationships/slideLayout" Target="../slideLayouts/slideLayout51.xml"/><Relationship Id="rId4" Type="http://schemas.openxmlformats.org/officeDocument/2006/relationships/slideLayout" Target="../slideLayouts/slideLayout45.xml"/><Relationship Id="rId9" Type="http://schemas.openxmlformats.org/officeDocument/2006/relationships/slideLayout" Target="../slideLayouts/slideLayout50.xml"/><Relationship Id="rId14" Type="http://schemas.openxmlformats.org/officeDocument/2006/relationships/slideLayout" Target="../slideLayouts/slideLayout5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CBCAEF-3ECB-4DF3-A055-C4BD406EDDAF}" type="datetimeFigureOut">
              <a:rPr lang="en-US" smtClean="0"/>
              <a:t>8/31/2023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D627AB-6783-4097-8DF7-8AA1AC5188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8652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fld id="{E9CEA526-F5B6-4A1B-A580-E16CE0C024D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457200"/>
              <a:t>8/31/2023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fld id="{CC9559AB-126C-4D39-8454-6C8B787F1D0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4572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11360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fld id="{E9CEA526-F5B6-4A1B-A580-E16CE0C024D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457200"/>
              <a:t>8/31/2023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fld id="{CC9559AB-126C-4D39-8454-6C8B787F1D0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4572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11073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  <p:sldLayoutId id="2147483678" r:id="rId2"/>
    <p:sldLayoutId id="2147483679" r:id="rId3"/>
    <p:sldLayoutId id="2147483680" r:id="rId4"/>
    <p:sldLayoutId id="2147483681" r:id="rId5"/>
    <p:sldLayoutId id="2147483682" r:id="rId6"/>
    <p:sldLayoutId id="2147483683" r:id="rId7"/>
    <p:sldLayoutId id="2147483684" r:id="rId8"/>
    <p:sldLayoutId id="2147483685" r:id="rId9"/>
    <p:sldLayoutId id="2147483686" r:id="rId10"/>
    <p:sldLayoutId id="2147483687" r:id="rId11"/>
    <p:sldLayoutId id="2147483688" r:id="rId12"/>
    <p:sldLayoutId id="2147483689" r:id="rId13"/>
    <p:sldLayoutId id="2147483690" r:id="rId14"/>
    <p:sldLayoutId id="2147483691" r:id="rId1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fld id="{E9CEA526-F5B6-4A1B-A580-E16CE0C024D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457200"/>
              <a:t>8/31/2023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fld id="{CC9559AB-126C-4D39-8454-6C8B787F1D0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4572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74475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3" r:id="rId1"/>
    <p:sldLayoutId id="2147483694" r:id="rId2"/>
    <p:sldLayoutId id="2147483695" r:id="rId3"/>
    <p:sldLayoutId id="2147483696" r:id="rId4"/>
    <p:sldLayoutId id="2147483697" r:id="rId5"/>
    <p:sldLayoutId id="2147483698" r:id="rId6"/>
    <p:sldLayoutId id="2147483699" r:id="rId7"/>
    <p:sldLayoutId id="2147483700" r:id="rId8"/>
    <p:sldLayoutId id="2147483701" r:id="rId9"/>
    <p:sldLayoutId id="2147483702" r:id="rId10"/>
    <p:sldLayoutId id="2147483703" r:id="rId11"/>
    <p:sldLayoutId id="2147483704" r:id="rId12"/>
    <p:sldLayoutId id="2147483705" r:id="rId13"/>
    <p:sldLayoutId id="2147483706" r:id="rId14"/>
    <p:sldLayoutId id="2147483707" r:id="rId1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7.xml"/><Relationship Id="rId6" Type="http://schemas.openxmlformats.org/officeDocument/2006/relationships/slide" Target="slide8.xml"/><Relationship Id="rId5" Type="http://schemas.openxmlformats.org/officeDocument/2006/relationships/image" Target="../media/image24.png"/><Relationship Id="rId4" Type="http://schemas.openxmlformats.org/officeDocument/2006/relationships/image" Target="../media/image25.jp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audio" Target="../media/audio2.wav"/><Relationship Id="rId7" Type="http://schemas.microsoft.com/office/2007/relationships/hdphoto" Target="../media/hdphoto5.wdp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42.xml"/><Relationship Id="rId6" Type="http://schemas.openxmlformats.org/officeDocument/2006/relationships/image" Target="../media/image27.png"/><Relationship Id="rId5" Type="http://schemas.openxmlformats.org/officeDocument/2006/relationships/image" Target="../media/image26.jpg"/><Relationship Id="rId10" Type="http://schemas.openxmlformats.org/officeDocument/2006/relationships/slide" Target="slide8.xml"/><Relationship Id="rId4" Type="http://schemas.openxmlformats.org/officeDocument/2006/relationships/audio" Target="../media/audio3.wav"/><Relationship Id="rId9" Type="http://schemas.microsoft.com/office/2007/relationships/hdphoto" Target="../media/hdphoto6.wdp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7" Type="http://schemas.openxmlformats.org/officeDocument/2006/relationships/image" Target="../media/image30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8.xml"/><Relationship Id="rId6" Type="http://schemas.openxmlformats.org/officeDocument/2006/relationships/image" Target="../media/image29.png"/><Relationship Id="rId5" Type="http://schemas.microsoft.com/office/2007/relationships/hdphoto" Target="../media/hdphoto3.wdp"/><Relationship Id="rId4" Type="http://schemas.openxmlformats.org/officeDocument/2006/relationships/image" Target="../media/image1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microsoft.com/office/2007/relationships/hdphoto" Target="../media/hdphoto2.wdp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0.png"/><Relationship Id="rId2" Type="http://schemas.openxmlformats.org/officeDocument/2006/relationships/tags" Target="../tags/tag3.xml"/><Relationship Id="rId1" Type="http://schemas.openxmlformats.org/officeDocument/2006/relationships/tags" Target="../tags/tag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jpg"/><Relationship Id="rId9" Type="http://schemas.microsoft.com/office/2007/relationships/hdphoto" Target="../media/hdphoto2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1.png"/><Relationship Id="rId2" Type="http://schemas.openxmlformats.org/officeDocument/2006/relationships/tags" Target="../tags/tag5.xml"/><Relationship Id="rId1" Type="http://schemas.openxmlformats.org/officeDocument/2006/relationships/tags" Target="../tags/tag4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jp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2.png"/><Relationship Id="rId2" Type="http://schemas.openxmlformats.org/officeDocument/2006/relationships/tags" Target="../tags/tag7.xml"/><Relationship Id="rId1" Type="http://schemas.openxmlformats.org/officeDocument/2006/relationships/tags" Target="../tags/tag6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jpg"/><Relationship Id="rId9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microsoft.com/office/2007/relationships/hdphoto" Target="../media/hdphoto3.wdp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gif"/><Relationship Id="rId3" Type="http://schemas.openxmlformats.org/officeDocument/2006/relationships/slideLayout" Target="../slideLayouts/slideLayout13.xml"/><Relationship Id="rId7" Type="http://schemas.openxmlformats.org/officeDocument/2006/relationships/image" Target="../media/image18.png"/><Relationship Id="rId12" Type="http://schemas.microsoft.com/office/2007/relationships/hdphoto" Target="../media/hdphoto4.wdp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6" Type="http://schemas.openxmlformats.org/officeDocument/2006/relationships/slide" Target="slide11.xml"/><Relationship Id="rId11" Type="http://schemas.openxmlformats.org/officeDocument/2006/relationships/image" Target="../media/image22.png"/><Relationship Id="rId5" Type="http://schemas.openxmlformats.org/officeDocument/2006/relationships/slide" Target="slide10.xml"/><Relationship Id="rId10" Type="http://schemas.openxmlformats.org/officeDocument/2006/relationships/image" Target="../media/image21.png"/><Relationship Id="rId4" Type="http://schemas.openxmlformats.org/officeDocument/2006/relationships/slide" Target="slide9.xml"/><Relationship Id="rId9" Type="http://schemas.openxmlformats.org/officeDocument/2006/relationships/image" Target="../media/image2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7.xml"/><Relationship Id="rId6" Type="http://schemas.openxmlformats.org/officeDocument/2006/relationships/slide" Target="slide8.xml"/><Relationship Id="rId5" Type="http://schemas.openxmlformats.org/officeDocument/2006/relationships/image" Target="../media/image24.png"/><Relationship Id="rId4" Type="http://schemas.openxmlformats.org/officeDocument/2006/relationships/image" Target="../media/image23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FF0000"/>
                </a:solidFill>
              </a:rPr>
              <a:t>	TIN </a:t>
            </a:r>
            <a:r>
              <a:rPr lang="en-US" b="1" smtClean="0">
                <a:solidFill>
                  <a:srgbClr val="FF0000"/>
                </a:solidFill>
              </a:rPr>
              <a:t>HỌC 4 </a:t>
            </a:r>
            <a:r>
              <a:rPr lang="en-US" b="1" dirty="0" smtClean="0">
                <a:solidFill>
                  <a:srgbClr val="FF0000"/>
                </a:solidFill>
              </a:rPr>
              <a:t>– </a:t>
            </a:r>
            <a:r>
              <a:rPr lang="en-US" b="1" smtClean="0">
                <a:solidFill>
                  <a:srgbClr val="FF0000"/>
                </a:solidFill>
              </a:rPr>
              <a:t>TUẦN 4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197369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nip Diagonal Corner Rectangle 3"/>
          <p:cNvSpPr/>
          <p:nvPr/>
        </p:nvSpPr>
        <p:spPr>
          <a:xfrm>
            <a:off x="2516423" y="1394963"/>
            <a:ext cx="7842228" cy="960214"/>
          </a:xfrm>
          <a:prstGeom prst="snip2DiagRect">
            <a:avLst/>
          </a:prstGeom>
          <a:solidFill>
            <a:schemeClr val="bg1"/>
          </a:solidFill>
          <a:ln w="38100"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>
              <a:defRPr/>
            </a:pPr>
            <a:r>
              <a:rPr lang="en-US" sz="24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Câu</a:t>
            </a:r>
            <a:r>
              <a:rPr lang="en-US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4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24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Những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ích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lợi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việc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gõ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bàn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phím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đúng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cách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vi-VN" sz="24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1639786" y="2768910"/>
            <a:ext cx="4069977" cy="984184"/>
          </a:xfrm>
          <a:prstGeom prst="rect">
            <a:avLst/>
          </a:prstGeom>
          <a:solidFill>
            <a:schemeClr val="bg1"/>
          </a:solidFill>
          <a:ln w="28575"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 defTabSz="457200">
              <a:defRPr/>
            </a:pPr>
            <a:r>
              <a:rPr lang="en-US" sz="21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A. </a:t>
            </a:r>
            <a:r>
              <a:rPr lang="en-US" sz="2300" dirty="0" err="1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Không</a:t>
            </a:r>
            <a:r>
              <a:rPr lang="en-US" sz="2300" dirty="0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cần</a:t>
            </a:r>
            <a:r>
              <a:rPr lang="en-US" sz="23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nhìn</a:t>
            </a:r>
            <a:r>
              <a:rPr lang="en-US" sz="23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bàn</a:t>
            </a:r>
            <a:r>
              <a:rPr lang="en-US" sz="23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phím</a:t>
            </a:r>
            <a:r>
              <a:rPr lang="en-US" sz="23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mà</a:t>
            </a:r>
            <a:r>
              <a:rPr lang="en-US" sz="23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vẫn</a:t>
            </a:r>
            <a:r>
              <a:rPr lang="en-US" sz="23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gõ</a:t>
            </a:r>
            <a:r>
              <a:rPr lang="en-US" sz="23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nhanh</a:t>
            </a:r>
            <a:r>
              <a:rPr lang="en-US" sz="23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23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chính</a:t>
            </a:r>
            <a:r>
              <a:rPr lang="en-US" sz="23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xác</a:t>
            </a:r>
            <a:r>
              <a:rPr lang="en-US" sz="23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vi-VN" sz="2300" b="1" dirty="0">
              <a:solidFill>
                <a:srgbClr val="3333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2" name="Rectangle 41"/>
          <p:cNvSpPr/>
          <p:nvPr/>
        </p:nvSpPr>
        <p:spPr>
          <a:xfrm>
            <a:off x="6469038" y="2768910"/>
            <a:ext cx="4039737" cy="984184"/>
          </a:xfrm>
          <a:prstGeom prst="rect">
            <a:avLst/>
          </a:prstGeom>
          <a:solidFill>
            <a:schemeClr val="bg1"/>
          </a:solidFill>
          <a:ln w="28575"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 defTabSz="457200">
              <a:defRPr/>
            </a:pPr>
            <a:r>
              <a:rPr lang="en-US" sz="21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B. </a:t>
            </a:r>
            <a:r>
              <a:rPr lang="en-US" sz="23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Tiết</a:t>
            </a:r>
            <a:r>
              <a:rPr lang="en-US" sz="23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kiệm</a:t>
            </a:r>
            <a:r>
              <a:rPr lang="en-US" sz="23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công</a:t>
            </a:r>
            <a:r>
              <a:rPr lang="en-US" sz="23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sức</a:t>
            </a:r>
            <a:r>
              <a:rPr lang="en-US" sz="23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3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thời</a:t>
            </a:r>
            <a:r>
              <a:rPr lang="en-US" sz="23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gian</a:t>
            </a:r>
            <a:r>
              <a:rPr lang="en-US" sz="23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3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làm</a:t>
            </a:r>
            <a:r>
              <a:rPr lang="en-US" sz="23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việc</a:t>
            </a:r>
            <a:r>
              <a:rPr lang="en-US" sz="23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với</a:t>
            </a:r>
            <a:r>
              <a:rPr lang="en-US" sz="23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máy</a:t>
            </a:r>
            <a:r>
              <a:rPr lang="en-US" sz="23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tính</a:t>
            </a:r>
            <a:r>
              <a:rPr lang="en-US" sz="23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hiệu</a:t>
            </a:r>
            <a:r>
              <a:rPr lang="en-US" sz="23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quả</a:t>
            </a:r>
            <a:r>
              <a:rPr lang="en-US" sz="23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vi-VN" sz="2300" b="1" dirty="0">
              <a:solidFill>
                <a:srgbClr val="3333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3" name="Rectangle 42"/>
          <p:cNvSpPr/>
          <p:nvPr/>
        </p:nvSpPr>
        <p:spPr>
          <a:xfrm>
            <a:off x="1637732" y="4302140"/>
            <a:ext cx="4072032" cy="919941"/>
          </a:xfrm>
          <a:prstGeom prst="rect">
            <a:avLst/>
          </a:prstGeom>
          <a:solidFill>
            <a:schemeClr val="bg1"/>
          </a:solidFill>
          <a:ln w="28575"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 defTabSz="457200">
              <a:defRPr/>
            </a:pPr>
            <a:r>
              <a:rPr lang="en-US" sz="21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C. </a:t>
            </a:r>
            <a:r>
              <a:rPr lang="en-US" sz="23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Không</a:t>
            </a:r>
            <a:r>
              <a:rPr lang="en-US" sz="23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bị</a:t>
            </a:r>
            <a:r>
              <a:rPr lang="en-US" sz="23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đau</a:t>
            </a:r>
            <a:r>
              <a:rPr lang="en-US" sz="23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3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mỏi</a:t>
            </a:r>
            <a:r>
              <a:rPr lang="en-US" sz="23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ngón</a:t>
            </a:r>
            <a:r>
              <a:rPr lang="en-US" sz="23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tay</a:t>
            </a:r>
            <a:r>
              <a:rPr lang="en-US" sz="23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3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cổ</a:t>
            </a:r>
            <a:r>
              <a:rPr lang="en-US" sz="23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tay</a:t>
            </a:r>
            <a:r>
              <a:rPr lang="en-US" sz="23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vi-VN" sz="2300" b="1" dirty="0">
              <a:solidFill>
                <a:srgbClr val="3333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4" name="Rectangle 43"/>
          <p:cNvSpPr/>
          <p:nvPr/>
        </p:nvSpPr>
        <p:spPr>
          <a:xfrm>
            <a:off x="6469038" y="4309827"/>
            <a:ext cx="4039739" cy="910894"/>
          </a:xfrm>
          <a:prstGeom prst="rect">
            <a:avLst/>
          </a:prstGeom>
          <a:solidFill>
            <a:schemeClr val="bg1"/>
          </a:solidFill>
          <a:ln w="28575"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457200">
              <a:defRPr/>
            </a:pPr>
            <a:r>
              <a:rPr lang="en-US" sz="21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</a:t>
            </a:r>
            <a:r>
              <a:rPr lang="vi-VN" sz="21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3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Không</a:t>
            </a:r>
            <a:r>
              <a:rPr lang="en-US" sz="23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bị</a:t>
            </a:r>
            <a:r>
              <a:rPr lang="en-US" sz="23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mỏi</a:t>
            </a:r>
            <a:r>
              <a:rPr lang="en-US" sz="23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mắt</a:t>
            </a:r>
            <a:r>
              <a:rPr lang="en-US" sz="23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3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mỏi</a:t>
            </a:r>
            <a:r>
              <a:rPr lang="en-US" sz="23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cổ</a:t>
            </a:r>
            <a:r>
              <a:rPr lang="en-US" sz="2400" dirty="0"/>
              <a:t>.</a:t>
            </a:r>
            <a:endParaRPr lang="vi-VN" sz="21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9" name="Picture 48"/>
          <p:cNvPicPr>
            <a:picLocks noChangeAspect="1"/>
          </p:cNvPicPr>
          <p:nvPr/>
        </p:nvPicPr>
        <p:blipFill>
          <a:blip r:embed="rId5">
            <a:duotone>
              <a:prstClr val="black"/>
              <a:srgbClr val="FF0000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21094" y="4756897"/>
            <a:ext cx="603557" cy="482845"/>
          </a:xfrm>
          <a:prstGeom prst="rect">
            <a:avLst/>
          </a:prstGeom>
        </p:spPr>
      </p:pic>
      <p:sp>
        <p:nvSpPr>
          <p:cNvPr id="12" name="Cloud 11">
            <a:hlinkClick r:id="rId6" action="ppaction://hlinksldjump"/>
            <a:extLst>
              <a:ext uri="{FF2B5EF4-FFF2-40B4-BE49-F238E27FC236}">
                <a16:creationId xmlns="" xmlns:a16="http://schemas.microsoft.com/office/drawing/2014/main" id="{AAB54574-90D6-498A-1788-C81C4E4E84FE}"/>
              </a:ext>
            </a:extLst>
          </p:cNvPr>
          <p:cNvSpPr/>
          <p:nvPr/>
        </p:nvSpPr>
        <p:spPr>
          <a:xfrm>
            <a:off x="5069320" y="5835512"/>
            <a:ext cx="2162357" cy="828675"/>
          </a:xfrm>
          <a:prstGeom prst="cloud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>
            <a:glow rad="635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defRPr/>
            </a:pPr>
            <a:r>
              <a:rPr lang="en-US" sz="2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QUAY VỀ</a:t>
            </a:r>
            <a:endParaRPr lang="vi-VN" sz="22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5">
            <a:duotone>
              <a:prstClr val="black"/>
              <a:srgbClr val="FF0000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4144" y="3329112"/>
            <a:ext cx="603557" cy="482845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5">
            <a:duotone>
              <a:prstClr val="black"/>
              <a:srgbClr val="FF0000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77094" y="3336222"/>
            <a:ext cx="603557" cy="482845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5">
            <a:duotone>
              <a:prstClr val="black"/>
              <a:srgbClr val="FF0000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4144" y="4733459"/>
            <a:ext cx="603557" cy="4828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5693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4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BE5D5"/>
                                      </p:to>
                                    </p:animClr>
                                    <p:set>
                                      <p:cBhvr>
                                        <p:cTn id="35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6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7" presetID="23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1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2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DEEBF6"/>
                                      </p:to>
                                    </p:animClr>
                                    <p:set>
                                      <p:cBhvr>
                                        <p:cTn id="43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4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>
                      <p:stCondLst>
                        <p:cond delay="0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9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BE5D5"/>
                                      </p:to>
                                    </p:animClr>
                                    <p:set>
                                      <p:cBhvr>
                                        <p:cTn id="50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1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2" presetID="23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6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7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DEEBF6"/>
                                      </p:to>
                                    </p:animClr>
                                    <p:set>
                                      <p:cBhvr>
                                        <p:cTn id="58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9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4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BE5D5"/>
                                      </p:to>
                                    </p:animClr>
                                    <p:set>
                                      <p:cBhvr>
                                        <p:cTn id="65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6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7" presetID="23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1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2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DEEBF6"/>
                                      </p:to>
                                    </p:animClr>
                                    <p:set>
                                      <p:cBhvr>
                                        <p:cTn id="73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4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75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6" fill="hold">
                      <p:stCondLst>
                        <p:cond delay="0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9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E2EFD9"/>
                                      </p:to>
                                    </p:animClr>
                                    <p:set>
                                      <p:cBhvr>
                                        <p:cTn id="80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1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2" presetID="23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2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2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6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7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DEEBF6"/>
                                      </p:to>
                                    </p:animClr>
                                    <p:set>
                                      <p:cBhvr>
                                        <p:cTn id="88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9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</p:childTnLst>
        </p:cTn>
      </p:par>
    </p:tnLst>
    <p:bldLst>
      <p:bldP spid="4" grpId="0" animBg="1"/>
      <p:bldP spid="26" grpId="0" animBg="1"/>
      <p:bldP spid="42" grpId="0" animBg="1"/>
      <p:bldP spid="43" grpId="0" animBg="1"/>
      <p:bldP spid="4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5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nip Diagonal Corner Rectangle 3"/>
          <p:cNvSpPr/>
          <p:nvPr/>
        </p:nvSpPr>
        <p:spPr>
          <a:xfrm>
            <a:off x="2371938" y="1406668"/>
            <a:ext cx="7382435" cy="959475"/>
          </a:xfrm>
          <a:prstGeom prst="snip2DiagRect">
            <a:avLst/>
          </a:prstGeom>
          <a:solidFill>
            <a:schemeClr val="bg1"/>
          </a:solidFill>
          <a:ln w="38100"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457200"/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itchFamily="18" charset="0"/>
              </a:rPr>
              <a:t>Câu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GB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itchFamily="18" charset="0"/>
              </a:rPr>
              <a:t>3</a:t>
            </a:r>
            <a:r>
              <a:rPr lang="en-US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itchFamily="18" charset="0"/>
              </a:rPr>
              <a:t>. ………</a:t>
            </a:r>
            <a:endParaRPr lang="en-US" sz="2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2250142" y="2764147"/>
            <a:ext cx="3455277" cy="887195"/>
          </a:xfrm>
          <a:prstGeom prst="rect">
            <a:avLst/>
          </a:prstGeom>
          <a:solidFill>
            <a:schemeClr val="bg1"/>
          </a:solidFill>
          <a:ln w="28575"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457200">
              <a:defRPr/>
            </a:pPr>
            <a:r>
              <a:rPr lang="en-US" sz="21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itchFamily="18" charset="0"/>
              </a:rPr>
              <a:t>A. </a:t>
            </a:r>
            <a:r>
              <a:rPr lang="en-US" sz="21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……</a:t>
            </a:r>
            <a:endParaRPr lang="en-US" sz="2100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2" name="Rectangle 41"/>
          <p:cNvSpPr/>
          <p:nvPr/>
        </p:nvSpPr>
        <p:spPr>
          <a:xfrm>
            <a:off x="6254953" y="2782953"/>
            <a:ext cx="3680099" cy="887195"/>
          </a:xfrm>
          <a:prstGeom prst="rect">
            <a:avLst/>
          </a:prstGeom>
          <a:solidFill>
            <a:schemeClr val="bg1"/>
          </a:solidFill>
          <a:ln w="28575"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457200">
              <a:defRPr/>
            </a:pPr>
            <a:r>
              <a:rPr lang="vi-VN" sz="21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 </a:t>
            </a:r>
            <a:r>
              <a:rPr lang="en-US" sz="21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……</a:t>
            </a:r>
            <a:endParaRPr lang="vi-VN" sz="2100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3" name="Rectangle 42"/>
          <p:cNvSpPr/>
          <p:nvPr/>
        </p:nvSpPr>
        <p:spPr>
          <a:xfrm>
            <a:off x="2250142" y="3990030"/>
            <a:ext cx="3445131" cy="887195"/>
          </a:xfrm>
          <a:prstGeom prst="rect">
            <a:avLst/>
          </a:prstGeom>
          <a:solidFill>
            <a:schemeClr val="bg1"/>
          </a:solidFill>
          <a:ln w="28575"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457200">
              <a:defRPr/>
            </a:pPr>
            <a:r>
              <a:rPr lang="vi-VN" sz="21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itchFamily="18" charset="0"/>
              </a:rPr>
              <a:t>C.</a:t>
            </a:r>
            <a:r>
              <a:rPr lang="en-US" sz="21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21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…..</a:t>
            </a:r>
            <a:endParaRPr lang="vi-VN" sz="2100" b="1" dirty="0">
              <a:solidFill>
                <a:srgbClr val="0000CC"/>
              </a:solidFill>
              <a:latin typeface="Times New Roman" panose="02020603050405020304" pitchFamily="18" charset="0"/>
              <a:cs typeface="Times New Roman" pitchFamily="18" charset="0"/>
            </a:endParaRPr>
          </a:p>
        </p:txBody>
      </p:sp>
      <p:sp>
        <p:nvSpPr>
          <p:cNvPr id="44" name="Rectangle 43"/>
          <p:cNvSpPr/>
          <p:nvPr/>
        </p:nvSpPr>
        <p:spPr>
          <a:xfrm>
            <a:off x="6254953" y="4008836"/>
            <a:ext cx="3694442" cy="868388"/>
          </a:xfrm>
          <a:prstGeom prst="rect">
            <a:avLst/>
          </a:prstGeom>
          <a:solidFill>
            <a:schemeClr val="bg1"/>
          </a:solidFill>
          <a:ln w="28575"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457200">
              <a:defRPr/>
            </a:pPr>
            <a:r>
              <a:rPr lang="vi-VN" sz="21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itchFamily="18" charset="0"/>
              </a:rPr>
              <a:t>D. </a:t>
            </a:r>
            <a:r>
              <a:rPr lang="en-US" sz="21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……</a:t>
            </a:r>
            <a:endParaRPr lang="en-US" sz="2100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7" name="Picture 46"/>
          <p:cNvPicPr>
            <a:picLocks noChangeAspect="1"/>
          </p:cNvPicPr>
          <p:nvPr/>
        </p:nvPicPr>
        <p:blipFill rotWithShape="1">
          <a:blip r:embed="rId6" cstate="print">
            <a:duotone>
              <a:prstClr val="black"/>
              <a:srgbClr val="FF0000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artisticFilmGrain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-5485"/>
          <a:stretch/>
        </p:blipFill>
        <p:spPr>
          <a:xfrm>
            <a:off x="5023291" y="3098594"/>
            <a:ext cx="663853" cy="531044"/>
          </a:xfrm>
          <a:prstGeom prst="rect">
            <a:avLst/>
          </a:prstGeom>
        </p:spPr>
      </p:pic>
      <p:pic>
        <p:nvPicPr>
          <p:cNvPr id="51" name="Picture 50"/>
          <p:cNvPicPr>
            <a:picLocks noChangeAspect="1"/>
          </p:cNvPicPr>
          <p:nvPr/>
        </p:nvPicPr>
        <p:blipFill rotWithShape="1">
          <a:blip r:embed="rId8" cstate="print">
            <a:duotone>
              <a:prstClr val="black"/>
              <a:srgbClr val="33CC33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rightnessContrast bright="-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3472"/>
          <a:stretch/>
        </p:blipFill>
        <p:spPr>
          <a:xfrm>
            <a:off x="4995733" y="4419513"/>
            <a:ext cx="603402" cy="528066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A58BA42E-8B8F-7F8F-6F77-03073C281869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duotone>
              <a:prstClr val="black"/>
              <a:srgbClr val="33CC33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rightnessContrast bright="-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3472"/>
          <a:stretch/>
        </p:blipFill>
        <p:spPr>
          <a:xfrm>
            <a:off x="9331648" y="3142081"/>
            <a:ext cx="603402" cy="528066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7504FF81-332D-7039-43DA-B7608DA7959A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duotone>
              <a:prstClr val="black"/>
              <a:srgbClr val="33CC33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rightnessContrast bright="-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3472"/>
          <a:stretch/>
        </p:blipFill>
        <p:spPr>
          <a:xfrm>
            <a:off x="9331648" y="4411198"/>
            <a:ext cx="603402" cy="528066"/>
          </a:xfrm>
          <a:prstGeom prst="rect">
            <a:avLst/>
          </a:prstGeom>
        </p:spPr>
      </p:pic>
      <p:sp>
        <p:nvSpPr>
          <p:cNvPr id="12" name="Cloud 11">
            <a:hlinkClick r:id="rId10" action="ppaction://hlinksldjump"/>
            <a:extLst>
              <a:ext uri="{FF2B5EF4-FFF2-40B4-BE49-F238E27FC236}">
                <a16:creationId xmlns="" xmlns:a16="http://schemas.microsoft.com/office/drawing/2014/main" id="{AAB54574-90D6-498A-1788-C81C4E4E84FE}"/>
              </a:ext>
            </a:extLst>
          </p:cNvPr>
          <p:cNvSpPr/>
          <p:nvPr/>
        </p:nvSpPr>
        <p:spPr>
          <a:xfrm>
            <a:off x="5023291" y="5865398"/>
            <a:ext cx="2162357" cy="828675"/>
          </a:xfrm>
          <a:prstGeom prst="cloud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>
            <a:glow rad="635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defRPr/>
            </a:pPr>
            <a:r>
              <a:rPr lang="en-US" sz="2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QUAY VỀ</a:t>
            </a:r>
            <a:endParaRPr lang="vi-VN" sz="22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481397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4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35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6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7" presetID="23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2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1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2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43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4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>
                      <p:stCondLst>
                        <p:cond delay="0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9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BE5D5"/>
                                      </p:to>
                                    </p:animClr>
                                    <p:set>
                                      <p:cBhvr>
                                        <p:cTn id="50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1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2" presetID="23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6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7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BE5D5"/>
                                      </p:to>
                                    </p:animClr>
                                    <p:set>
                                      <p:cBhvr>
                                        <p:cTn id="58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9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4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BE5D5"/>
                                      </p:to>
                                    </p:animClr>
                                    <p:set>
                                      <p:cBhvr>
                                        <p:cTn id="65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6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7" presetID="23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2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2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1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2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BE5D5"/>
                                      </p:to>
                                    </p:animClr>
                                    <p:set>
                                      <p:cBhvr>
                                        <p:cTn id="73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4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75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6" fill="hold">
                      <p:stCondLst>
                        <p:cond delay="0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9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BE5D5"/>
                                      </p:to>
                                    </p:animClr>
                                    <p:set>
                                      <p:cBhvr>
                                        <p:cTn id="80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1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2" presetID="23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6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7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BE5D5"/>
                                      </p:to>
                                    </p:animClr>
                                    <p:set>
                                      <p:cBhvr>
                                        <p:cTn id="88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9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</p:childTnLst>
        </p:cTn>
      </p:par>
    </p:tnLst>
    <p:bldLst>
      <p:bldP spid="4" grpId="0" animBg="1"/>
      <p:bldP spid="26" grpId="0" animBg="1"/>
      <p:bldP spid="42" grpId="0" animBg="1"/>
      <p:bldP spid="43" grpId="0" animBg="1"/>
      <p:bldP spid="4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24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220" b="100000" l="0" r="99365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176710" y="46642"/>
            <a:ext cx="3891523" cy="875179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528979" y="207233"/>
            <a:ext cx="2234907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VẬN DỤNG</a:t>
            </a:r>
            <a:endParaRPr lang="en-US" sz="3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6">
            <a:duotone>
              <a:schemeClr val="accent5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4833072" y="151136"/>
            <a:ext cx="695907" cy="668437"/>
          </a:xfrm>
          <a:prstGeom prst="rect">
            <a:avLst/>
          </a:prstGeom>
        </p:spPr>
      </p:pic>
      <p:sp>
        <p:nvSpPr>
          <p:cNvPr id="12" name="Rounded Rectangle 11"/>
          <p:cNvSpPr/>
          <p:nvPr/>
        </p:nvSpPr>
        <p:spPr>
          <a:xfrm>
            <a:off x="750624" y="1493264"/>
            <a:ext cx="5773003" cy="4307035"/>
          </a:xfrm>
          <a:prstGeom prst="roundRect">
            <a:avLst/>
          </a:prstGeom>
          <a:solidFill>
            <a:srgbClr val="F3F6FB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832485" y="2216441"/>
            <a:ext cx="5541017" cy="33486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52425" indent="-355600" algn="just">
              <a:lnSpc>
                <a:spcPct val="115000"/>
              </a:lnSpc>
              <a:buClr>
                <a:srgbClr val="FF0000"/>
              </a:buClr>
              <a:buFont typeface="Wingdings" panose="05000000000000000000" pitchFamily="2" charset="2"/>
              <a:buChar char="v"/>
              <a:tabLst>
                <a:tab pos="511175" algn="l"/>
              </a:tabLst>
            </a:pPr>
            <a:r>
              <a:rPr lang="vi-VN" sz="2300" b="1" dirty="0">
                <a:solidFill>
                  <a:srgbClr val="3333CC"/>
                </a:solidFill>
              </a:rPr>
              <a:t>Em cùng bạn thực hiện: </a:t>
            </a:r>
            <a:endParaRPr lang="en-US" sz="2300" b="1" dirty="0" smtClean="0">
              <a:solidFill>
                <a:srgbClr val="3333CC"/>
              </a:solidFill>
            </a:endParaRPr>
          </a:p>
          <a:p>
            <a:pPr marL="688975" indent="-457200" algn="just">
              <a:lnSpc>
                <a:spcPct val="115000"/>
              </a:lnSpc>
              <a:buClr>
                <a:srgbClr val="FF0000"/>
              </a:buClr>
              <a:buFont typeface="+mj-lt"/>
              <a:buAutoNum type="alphaLcPeriod"/>
              <a:tabLst>
                <a:tab pos="511175" algn="l"/>
              </a:tabLst>
            </a:pPr>
            <a:r>
              <a:rPr lang="vi-VN" sz="2300" dirty="0" smtClean="0">
                <a:solidFill>
                  <a:srgbClr val="3333CC"/>
                </a:solidFill>
              </a:rPr>
              <a:t>Kích </a:t>
            </a:r>
            <a:r>
              <a:rPr lang="vi-VN" sz="2300" dirty="0">
                <a:solidFill>
                  <a:srgbClr val="3333CC"/>
                </a:solidFill>
              </a:rPr>
              <a:t>hoạt phần mềm </a:t>
            </a:r>
            <a:r>
              <a:rPr lang="vi-VN" sz="2300" b="1" dirty="0">
                <a:solidFill>
                  <a:srgbClr val="3333CC"/>
                </a:solidFill>
              </a:rPr>
              <a:t>Notepad</a:t>
            </a:r>
            <a:r>
              <a:rPr lang="vi-VN" sz="2300" dirty="0">
                <a:solidFill>
                  <a:srgbClr val="3333CC"/>
                </a:solidFill>
              </a:rPr>
              <a:t>, gõ </a:t>
            </a:r>
            <a:r>
              <a:rPr lang="en-US" sz="2300" dirty="0" err="1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đoạn</a:t>
            </a:r>
            <a:r>
              <a:rPr lang="en-US" sz="2300" dirty="0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dirty="0" err="1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thơ</a:t>
            </a:r>
            <a:r>
              <a:rPr lang="en-US" sz="2300" dirty="0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2300" dirty="0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như </a:t>
            </a:r>
            <a:r>
              <a:rPr lang="vi-VN" sz="23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hình </a:t>
            </a:r>
            <a:r>
              <a:rPr lang="en-US" sz="2300" dirty="0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4.2</a:t>
            </a:r>
            <a:r>
              <a:rPr lang="vi-VN" sz="2300" dirty="0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2300" dirty="0" smtClean="0">
                <a:solidFill>
                  <a:srgbClr val="3333CC"/>
                </a:solidFill>
              </a:rPr>
              <a:t>(em có </a:t>
            </a:r>
            <a:r>
              <a:rPr lang="vi-VN" sz="2300" dirty="0">
                <a:solidFill>
                  <a:srgbClr val="3333CC"/>
                </a:solidFill>
              </a:rPr>
              <a:t>thể gõ không dấu). </a:t>
            </a:r>
            <a:endParaRPr lang="en-US" sz="2300" dirty="0" smtClean="0">
              <a:solidFill>
                <a:srgbClr val="3333CC"/>
              </a:solidFill>
            </a:endParaRPr>
          </a:p>
          <a:p>
            <a:pPr marL="688975" indent="-457200" algn="just">
              <a:lnSpc>
                <a:spcPct val="115000"/>
              </a:lnSpc>
              <a:buClr>
                <a:srgbClr val="FF0000"/>
              </a:buClr>
              <a:buFont typeface="+mj-lt"/>
              <a:buAutoNum type="alphaLcPeriod"/>
              <a:tabLst>
                <a:tab pos="511175" algn="l"/>
              </a:tabLst>
            </a:pPr>
            <a:r>
              <a:rPr lang="en-US" sz="23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Quan</a:t>
            </a:r>
            <a:r>
              <a:rPr lang="en-US" sz="23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sát</a:t>
            </a:r>
            <a:r>
              <a:rPr lang="en-US" sz="23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23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nhận</a:t>
            </a:r>
            <a:r>
              <a:rPr lang="en-US" sz="23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xét</a:t>
            </a:r>
            <a:r>
              <a:rPr lang="en-US" sz="23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về</a:t>
            </a:r>
            <a:r>
              <a:rPr lang="en-US" sz="23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cách</a:t>
            </a:r>
            <a:r>
              <a:rPr lang="en-US" sz="23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gõ</a:t>
            </a:r>
            <a:r>
              <a:rPr lang="en-US" sz="23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23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dirty="0" err="1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bạn</a:t>
            </a:r>
            <a:r>
              <a:rPr lang="en-US" sz="2300" dirty="0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688975" indent="-457200" algn="just">
              <a:lnSpc>
                <a:spcPct val="115000"/>
              </a:lnSpc>
              <a:buClr>
                <a:srgbClr val="FF0000"/>
              </a:buClr>
              <a:buFont typeface="+mj-lt"/>
              <a:buAutoNum type="alphaLcPeriod"/>
              <a:tabLst>
                <a:tab pos="511175" algn="l"/>
              </a:tabLst>
            </a:pPr>
            <a:r>
              <a:rPr lang="vi-VN" sz="2300" dirty="0" smtClean="0">
                <a:solidFill>
                  <a:srgbClr val="3333CC"/>
                </a:solidFill>
              </a:rPr>
              <a:t>Thoát </a:t>
            </a:r>
            <a:r>
              <a:rPr lang="vi-VN" sz="2300" dirty="0">
                <a:solidFill>
                  <a:srgbClr val="3333CC"/>
                </a:solidFill>
              </a:rPr>
              <a:t>khỏi phần mềm </a:t>
            </a:r>
            <a:r>
              <a:rPr lang="vi-VN" sz="2300" b="1" dirty="0">
                <a:solidFill>
                  <a:srgbClr val="3333CC"/>
                </a:solidFill>
              </a:rPr>
              <a:t>Notepad</a:t>
            </a:r>
            <a:r>
              <a:rPr lang="vi-VN" sz="2300" dirty="0">
                <a:solidFill>
                  <a:srgbClr val="3333CC"/>
                </a:solidFill>
              </a:rPr>
              <a:t> (không lưu tệp). </a:t>
            </a:r>
            <a:endParaRPr lang="en-US" sz="2300" dirty="0" smtClean="0">
              <a:solidFill>
                <a:srgbClr val="3333CC"/>
              </a:solidFill>
            </a:endParaRPr>
          </a:p>
        </p:txBody>
      </p:sp>
      <p:grpSp>
        <p:nvGrpSpPr>
          <p:cNvPr id="16" name="Group 15"/>
          <p:cNvGrpSpPr/>
          <p:nvPr/>
        </p:nvGrpSpPr>
        <p:grpSpPr>
          <a:xfrm>
            <a:off x="1763906" y="1358910"/>
            <a:ext cx="3768315" cy="564150"/>
            <a:chOff x="4125088" y="1701799"/>
            <a:chExt cx="3768315" cy="564150"/>
          </a:xfrm>
          <a:solidFill>
            <a:srgbClr val="CB0000"/>
          </a:solidFill>
        </p:grpSpPr>
        <p:sp>
          <p:nvSpPr>
            <p:cNvPr id="22" name="MH_Title_1">
              <a:extLst>
                <a:ext uri="{FF2B5EF4-FFF2-40B4-BE49-F238E27FC236}">
                  <a16:creationId xmlns:a16="http://schemas.microsoft.com/office/drawing/2014/main" xmlns="" id="{E5FFE9D6-BE40-4112-A223-EE233002B405}"/>
                </a:ext>
              </a:extLst>
            </p:cNvPr>
            <p:cNvSpPr/>
            <p:nvPr>
              <p:custDataLst>
                <p:tags r:id="rId1"/>
              </p:custDataLst>
            </p:nvPr>
          </p:nvSpPr>
          <p:spPr>
            <a:xfrm>
              <a:off x="4125088" y="1701799"/>
              <a:ext cx="3768315" cy="564150"/>
            </a:xfrm>
            <a:prstGeom prst="roundRect">
              <a:avLst>
                <a:gd name="adj" fmla="val 50000"/>
              </a:avLst>
            </a:prstGeom>
            <a:solidFill>
              <a:srgbClr val="0088EE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bIns="0" anchor="ctr">
              <a:norm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800" b="0" i="0" u="none" strike="noStrike" kern="0" cap="none" spc="0" normalizeH="0" baseline="0" noProof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微软雅黑"/>
                </a:rPr>
                <a:t> </a:t>
              </a:r>
              <a:endPara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微软雅黑"/>
              </a:endParaRP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4350176" y="1778850"/>
              <a:ext cx="3379451" cy="400110"/>
            </a:xfrm>
            <a:prstGeom prst="rect">
              <a:avLst/>
            </a:prstGeom>
            <a:noFill/>
            <a:ln>
              <a:noFill/>
            </a:ln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wrap="none" rtlCol="0">
              <a:spAutoFit/>
            </a:bodyPr>
            <a:lstStyle/>
            <a:p>
              <a:r>
                <a:rPr lang="en-US" sz="2000" b="1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THỰC HÀNH THEO NHÓM</a:t>
              </a:r>
              <a:endParaRPr lang="en-US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2" name="Picture 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660080" y="1975212"/>
            <a:ext cx="4762522" cy="333376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5565081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4459973" y="475078"/>
            <a:ext cx="3726873" cy="748145"/>
          </a:xfrm>
          <a:prstGeom prst="round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GHI NHỚ</a:t>
            </a:r>
            <a:endParaRPr lang="en-US" sz="2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Horizontal Scroll 5"/>
          <p:cNvSpPr/>
          <p:nvPr/>
        </p:nvSpPr>
        <p:spPr>
          <a:xfrm>
            <a:off x="3712754" y="1671647"/>
            <a:ext cx="7437467" cy="3787457"/>
          </a:xfrm>
          <a:prstGeom prst="horizontalScroll">
            <a:avLst/>
          </a:prstGeom>
          <a:solidFill>
            <a:srgbClr val="0070C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31775" algn="just">
              <a:lnSpc>
                <a:spcPct val="130000"/>
              </a:lnSpc>
            </a:pPr>
            <a:r>
              <a:rPr lang="vi-VN" sz="2600" dirty="0">
                <a:latin typeface="Arial" panose="020B0604020202020204" pitchFamily="34" charset="0"/>
                <a:cs typeface="Arial" panose="020B0604020202020204" pitchFamily="34" charset="0"/>
              </a:rPr>
              <a:t>Gõ phím đúng cách mang lại nhiều lợi ích về sức khoẻ và hiệu quả công việc như: tiết kiệm được thời gian vì gõ nhanh, chính xác; đỡ mỏi mắt, mỏi cổ vì không cần nhìn nhiều vào màn hình hay bàn phím,… </a:t>
            </a:r>
            <a:endParaRPr lang="en-US" sz="2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632057" y="2219367"/>
            <a:ext cx="3075919" cy="4028114"/>
            <a:chOff x="1082437" y="1224464"/>
            <a:chExt cx="3216608" cy="4511429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082437" y="1224464"/>
              <a:ext cx="3216608" cy="4511429"/>
            </a:xfrm>
            <a:prstGeom prst="rect">
              <a:avLst/>
            </a:prstGeom>
          </p:spPr>
        </p:pic>
        <p:sp>
          <p:nvSpPr>
            <p:cNvPr id="9" name="Oval 8"/>
            <p:cNvSpPr/>
            <p:nvPr/>
          </p:nvSpPr>
          <p:spPr>
            <a:xfrm>
              <a:off x="3739488" y="1624083"/>
              <a:ext cx="450376" cy="464025"/>
            </a:xfrm>
            <a:prstGeom prst="ellipse">
              <a:avLst/>
            </a:prstGeom>
            <a:solidFill>
              <a:srgbClr val="5B9BD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Oval 9"/>
            <p:cNvSpPr/>
            <p:nvPr/>
          </p:nvSpPr>
          <p:spPr>
            <a:xfrm>
              <a:off x="3182206" y="1924335"/>
              <a:ext cx="297976" cy="302526"/>
            </a:xfrm>
            <a:prstGeom prst="ellipse">
              <a:avLst/>
            </a:prstGeom>
            <a:solidFill>
              <a:srgbClr val="5B9BD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6801907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541495" y="1788461"/>
            <a:ext cx="6965576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400" b="1" spc="-150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 4</a:t>
            </a:r>
          </a:p>
          <a:p>
            <a:pPr algn="ctr">
              <a:lnSpc>
                <a:spcPct val="150000"/>
              </a:lnSpc>
            </a:pPr>
            <a:r>
              <a:rPr lang="en-US" sz="4400" b="1" spc="-150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LỢI ÍCH CỦA VIỆC GÕ BÀN PHÍM ĐÚNG CÁCH</a:t>
            </a:r>
            <a:endParaRPr lang="en-US" sz="4400" b="1" spc="-150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788715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3784740" y="5325036"/>
            <a:ext cx="5803014" cy="883049"/>
          </a:xfrm>
          <a:prstGeom prst="round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nhận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xét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gì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về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ý </a:t>
            </a:r>
            <a:r>
              <a:rPr lang="en-US" sz="2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kiến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bạn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en-U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42617" y="229159"/>
            <a:ext cx="3885275" cy="92728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61083" y="393387"/>
            <a:ext cx="637055" cy="598832"/>
          </a:xfrm>
          <a:prstGeom prst="rect">
            <a:avLst/>
          </a:prstGeom>
          <a:ln w="28575">
            <a:solidFill>
              <a:schemeClr val="bg1"/>
            </a:solidFill>
          </a:ln>
        </p:spPr>
      </p:pic>
      <p:sp>
        <p:nvSpPr>
          <p:cNvPr id="6" name="TextBox 5"/>
          <p:cNvSpPr txBox="1"/>
          <p:nvPr/>
        </p:nvSpPr>
        <p:spPr>
          <a:xfrm>
            <a:off x="5472952" y="386943"/>
            <a:ext cx="209223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MỞ ĐẦU</a:t>
            </a:r>
            <a:endParaRPr lang="en-US" sz="36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92111" l="4297" r="100000"/>
                    </a14:imgEffect>
                  </a14:imgLayer>
                </a14:imgProps>
              </a:ext>
            </a:extLst>
          </a:blip>
          <a:srcRect l="10754" b="8545"/>
          <a:stretch/>
        </p:blipFill>
        <p:spPr>
          <a:xfrm>
            <a:off x="2826802" y="4908177"/>
            <a:ext cx="1011726" cy="1417034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586307" y="1955987"/>
            <a:ext cx="5048250" cy="2381250"/>
          </a:xfrm>
          <a:prstGeom prst="rect">
            <a:avLst/>
          </a:prstGeom>
        </p:spPr>
      </p:pic>
      <p:sp>
        <p:nvSpPr>
          <p:cNvPr id="3" name="Round Diagonal Corner Rectangle 2"/>
          <p:cNvSpPr/>
          <p:nvPr/>
        </p:nvSpPr>
        <p:spPr>
          <a:xfrm>
            <a:off x="887506" y="1492624"/>
            <a:ext cx="5291878" cy="3388659"/>
          </a:xfrm>
          <a:prstGeom prst="round2DiagRect">
            <a:avLst/>
          </a:prstGeom>
          <a:solidFill>
            <a:srgbClr val="EFF5F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20000"/>
              </a:lnSpc>
            </a:pPr>
            <a:r>
              <a:rPr lang="en-US" sz="2400" b="1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2400" b="1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bạn</a:t>
            </a:r>
            <a:r>
              <a:rPr lang="en-US" sz="2400" b="1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cho</a:t>
            </a:r>
            <a:r>
              <a:rPr lang="en-US" sz="2400" b="1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rằng</a:t>
            </a:r>
            <a:r>
              <a:rPr lang="en-US" sz="2400" b="1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400" b="1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khi</a:t>
            </a:r>
            <a:r>
              <a:rPr lang="en-US" sz="2400" b="1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thực</a:t>
            </a:r>
            <a:r>
              <a:rPr lang="en-US" sz="2400" b="1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hiện</a:t>
            </a:r>
            <a:r>
              <a:rPr lang="en-US" sz="2400" b="1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gõ</a:t>
            </a:r>
            <a:r>
              <a:rPr lang="en-US" sz="2400" b="1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bàn</a:t>
            </a:r>
            <a:r>
              <a:rPr lang="en-US" sz="2400" b="1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phím</a:t>
            </a:r>
            <a:r>
              <a:rPr lang="en-US" sz="2400" b="1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đúng</a:t>
            </a:r>
            <a:r>
              <a:rPr lang="en-US" sz="2400" b="1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cách</a:t>
            </a:r>
            <a:r>
              <a:rPr lang="en-US" sz="2400" b="1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không</a:t>
            </a:r>
            <a:r>
              <a:rPr lang="en-US" sz="2400" b="1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2400" b="1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lợi</a:t>
            </a:r>
            <a:r>
              <a:rPr lang="en-US" sz="2400" b="1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ích</a:t>
            </a:r>
            <a:r>
              <a:rPr lang="en-US" sz="2400" b="1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gì</a:t>
            </a:r>
            <a:r>
              <a:rPr lang="en-US" sz="2400" b="1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mà</a:t>
            </a:r>
            <a:r>
              <a:rPr lang="en-US" sz="2400" b="1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chỉ</a:t>
            </a:r>
            <a:r>
              <a:rPr lang="en-US" sz="2400" b="1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làm</a:t>
            </a:r>
            <a:r>
              <a:rPr lang="en-US" sz="2400" b="1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cho</a:t>
            </a:r>
            <a:r>
              <a:rPr lang="en-US" sz="2400" b="1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việc</a:t>
            </a:r>
            <a:r>
              <a:rPr lang="en-US" sz="2400" b="1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gõ</a:t>
            </a:r>
            <a:r>
              <a:rPr lang="en-US" sz="2400" b="1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phím</a:t>
            </a:r>
            <a:r>
              <a:rPr lang="en-US" sz="2400" b="1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bị</a:t>
            </a:r>
            <a:r>
              <a:rPr lang="en-US" sz="2400" b="1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chậm</a:t>
            </a:r>
            <a:r>
              <a:rPr lang="en-US" sz="2400" b="1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2400" b="1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nhầm</a:t>
            </a:r>
            <a:r>
              <a:rPr lang="en-US" sz="2400" b="1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do </a:t>
            </a:r>
            <a:r>
              <a:rPr lang="en-US" sz="2400" b="1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phải</a:t>
            </a:r>
            <a:r>
              <a:rPr lang="en-US" sz="2400" b="1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tập</a:t>
            </a:r>
            <a:r>
              <a:rPr lang="en-US" sz="2400" b="1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trung</a:t>
            </a:r>
            <a:r>
              <a:rPr lang="en-US" sz="2400" b="1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vào</a:t>
            </a:r>
            <a:r>
              <a:rPr lang="en-US" sz="2400" b="1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việc</a:t>
            </a:r>
            <a:r>
              <a:rPr lang="en-US" sz="2400" b="1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gõ</a:t>
            </a:r>
            <a:r>
              <a:rPr lang="en-US" sz="2400" b="1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sao</a:t>
            </a:r>
            <a:r>
              <a:rPr lang="en-US" sz="2400" b="1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cho</a:t>
            </a:r>
            <a:r>
              <a:rPr lang="en-US" sz="2400" b="1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đúng</a:t>
            </a:r>
            <a:r>
              <a:rPr lang="en-US" sz="2400" b="1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cách</a:t>
            </a:r>
            <a:r>
              <a:rPr lang="en-US" sz="2400" b="1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5581543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Picture 2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76710" y="53789"/>
            <a:ext cx="3891523" cy="833718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689938" y="207233"/>
            <a:ext cx="593569" cy="553998"/>
          </a:xfrm>
          <a:prstGeom prst="rect">
            <a:avLst/>
          </a:prstGeom>
          <a:ln>
            <a:solidFill>
              <a:schemeClr val="bg1"/>
            </a:solidFill>
          </a:ln>
        </p:spPr>
      </p:pic>
      <p:sp>
        <p:nvSpPr>
          <p:cNvPr id="7" name="TextBox 6"/>
          <p:cNvSpPr txBox="1"/>
          <p:nvPr/>
        </p:nvSpPr>
        <p:spPr>
          <a:xfrm>
            <a:off x="5367615" y="207233"/>
            <a:ext cx="2255746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KHÁM PHÁ</a:t>
            </a:r>
            <a:endParaRPr lang="en-US" sz="3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1" name="组合 1">
            <a:extLst>
              <a:ext uri="{FF2B5EF4-FFF2-40B4-BE49-F238E27FC236}">
                <a16:creationId xmlns="" xmlns:a16="http://schemas.microsoft.com/office/drawing/2014/main" id="{DCCE4400-57A0-436F-B7C5-3CBAD1597186}"/>
              </a:ext>
            </a:extLst>
          </p:cNvPr>
          <p:cNvGrpSpPr/>
          <p:nvPr/>
        </p:nvGrpSpPr>
        <p:grpSpPr>
          <a:xfrm>
            <a:off x="779925" y="1196788"/>
            <a:ext cx="5997393" cy="537883"/>
            <a:chOff x="5317408" y="1963739"/>
            <a:chExt cx="6188559" cy="763587"/>
          </a:xfrm>
        </p:grpSpPr>
        <p:sp>
          <p:nvSpPr>
            <p:cNvPr id="12" name="MH_SubTitle_1">
              <a:extLst>
                <a:ext uri="{FF2B5EF4-FFF2-40B4-BE49-F238E27FC236}">
                  <a16:creationId xmlns="" xmlns:a16="http://schemas.microsoft.com/office/drawing/2014/main" id="{1D125116-2A04-4F4B-9F69-76974C5F360C}"/>
                </a:ext>
              </a:extLst>
            </p:cNvPr>
            <p:cNvSpPr/>
            <p:nvPr>
              <p:custDataLst>
                <p:tags r:id="rId1"/>
              </p:custDataLst>
            </p:nvPr>
          </p:nvSpPr>
          <p:spPr>
            <a:xfrm>
              <a:off x="5879366" y="1963739"/>
              <a:ext cx="5626601" cy="763587"/>
            </a:xfrm>
            <a:custGeom>
              <a:avLst/>
              <a:gdLst>
                <a:gd name="connsiteX0" fmla="*/ 2 w 3878508"/>
                <a:gd name="connsiteY0" fmla="*/ 0 h 762904"/>
                <a:gd name="connsiteX1" fmla="*/ 3497056 w 3878508"/>
                <a:gd name="connsiteY1" fmla="*/ 0 h 762904"/>
                <a:gd name="connsiteX2" fmla="*/ 3878508 w 3878508"/>
                <a:gd name="connsiteY2" fmla="*/ 381452 h 762904"/>
                <a:gd name="connsiteX3" fmla="*/ 3878507 w 3878508"/>
                <a:gd name="connsiteY3" fmla="*/ 381452 h 762904"/>
                <a:gd name="connsiteX4" fmla="*/ 3497055 w 3878508"/>
                <a:gd name="connsiteY4" fmla="*/ 762904 h 762904"/>
                <a:gd name="connsiteX5" fmla="*/ 0 w 3878508"/>
                <a:gd name="connsiteY5" fmla="*/ 762903 h 762904"/>
                <a:gd name="connsiteX6" fmla="*/ 51426 w 3878508"/>
                <a:gd name="connsiteY6" fmla="*/ 720474 h 762904"/>
                <a:gd name="connsiteX7" fmla="*/ 191853 w 3878508"/>
                <a:gd name="connsiteY7" fmla="*/ 381451 h 762904"/>
                <a:gd name="connsiteX8" fmla="*/ 51426 w 3878508"/>
                <a:gd name="connsiteY8" fmla="*/ 42429 h 7629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878508" h="762904">
                  <a:moveTo>
                    <a:pt x="2" y="0"/>
                  </a:moveTo>
                  <a:lnTo>
                    <a:pt x="3497056" y="0"/>
                  </a:lnTo>
                  <a:cubicBezTo>
                    <a:pt x="3707726" y="0"/>
                    <a:pt x="3878508" y="170782"/>
                    <a:pt x="3878508" y="381452"/>
                  </a:cubicBezTo>
                  <a:lnTo>
                    <a:pt x="3878507" y="381452"/>
                  </a:lnTo>
                  <a:cubicBezTo>
                    <a:pt x="3878507" y="592122"/>
                    <a:pt x="3707725" y="762904"/>
                    <a:pt x="3497055" y="762904"/>
                  </a:cubicBezTo>
                  <a:lnTo>
                    <a:pt x="0" y="762903"/>
                  </a:lnTo>
                  <a:lnTo>
                    <a:pt x="51426" y="720474"/>
                  </a:lnTo>
                  <a:cubicBezTo>
                    <a:pt x="138189" y="633710"/>
                    <a:pt x="191853" y="513848"/>
                    <a:pt x="191853" y="381451"/>
                  </a:cubicBezTo>
                  <a:cubicBezTo>
                    <a:pt x="191853" y="249055"/>
                    <a:pt x="138189" y="129192"/>
                    <a:pt x="51426" y="42429"/>
                  </a:cubicBezTo>
                  <a:close/>
                </a:path>
              </a:pathLst>
            </a:custGeom>
            <a:solidFill>
              <a:srgbClr val="3333CC"/>
            </a:solidFill>
            <a:ln w="25400" cap="flat" cmpd="sng" algn="ctr">
              <a:noFill/>
              <a:prstDash val="solid"/>
            </a:ln>
            <a:effectLst/>
          </p:spPr>
          <p:txBody>
            <a:bodyPr lIns="396000" tIns="0" rIns="0" bIns="0" anchor="ctr">
              <a:noAutofit/>
            </a:bodyPr>
            <a:lstStyle/>
            <a:p>
              <a:pPr>
                <a:lnSpc>
                  <a:spcPct val="130000"/>
                </a:lnSpc>
                <a:defRPr/>
              </a:pPr>
              <a:r>
                <a:rPr lang="en-US" sz="2200" b="1" dirty="0" err="1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Lợi</a:t>
              </a:r>
              <a:r>
                <a:rPr lang="en-US" sz="2200" b="1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200" b="1" dirty="0" err="1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ích</a:t>
              </a:r>
              <a:r>
                <a:rPr lang="en-US" sz="2200" b="1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200" b="1" dirty="0" err="1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của</a:t>
              </a:r>
              <a:r>
                <a:rPr lang="en-US" sz="2200" b="1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200" b="1" dirty="0" err="1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việc</a:t>
              </a:r>
              <a:r>
                <a:rPr lang="en-US" sz="2200" b="1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200" b="1" dirty="0" err="1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gõ</a:t>
              </a:r>
              <a:r>
                <a:rPr lang="en-US" sz="2200" b="1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200" b="1" dirty="0" err="1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phím</a:t>
              </a:r>
              <a:r>
                <a:rPr lang="en-US" sz="2200" b="1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200" b="1" dirty="0" err="1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đúng</a:t>
              </a:r>
              <a:r>
                <a:rPr lang="en-US" sz="2200" b="1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200" b="1" dirty="0" err="1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cách</a:t>
              </a:r>
              <a:endParaRPr lang="zh-CN" altLang="en-US" sz="2200" b="1" kern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3" name="MH_Other_1">
              <a:extLst>
                <a:ext uri="{FF2B5EF4-FFF2-40B4-BE49-F238E27FC236}">
                  <a16:creationId xmlns="" xmlns:a16="http://schemas.microsoft.com/office/drawing/2014/main" id="{EF67E47E-433B-4491-9835-8ED78F23BE2F}"/>
                </a:ext>
              </a:extLst>
            </p:cNvPr>
            <p:cNvSpPr/>
            <p:nvPr>
              <p:custDataLst>
                <p:tags r:id="rId2"/>
              </p:custDataLst>
            </p:nvPr>
          </p:nvSpPr>
          <p:spPr>
            <a:xfrm>
              <a:off x="5317408" y="1963739"/>
              <a:ext cx="610530" cy="763587"/>
            </a:xfrm>
            <a:prstGeom prst="ellipse">
              <a:avLst/>
            </a:prstGeom>
            <a:solidFill>
              <a:srgbClr val="FFFFFF"/>
            </a:solidFill>
            <a:ln w="57150" cap="flat" cmpd="sng" algn="ctr">
              <a:solidFill>
                <a:srgbClr val="3333CC"/>
              </a:solidFill>
              <a:prstDash val="solid"/>
            </a:ln>
            <a:effectLst/>
          </p:spPr>
          <p:txBody>
            <a:bodyPr anchor="ctr"/>
            <a:lstStyle/>
            <a:p>
              <a:pPr>
                <a:defRPr/>
              </a:pPr>
              <a:r>
                <a:rPr lang="en-US" altLang="zh-CN" sz="3600" kern="0" dirty="0" smtClean="0">
                  <a:solidFill>
                    <a:srgbClr val="3333CC"/>
                  </a:solidFill>
                  <a:latin typeface="Impact" panose="020B0806030902050204" pitchFamily="34" charset="0"/>
                </a:rPr>
                <a:t>1</a:t>
              </a:r>
              <a:endParaRPr lang="en-US" altLang="zh-CN" sz="3600" kern="0" dirty="0">
                <a:solidFill>
                  <a:srgbClr val="3333CC"/>
                </a:solidFill>
                <a:latin typeface="Impact" panose="020B0806030902050204" pitchFamily="34" charset="0"/>
              </a:endParaRPr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5526741" y="1899892"/>
            <a:ext cx="5889812" cy="4285755"/>
            <a:chOff x="5267429" y="2043952"/>
            <a:chExt cx="5889812" cy="4285755"/>
          </a:xfrm>
          <a:solidFill>
            <a:srgbClr val="EFF5FB"/>
          </a:solidFill>
        </p:grpSpPr>
        <p:sp>
          <p:nvSpPr>
            <p:cNvPr id="5" name="Rounded Rectangle 4"/>
            <p:cNvSpPr/>
            <p:nvPr/>
          </p:nvSpPr>
          <p:spPr>
            <a:xfrm>
              <a:off x="5267429" y="2043952"/>
              <a:ext cx="5889812" cy="4285755"/>
            </a:xfrm>
            <a:prstGeom prst="roundRect">
              <a:avLst/>
            </a:prstGeom>
            <a:grpFill/>
            <a:ln w="28575"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2" name="Rectangle 21"/>
            <p:cNvSpPr/>
            <p:nvPr/>
          </p:nvSpPr>
          <p:spPr>
            <a:xfrm>
              <a:off x="5267430" y="2891116"/>
              <a:ext cx="5768788" cy="307776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352425" indent="-355600" algn="just">
                <a:lnSpc>
                  <a:spcPct val="115000"/>
                </a:lnSpc>
                <a:spcAft>
                  <a:spcPts val="600"/>
                </a:spcAft>
                <a:buClr>
                  <a:srgbClr val="C00000"/>
                </a:buClr>
                <a:buFont typeface="Wingdings" panose="05000000000000000000" pitchFamily="2" charset="2"/>
                <a:buChar char="v"/>
                <a:tabLst>
                  <a:tab pos="511175" algn="l"/>
                </a:tabLst>
              </a:pPr>
              <a:r>
                <a:rPr lang="en-US" sz="2000" b="1" dirty="0" err="1" smtClean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Em</a:t>
              </a:r>
              <a:r>
                <a:rPr lang="en-US" sz="2000" b="1" dirty="0" smtClean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000" b="1" dirty="0" err="1" smtClean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hãy</a:t>
              </a:r>
              <a:r>
                <a:rPr lang="en-US" sz="2000" b="1" dirty="0" smtClean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000" b="1" dirty="0" err="1" smtClean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quan</a:t>
              </a:r>
              <a:r>
                <a:rPr lang="en-US" sz="2000" b="1" dirty="0" smtClean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000" b="1" dirty="0" err="1" smtClean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sát</a:t>
              </a:r>
              <a:r>
                <a:rPr lang="en-US" sz="2000" b="1" dirty="0" smtClean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000" b="1" dirty="0" err="1" smtClean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hình</a:t>
              </a:r>
              <a:r>
                <a:rPr lang="en-US" sz="2000" b="1" dirty="0" smtClean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4.1, </a:t>
              </a:r>
              <a:r>
                <a:rPr lang="en-US" sz="2000" b="1" dirty="0" err="1" smtClean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tìm</a:t>
              </a:r>
              <a:r>
                <a:rPr lang="en-US" sz="2000" b="1" dirty="0" smtClean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000" b="1" dirty="0" err="1" smtClean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hiểu</a:t>
              </a:r>
              <a:r>
                <a:rPr lang="en-US" sz="2000" b="1" dirty="0" smtClean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000" b="1" dirty="0" err="1" smtClean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thông</a:t>
              </a:r>
              <a:r>
                <a:rPr lang="en-US" sz="2000" b="1" dirty="0" smtClean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tin </a:t>
              </a:r>
              <a:r>
                <a:rPr lang="en-US" sz="2000" b="1" dirty="0" err="1" smtClean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trong</a:t>
              </a:r>
              <a:r>
                <a:rPr lang="en-US" sz="2000" b="1" dirty="0" smtClean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SGK </a:t>
              </a:r>
              <a:r>
                <a:rPr lang="en-US" sz="2000" b="1" dirty="0" err="1" smtClean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trang</a:t>
              </a:r>
              <a:r>
                <a:rPr lang="en-US" sz="2000" b="1" dirty="0" smtClean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11 </a:t>
              </a:r>
              <a:r>
                <a:rPr lang="en-US" sz="2000" b="1" dirty="0" err="1" smtClean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và</a:t>
              </a:r>
              <a:r>
                <a:rPr lang="en-US" sz="2000" b="1" dirty="0" smtClean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000" b="1" dirty="0" err="1" smtClean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trả</a:t>
              </a:r>
              <a:r>
                <a:rPr lang="en-US" sz="2000" b="1" dirty="0" smtClean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000" b="1" dirty="0" err="1" smtClean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lời</a:t>
              </a:r>
              <a:r>
                <a:rPr lang="en-US" sz="2000" b="1" dirty="0" smtClean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000" b="1" dirty="0" err="1" smtClean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câu</a:t>
              </a:r>
              <a:r>
                <a:rPr lang="en-US" sz="2000" b="1" dirty="0" smtClean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000" b="1" dirty="0" err="1" smtClean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hỏi</a:t>
              </a:r>
              <a:r>
                <a:rPr lang="en-US" sz="2000" b="1" dirty="0" smtClean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000" b="1" dirty="0" err="1" smtClean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sau</a:t>
              </a:r>
              <a:r>
                <a:rPr lang="en-US" sz="2000" b="1" dirty="0" smtClean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:</a:t>
              </a:r>
            </a:p>
            <a:p>
              <a:pPr marL="800100" lvl="1" indent="-342900" algn="just">
                <a:lnSpc>
                  <a:spcPct val="115000"/>
                </a:lnSpc>
                <a:spcAft>
                  <a:spcPts val="600"/>
                </a:spcAft>
                <a:buClr>
                  <a:srgbClr val="C00000"/>
                </a:buClr>
                <a:buFont typeface="Wingdings" panose="05000000000000000000" pitchFamily="2" charset="2"/>
                <a:buChar char="§"/>
                <a:tabLst>
                  <a:tab pos="511175" algn="l"/>
                </a:tabLst>
              </a:pPr>
              <a:r>
                <a:rPr lang="en-US" sz="2000" dirty="0" err="1">
                  <a:latin typeface="Arial" panose="020B0604020202020204" pitchFamily="34" charset="0"/>
                  <a:cs typeface="Arial" panose="020B0604020202020204" pitchFamily="34" charset="0"/>
                </a:rPr>
                <a:t>Em</a:t>
              </a:r>
              <a:r>
                <a:rPr lang="en-US" sz="20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000" dirty="0" err="1">
                  <a:latin typeface="Arial" panose="020B0604020202020204" pitchFamily="34" charset="0"/>
                  <a:cs typeface="Arial" panose="020B0604020202020204" pitchFamily="34" charset="0"/>
                </a:rPr>
                <a:t>hãy</a:t>
              </a:r>
              <a:r>
                <a:rPr lang="en-US" sz="20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000" dirty="0" err="1">
                  <a:latin typeface="Arial" panose="020B0604020202020204" pitchFamily="34" charset="0"/>
                  <a:cs typeface="Arial" panose="020B0604020202020204" pitchFamily="34" charset="0"/>
                </a:rPr>
                <a:t>cho</a:t>
              </a:r>
              <a:r>
                <a:rPr lang="en-US" sz="20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000" dirty="0" err="1">
                  <a:latin typeface="Arial" panose="020B0604020202020204" pitchFamily="34" charset="0"/>
                  <a:cs typeface="Arial" panose="020B0604020202020204" pitchFamily="34" charset="0"/>
                </a:rPr>
                <a:t>biết</a:t>
              </a:r>
              <a:r>
                <a:rPr lang="en-US" sz="20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000" dirty="0" err="1">
                  <a:latin typeface="Arial" panose="020B0604020202020204" pitchFamily="34" charset="0"/>
                  <a:cs typeface="Arial" panose="020B0604020202020204" pitchFamily="34" charset="0"/>
                </a:rPr>
                <a:t>khi</a:t>
              </a:r>
              <a:r>
                <a:rPr lang="en-US" sz="20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000" dirty="0" err="1">
                  <a:latin typeface="Arial" panose="020B0604020202020204" pitchFamily="34" charset="0"/>
                  <a:cs typeface="Arial" panose="020B0604020202020204" pitchFamily="34" charset="0"/>
                </a:rPr>
                <a:t>gõ</a:t>
              </a:r>
              <a:r>
                <a:rPr lang="en-US" sz="20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000" dirty="0" err="1">
                  <a:latin typeface="Arial" panose="020B0604020202020204" pitchFamily="34" charset="0"/>
                  <a:cs typeface="Arial" panose="020B0604020202020204" pitchFamily="34" charset="0"/>
                </a:rPr>
                <a:t>bàn</a:t>
              </a:r>
              <a:r>
                <a:rPr lang="en-US" sz="20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000" dirty="0" err="1">
                  <a:latin typeface="Arial" panose="020B0604020202020204" pitchFamily="34" charset="0"/>
                  <a:cs typeface="Arial" panose="020B0604020202020204" pitchFamily="34" charset="0"/>
                </a:rPr>
                <a:t>phím</a:t>
              </a:r>
              <a:r>
                <a:rPr lang="en-US" sz="20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000" dirty="0" err="1">
                  <a:latin typeface="Arial" panose="020B0604020202020204" pitchFamily="34" charset="0"/>
                  <a:cs typeface="Arial" panose="020B0604020202020204" pitchFamily="34" charset="0"/>
                </a:rPr>
                <a:t>đúng</a:t>
              </a:r>
              <a:r>
                <a:rPr lang="en-US" sz="20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000" dirty="0" err="1">
                  <a:latin typeface="Arial" panose="020B0604020202020204" pitchFamily="34" charset="0"/>
                  <a:cs typeface="Arial" panose="020B0604020202020204" pitchFamily="34" charset="0"/>
                </a:rPr>
                <a:t>cách</a:t>
              </a:r>
              <a:r>
                <a:rPr lang="en-US" sz="20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000" dirty="0" err="1">
                  <a:latin typeface="Arial" panose="020B0604020202020204" pitchFamily="34" charset="0"/>
                  <a:cs typeface="Arial" panose="020B0604020202020204" pitchFamily="34" charset="0"/>
                </a:rPr>
                <a:t>sẽ</a:t>
              </a:r>
              <a:r>
                <a:rPr lang="en-US" sz="20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000" dirty="0" err="1">
                  <a:latin typeface="Arial" panose="020B0604020202020204" pitchFamily="34" charset="0"/>
                  <a:cs typeface="Arial" panose="020B0604020202020204" pitchFamily="34" charset="0"/>
                </a:rPr>
                <a:t>mang</a:t>
              </a:r>
              <a:r>
                <a:rPr lang="en-US" sz="20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000" dirty="0" err="1">
                  <a:latin typeface="Arial" panose="020B0604020202020204" pitchFamily="34" charset="0"/>
                  <a:cs typeface="Arial" panose="020B0604020202020204" pitchFamily="34" charset="0"/>
                </a:rPr>
                <a:t>lại</a:t>
              </a:r>
              <a:r>
                <a:rPr lang="en-US" sz="20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000" dirty="0" err="1">
                  <a:latin typeface="Arial" panose="020B0604020202020204" pitchFamily="34" charset="0"/>
                  <a:cs typeface="Arial" panose="020B0604020202020204" pitchFamily="34" charset="0"/>
                </a:rPr>
                <a:t>cho</a:t>
              </a:r>
              <a:r>
                <a:rPr lang="en-US" sz="20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000" dirty="0" err="1">
                  <a:latin typeface="Arial" panose="020B0604020202020204" pitchFamily="34" charset="0"/>
                  <a:cs typeface="Arial" panose="020B0604020202020204" pitchFamily="34" charset="0"/>
                </a:rPr>
                <a:t>chúng</a:t>
              </a:r>
              <a:r>
                <a:rPr lang="en-US" sz="2000" dirty="0">
                  <a:latin typeface="Arial" panose="020B0604020202020204" pitchFamily="34" charset="0"/>
                  <a:cs typeface="Arial" panose="020B0604020202020204" pitchFamily="34" charset="0"/>
                </a:rPr>
                <a:t> ta </a:t>
              </a:r>
              <a:r>
                <a:rPr lang="en-US" sz="2000" dirty="0" err="1">
                  <a:latin typeface="Arial" panose="020B0604020202020204" pitchFamily="34" charset="0"/>
                  <a:cs typeface="Arial" panose="020B0604020202020204" pitchFamily="34" charset="0"/>
                </a:rPr>
                <a:t>lợi</a:t>
              </a:r>
              <a:r>
                <a:rPr lang="en-US" sz="20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000" dirty="0" err="1">
                  <a:latin typeface="Arial" panose="020B0604020202020204" pitchFamily="34" charset="0"/>
                  <a:cs typeface="Arial" panose="020B0604020202020204" pitchFamily="34" charset="0"/>
                </a:rPr>
                <a:t>ích</a:t>
              </a:r>
              <a:r>
                <a:rPr lang="en-US" sz="20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000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gì</a:t>
              </a:r>
              <a:r>
                <a:rPr lang="en-US" sz="20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?</a:t>
              </a:r>
              <a:r>
                <a:rPr lang="en-US" sz="2000" dirty="0" smtClean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endParaRPr lang="en-US" sz="20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marL="800100" lvl="1" indent="-342900" algn="just">
                <a:lnSpc>
                  <a:spcPct val="115000"/>
                </a:lnSpc>
                <a:spcAft>
                  <a:spcPts val="600"/>
                </a:spcAft>
                <a:buClr>
                  <a:srgbClr val="C00000"/>
                </a:buClr>
                <a:buFont typeface="Wingdings" panose="05000000000000000000" pitchFamily="2" charset="2"/>
                <a:buChar char="§"/>
                <a:tabLst>
                  <a:tab pos="511175" algn="l"/>
                </a:tabLst>
              </a:pPr>
              <a:r>
                <a:rPr lang="en-US" sz="2000" dirty="0" err="1" smtClean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Khi</a:t>
              </a:r>
              <a:r>
                <a:rPr lang="en-US" sz="2000" dirty="0" smtClean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000" dirty="0" err="1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thực</a:t>
              </a:r>
              <a:r>
                <a:rPr lang="en-US" sz="2000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000" dirty="0" err="1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hiện</a:t>
              </a:r>
              <a:r>
                <a:rPr lang="en-US" sz="2000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000" dirty="0" err="1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gõ</a:t>
              </a:r>
              <a:r>
                <a:rPr lang="en-US" sz="2000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000" dirty="0" err="1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bàn</a:t>
              </a:r>
              <a:r>
                <a:rPr lang="en-US" sz="2000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000" dirty="0" err="1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phím</a:t>
              </a:r>
              <a:r>
                <a:rPr lang="en-US" sz="2000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000" dirty="0" err="1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đúng</a:t>
              </a:r>
              <a:r>
                <a:rPr lang="en-US" sz="2000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000" dirty="0" err="1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cách</a:t>
              </a:r>
              <a:r>
                <a:rPr lang="en-US" sz="2000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000" dirty="0" err="1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chúng</a:t>
              </a:r>
              <a:r>
                <a:rPr lang="en-US" sz="2000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ta </a:t>
              </a:r>
              <a:r>
                <a:rPr lang="en-US" sz="2000" dirty="0" err="1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sẽ</a:t>
              </a:r>
              <a:r>
                <a:rPr lang="en-US" sz="2000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000" dirty="0" err="1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tránh</a:t>
              </a:r>
              <a:r>
                <a:rPr lang="en-US" sz="2000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000" dirty="0" err="1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được</a:t>
              </a:r>
              <a:r>
                <a:rPr lang="en-US" sz="2000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000" dirty="0" err="1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tác</a:t>
              </a:r>
              <a:r>
                <a:rPr lang="en-US" sz="2000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000" dirty="0" err="1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hại</a:t>
              </a:r>
              <a:r>
                <a:rPr lang="en-US" sz="2000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000" dirty="0" err="1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gì</a:t>
              </a:r>
              <a:r>
                <a:rPr lang="en-US" sz="2000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000" dirty="0" err="1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cho</a:t>
              </a:r>
              <a:r>
                <a:rPr lang="en-US" sz="2000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000" dirty="0" err="1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sức</a:t>
              </a:r>
              <a:r>
                <a:rPr lang="en-US" sz="2000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000" dirty="0" err="1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khỏe</a:t>
              </a:r>
              <a:r>
                <a:rPr lang="en-US" sz="2000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?</a:t>
              </a:r>
            </a:p>
          </p:txBody>
        </p:sp>
      </p:grpSp>
      <p:pic>
        <p:nvPicPr>
          <p:cNvPr id="9" name="Picture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95079" y="2043952"/>
            <a:ext cx="4273290" cy="395095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92111" l="4297" r="100000"/>
                    </a14:imgEffect>
                  </a14:imgLayer>
                </a14:imgProps>
              </a:ext>
            </a:extLst>
          </a:blip>
          <a:srcRect l="10754" b="8545"/>
          <a:stretch/>
        </p:blipFill>
        <p:spPr>
          <a:xfrm>
            <a:off x="8094847" y="1335435"/>
            <a:ext cx="1011726" cy="14170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10011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Picture 2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76710" y="53789"/>
            <a:ext cx="3891523" cy="833718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689938" y="207233"/>
            <a:ext cx="593569" cy="553998"/>
          </a:xfrm>
          <a:prstGeom prst="rect">
            <a:avLst/>
          </a:prstGeom>
          <a:ln>
            <a:solidFill>
              <a:schemeClr val="bg1"/>
            </a:solidFill>
          </a:ln>
        </p:spPr>
      </p:pic>
      <p:sp>
        <p:nvSpPr>
          <p:cNvPr id="7" name="TextBox 6"/>
          <p:cNvSpPr txBox="1"/>
          <p:nvPr/>
        </p:nvSpPr>
        <p:spPr>
          <a:xfrm>
            <a:off x="5367615" y="207233"/>
            <a:ext cx="2255746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000" b="1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KHÁM PHÁ</a:t>
            </a:r>
            <a:endParaRPr lang="en-US" sz="3000" b="1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9" name="组合 1">
            <a:extLst>
              <a:ext uri="{FF2B5EF4-FFF2-40B4-BE49-F238E27FC236}">
                <a16:creationId xmlns="" xmlns:a16="http://schemas.microsoft.com/office/drawing/2014/main" id="{DCCE4400-57A0-436F-B7C5-3CBAD1597186}"/>
              </a:ext>
            </a:extLst>
          </p:cNvPr>
          <p:cNvGrpSpPr/>
          <p:nvPr/>
        </p:nvGrpSpPr>
        <p:grpSpPr>
          <a:xfrm>
            <a:off x="779925" y="1196788"/>
            <a:ext cx="5997393" cy="537883"/>
            <a:chOff x="5317408" y="1963739"/>
            <a:chExt cx="6188559" cy="763587"/>
          </a:xfrm>
        </p:grpSpPr>
        <p:sp>
          <p:nvSpPr>
            <p:cNvPr id="20" name="MH_SubTitle_1">
              <a:extLst>
                <a:ext uri="{FF2B5EF4-FFF2-40B4-BE49-F238E27FC236}">
                  <a16:creationId xmlns="" xmlns:a16="http://schemas.microsoft.com/office/drawing/2014/main" id="{1D125116-2A04-4F4B-9F69-76974C5F360C}"/>
                </a:ext>
              </a:extLst>
            </p:cNvPr>
            <p:cNvSpPr/>
            <p:nvPr>
              <p:custDataLst>
                <p:tags r:id="rId1"/>
              </p:custDataLst>
            </p:nvPr>
          </p:nvSpPr>
          <p:spPr>
            <a:xfrm>
              <a:off x="5879366" y="1963739"/>
              <a:ext cx="5626601" cy="763587"/>
            </a:xfrm>
            <a:custGeom>
              <a:avLst/>
              <a:gdLst>
                <a:gd name="connsiteX0" fmla="*/ 2 w 3878508"/>
                <a:gd name="connsiteY0" fmla="*/ 0 h 762904"/>
                <a:gd name="connsiteX1" fmla="*/ 3497056 w 3878508"/>
                <a:gd name="connsiteY1" fmla="*/ 0 h 762904"/>
                <a:gd name="connsiteX2" fmla="*/ 3878508 w 3878508"/>
                <a:gd name="connsiteY2" fmla="*/ 381452 h 762904"/>
                <a:gd name="connsiteX3" fmla="*/ 3878507 w 3878508"/>
                <a:gd name="connsiteY3" fmla="*/ 381452 h 762904"/>
                <a:gd name="connsiteX4" fmla="*/ 3497055 w 3878508"/>
                <a:gd name="connsiteY4" fmla="*/ 762904 h 762904"/>
                <a:gd name="connsiteX5" fmla="*/ 0 w 3878508"/>
                <a:gd name="connsiteY5" fmla="*/ 762903 h 762904"/>
                <a:gd name="connsiteX6" fmla="*/ 51426 w 3878508"/>
                <a:gd name="connsiteY6" fmla="*/ 720474 h 762904"/>
                <a:gd name="connsiteX7" fmla="*/ 191853 w 3878508"/>
                <a:gd name="connsiteY7" fmla="*/ 381451 h 762904"/>
                <a:gd name="connsiteX8" fmla="*/ 51426 w 3878508"/>
                <a:gd name="connsiteY8" fmla="*/ 42429 h 7629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878508" h="762904">
                  <a:moveTo>
                    <a:pt x="2" y="0"/>
                  </a:moveTo>
                  <a:lnTo>
                    <a:pt x="3497056" y="0"/>
                  </a:lnTo>
                  <a:cubicBezTo>
                    <a:pt x="3707726" y="0"/>
                    <a:pt x="3878508" y="170782"/>
                    <a:pt x="3878508" y="381452"/>
                  </a:cubicBezTo>
                  <a:lnTo>
                    <a:pt x="3878507" y="381452"/>
                  </a:lnTo>
                  <a:cubicBezTo>
                    <a:pt x="3878507" y="592122"/>
                    <a:pt x="3707725" y="762904"/>
                    <a:pt x="3497055" y="762904"/>
                  </a:cubicBezTo>
                  <a:lnTo>
                    <a:pt x="0" y="762903"/>
                  </a:lnTo>
                  <a:lnTo>
                    <a:pt x="51426" y="720474"/>
                  </a:lnTo>
                  <a:cubicBezTo>
                    <a:pt x="138189" y="633710"/>
                    <a:pt x="191853" y="513848"/>
                    <a:pt x="191853" y="381451"/>
                  </a:cubicBezTo>
                  <a:cubicBezTo>
                    <a:pt x="191853" y="249055"/>
                    <a:pt x="138189" y="129192"/>
                    <a:pt x="51426" y="42429"/>
                  </a:cubicBezTo>
                  <a:close/>
                </a:path>
              </a:pathLst>
            </a:custGeom>
            <a:solidFill>
              <a:srgbClr val="3333CC"/>
            </a:solidFill>
            <a:ln w="25400" cap="flat" cmpd="sng" algn="ctr">
              <a:noFill/>
              <a:prstDash val="solid"/>
            </a:ln>
            <a:effectLst/>
          </p:spPr>
          <p:txBody>
            <a:bodyPr lIns="396000" tIns="0" rIns="0" bIns="0" anchor="ctr">
              <a:noAutofit/>
            </a:bodyPr>
            <a:lstStyle/>
            <a:p>
              <a:pPr>
                <a:lnSpc>
                  <a:spcPct val="130000"/>
                </a:lnSpc>
                <a:defRPr/>
              </a:pPr>
              <a:r>
                <a:rPr lang="en-US" sz="2200" b="1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Gõ</a:t>
              </a:r>
              <a:r>
                <a:rPr lang="en-US" sz="22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200" b="1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phím</a:t>
              </a:r>
              <a:r>
                <a:rPr lang="en-US" sz="22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200" b="1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đúng</a:t>
              </a:r>
              <a:r>
                <a:rPr lang="en-US" sz="22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200" b="1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cách</a:t>
              </a:r>
              <a:r>
                <a:rPr lang="en-US" sz="22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ở </a:t>
              </a:r>
              <a:r>
                <a:rPr lang="en-US" sz="2200" b="1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hàng</a:t>
              </a:r>
              <a:r>
                <a:rPr lang="en-US" sz="22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200" b="1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phím</a:t>
              </a:r>
              <a:r>
                <a:rPr lang="en-US" sz="22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200" b="1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số</a:t>
              </a:r>
              <a:endParaRPr lang="zh-CN" altLang="en-US" sz="2200" b="1" kern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1" name="MH_Other_1">
              <a:extLst>
                <a:ext uri="{FF2B5EF4-FFF2-40B4-BE49-F238E27FC236}">
                  <a16:creationId xmlns="" xmlns:a16="http://schemas.microsoft.com/office/drawing/2014/main" id="{EF67E47E-433B-4491-9835-8ED78F23BE2F}"/>
                </a:ext>
              </a:extLst>
            </p:cNvPr>
            <p:cNvSpPr/>
            <p:nvPr>
              <p:custDataLst>
                <p:tags r:id="rId2"/>
              </p:custDataLst>
            </p:nvPr>
          </p:nvSpPr>
          <p:spPr>
            <a:xfrm>
              <a:off x="5317408" y="1963739"/>
              <a:ext cx="610530" cy="763587"/>
            </a:xfrm>
            <a:prstGeom prst="ellipse">
              <a:avLst/>
            </a:prstGeom>
            <a:solidFill>
              <a:srgbClr val="FFFFFF"/>
            </a:solidFill>
            <a:ln w="57150" cap="flat" cmpd="sng" algn="ctr">
              <a:solidFill>
                <a:srgbClr val="3333CC"/>
              </a:solidFill>
              <a:prstDash val="solid"/>
            </a:ln>
            <a:effectLst/>
          </p:spPr>
          <p:txBody>
            <a:bodyPr anchor="ctr"/>
            <a:lstStyle/>
            <a:p>
              <a:pPr>
                <a:defRPr/>
              </a:pPr>
              <a:r>
                <a:rPr lang="en-US" altLang="zh-CN" sz="3600" kern="0" dirty="0" smtClean="0">
                  <a:solidFill>
                    <a:srgbClr val="3333CC"/>
                  </a:solidFill>
                  <a:latin typeface="Impact" panose="020B0806030902050204" pitchFamily="34" charset="0"/>
                </a:rPr>
                <a:t>1</a:t>
              </a:r>
              <a:endParaRPr lang="en-US" altLang="zh-CN" sz="3600" kern="0" dirty="0">
                <a:solidFill>
                  <a:srgbClr val="3333CC"/>
                </a:solidFill>
                <a:latin typeface="Impact" panose="020B0806030902050204" pitchFamily="34" charset="0"/>
              </a:endParaRPr>
            </a:p>
          </p:txBody>
        </p:sp>
      </p:grpSp>
      <p:sp>
        <p:nvSpPr>
          <p:cNvPr id="5" name="TextBox 4"/>
          <p:cNvSpPr txBox="1"/>
          <p:nvPr/>
        </p:nvSpPr>
        <p:spPr>
          <a:xfrm>
            <a:off x="1075760" y="2281946"/>
            <a:ext cx="5606024" cy="2923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63550" indent="-463550" algn="just">
              <a:lnSpc>
                <a:spcPct val="130000"/>
              </a:lnSpc>
              <a:spcAft>
                <a:spcPts val="600"/>
              </a:spcAft>
              <a:buClr>
                <a:srgbClr val="FF0000"/>
              </a:buClr>
              <a:buFont typeface="Wingdings" panose="05000000000000000000" pitchFamily="2" charset="2"/>
              <a:buChar char="v"/>
            </a:pPr>
            <a:r>
              <a:rPr lang="en-US" sz="23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Gõ</a:t>
            </a:r>
            <a:r>
              <a:rPr lang="en-US" sz="23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phím</a:t>
            </a:r>
            <a:r>
              <a:rPr lang="en-US" sz="23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đúng</a:t>
            </a:r>
            <a:r>
              <a:rPr lang="en-US" sz="23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cách</a:t>
            </a:r>
            <a:r>
              <a:rPr lang="en-US" sz="23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mang</a:t>
            </a:r>
            <a:r>
              <a:rPr lang="en-US" sz="23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lại</a:t>
            </a:r>
            <a:r>
              <a:rPr lang="en-US" sz="23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nhiều</a:t>
            </a:r>
            <a:r>
              <a:rPr lang="en-US" sz="23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lợi</a:t>
            </a:r>
            <a:r>
              <a:rPr lang="en-US" sz="23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ích</a:t>
            </a:r>
            <a:r>
              <a:rPr lang="en-US" sz="23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về</a:t>
            </a:r>
            <a:r>
              <a:rPr lang="en-US" sz="23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sức</a:t>
            </a:r>
            <a:r>
              <a:rPr lang="en-US" sz="23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khỏe</a:t>
            </a:r>
            <a:r>
              <a:rPr lang="en-US" sz="23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23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hiệu</a:t>
            </a:r>
            <a:r>
              <a:rPr lang="en-US" sz="23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quả</a:t>
            </a:r>
            <a:r>
              <a:rPr lang="en-US" sz="23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công</a:t>
            </a:r>
            <a:r>
              <a:rPr lang="en-US" sz="23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việc</a:t>
            </a:r>
            <a:r>
              <a:rPr lang="en-US" sz="23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như</a:t>
            </a:r>
            <a:r>
              <a:rPr lang="en-US" sz="23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23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tiết</a:t>
            </a:r>
            <a:r>
              <a:rPr lang="en-US" sz="23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kiệm</a:t>
            </a:r>
            <a:r>
              <a:rPr lang="en-US" sz="23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US" sz="23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thời</a:t>
            </a:r>
            <a:r>
              <a:rPr lang="en-US" sz="23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gian</a:t>
            </a:r>
            <a:r>
              <a:rPr lang="en-US" sz="23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vì</a:t>
            </a:r>
            <a:r>
              <a:rPr lang="en-US" sz="23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gõ</a:t>
            </a:r>
            <a:r>
              <a:rPr lang="en-US" sz="23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nhanh</a:t>
            </a:r>
            <a:r>
              <a:rPr lang="en-US" sz="23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3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chính</a:t>
            </a:r>
            <a:r>
              <a:rPr lang="en-US" sz="23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xác</a:t>
            </a:r>
            <a:r>
              <a:rPr lang="en-US" sz="23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; </a:t>
            </a:r>
            <a:r>
              <a:rPr lang="en-US" sz="23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đỡ</a:t>
            </a:r>
            <a:r>
              <a:rPr lang="en-US" sz="23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mỏi</a:t>
            </a:r>
            <a:r>
              <a:rPr lang="en-US" sz="23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mắt</a:t>
            </a:r>
            <a:r>
              <a:rPr lang="en-US" sz="23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mỏi</a:t>
            </a:r>
            <a:r>
              <a:rPr lang="en-US" sz="23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cổ</a:t>
            </a:r>
            <a:r>
              <a:rPr lang="en-US" sz="23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vì</a:t>
            </a:r>
            <a:r>
              <a:rPr lang="en-US" sz="23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không</a:t>
            </a:r>
            <a:r>
              <a:rPr lang="en-US" sz="23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cần</a:t>
            </a:r>
            <a:r>
              <a:rPr lang="en-US" sz="23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nhìn</a:t>
            </a:r>
            <a:r>
              <a:rPr lang="en-US" sz="23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nhiều</a:t>
            </a:r>
            <a:r>
              <a:rPr lang="en-US" sz="23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vào</a:t>
            </a:r>
            <a:r>
              <a:rPr lang="en-US" sz="23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màn</a:t>
            </a:r>
            <a:r>
              <a:rPr lang="en-US" sz="23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sz="23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hay </a:t>
            </a:r>
            <a:r>
              <a:rPr lang="en-US" sz="23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bàn</a:t>
            </a:r>
            <a:r>
              <a:rPr lang="en-US" sz="23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phím</a:t>
            </a:r>
            <a:r>
              <a:rPr lang="en-US" sz="23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,…</a:t>
            </a:r>
            <a:r>
              <a:rPr lang="en-US" sz="24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endParaRPr lang="en-US" sz="2300" dirty="0" smtClean="0">
              <a:solidFill>
                <a:srgbClr val="3333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907677" y="2239475"/>
            <a:ext cx="4480810" cy="302017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1569760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76710" y="53789"/>
            <a:ext cx="3891523" cy="833718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689938" y="207233"/>
            <a:ext cx="593569" cy="553998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367615" y="207233"/>
            <a:ext cx="2255746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KHÁM PHÁ</a:t>
            </a:r>
            <a:endParaRPr lang="en-US" sz="3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4" name="Group 13"/>
          <p:cNvGrpSpPr/>
          <p:nvPr/>
        </p:nvGrpSpPr>
        <p:grpSpPr>
          <a:xfrm>
            <a:off x="862789" y="2158407"/>
            <a:ext cx="6508682" cy="4114801"/>
            <a:chOff x="-510304" y="2665440"/>
            <a:chExt cx="4246958" cy="2687050"/>
          </a:xfrm>
          <a:solidFill>
            <a:srgbClr val="FFE7FF"/>
          </a:solidFill>
        </p:grpSpPr>
        <p:sp>
          <p:nvSpPr>
            <p:cNvPr id="58" name="Rounded Rectangle 57"/>
            <p:cNvSpPr/>
            <p:nvPr/>
          </p:nvSpPr>
          <p:spPr>
            <a:xfrm>
              <a:off x="-510304" y="2665440"/>
              <a:ext cx="4246958" cy="2687050"/>
            </a:xfrm>
            <a:prstGeom prst="roundRect">
              <a:avLst/>
            </a:prstGeom>
            <a:solidFill>
              <a:srgbClr val="FFE1FF"/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b"/>
            <a:lstStyle/>
            <a:p>
              <a:pPr algn="just">
                <a:lnSpc>
                  <a:spcPct val="114000"/>
                </a:lnSpc>
              </a:pPr>
              <a:endParaRPr lang="en-US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-505858" y="3230358"/>
              <a:ext cx="4178256" cy="196546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marL="342900" indent="-342900" algn="just">
                <a:lnSpc>
                  <a:spcPct val="120000"/>
                </a:lnSpc>
                <a:spcAft>
                  <a:spcPts val="600"/>
                </a:spcAft>
                <a:buClr>
                  <a:srgbClr val="FF0000"/>
                </a:buClr>
                <a:buFont typeface="Wingdings" panose="05000000000000000000" pitchFamily="2" charset="2"/>
                <a:buChar char="q"/>
              </a:pPr>
              <a:r>
                <a:rPr lang="en-US" sz="2100" b="1" dirty="0" smtClean="0">
                  <a:solidFill>
                    <a:srgbClr val="3333CC"/>
                  </a:solidFill>
                </a:rPr>
                <a:t> </a:t>
              </a:r>
              <a:r>
                <a:rPr lang="vi-VN" sz="2100" b="1" dirty="0" smtClean="0">
                  <a:solidFill>
                    <a:srgbClr val="3333CC"/>
                  </a:solidFill>
                </a:rPr>
                <a:t>Em </a:t>
              </a:r>
              <a:r>
                <a:rPr lang="vi-VN" sz="2100" b="1" dirty="0">
                  <a:solidFill>
                    <a:srgbClr val="3333CC"/>
                  </a:solidFill>
                </a:rPr>
                <a:t>cùng bạn thực hiện: </a:t>
              </a:r>
              <a:endParaRPr lang="en-US" sz="2100" b="1" dirty="0" smtClean="0">
                <a:solidFill>
                  <a:srgbClr val="3333CC"/>
                </a:solidFill>
              </a:endParaRPr>
            </a:p>
            <a:p>
              <a:pPr marL="395288" indent="-285750" algn="just">
                <a:lnSpc>
                  <a:spcPct val="120000"/>
                </a:lnSpc>
                <a:spcAft>
                  <a:spcPts val="600"/>
                </a:spcAft>
                <a:buClr>
                  <a:srgbClr val="FF0000"/>
                </a:buClr>
                <a:buFont typeface="Calibri" panose="020F0502020204030204" pitchFamily="34" charset="0"/>
                <a:buChar char="●"/>
              </a:pPr>
              <a:r>
                <a:rPr lang="vi-VN" sz="2100" dirty="0" smtClean="0">
                  <a:solidFill>
                    <a:srgbClr val="3333CC"/>
                  </a:solidFill>
                </a:rPr>
                <a:t>Kích </a:t>
              </a:r>
              <a:r>
                <a:rPr lang="vi-VN" sz="2100" dirty="0">
                  <a:solidFill>
                    <a:srgbClr val="3333CC"/>
                  </a:solidFill>
                </a:rPr>
                <a:t>hoạt phần mềm </a:t>
              </a:r>
              <a:r>
                <a:rPr lang="vi-VN" sz="2100" b="1" dirty="0">
                  <a:solidFill>
                    <a:srgbClr val="3333CC"/>
                  </a:solidFill>
                </a:rPr>
                <a:t>Notepad</a:t>
              </a:r>
              <a:r>
                <a:rPr lang="vi-VN" sz="2100" dirty="0">
                  <a:solidFill>
                    <a:srgbClr val="3333CC"/>
                  </a:solidFill>
                </a:rPr>
                <a:t>; </a:t>
              </a:r>
              <a:r>
                <a:rPr lang="vi-VN" sz="2100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gõ đoạn thơ như hình 4.2 (em có thể gõ không dấu); </a:t>
              </a:r>
              <a:endParaRPr lang="en-US" sz="21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marL="395288" indent="-285750" algn="just">
                <a:lnSpc>
                  <a:spcPct val="120000"/>
                </a:lnSpc>
                <a:spcAft>
                  <a:spcPts val="600"/>
                </a:spcAft>
                <a:buClr>
                  <a:srgbClr val="FF0000"/>
                </a:buClr>
                <a:buFont typeface="Calibri" panose="020F0502020204030204" pitchFamily="34" charset="0"/>
                <a:buChar char="●"/>
              </a:pPr>
              <a:r>
                <a:rPr lang="vi-VN" sz="2100" dirty="0" smtClean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Quan </a:t>
              </a:r>
              <a:r>
                <a:rPr lang="vi-VN" sz="2100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sát bạn gõ bàn phím và nhận xét cách thực hiện của bạn. Nếu bạn gõ bàn phím chưa đúng cách em hướng dẫn bạn gõ đúng cách; </a:t>
              </a:r>
              <a:endParaRPr lang="en-US" sz="2100" dirty="0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marL="395288" indent="-285750" algn="just">
                <a:lnSpc>
                  <a:spcPct val="120000"/>
                </a:lnSpc>
                <a:spcAft>
                  <a:spcPts val="600"/>
                </a:spcAft>
                <a:buClr>
                  <a:srgbClr val="FF0000"/>
                </a:buClr>
                <a:buFont typeface="Calibri" panose="020F0502020204030204" pitchFamily="34" charset="0"/>
                <a:buChar char="●"/>
              </a:pPr>
              <a:r>
                <a:rPr lang="en-US" sz="2100" dirty="0">
                  <a:solidFill>
                    <a:srgbClr val="3333CC"/>
                  </a:solidFill>
                </a:rPr>
                <a:t> </a:t>
              </a:r>
              <a:r>
                <a:rPr lang="en-US" sz="2100" dirty="0" smtClean="0">
                  <a:solidFill>
                    <a:srgbClr val="3333CC"/>
                  </a:solidFill>
                </a:rPr>
                <a:t> </a:t>
              </a:r>
              <a:r>
                <a:rPr lang="vi-VN" sz="2100" dirty="0" smtClean="0">
                  <a:solidFill>
                    <a:srgbClr val="3333CC"/>
                  </a:solidFill>
                </a:rPr>
                <a:t>Thoát </a:t>
              </a:r>
              <a:r>
                <a:rPr lang="vi-VN" sz="2100" dirty="0">
                  <a:solidFill>
                    <a:srgbClr val="3333CC"/>
                  </a:solidFill>
                </a:rPr>
                <a:t>khỏi phần mềm </a:t>
              </a:r>
              <a:r>
                <a:rPr lang="vi-VN" sz="2100" b="1" dirty="0">
                  <a:solidFill>
                    <a:srgbClr val="3333CC"/>
                  </a:solidFill>
                </a:rPr>
                <a:t>Notepad</a:t>
              </a:r>
              <a:r>
                <a:rPr lang="vi-VN" sz="2100" dirty="0">
                  <a:solidFill>
                    <a:srgbClr val="3333CC"/>
                  </a:solidFill>
                </a:rPr>
                <a:t> (không lưu tệp). </a:t>
              </a:r>
              <a:endParaRPr lang="en-US" sz="2100" dirty="0">
                <a:solidFill>
                  <a:srgbClr val="3333CC"/>
                </a:solidFill>
                <a:cs typeface="Arial" panose="020B0604020202020204" pitchFamily="34" charset="0"/>
              </a:endParaRPr>
            </a:p>
          </p:txBody>
        </p:sp>
      </p:grpSp>
      <p:grpSp>
        <p:nvGrpSpPr>
          <p:cNvPr id="13" name="组合 1">
            <a:extLst>
              <a:ext uri="{FF2B5EF4-FFF2-40B4-BE49-F238E27FC236}">
                <a16:creationId xmlns="" xmlns:a16="http://schemas.microsoft.com/office/drawing/2014/main" id="{DCCE4400-57A0-436F-B7C5-3CBAD1597186}"/>
              </a:ext>
            </a:extLst>
          </p:cNvPr>
          <p:cNvGrpSpPr/>
          <p:nvPr/>
        </p:nvGrpSpPr>
        <p:grpSpPr>
          <a:xfrm>
            <a:off x="779925" y="1196788"/>
            <a:ext cx="5997393" cy="537883"/>
            <a:chOff x="5317408" y="1963739"/>
            <a:chExt cx="6188559" cy="763587"/>
          </a:xfrm>
        </p:grpSpPr>
        <p:sp>
          <p:nvSpPr>
            <p:cNvPr id="17" name="MH_SubTitle_1">
              <a:extLst>
                <a:ext uri="{FF2B5EF4-FFF2-40B4-BE49-F238E27FC236}">
                  <a16:creationId xmlns="" xmlns:a16="http://schemas.microsoft.com/office/drawing/2014/main" id="{1D125116-2A04-4F4B-9F69-76974C5F360C}"/>
                </a:ext>
              </a:extLst>
            </p:cNvPr>
            <p:cNvSpPr/>
            <p:nvPr>
              <p:custDataLst>
                <p:tags r:id="rId1"/>
              </p:custDataLst>
            </p:nvPr>
          </p:nvSpPr>
          <p:spPr>
            <a:xfrm>
              <a:off x="5879366" y="1963739"/>
              <a:ext cx="5626601" cy="763587"/>
            </a:xfrm>
            <a:custGeom>
              <a:avLst/>
              <a:gdLst>
                <a:gd name="connsiteX0" fmla="*/ 2 w 3878508"/>
                <a:gd name="connsiteY0" fmla="*/ 0 h 762904"/>
                <a:gd name="connsiteX1" fmla="*/ 3497056 w 3878508"/>
                <a:gd name="connsiteY1" fmla="*/ 0 h 762904"/>
                <a:gd name="connsiteX2" fmla="*/ 3878508 w 3878508"/>
                <a:gd name="connsiteY2" fmla="*/ 381452 h 762904"/>
                <a:gd name="connsiteX3" fmla="*/ 3878507 w 3878508"/>
                <a:gd name="connsiteY3" fmla="*/ 381452 h 762904"/>
                <a:gd name="connsiteX4" fmla="*/ 3497055 w 3878508"/>
                <a:gd name="connsiteY4" fmla="*/ 762904 h 762904"/>
                <a:gd name="connsiteX5" fmla="*/ 0 w 3878508"/>
                <a:gd name="connsiteY5" fmla="*/ 762903 h 762904"/>
                <a:gd name="connsiteX6" fmla="*/ 51426 w 3878508"/>
                <a:gd name="connsiteY6" fmla="*/ 720474 h 762904"/>
                <a:gd name="connsiteX7" fmla="*/ 191853 w 3878508"/>
                <a:gd name="connsiteY7" fmla="*/ 381451 h 762904"/>
                <a:gd name="connsiteX8" fmla="*/ 51426 w 3878508"/>
                <a:gd name="connsiteY8" fmla="*/ 42429 h 7629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878508" h="762904">
                  <a:moveTo>
                    <a:pt x="2" y="0"/>
                  </a:moveTo>
                  <a:lnTo>
                    <a:pt x="3497056" y="0"/>
                  </a:lnTo>
                  <a:cubicBezTo>
                    <a:pt x="3707726" y="0"/>
                    <a:pt x="3878508" y="170782"/>
                    <a:pt x="3878508" y="381452"/>
                  </a:cubicBezTo>
                  <a:lnTo>
                    <a:pt x="3878507" y="381452"/>
                  </a:lnTo>
                  <a:cubicBezTo>
                    <a:pt x="3878507" y="592122"/>
                    <a:pt x="3707725" y="762904"/>
                    <a:pt x="3497055" y="762904"/>
                  </a:cubicBezTo>
                  <a:lnTo>
                    <a:pt x="0" y="762903"/>
                  </a:lnTo>
                  <a:lnTo>
                    <a:pt x="51426" y="720474"/>
                  </a:lnTo>
                  <a:cubicBezTo>
                    <a:pt x="138189" y="633710"/>
                    <a:pt x="191853" y="513848"/>
                    <a:pt x="191853" y="381451"/>
                  </a:cubicBezTo>
                  <a:cubicBezTo>
                    <a:pt x="191853" y="249055"/>
                    <a:pt x="138189" y="129192"/>
                    <a:pt x="51426" y="42429"/>
                  </a:cubicBezTo>
                  <a:close/>
                </a:path>
              </a:pathLst>
            </a:custGeom>
            <a:solidFill>
              <a:srgbClr val="3333CC"/>
            </a:solidFill>
            <a:ln w="25400" cap="flat" cmpd="sng" algn="ctr">
              <a:noFill/>
              <a:prstDash val="solid"/>
            </a:ln>
            <a:effectLst/>
          </p:spPr>
          <p:txBody>
            <a:bodyPr lIns="396000" tIns="0" rIns="0" bIns="0" anchor="ctr">
              <a:noAutofit/>
            </a:bodyPr>
            <a:lstStyle/>
            <a:p>
              <a:pPr>
                <a:lnSpc>
                  <a:spcPct val="130000"/>
                </a:lnSpc>
                <a:defRPr/>
              </a:pPr>
              <a:r>
                <a:rPr lang="en-US" sz="2200" b="1" dirty="0" err="1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Thực</a:t>
              </a:r>
              <a:r>
                <a:rPr lang="en-US" sz="2200" b="1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200" b="1" dirty="0" err="1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hành</a:t>
              </a:r>
              <a:r>
                <a:rPr lang="en-US" sz="2200" b="1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200" b="1" dirty="0" err="1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gõ</a:t>
              </a:r>
              <a:r>
                <a:rPr lang="en-US" sz="2200" b="1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200" b="1" dirty="0" err="1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bàn</a:t>
              </a:r>
              <a:r>
                <a:rPr lang="en-US" sz="2200" b="1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200" b="1" dirty="0" err="1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phím</a:t>
              </a:r>
              <a:r>
                <a:rPr lang="en-US" sz="2200" b="1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200" b="1" dirty="0" err="1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đúng</a:t>
              </a:r>
              <a:r>
                <a:rPr lang="en-US" sz="2200" b="1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200" b="1" dirty="0" err="1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cách</a:t>
              </a:r>
              <a:endParaRPr lang="zh-CN" altLang="en-US" sz="2200" b="1" kern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1" name="MH_Other_1">
              <a:extLst>
                <a:ext uri="{FF2B5EF4-FFF2-40B4-BE49-F238E27FC236}">
                  <a16:creationId xmlns="" xmlns:a16="http://schemas.microsoft.com/office/drawing/2014/main" id="{EF67E47E-433B-4491-9835-8ED78F23BE2F}"/>
                </a:ext>
              </a:extLst>
            </p:cNvPr>
            <p:cNvSpPr/>
            <p:nvPr>
              <p:custDataLst>
                <p:tags r:id="rId2"/>
              </p:custDataLst>
            </p:nvPr>
          </p:nvSpPr>
          <p:spPr>
            <a:xfrm>
              <a:off x="5317408" y="1963739"/>
              <a:ext cx="610530" cy="763587"/>
            </a:xfrm>
            <a:prstGeom prst="ellipse">
              <a:avLst/>
            </a:prstGeom>
            <a:solidFill>
              <a:srgbClr val="FFFFFF"/>
            </a:solidFill>
            <a:ln w="57150" cap="flat" cmpd="sng" algn="ctr">
              <a:solidFill>
                <a:srgbClr val="3333CC"/>
              </a:solidFill>
              <a:prstDash val="solid"/>
            </a:ln>
            <a:effectLst/>
          </p:spPr>
          <p:txBody>
            <a:bodyPr anchor="ctr"/>
            <a:lstStyle/>
            <a:p>
              <a:pPr>
                <a:defRPr/>
              </a:pPr>
              <a:r>
                <a:rPr lang="en-US" altLang="zh-CN" sz="3600" kern="0" dirty="0" smtClean="0">
                  <a:solidFill>
                    <a:srgbClr val="3333CC"/>
                  </a:solidFill>
                  <a:latin typeface="Impact" panose="020B0806030902050204" pitchFamily="34" charset="0"/>
                </a:rPr>
                <a:t>2</a:t>
              </a:r>
              <a:endParaRPr lang="en-US" altLang="zh-CN" sz="3600" kern="0" dirty="0">
                <a:solidFill>
                  <a:srgbClr val="3333CC"/>
                </a:solidFill>
                <a:latin typeface="Impact" panose="020B0806030902050204" pitchFamily="34" charset="0"/>
              </a:endParaRPr>
            </a:p>
          </p:txBody>
        </p:sp>
      </p:grpSp>
      <p:pic>
        <p:nvPicPr>
          <p:cNvPr id="5" name="Picture 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730217" y="1951736"/>
            <a:ext cx="1692296" cy="1247855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5030" y="1831357"/>
            <a:ext cx="1284200" cy="1225413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518965" y="3049214"/>
            <a:ext cx="4114800" cy="230505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105781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220" b="100000" l="0" r="99365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176710" y="46642"/>
            <a:ext cx="3891523" cy="875179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367615" y="207233"/>
            <a:ext cx="2364750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LUYỆN TẬP</a:t>
            </a:r>
            <a:endParaRPr lang="en-US" sz="3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08608" y="193786"/>
            <a:ext cx="640838" cy="585593"/>
          </a:xfrm>
          <a:prstGeom prst="rect">
            <a:avLst/>
          </a:prstGeom>
          <a:ln>
            <a:solidFill>
              <a:schemeClr val="bg1"/>
            </a:solidFill>
          </a:ln>
        </p:spPr>
      </p:pic>
    </p:spTree>
    <p:extLst>
      <p:ext uri="{BB962C8B-B14F-4D97-AF65-F5344CB8AC3E}">
        <p14:creationId xmlns:p14="http://schemas.microsoft.com/office/powerpoint/2010/main" val="26595290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Isosceles Triangle 22"/>
          <p:cNvSpPr/>
          <p:nvPr/>
        </p:nvSpPr>
        <p:spPr>
          <a:xfrm rot="16200000">
            <a:off x="9654404" y="2605236"/>
            <a:ext cx="454287" cy="990053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defRPr/>
            </a:pPr>
            <a:endParaRPr lang="vi-VN" sz="1350">
              <a:solidFill>
                <a:prstClr val="white"/>
              </a:solidFill>
            </a:endParaRPr>
          </a:p>
        </p:txBody>
      </p:sp>
      <p:sp>
        <p:nvSpPr>
          <p:cNvPr id="25" name="quay dung"/>
          <p:cNvSpPr/>
          <p:nvPr/>
        </p:nvSpPr>
        <p:spPr>
          <a:xfrm>
            <a:off x="8813553" y="5188690"/>
            <a:ext cx="1312210" cy="767000"/>
          </a:xfrm>
          <a:prstGeom prst="roundRect">
            <a:avLst/>
          </a:prstGeom>
          <a:solidFill>
            <a:srgbClr val="FF00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defRPr/>
            </a:pPr>
            <a:r>
              <a:rPr lang="en-GB" sz="2800" b="1" dirty="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QUAY</a:t>
            </a:r>
            <a:endParaRPr lang="vi-VN" sz="2800" b="1" dirty="0">
              <a:solidFill>
                <a:prstClr val="white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6" name="Rounded Rectangle 25">
            <a:hlinkClick r:id="rId4" action="ppaction://hlinksldjump"/>
          </p:cNvPr>
          <p:cNvSpPr/>
          <p:nvPr/>
        </p:nvSpPr>
        <p:spPr>
          <a:xfrm>
            <a:off x="1845707" y="3088521"/>
            <a:ext cx="1003266" cy="1003266"/>
          </a:xfrm>
          <a:prstGeom prst="round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685800">
              <a:defRPr/>
            </a:pPr>
            <a:r>
              <a:rPr lang="en-GB" sz="3300" b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</a:t>
            </a:r>
            <a:endParaRPr lang="vi-VN" sz="3300" b="1" dirty="0">
              <a:solidFill>
                <a:prstClr val="black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7" name="Rounded Rectangle 26">
            <a:hlinkClick r:id="rId5" action="ppaction://hlinksldjump"/>
          </p:cNvPr>
          <p:cNvSpPr/>
          <p:nvPr/>
        </p:nvSpPr>
        <p:spPr>
          <a:xfrm>
            <a:off x="4032784" y="3088521"/>
            <a:ext cx="1003266" cy="1003266"/>
          </a:xfrm>
          <a:prstGeom prst="round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685800">
              <a:defRPr/>
            </a:pPr>
            <a:r>
              <a:rPr lang="en-GB" sz="3300" b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</a:t>
            </a:r>
            <a:endParaRPr lang="vi-VN" sz="3300" b="1" dirty="0">
              <a:solidFill>
                <a:prstClr val="black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7" name="Rounded Rectangle 36">
            <a:hlinkClick r:id="rId6" action="ppaction://hlinksldjump"/>
          </p:cNvPr>
          <p:cNvSpPr/>
          <p:nvPr/>
        </p:nvSpPr>
        <p:spPr>
          <a:xfrm>
            <a:off x="3044284" y="4676040"/>
            <a:ext cx="1003266" cy="1003266"/>
          </a:xfrm>
          <a:prstGeom prst="round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685800">
              <a:defRPr/>
            </a:pPr>
            <a:r>
              <a:rPr lang="en-GB" sz="3300" b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</a:t>
            </a:r>
            <a:endParaRPr lang="vi-VN" sz="3300" b="1" dirty="0">
              <a:solidFill>
                <a:prstClr val="black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1" name="Rectangle 40"/>
          <p:cNvSpPr/>
          <p:nvPr/>
        </p:nvSpPr>
        <p:spPr>
          <a:xfrm>
            <a:off x="1829827" y="928583"/>
            <a:ext cx="3833422" cy="1454244"/>
          </a:xfrm>
          <a:prstGeom prst="rect">
            <a:avLst/>
          </a:prstGeom>
          <a:solidFill>
            <a:srgbClr val="C00000"/>
          </a:solidFill>
        </p:spPr>
        <p:txBody>
          <a:bodyPr wrap="none" lIns="68580" tIns="34290" rIns="68580" bIns="34290">
            <a:spAutoFit/>
          </a:bodyPr>
          <a:lstStyle/>
          <a:p>
            <a:pPr algn="ctr" defTabSz="685800">
              <a:defRPr/>
            </a:pPr>
            <a:r>
              <a:rPr lang="en-US" sz="4500" b="1" dirty="0">
                <a:ln w="6600">
                  <a:solidFill>
                    <a:srgbClr val="ED7D31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ED7D31"/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VÒNG QUAY </a:t>
            </a:r>
          </a:p>
          <a:p>
            <a:pPr algn="ctr" defTabSz="685800">
              <a:defRPr/>
            </a:pPr>
            <a:r>
              <a:rPr lang="en-US" sz="4500" b="1" dirty="0">
                <a:ln w="6600">
                  <a:solidFill>
                    <a:srgbClr val="ED7D31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ED7D31"/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MAY MẮN</a:t>
            </a:r>
          </a:p>
        </p:txBody>
      </p:sp>
      <p:pic>
        <p:nvPicPr>
          <p:cNvPr id="3" name="vongquay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8809614" y="-520300"/>
            <a:ext cx="457200" cy="457200"/>
          </a:xfrm>
          <a:prstGeom prst="rect">
            <a:avLst/>
          </a:prstGeom>
        </p:spPr>
      </p:pic>
      <p:sp>
        <p:nvSpPr>
          <p:cNvPr id="31" name="Isosceles Triangle 30"/>
          <p:cNvSpPr/>
          <p:nvPr/>
        </p:nvSpPr>
        <p:spPr>
          <a:xfrm rot="16200000">
            <a:off x="9654404" y="2605236"/>
            <a:ext cx="454287" cy="990053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defRPr/>
            </a:pPr>
            <a:endParaRPr lang="vi-VN" sz="1350">
              <a:solidFill>
                <a:prstClr val="white"/>
              </a:solidFill>
            </a:endParaRPr>
          </a:p>
        </p:txBody>
      </p:sp>
      <p:sp>
        <p:nvSpPr>
          <p:cNvPr id="32" name="Isosceles Triangle 31"/>
          <p:cNvSpPr/>
          <p:nvPr/>
        </p:nvSpPr>
        <p:spPr>
          <a:xfrm rot="16200000">
            <a:off x="9654404" y="2605236"/>
            <a:ext cx="454287" cy="990053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defRPr/>
            </a:pPr>
            <a:endParaRPr lang="vi-VN" sz="1350">
              <a:solidFill>
                <a:prstClr val="white"/>
              </a:solidFill>
            </a:endParaRPr>
          </a:p>
        </p:txBody>
      </p:sp>
      <p:sp>
        <p:nvSpPr>
          <p:cNvPr id="33" name="Isosceles Triangle 32"/>
          <p:cNvSpPr/>
          <p:nvPr/>
        </p:nvSpPr>
        <p:spPr>
          <a:xfrm rot="16200000">
            <a:off x="9654404" y="2605236"/>
            <a:ext cx="454287" cy="990053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defRPr/>
            </a:pPr>
            <a:endParaRPr lang="vi-VN" sz="1350">
              <a:solidFill>
                <a:prstClr val="white"/>
              </a:solidFill>
            </a:endParaRPr>
          </a:p>
        </p:txBody>
      </p:sp>
      <p:sp>
        <p:nvSpPr>
          <p:cNvPr id="34" name="Isosceles Triangle 33"/>
          <p:cNvSpPr/>
          <p:nvPr/>
        </p:nvSpPr>
        <p:spPr>
          <a:xfrm rot="16200000">
            <a:off x="9654404" y="2605236"/>
            <a:ext cx="454287" cy="990053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defRPr/>
            </a:pPr>
            <a:endParaRPr lang="vi-VN" sz="1350">
              <a:solidFill>
                <a:prstClr val="white"/>
              </a:solidFill>
            </a:endParaRPr>
          </a:p>
        </p:txBody>
      </p:sp>
      <p:sp>
        <p:nvSpPr>
          <p:cNvPr id="42" name="Isosceles Triangle 41"/>
          <p:cNvSpPr/>
          <p:nvPr/>
        </p:nvSpPr>
        <p:spPr>
          <a:xfrm rot="16200000">
            <a:off x="9654404" y="2605236"/>
            <a:ext cx="454287" cy="990053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defRPr/>
            </a:pPr>
            <a:endParaRPr lang="vi-VN" sz="1350">
              <a:solidFill>
                <a:prstClr val="white"/>
              </a:solidFill>
            </a:endParaRPr>
          </a:p>
        </p:txBody>
      </p:sp>
      <p:sp>
        <p:nvSpPr>
          <p:cNvPr id="43" name="Isosceles Triangle 42"/>
          <p:cNvSpPr/>
          <p:nvPr/>
        </p:nvSpPr>
        <p:spPr>
          <a:xfrm rot="16200000">
            <a:off x="9654404" y="2605236"/>
            <a:ext cx="454287" cy="990053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defRPr/>
            </a:pPr>
            <a:endParaRPr lang="vi-VN" sz="1350">
              <a:solidFill>
                <a:prstClr val="white"/>
              </a:solidFill>
            </a:endParaRPr>
          </a:p>
        </p:txBody>
      </p:sp>
      <p:sp>
        <p:nvSpPr>
          <p:cNvPr id="48" name="Isosceles Triangle 47"/>
          <p:cNvSpPr/>
          <p:nvPr/>
        </p:nvSpPr>
        <p:spPr>
          <a:xfrm rot="16200000">
            <a:off x="9654404" y="2605236"/>
            <a:ext cx="454287" cy="990053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defRPr/>
            </a:pPr>
            <a:endParaRPr lang="vi-VN" sz="1350">
              <a:solidFill>
                <a:prstClr val="white"/>
              </a:solidFill>
            </a:endParaRPr>
          </a:p>
        </p:txBody>
      </p:sp>
      <p:sp>
        <p:nvSpPr>
          <p:cNvPr id="49" name="Isosceles Triangle 48"/>
          <p:cNvSpPr/>
          <p:nvPr/>
        </p:nvSpPr>
        <p:spPr>
          <a:xfrm rot="16200000">
            <a:off x="9654404" y="2605236"/>
            <a:ext cx="454287" cy="990053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defRPr/>
            </a:pPr>
            <a:endParaRPr lang="vi-VN" sz="1350">
              <a:solidFill>
                <a:prstClr val="white"/>
              </a:solidFill>
            </a:endParaRPr>
          </a:p>
        </p:txBody>
      </p:sp>
      <p:sp>
        <p:nvSpPr>
          <p:cNvPr id="50" name="Isosceles Triangle 49"/>
          <p:cNvSpPr/>
          <p:nvPr/>
        </p:nvSpPr>
        <p:spPr>
          <a:xfrm rot="16200000">
            <a:off x="9654404" y="2605236"/>
            <a:ext cx="454287" cy="990053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defRPr/>
            </a:pPr>
            <a:endParaRPr lang="vi-VN" sz="1350">
              <a:solidFill>
                <a:prstClr val="white"/>
              </a:solidFill>
            </a:endParaRPr>
          </a:p>
        </p:txBody>
      </p:sp>
      <p:sp>
        <p:nvSpPr>
          <p:cNvPr id="51" name="Isosceles Triangle 50"/>
          <p:cNvSpPr/>
          <p:nvPr/>
        </p:nvSpPr>
        <p:spPr>
          <a:xfrm rot="16200000">
            <a:off x="9654404" y="2605236"/>
            <a:ext cx="454287" cy="990053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defRPr/>
            </a:pPr>
            <a:endParaRPr lang="vi-VN" sz="1350">
              <a:solidFill>
                <a:prstClr val="white"/>
              </a:solidFill>
            </a:endParaRPr>
          </a:p>
        </p:txBody>
      </p:sp>
      <p:sp>
        <p:nvSpPr>
          <p:cNvPr id="52" name="Isosceles Triangle 51"/>
          <p:cNvSpPr/>
          <p:nvPr/>
        </p:nvSpPr>
        <p:spPr>
          <a:xfrm rot="16200000">
            <a:off x="9654404" y="2605236"/>
            <a:ext cx="454287" cy="990053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defRPr/>
            </a:pPr>
            <a:endParaRPr lang="vi-VN" sz="1350">
              <a:solidFill>
                <a:prstClr val="white"/>
              </a:solidFill>
            </a:endParaRPr>
          </a:p>
        </p:txBody>
      </p:sp>
      <p:sp>
        <p:nvSpPr>
          <p:cNvPr id="53" name="Isosceles Triangle 52"/>
          <p:cNvSpPr/>
          <p:nvPr/>
        </p:nvSpPr>
        <p:spPr>
          <a:xfrm rot="16200000">
            <a:off x="9654404" y="2605236"/>
            <a:ext cx="454287" cy="990053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defRPr/>
            </a:pPr>
            <a:endParaRPr lang="vi-VN" sz="1350">
              <a:solidFill>
                <a:prstClr val="white"/>
              </a:solidFill>
            </a:endParaRPr>
          </a:p>
        </p:txBody>
      </p:sp>
      <p:sp>
        <p:nvSpPr>
          <p:cNvPr id="54" name="Isosceles Triangle 53"/>
          <p:cNvSpPr/>
          <p:nvPr/>
        </p:nvSpPr>
        <p:spPr>
          <a:xfrm rot="16200000">
            <a:off x="9654404" y="2605236"/>
            <a:ext cx="454287" cy="990053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defRPr/>
            </a:pPr>
            <a:endParaRPr lang="vi-VN" sz="1350">
              <a:solidFill>
                <a:prstClr val="white"/>
              </a:solidFill>
            </a:endParaRPr>
          </a:p>
        </p:txBody>
      </p:sp>
      <p:sp>
        <p:nvSpPr>
          <p:cNvPr id="55" name="Isosceles Triangle 54"/>
          <p:cNvSpPr/>
          <p:nvPr/>
        </p:nvSpPr>
        <p:spPr>
          <a:xfrm rot="16200000">
            <a:off x="9654404" y="2605236"/>
            <a:ext cx="454287" cy="990053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defRPr/>
            </a:pPr>
            <a:endParaRPr lang="vi-VN" sz="1350">
              <a:solidFill>
                <a:prstClr val="white"/>
              </a:solidFill>
            </a:endParaRPr>
          </a:p>
        </p:txBody>
      </p:sp>
      <p:sp>
        <p:nvSpPr>
          <p:cNvPr id="56" name="Isosceles Triangle 55"/>
          <p:cNvSpPr/>
          <p:nvPr/>
        </p:nvSpPr>
        <p:spPr>
          <a:xfrm rot="16200000">
            <a:off x="9654404" y="2605236"/>
            <a:ext cx="454287" cy="990053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defRPr/>
            </a:pPr>
            <a:endParaRPr lang="vi-VN" sz="1350">
              <a:solidFill>
                <a:prstClr val="white"/>
              </a:solidFill>
            </a:endParaRPr>
          </a:p>
        </p:txBody>
      </p:sp>
      <p:sp>
        <p:nvSpPr>
          <p:cNvPr id="57" name="Isosceles Triangle 56"/>
          <p:cNvSpPr/>
          <p:nvPr/>
        </p:nvSpPr>
        <p:spPr>
          <a:xfrm rot="16200000">
            <a:off x="9654404" y="2605236"/>
            <a:ext cx="454287" cy="990053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defRPr/>
            </a:pPr>
            <a:endParaRPr lang="vi-VN" sz="1350">
              <a:solidFill>
                <a:prstClr val="white"/>
              </a:solidFill>
            </a:endParaRPr>
          </a:p>
        </p:txBody>
      </p:sp>
      <p:sp>
        <p:nvSpPr>
          <p:cNvPr id="58" name="Isosceles Triangle 57"/>
          <p:cNvSpPr/>
          <p:nvPr/>
        </p:nvSpPr>
        <p:spPr>
          <a:xfrm rot="16200000">
            <a:off x="9654404" y="2605236"/>
            <a:ext cx="454287" cy="990053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defRPr/>
            </a:pPr>
            <a:endParaRPr lang="vi-VN" sz="1350">
              <a:solidFill>
                <a:prstClr val="white"/>
              </a:solidFill>
            </a:endParaRPr>
          </a:p>
        </p:txBody>
      </p:sp>
      <p:sp>
        <p:nvSpPr>
          <p:cNvPr id="59" name="Isosceles Triangle 58"/>
          <p:cNvSpPr/>
          <p:nvPr/>
        </p:nvSpPr>
        <p:spPr>
          <a:xfrm rot="16200000">
            <a:off x="9654404" y="2605236"/>
            <a:ext cx="454287" cy="990053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defRPr/>
            </a:pPr>
            <a:endParaRPr lang="vi-VN" sz="1350">
              <a:solidFill>
                <a:prstClr val="white"/>
              </a:solidFill>
            </a:endParaRPr>
          </a:p>
        </p:txBody>
      </p:sp>
      <p:sp>
        <p:nvSpPr>
          <p:cNvPr id="60" name="Isosceles Triangle 59"/>
          <p:cNvSpPr/>
          <p:nvPr/>
        </p:nvSpPr>
        <p:spPr>
          <a:xfrm rot="16200000">
            <a:off x="9654404" y="2605236"/>
            <a:ext cx="454287" cy="990053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defRPr/>
            </a:pPr>
            <a:endParaRPr lang="vi-VN" sz="1350">
              <a:solidFill>
                <a:prstClr val="white"/>
              </a:solidFill>
            </a:endParaRPr>
          </a:p>
        </p:txBody>
      </p:sp>
      <p:pic>
        <p:nvPicPr>
          <p:cNvPr id="62" name="Picture 6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8230" y="5156436"/>
            <a:ext cx="937058" cy="799254"/>
          </a:xfrm>
          <a:prstGeom prst="rect">
            <a:avLst/>
          </a:prstGeom>
        </p:spPr>
      </p:pic>
      <p:sp>
        <p:nvSpPr>
          <p:cNvPr id="6" name="Rounded Rectangle 5"/>
          <p:cNvSpPr/>
          <p:nvPr/>
        </p:nvSpPr>
        <p:spPr>
          <a:xfrm>
            <a:off x="6034997" y="5177673"/>
            <a:ext cx="1223649" cy="7670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r>
              <a:rPr lang="en-US" sz="2800" b="1" dirty="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STOP</a:t>
            </a:r>
          </a:p>
        </p:txBody>
      </p:sp>
      <p:grpSp>
        <p:nvGrpSpPr>
          <p:cNvPr id="16" name="Group 15">
            <a:extLst>
              <a:ext uri="{FF2B5EF4-FFF2-40B4-BE49-F238E27FC236}">
                <a16:creationId xmlns="" xmlns:a16="http://schemas.microsoft.com/office/drawing/2014/main" id="{82885AAE-988C-8944-6A55-F3AB5819586E}"/>
              </a:ext>
            </a:extLst>
          </p:cNvPr>
          <p:cNvGrpSpPr/>
          <p:nvPr/>
        </p:nvGrpSpPr>
        <p:grpSpPr>
          <a:xfrm>
            <a:off x="5893488" y="1351362"/>
            <a:ext cx="3781594" cy="3777641"/>
            <a:chOff x="4369488" y="1351361"/>
            <a:chExt cx="3781594" cy="3777641"/>
          </a:xfrm>
        </p:grpSpPr>
        <p:grpSp>
          <p:nvGrpSpPr>
            <p:cNvPr id="22" name="vong quay"/>
            <p:cNvGrpSpPr/>
            <p:nvPr/>
          </p:nvGrpSpPr>
          <p:grpSpPr>
            <a:xfrm>
              <a:off x="4369488" y="1351361"/>
              <a:ext cx="3781594" cy="3777641"/>
              <a:chOff x="5425622" y="292790"/>
              <a:chExt cx="5834378" cy="5828280"/>
            </a:xfrm>
            <a:noFill/>
          </p:grpSpPr>
          <p:pic>
            <p:nvPicPr>
              <p:cNvPr id="4" name="Picture 3"/>
              <p:cNvPicPr>
                <a:picLocks noChangeAspect="1"/>
              </p:cNvPicPr>
              <p:nvPr/>
            </p:nvPicPr>
            <p:blipFill>
              <a:blip r:embed="rId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425622" y="292790"/>
                <a:ext cx="5834378" cy="5828280"/>
              </a:xfrm>
              <a:prstGeom prst="rect">
                <a:avLst/>
              </a:prstGeom>
              <a:grpFill/>
            </p:spPr>
          </p:pic>
          <p:sp>
            <p:nvSpPr>
              <p:cNvPr id="9" name="TextBox 8"/>
              <p:cNvSpPr txBox="1"/>
              <p:nvPr/>
            </p:nvSpPr>
            <p:spPr>
              <a:xfrm rot="14949661">
                <a:off x="6674685" y="1251479"/>
                <a:ext cx="2025648" cy="712273"/>
              </a:xfrm>
              <a:prstGeom prst="rect">
                <a:avLst/>
              </a:prstGeom>
              <a:grpFill/>
            </p:spPr>
            <p:txBody>
              <a:bodyPr wrap="square" rtlCol="0">
                <a:spAutoFit/>
              </a:bodyPr>
              <a:lstStyle/>
              <a:p>
                <a:pPr algn="ctr" defTabSz="685800">
                  <a:defRPr/>
                </a:pPr>
                <a:endParaRPr lang="vi-VN" sz="2400" b="1" dirty="0">
                  <a:solidFill>
                    <a:prstClr val="black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10" name="TextBox 9"/>
              <p:cNvSpPr txBox="1"/>
              <p:nvPr/>
            </p:nvSpPr>
            <p:spPr>
              <a:xfrm rot="12232592">
                <a:off x="5742638" y="2143323"/>
                <a:ext cx="2025648" cy="759759"/>
              </a:xfrm>
              <a:prstGeom prst="rect">
                <a:avLst/>
              </a:prstGeom>
              <a:grpFill/>
            </p:spPr>
            <p:txBody>
              <a:bodyPr wrap="square" rtlCol="0">
                <a:spAutoFit/>
              </a:bodyPr>
              <a:lstStyle/>
              <a:p>
                <a:pPr algn="ctr" defTabSz="685800">
                  <a:defRPr/>
                </a:pPr>
                <a:r>
                  <a:rPr lang="en-GB" sz="2600" b="1" dirty="0">
                    <a:solidFill>
                      <a:prstClr val="white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8</a:t>
                </a:r>
                <a:endParaRPr lang="vi-VN" sz="2600" b="1" dirty="0">
                  <a:solidFill>
                    <a:prstClr val="white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11" name="TextBox 10"/>
              <p:cNvSpPr txBox="1"/>
              <p:nvPr/>
            </p:nvSpPr>
            <p:spPr>
              <a:xfrm rot="17590276">
                <a:off x="8020995" y="1224811"/>
                <a:ext cx="2025648" cy="759759"/>
              </a:xfrm>
              <a:prstGeom prst="rect">
                <a:avLst/>
              </a:prstGeom>
              <a:grpFill/>
            </p:spPr>
            <p:txBody>
              <a:bodyPr wrap="square" rtlCol="0">
                <a:spAutoFit/>
              </a:bodyPr>
              <a:lstStyle/>
              <a:p>
                <a:pPr algn="ctr" defTabSz="685800">
                  <a:defRPr/>
                </a:pPr>
                <a:r>
                  <a:rPr lang="en-US" sz="2600" b="1" dirty="0">
                    <a:solidFill>
                      <a:prstClr val="white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9</a:t>
                </a:r>
                <a:endParaRPr lang="vi-VN" sz="2600" b="1" dirty="0">
                  <a:solidFill>
                    <a:prstClr val="white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12" name="TextBox 11"/>
              <p:cNvSpPr txBox="1"/>
              <p:nvPr/>
            </p:nvSpPr>
            <p:spPr>
              <a:xfrm rot="20155085">
                <a:off x="8917980" y="2147927"/>
                <a:ext cx="2025648" cy="759759"/>
              </a:xfrm>
              <a:prstGeom prst="rect">
                <a:avLst/>
              </a:prstGeom>
              <a:grpFill/>
            </p:spPr>
            <p:txBody>
              <a:bodyPr wrap="square" rtlCol="0">
                <a:spAutoFit/>
              </a:bodyPr>
              <a:lstStyle/>
              <a:p>
                <a:pPr algn="ctr" defTabSz="685800">
                  <a:defRPr/>
                </a:pPr>
                <a:r>
                  <a:rPr lang="en-GB" sz="26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10</a:t>
                </a:r>
                <a:endParaRPr lang="vi-VN" sz="2600" b="1" dirty="0">
                  <a:solidFill>
                    <a:prstClr val="black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17" name="TextBox 16"/>
              <p:cNvSpPr txBox="1"/>
              <p:nvPr/>
            </p:nvSpPr>
            <p:spPr>
              <a:xfrm rot="9501114">
                <a:off x="5697322" y="3506858"/>
                <a:ext cx="2025648" cy="712273"/>
              </a:xfrm>
              <a:prstGeom prst="rect">
                <a:avLst/>
              </a:prstGeom>
              <a:grpFill/>
            </p:spPr>
            <p:txBody>
              <a:bodyPr wrap="square" rtlCol="0">
                <a:spAutoFit/>
              </a:bodyPr>
              <a:lstStyle/>
              <a:p>
                <a:pPr algn="ctr" defTabSz="685800">
                  <a:defRPr/>
                </a:pPr>
                <a:endParaRPr lang="vi-VN" sz="2400" b="1" dirty="0">
                  <a:solidFill>
                    <a:prstClr val="black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19" name="TextBox 18"/>
              <p:cNvSpPr txBox="1"/>
              <p:nvPr/>
            </p:nvSpPr>
            <p:spPr>
              <a:xfrm rot="6703311">
                <a:off x="6660977" y="4451447"/>
                <a:ext cx="2025648" cy="759759"/>
              </a:xfrm>
              <a:prstGeom prst="rect">
                <a:avLst/>
              </a:prstGeom>
              <a:grpFill/>
            </p:spPr>
            <p:txBody>
              <a:bodyPr wrap="square" rtlCol="0">
                <a:spAutoFit/>
              </a:bodyPr>
              <a:lstStyle/>
              <a:p>
                <a:pPr algn="ctr" defTabSz="685800">
                  <a:defRPr/>
                </a:pPr>
                <a:r>
                  <a:rPr lang="en-GB" sz="2600" b="1" dirty="0">
                    <a:solidFill>
                      <a:prstClr val="white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9</a:t>
                </a:r>
                <a:endParaRPr lang="vi-VN" sz="2600" b="1" dirty="0">
                  <a:solidFill>
                    <a:prstClr val="white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20" name="TextBox 19"/>
              <p:cNvSpPr txBox="1"/>
              <p:nvPr/>
            </p:nvSpPr>
            <p:spPr>
              <a:xfrm rot="3829829">
                <a:off x="8019635" y="4443540"/>
                <a:ext cx="2025648" cy="759759"/>
              </a:xfrm>
              <a:prstGeom prst="rect">
                <a:avLst/>
              </a:prstGeom>
              <a:grpFill/>
            </p:spPr>
            <p:txBody>
              <a:bodyPr wrap="square" rtlCol="0">
                <a:spAutoFit/>
              </a:bodyPr>
              <a:lstStyle/>
              <a:p>
                <a:pPr algn="ctr" defTabSz="685800">
                  <a:defRPr/>
                </a:pPr>
                <a:r>
                  <a:rPr lang="en-GB" sz="26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8</a:t>
                </a:r>
                <a:endParaRPr lang="vi-VN" sz="2600" b="1" dirty="0">
                  <a:solidFill>
                    <a:prstClr val="black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21" name="TextBox 20"/>
              <p:cNvSpPr txBox="1"/>
              <p:nvPr/>
            </p:nvSpPr>
            <p:spPr>
              <a:xfrm rot="1321648">
                <a:off x="8940448" y="3538367"/>
                <a:ext cx="2025648" cy="712273"/>
              </a:xfrm>
              <a:prstGeom prst="rect">
                <a:avLst/>
              </a:prstGeom>
              <a:grpFill/>
            </p:spPr>
            <p:txBody>
              <a:bodyPr wrap="square" rtlCol="0">
                <a:spAutoFit/>
              </a:bodyPr>
              <a:lstStyle/>
              <a:p>
                <a:pPr algn="ctr" defTabSz="685800">
                  <a:defRPr/>
                </a:pPr>
                <a:endParaRPr lang="vi-VN" sz="2400" b="1" dirty="0">
                  <a:solidFill>
                    <a:prstClr val="white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p:grpSp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34645" y="2790488"/>
              <a:ext cx="1015661" cy="866298"/>
            </a:xfrm>
            <a:prstGeom prst="rect">
              <a:avLst/>
            </a:prstGeom>
          </p:spPr>
        </p:pic>
        <p:pic>
          <p:nvPicPr>
            <p:cNvPr id="8" name="Picture 7">
              <a:extLst>
                <a:ext uri="{FF2B5EF4-FFF2-40B4-BE49-F238E27FC236}">
                  <a16:creationId xmlns="" xmlns:a16="http://schemas.microsoft.com/office/drawing/2014/main" id="{EBDF8E68-1A85-BCD6-6BB4-483EE4078FFF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9986939">
              <a:off x="4647908" y="3348961"/>
              <a:ext cx="775107" cy="756338"/>
            </a:xfrm>
            <a:prstGeom prst="rect">
              <a:avLst/>
            </a:prstGeom>
          </p:spPr>
        </p:pic>
        <p:pic>
          <p:nvPicPr>
            <p:cNvPr id="13" name="Picture 12">
              <a:extLst>
                <a:ext uri="{FF2B5EF4-FFF2-40B4-BE49-F238E27FC236}">
                  <a16:creationId xmlns="" xmlns:a16="http://schemas.microsoft.com/office/drawing/2014/main" id="{9A9667A7-4D8B-5E0D-A141-6B223E72210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1">
              <a:extLst>
                <a:ext uri="{BEBA8EAE-BF5A-486C-A8C5-ECC9F3942E4B}">
                  <a14:imgProps xmlns:a14="http://schemas.microsoft.com/office/drawing/2010/main">
                    <a14:imgLayer r:embed="rId12">
                      <a14:imgEffect>
                        <a14:backgroundRemoval t="52848" b="55653" l="11725" r="13217"/>
                      </a14:imgEffect>
                    </a14:imgLayer>
                  </a14:imgProps>
                </a:ext>
              </a:extLst>
            </a:blip>
            <a:srcRect l="11539" t="52497" r="86597" b="43996"/>
            <a:stretch/>
          </p:blipFill>
          <p:spPr>
            <a:xfrm rot="17586349">
              <a:off x="5370216" y="1727313"/>
              <a:ext cx="689875" cy="730026"/>
            </a:xfrm>
            <a:prstGeom prst="rect">
              <a:avLst/>
            </a:prstGeom>
          </p:spPr>
        </p:pic>
        <p:pic>
          <p:nvPicPr>
            <p:cNvPr id="14" name="Picture 13">
              <a:extLst>
                <a:ext uri="{FF2B5EF4-FFF2-40B4-BE49-F238E27FC236}">
                  <a16:creationId xmlns="" xmlns:a16="http://schemas.microsoft.com/office/drawing/2014/main" id="{2D0CA80F-0A4A-F281-8969-69D592FC4379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945934">
              <a:off x="7023231" y="3313581"/>
              <a:ext cx="775107" cy="756338"/>
            </a:xfrm>
            <a:prstGeom prst="rect">
              <a:avLst/>
            </a:prstGeom>
          </p:spPr>
        </p:pic>
      </p:grpSp>
      <p:sp>
        <p:nvSpPr>
          <p:cNvPr id="61" name="Isosceles Triangle 60"/>
          <p:cNvSpPr/>
          <p:nvPr/>
        </p:nvSpPr>
        <p:spPr>
          <a:xfrm rot="16200000">
            <a:off x="9654404" y="2605236"/>
            <a:ext cx="454287" cy="990053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defRPr/>
            </a:pPr>
            <a:endParaRPr lang="vi-VN" sz="1350">
              <a:solidFill>
                <a:prstClr val="white"/>
              </a:solidFill>
            </a:endParaRPr>
          </a:p>
        </p:txBody>
      </p:sp>
      <p:sp>
        <p:nvSpPr>
          <p:cNvPr id="24" name="Heart 23">
            <a:hlinkClick r:id="" action="ppaction://noaction"/>
          </p:cNvPr>
          <p:cNvSpPr/>
          <p:nvPr/>
        </p:nvSpPr>
        <p:spPr>
          <a:xfrm rot="5400000">
            <a:off x="10037717" y="2797087"/>
            <a:ext cx="587829" cy="587828"/>
          </a:xfrm>
          <a:prstGeom prst="heart">
            <a:avLst/>
          </a:prstGeom>
          <a:solidFill>
            <a:srgbClr val="FFCC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defRPr/>
            </a:pPr>
            <a:endParaRPr lang="vi-VN" sz="1350">
              <a:solidFill>
                <a:prstClr val="white"/>
              </a:solidFill>
            </a:endParaRPr>
          </a:p>
        </p:txBody>
      </p:sp>
      <p:sp>
        <p:nvSpPr>
          <p:cNvPr id="5" name="Arrow: Right 4">
            <a:hlinkClick r:id="" action="ppaction://noaction"/>
            <a:extLst>
              <a:ext uri="{FF2B5EF4-FFF2-40B4-BE49-F238E27FC236}">
                <a16:creationId xmlns="" xmlns:a16="http://schemas.microsoft.com/office/drawing/2014/main" id="{AA06CAF5-28D5-33BF-C6B8-14F35262D8AB}"/>
              </a:ext>
            </a:extLst>
          </p:cNvPr>
          <p:cNvSpPr/>
          <p:nvPr/>
        </p:nvSpPr>
        <p:spPr>
          <a:xfrm>
            <a:off x="9101147" y="6243254"/>
            <a:ext cx="727113" cy="600419"/>
          </a:xfrm>
          <a:prstGeom prst="rightArrow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03789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9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23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30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37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44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51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58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65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72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79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3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8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0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93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00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4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6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07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1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14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8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0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21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5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28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2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4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35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9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1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42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43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4" fill="hold">
                      <p:stCondLst>
                        <p:cond delay="0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8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21600000">
                                      <p:cBhvr>
                                        <p:cTn id="14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4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9" dur="30406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150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1" fill="hold">
                      <p:stCondLst>
                        <p:cond delay="0"/>
                      </p:stCondLst>
                      <p:childTnLst>
                        <p:par>
                          <p:cTn id="152" fill="hold">
                            <p:stCondLst>
                              <p:cond delay="0"/>
                            </p:stCondLst>
                            <p:childTnLst>
                              <p:par>
                                <p:cTn id="15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5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5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157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8" fill="hold">
                      <p:stCondLst>
                        <p:cond delay="0"/>
                      </p:stCondLst>
                      <p:childTnLst>
                        <p:par>
                          <p:cTn id="159" fill="hold">
                            <p:stCondLst>
                              <p:cond delay="0"/>
                            </p:stCondLst>
                            <p:childTnLst>
                              <p:par>
                                <p:cTn id="16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6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2E75B5"/>
                                      </p:to>
                                    </p:animClr>
                                    <p:set>
                                      <p:cBhvr>
                                        <p:cTn id="16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164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5" fill="hold">
                      <p:stCondLst>
                        <p:cond delay="0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68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D965"/>
                                      </p:to>
                                    </p:animClr>
                                    <p:set>
                                      <p:cBhvr>
                                        <p:cTn id="169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0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audio>
              <p:cMediaNode vol="80000">
                <p:cTn id="17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31" grpId="0" animBg="1"/>
      <p:bldP spid="32" grpId="0" animBg="1"/>
      <p:bldP spid="33" grpId="0" animBg="1"/>
      <p:bldP spid="34" grpId="0" animBg="1"/>
      <p:bldP spid="42" grpId="0" animBg="1"/>
      <p:bldP spid="43" grpId="0" animBg="1"/>
      <p:bldP spid="48" grpId="0" animBg="1"/>
      <p:bldP spid="49" grpId="0" animBg="1"/>
      <p:bldP spid="50" grpId="0" animBg="1"/>
      <p:bldP spid="51" grpId="0" animBg="1"/>
      <p:bldP spid="52" grpId="0" animBg="1"/>
      <p:bldP spid="53" grpId="0" animBg="1"/>
      <p:bldP spid="54" grpId="0" animBg="1"/>
      <p:bldP spid="55" grpId="0" animBg="1"/>
      <p:bldP spid="56" grpId="0" animBg="1"/>
      <p:bldP spid="57" grpId="0" animBg="1"/>
      <p:bldP spid="58" grpId="0" animBg="1"/>
      <p:bldP spid="59" grpId="0" animBg="1"/>
      <p:bldP spid="60" grpId="0" animBg="1"/>
      <p:bldP spid="61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nip Diagonal Corner Rectangle 3"/>
          <p:cNvSpPr/>
          <p:nvPr/>
        </p:nvSpPr>
        <p:spPr>
          <a:xfrm>
            <a:off x="2264522" y="1449215"/>
            <a:ext cx="7690784" cy="904442"/>
          </a:xfrm>
          <a:prstGeom prst="snip2DiagRect">
            <a:avLst/>
          </a:prstGeom>
          <a:solidFill>
            <a:schemeClr val="bg1"/>
          </a:solidFill>
          <a:ln w="38100"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>
              <a:defRPr/>
            </a:pPr>
            <a:r>
              <a:rPr lang="en-US" sz="24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Câu</a:t>
            </a:r>
            <a:r>
              <a:rPr lang="en-US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4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en-US" sz="24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vi-VN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Một người thực hiện được gõ bàn phím đúng cách có những biểu hiện nào sau đây khi gõ phím?</a:t>
            </a:r>
            <a:endParaRPr lang="vi-VN" sz="24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1649761" y="2895932"/>
            <a:ext cx="4037586" cy="1035130"/>
          </a:xfrm>
          <a:prstGeom prst="rect">
            <a:avLst/>
          </a:prstGeom>
          <a:solidFill>
            <a:schemeClr val="bg1"/>
          </a:solidFill>
          <a:ln w="28575"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 defTabSz="457200">
              <a:defRPr/>
            </a:pPr>
            <a:r>
              <a:rPr lang="en-US" sz="23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A. </a:t>
            </a:r>
            <a:r>
              <a:rPr lang="vi-VN" sz="2300" dirty="0" smtClean="0">
                <a:solidFill>
                  <a:srgbClr val="3333CC"/>
                </a:solidFill>
              </a:rPr>
              <a:t>Khi </a:t>
            </a:r>
            <a:r>
              <a:rPr lang="vi-VN" sz="2300" dirty="0">
                <a:solidFill>
                  <a:srgbClr val="3333CC"/>
                </a:solidFill>
              </a:rPr>
              <a:t>bắt đầu và chờ gõ phím, các ngón tay đặt đúng trên hàng phím cơ sở</a:t>
            </a:r>
            <a:endParaRPr lang="vi-VN" sz="2300" b="1" dirty="0">
              <a:solidFill>
                <a:srgbClr val="3333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2" name="Rectangle 41"/>
          <p:cNvSpPr/>
          <p:nvPr/>
        </p:nvSpPr>
        <p:spPr>
          <a:xfrm>
            <a:off x="6509982" y="2910365"/>
            <a:ext cx="3944203" cy="1007333"/>
          </a:xfrm>
          <a:prstGeom prst="rect">
            <a:avLst/>
          </a:prstGeom>
          <a:solidFill>
            <a:schemeClr val="bg1"/>
          </a:solidFill>
          <a:ln w="28575"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just" defTabSz="457200">
              <a:defRPr/>
            </a:pPr>
            <a:r>
              <a:rPr lang="en-US" sz="23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B. </a:t>
            </a:r>
            <a:r>
              <a:rPr lang="vi-VN" sz="2300" dirty="0">
                <a:solidFill>
                  <a:srgbClr val="3333CC"/>
                </a:solidFill>
              </a:rPr>
              <a:t>Gõ phím đúng ngón tay được phân công phụ trách.</a:t>
            </a:r>
            <a:endParaRPr lang="en-US" sz="2300" b="1" dirty="0">
              <a:solidFill>
                <a:srgbClr val="3333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3" name="Rectangle 42"/>
          <p:cNvSpPr/>
          <p:nvPr/>
        </p:nvSpPr>
        <p:spPr>
          <a:xfrm>
            <a:off x="1667045" y="4448823"/>
            <a:ext cx="4020301" cy="885165"/>
          </a:xfrm>
          <a:prstGeom prst="rect">
            <a:avLst/>
          </a:prstGeom>
          <a:solidFill>
            <a:schemeClr val="bg1"/>
          </a:solidFill>
          <a:ln w="28575"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defTabSz="457200">
              <a:defRPr/>
            </a:pPr>
            <a:r>
              <a:rPr lang="en-US" sz="23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C. </a:t>
            </a:r>
            <a:r>
              <a:rPr lang="en-US" sz="23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Gõ</a:t>
            </a:r>
            <a:r>
              <a:rPr lang="en-US" sz="23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nhẹ</a:t>
            </a:r>
            <a:r>
              <a:rPr lang="en-US" sz="23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nhàng</a:t>
            </a:r>
            <a:r>
              <a:rPr lang="en-US" sz="23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3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dứt</a:t>
            </a:r>
            <a:r>
              <a:rPr lang="en-US" sz="23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dirty="0" err="1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khoát</a:t>
            </a:r>
            <a:endParaRPr lang="vi-VN" sz="2300" b="1" dirty="0">
              <a:solidFill>
                <a:srgbClr val="3333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4" name="Rectangle 43"/>
          <p:cNvSpPr/>
          <p:nvPr/>
        </p:nvSpPr>
        <p:spPr>
          <a:xfrm>
            <a:off x="6509982" y="4442358"/>
            <a:ext cx="3957851" cy="898094"/>
          </a:xfrm>
          <a:prstGeom prst="rect">
            <a:avLst/>
          </a:prstGeom>
          <a:solidFill>
            <a:schemeClr val="bg1"/>
          </a:solidFill>
          <a:ln w="28575"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 defTabSz="685800">
              <a:defRPr/>
            </a:pPr>
            <a:r>
              <a:rPr lang="vi-VN" sz="23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D. </a:t>
            </a:r>
            <a:r>
              <a:rPr lang="vi-VN" sz="23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Gõ phím mà gần như không cần nhìn bàn phím.</a:t>
            </a:r>
            <a:endParaRPr lang="vi-VN" sz="2300" b="1" dirty="0">
              <a:solidFill>
                <a:srgbClr val="3333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3" name="Picture 52"/>
          <p:cNvPicPr>
            <a:picLocks noChangeAspect="1"/>
          </p:cNvPicPr>
          <p:nvPr/>
        </p:nvPicPr>
        <p:blipFill>
          <a:blip r:embed="rId5">
            <a:duotone>
              <a:prstClr val="black"/>
              <a:srgbClr val="FF0000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64276" y="3446562"/>
            <a:ext cx="603557" cy="482845"/>
          </a:xfrm>
          <a:prstGeom prst="rect">
            <a:avLst/>
          </a:prstGeom>
        </p:spPr>
      </p:pic>
      <p:sp>
        <p:nvSpPr>
          <p:cNvPr id="3" name="Cloud 2">
            <a:hlinkClick r:id="rId6" action="ppaction://hlinksldjump"/>
            <a:extLst>
              <a:ext uri="{FF2B5EF4-FFF2-40B4-BE49-F238E27FC236}">
                <a16:creationId xmlns="" xmlns:a16="http://schemas.microsoft.com/office/drawing/2014/main" id="{AAB54574-90D6-498A-1788-C81C4E4E84FE}"/>
              </a:ext>
            </a:extLst>
          </p:cNvPr>
          <p:cNvSpPr/>
          <p:nvPr/>
        </p:nvSpPr>
        <p:spPr>
          <a:xfrm>
            <a:off x="5028734" y="5865112"/>
            <a:ext cx="2162357" cy="828675"/>
          </a:xfrm>
          <a:prstGeom prst="cloud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>
            <a:glow rad="635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defRPr/>
            </a:pPr>
            <a:r>
              <a:rPr lang="en-US" sz="2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QUAY VỀ</a:t>
            </a:r>
            <a:endParaRPr lang="vi-VN" sz="22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5">
            <a:duotone>
              <a:prstClr val="black"/>
              <a:srgbClr val="FF0000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8734" y="3447353"/>
            <a:ext cx="603557" cy="482845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5">
            <a:duotone>
              <a:prstClr val="black"/>
              <a:srgbClr val="FF0000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8734" y="4846109"/>
            <a:ext cx="603557" cy="482845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5">
            <a:duotone>
              <a:prstClr val="black"/>
              <a:srgbClr val="FF0000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50628" y="4844961"/>
            <a:ext cx="603557" cy="4828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7195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1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2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BE5D5"/>
                                      </p:to>
                                    </p:animClr>
                                    <p:set>
                                      <p:cBhvr>
                                        <p:cTn id="23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4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5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6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DEEBF6"/>
                                      </p:to>
                                    </p:animClr>
                                    <p:set>
                                      <p:cBhvr>
                                        <p:cTn id="27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8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23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7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set>
                                      <p:cBhvr>
                                        <p:cTn id="38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9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0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1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DEEBF6"/>
                                      </p:to>
                                    </p:animClr>
                                    <p:set>
                                      <p:cBhvr>
                                        <p:cTn id="42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3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23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2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2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48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9" fill="hold">
                      <p:stCondLst>
                        <p:cond delay="0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2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BE5D5"/>
                                      </p:to>
                                    </p:animClr>
                                    <p:set>
                                      <p:cBhvr>
                                        <p:cTn id="53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4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5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6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DEEBF6"/>
                                      </p:to>
                                    </p:animClr>
                                    <p:set>
                                      <p:cBhvr>
                                        <p:cTn id="57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8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23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63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4" fill="hold">
                      <p:stCondLst>
                        <p:cond delay="0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7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BE5D5"/>
                                      </p:to>
                                    </p:animClr>
                                    <p:set>
                                      <p:cBhvr>
                                        <p:cTn id="68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9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0" presetID="23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4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5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DEEBF6"/>
                                      </p:to>
                                    </p:animClr>
                                    <p:set>
                                      <p:cBhvr>
                                        <p:cTn id="76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7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</p:childTnLst>
        </p:cTn>
      </p:par>
    </p:tnLst>
    <p:bldLst>
      <p:bldP spid="4" grpId="0" animBg="1"/>
      <p:bldP spid="26" grpId="0" animBg="1"/>
      <p:bldP spid="42" grpId="0" animBg="1"/>
      <p:bldP spid="43" grpId="0" animBg="1"/>
      <p:bldP spid="44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7.0&quot;&gt;&lt;object type=&quot;1&quot; unique_id=&quot;10001&quot;&gt;&lt;object type=&quot;8&quot; unique_id=&quot;10002&quot;&gt;&lt;/object&gt;&lt;object type=&quot;2&quot; unique_id=&quot;10003&quot;&gt;&lt;object type=&quot;3&quot; unique_id=&quot;10004&quot;&gt;&lt;property id=&quot;20148&quot; value=&quot;5&quot;/&gt;&lt;property id=&quot;20300&quot; value=&quot;Slide 2&quot;/&gt;&lt;property id=&quot;20307&quot; value=&quot;258&quot;/&gt;&lt;/object&gt;&lt;object type=&quot;3&quot; unique_id=&quot;10005&quot;&gt;&lt;property id=&quot;20148&quot; value=&quot;5&quot;/&gt;&lt;property id=&quot;20300&quot; value=&quot;Slide 3&quot;/&gt;&lt;property id=&quot;20307&quot; value=&quot;260&quot;/&gt;&lt;/object&gt;&lt;object type=&quot;3&quot; unique_id=&quot;10006&quot;&gt;&lt;property id=&quot;20148&quot; value=&quot;5&quot;/&gt;&lt;property id=&quot;20300&quot; value=&quot;Slide 4&quot;/&gt;&lt;property id=&quot;20307&quot; value=&quot;257&quot;/&gt;&lt;/object&gt;&lt;object type=&quot;3&quot; unique_id=&quot;10007&quot;&gt;&lt;property id=&quot;20148&quot; value=&quot;5&quot;/&gt;&lt;property id=&quot;20300&quot; value=&quot;Slide 5&quot;/&gt;&lt;property id=&quot;20307&quot; value=&quot;295&quot;/&gt;&lt;/object&gt;&lt;object type=&quot;3&quot; unique_id=&quot;10008&quot;&gt;&lt;property id=&quot;20148&quot; value=&quot;5&quot;/&gt;&lt;property id=&quot;20300&quot; value=&quot;Slide 6&quot;/&gt;&lt;property id=&quot;20307&quot; value=&quot;265&quot;/&gt;&lt;/object&gt;&lt;object type=&quot;3&quot; unique_id=&quot;10009&quot;&gt;&lt;property id=&quot;20148&quot; value=&quot;5&quot;/&gt;&lt;property id=&quot;20300&quot; value=&quot;Slide 7&quot;/&gt;&lt;property id=&quot;20307&quot; value=&quot;271&quot;/&gt;&lt;/object&gt;&lt;object type=&quot;3&quot; unique_id=&quot;10010&quot;&gt;&lt;property id=&quot;20148&quot; value=&quot;5&quot;/&gt;&lt;property id=&quot;20300&quot; value=&quot;Slide 8&quot;/&gt;&lt;property id=&quot;20307&quot; value=&quot;300&quot;/&gt;&lt;/object&gt;&lt;object type=&quot;3&quot; unique_id=&quot;10011&quot;&gt;&lt;property id=&quot;20148&quot; value=&quot;5&quot;/&gt;&lt;property id=&quot;20300&quot; value=&quot;Slide 9&quot;/&gt;&lt;property id=&quot;20307&quot; value=&quot;303&quot;/&gt;&lt;/object&gt;&lt;object type=&quot;3&quot; unique_id=&quot;10012&quot;&gt;&lt;property id=&quot;20148&quot; value=&quot;5&quot;/&gt;&lt;property id=&quot;20300&quot; value=&quot;Slide 10&quot;/&gt;&lt;property id=&quot;20307&quot; value=&quot;304&quot;/&gt;&lt;/object&gt;&lt;object type=&quot;3&quot; unique_id=&quot;10013&quot;&gt;&lt;property id=&quot;20148&quot; value=&quot;5&quot;/&gt;&lt;property id=&quot;20300&quot; value=&quot;Slide 11&quot;/&gt;&lt;property id=&quot;20307&quot; value=&quot;306&quot;/&gt;&lt;/object&gt;&lt;object type=&quot;3&quot; unique_id=&quot;10014&quot;&gt;&lt;property id=&quot;20148&quot; value=&quot;5&quot;/&gt;&lt;property id=&quot;20300&quot; value=&quot;Slide 12&quot;/&gt;&lt;property id=&quot;20307&quot; value=&quot;296&quot;/&gt;&lt;/object&gt;&lt;object type=&quot;3&quot; unique_id=&quot;10015&quot;&gt;&lt;property id=&quot;20148&quot; value=&quot;5&quot;/&gt;&lt;property id=&quot;20300&quot; value=&quot;Slide 13&quot;/&gt;&lt;property id=&quot;20307&quot; value=&quot;273&quot;/&gt;&lt;/object&gt;&lt;object type=&quot;3&quot; unique_id=&quot;11762&quot;&gt;&lt;property id=&quot;20148&quot; value=&quot;5&quot;/&gt;&lt;property id=&quot;20300&quot; value=&quot;Slide 1 - &amp;quot;&amp;amp;#x09;TIN HỌC 4 – TUẦN 4&amp;quot;&quot;/&gt;&lt;property id=&quot;20307&quot; value=&quot;307&quot;/&gt;&lt;/object&gt;&lt;/object&gt;&lt;/object&gt;&lt;/database&gt;"/>
  <p:tag name="SECTOMILLISECCONVERTED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627103538"/>
  <p:tag name="MH_LIBRARY" val="GRAPHIC"/>
  <p:tag name="MH_TYPE" val="SubTitle"/>
  <p:tag name="MH_ORDER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627103538"/>
  <p:tag name="MH_LIBRARY" val="GRAPHIC"/>
  <p:tag name="MH_TYPE" val="Other"/>
  <p:tag name="MH_ORDER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627103538"/>
  <p:tag name="MH_LIBRARY" val="GRAPHIC"/>
  <p:tag name="MH_TYPE" val="SubTitle"/>
  <p:tag name="MH_ORDER" val="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627103538"/>
  <p:tag name="MH_LIBRARY" val="GRAPHIC"/>
  <p:tag name="MH_TYPE" val="Other"/>
  <p:tag name="MH_ORDER" val="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627103538"/>
  <p:tag name="MH_LIBRARY" val="GRAPHIC"/>
  <p:tag name="MH_TYPE" val="SubTitle"/>
  <p:tag name="MH_ORDER" val="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627103538"/>
  <p:tag name="MH_LIBRARY" val="GRAPHIC"/>
  <p:tag name="MH_TYPE" val="Other"/>
  <p:tag name="MH_ORDER" val="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627103345"/>
  <p:tag name="MH_LIBRARY" val="GRAPHIC"/>
  <p:tag name="MH_TYPE" val="Title"/>
  <p:tag name="MH_ORDER" val="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3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1122</TotalTime>
  <Words>567</Words>
  <Application>Microsoft Office PowerPoint</Application>
  <PresentationFormat>Custom</PresentationFormat>
  <Paragraphs>63</Paragraphs>
  <Slides>13</Slides>
  <Notes>0</Notes>
  <HiddenSlides>0</HiddenSlides>
  <MMClips>1</MMClips>
  <ScaleCrop>false</ScaleCrop>
  <HeadingPairs>
    <vt:vector size="4" baseType="variant">
      <vt:variant>
        <vt:lpstr>Theme</vt:lpstr>
      </vt:variant>
      <vt:variant>
        <vt:i4>4</vt:i4>
      </vt:variant>
      <vt:variant>
        <vt:lpstr>Slide Titles</vt:lpstr>
      </vt:variant>
      <vt:variant>
        <vt:i4>13</vt:i4>
      </vt:variant>
    </vt:vector>
  </HeadingPairs>
  <TitlesOfParts>
    <vt:vector size="17" baseType="lpstr">
      <vt:lpstr>Office Theme</vt:lpstr>
      <vt:lpstr>1_Office Theme</vt:lpstr>
      <vt:lpstr>2_Office Theme</vt:lpstr>
      <vt:lpstr>3_Office Theme</vt:lpstr>
      <vt:lpstr> TIN HỌC 4 – TUẦN 4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Admin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MTC</cp:lastModifiedBy>
  <cp:revision>158</cp:revision>
  <dcterms:created xsi:type="dcterms:W3CDTF">2023-02-06T08:51:07Z</dcterms:created>
  <dcterms:modified xsi:type="dcterms:W3CDTF">2023-08-31T07:45:24Z</dcterms:modified>
</cp:coreProperties>
</file>