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53" r:id="rId2"/>
    <p:sldMasterId id="2147483655" r:id="rId3"/>
  </p:sldMasterIdLst>
  <p:notesMasterIdLst>
    <p:notesMasterId r:id="rId16"/>
  </p:notesMasterIdLst>
  <p:sldIdLst>
    <p:sldId id="256" r:id="rId4"/>
    <p:sldId id="257" r:id="rId5"/>
    <p:sldId id="258" r:id="rId6"/>
    <p:sldId id="263" r:id="rId7"/>
    <p:sldId id="271" r:id="rId8"/>
    <p:sldId id="273" r:id="rId9"/>
    <p:sldId id="274" r:id="rId10"/>
    <p:sldId id="262" r:id="rId11"/>
    <p:sldId id="272" r:id="rId12"/>
    <p:sldId id="264" r:id="rId13"/>
    <p:sldId id="265" r:id="rId14"/>
    <p:sldId id="266" r:id="rId15"/>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3" roundtripDataSignature="AMtx7mhBGbYgTcRpiWBGt3qixaUHYVpJz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438100C-9FCE-4A19-96B5-C8544859B223}">
  <a:tblStyle styleId="{9438100C-9FCE-4A19-96B5-C8544859B223}" styleName="Table_0">
    <a:wholeTbl>
      <a:tcTxStyle b="off" i="off">
        <a:font>
          <a:latin typeface="UTM Duepuntozero"/>
          <a:ea typeface="UTM Duepuntozero"/>
          <a:cs typeface="UTM Duepuntozero"/>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FFF4E6"/>
          </a:solidFill>
        </a:fill>
      </a:tcStyle>
    </a:wholeTbl>
    <a:band1H>
      <a:tcTxStyle/>
      <a:tcStyle>
        <a:tcBdr/>
        <a:fill>
          <a:solidFill>
            <a:srgbClr val="FFE8CA"/>
          </a:solidFill>
        </a:fill>
      </a:tcStyle>
    </a:band1H>
    <a:band2H>
      <a:tcTxStyle/>
      <a:tcStyle>
        <a:tcBdr/>
      </a:tcStyle>
    </a:band2H>
    <a:band1V>
      <a:tcTxStyle/>
      <a:tcStyle>
        <a:tcBdr/>
        <a:fill>
          <a:solidFill>
            <a:srgbClr val="FFE8CA"/>
          </a:solidFill>
        </a:fill>
      </a:tcStyle>
    </a:band1V>
    <a:band2V>
      <a:tcTxStyle/>
      <a:tcStyle>
        <a:tcBdr/>
      </a:tcStyle>
    </a:band2V>
    <a:lastCol>
      <a:tcTxStyle b="on" i="off">
        <a:font>
          <a:latin typeface="UTM Duepuntozero"/>
          <a:ea typeface="UTM Duepuntozero"/>
          <a:cs typeface="UTM Duepuntozero"/>
        </a:font>
        <a:schemeClr val="lt1"/>
      </a:tcTxStyle>
      <a:tcStyle>
        <a:tcBdr/>
        <a:fill>
          <a:solidFill>
            <a:schemeClr val="accent1"/>
          </a:solidFill>
        </a:fill>
      </a:tcStyle>
    </a:lastCol>
    <a:firstCol>
      <a:tcTxStyle b="on" i="off">
        <a:font>
          <a:latin typeface="UTM Duepuntozero"/>
          <a:ea typeface="UTM Duepuntozero"/>
          <a:cs typeface="UTM Duepuntozero"/>
        </a:font>
        <a:schemeClr val="lt1"/>
      </a:tcTxStyle>
      <a:tcStyle>
        <a:tcBdr/>
        <a:fill>
          <a:solidFill>
            <a:schemeClr val="accent1"/>
          </a:solidFill>
        </a:fill>
      </a:tcStyle>
    </a:firstCol>
    <a:lastRow>
      <a:tcTxStyle b="on" i="off">
        <a:font>
          <a:latin typeface="UTM Duepuntozero"/>
          <a:ea typeface="UTM Duepuntozero"/>
          <a:cs typeface="UTM Duepuntozero"/>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UTM Duepuntozero"/>
          <a:ea typeface="UTM Duepuntozero"/>
          <a:cs typeface="UTM Duepuntozero"/>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834"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26"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customschemas.google.com/relationships/presentationmetadata" Target="metadata"/><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7" name="Google Shape;137;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8" name="Google Shape;188;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4" name="Google Shape;194;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0" name="Google Shape;200;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3" name="Google Shape;143;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9" name="Google Shape;149;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1" name="Google Shape;181;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4" name="Google Shape;15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5" name="Google Shape;155;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5</a:t>
            </a:fld>
            <a:endParaRPr sz="1200" b="0" i="0" u="none" strike="noStrike" cap="none">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33788895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4" name="Google Shape;15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5" name="Google Shape;155;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6</a:t>
            </a:fld>
            <a:endParaRPr sz="1200" b="0" i="0" u="none" strike="noStrike" cap="none">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28439775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4" name="Google Shape;15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5" name="Google Shape;155;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7</a:t>
            </a:fld>
            <a:endParaRPr sz="1200" b="0" i="0" u="none" strike="noStrike" cap="none">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4209720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6" name="Google Shape;176;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1" name="Google Shape;181;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2962824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10.png"/><Relationship Id="rId4" Type="http://schemas.openxmlformats.org/officeDocument/2006/relationships/image" Target="../media/image9.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2.xml"/><Relationship Id="rId5" Type="http://schemas.openxmlformats.org/officeDocument/2006/relationships/image" Target="../media/image10.png"/><Relationship Id="rId4" Type="http://schemas.openxmlformats.org/officeDocument/2006/relationships/image" Target="../media/image9.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3.xml"/><Relationship Id="rId4" Type="http://schemas.openxmlformats.org/officeDocument/2006/relationships/image" Target="../media/image13.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8_Tiêu Đề Bài 1-Quyển 3-Internet" type="title">
  <p:cSld name="TITLE">
    <p:spTree>
      <p:nvGrpSpPr>
        <p:cNvPr id="1" name="Shape 16"/>
        <p:cNvGrpSpPr/>
        <p:nvPr/>
      </p:nvGrpSpPr>
      <p:grpSpPr>
        <a:xfrm>
          <a:off x="0" y="0"/>
          <a:ext cx="0" cy="0"/>
          <a:chOff x="0" y="0"/>
          <a:chExt cx="0" cy="0"/>
        </a:xfrm>
      </p:grpSpPr>
      <p:sp>
        <p:nvSpPr>
          <p:cNvPr id="17" name="Google Shape;17;p17"/>
          <p:cNvSpPr/>
          <p:nvPr/>
        </p:nvSpPr>
        <p:spPr>
          <a:xfrm>
            <a:off x="-6843" y="2059012"/>
            <a:ext cx="12195668" cy="1828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17"/>
          <p:cNvSpPr txBox="1">
            <a:spLocks noGrp="1"/>
          </p:cNvSpPr>
          <p:nvPr>
            <p:ph type="ctrTitle"/>
          </p:nvPr>
        </p:nvSpPr>
        <p:spPr>
          <a:xfrm>
            <a:off x="365759" y="2166364"/>
            <a:ext cx="11471565" cy="1739347"/>
          </a:xfrm>
          <a:prstGeom prst="rect">
            <a:avLst/>
          </a:prstGeom>
          <a:noFill/>
          <a:ln>
            <a:noFill/>
          </a:ln>
        </p:spPr>
        <p:txBody>
          <a:bodyPr spcFirstLastPara="1" wrap="square" lIns="91425" tIns="45700" rIns="91425" bIns="45700" anchor="ctr" anchorCtr="0">
            <a:normAutofit/>
          </a:bodyPr>
          <a:lstStyle>
            <a:lvl1pPr lvl="0" algn="ctr">
              <a:lnSpc>
                <a:spcPct val="80000"/>
              </a:lnSpc>
              <a:spcBef>
                <a:spcPts val="0"/>
              </a:spcBef>
              <a:spcAft>
                <a:spcPts val="0"/>
              </a:spcAft>
              <a:buClr>
                <a:schemeClr val="dk2"/>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7"/>
          <p:cNvSpPr txBox="1">
            <a:spLocks noGrp="1"/>
          </p:cNvSpPr>
          <p:nvPr>
            <p:ph type="subTitle" idx="1"/>
          </p:nvPr>
        </p:nvSpPr>
        <p:spPr>
          <a:xfrm>
            <a:off x="1524000" y="3996250"/>
            <a:ext cx="9144000" cy="1309255"/>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200"/>
              </a:spcBef>
              <a:spcAft>
                <a:spcPts val="0"/>
              </a:spcAft>
              <a:buSzPts val="2000"/>
              <a:buNone/>
              <a:defRPr sz="2000"/>
            </a:lvl1pPr>
            <a:lvl2pPr lvl="1" algn="ctr">
              <a:lnSpc>
                <a:spcPct val="90000"/>
              </a:lnSpc>
              <a:spcBef>
                <a:spcPts val="200"/>
              </a:spcBef>
              <a:spcAft>
                <a:spcPts val="0"/>
              </a:spcAft>
              <a:buSzPts val="2000"/>
              <a:buNone/>
              <a:defRPr sz="2000"/>
            </a:lvl2pPr>
            <a:lvl3pPr lvl="2" algn="ctr">
              <a:lnSpc>
                <a:spcPct val="90000"/>
              </a:lnSpc>
              <a:spcBef>
                <a:spcPts val="400"/>
              </a:spcBef>
              <a:spcAft>
                <a:spcPts val="0"/>
              </a:spcAft>
              <a:buSzPts val="2000"/>
              <a:buNone/>
              <a:defRPr sz="20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a:endParaRPr/>
          </a:p>
        </p:txBody>
      </p:sp>
      <p:sp>
        <p:nvSpPr>
          <p:cNvPr id="20" name="Google Shape;20;p17"/>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7"/>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7"/>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pic>
        <p:nvPicPr>
          <p:cNvPr id="23" name="Google Shape;23;p17"/>
          <p:cNvPicPr preferRelativeResize="0"/>
          <p:nvPr/>
        </p:nvPicPr>
        <p:blipFill rotWithShape="1">
          <a:blip r:embed="rId2">
            <a:alphaModFix/>
          </a:blip>
          <a:srcRect/>
          <a:stretch/>
        </p:blipFill>
        <p:spPr>
          <a:xfrm>
            <a:off x="365759" y="-15913"/>
            <a:ext cx="1943100" cy="2057026"/>
          </a:xfrm>
          <a:prstGeom prst="rect">
            <a:avLst/>
          </a:prstGeom>
          <a:noFill/>
          <a:ln>
            <a:noFill/>
          </a:ln>
        </p:spPr>
      </p:pic>
      <p:pic>
        <p:nvPicPr>
          <p:cNvPr id="24" name="Google Shape;24;p17"/>
          <p:cNvPicPr preferRelativeResize="0"/>
          <p:nvPr/>
        </p:nvPicPr>
        <p:blipFill rotWithShape="1">
          <a:blip r:embed="rId3">
            <a:alphaModFix/>
          </a:blip>
          <a:srcRect/>
          <a:stretch/>
        </p:blipFill>
        <p:spPr>
          <a:xfrm>
            <a:off x="10325088" y="115342"/>
            <a:ext cx="1502698" cy="2118710"/>
          </a:xfrm>
          <a:prstGeom prst="rect">
            <a:avLst/>
          </a:prstGeom>
          <a:noFill/>
          <a:ln>
            <a:noFill/>
          </a:ln>
        </p:spPr>
      </p:pic>
      <p:pic>
        <p:nvPicPr>
          <p:cNvPr id="25" name="Google Shape;25;p17"/>
          <p:cNvPicPr preferRelativeResize="0"/>
          <p:nvPr/>
        </p:nvPicPr>
        <p:blipFill rotWithShape="1">
          <a:blip r:embed="rId4">
            <a:alphaModFix/>
          </a:blip>
          <a:srcRect/>
          <a:stretch/>
        </p:blipFill>
        <p:spPr>
          <a:xfrm>
            <a:off x="9454036" y="4523280"/>
            <a:ext cx="2373750" cy="1901250"/>
          </a:xfrm>
          <a:prstGeom prst="rect">
            <a:avLst/>
          </a:prstGeom>
          <a:noFill/>
          <a:ln>
            <a:noFill/>
          </a:ln>
        </p:spPr>
      </p:pic>
      <p:pic>
        <p:nvPicPr>
          <p:cNvPr id="26" name="Google Shape;26;p17"/>
          <p:cNvPicPr preferRelativeResize="0"/>
          <p:nvPr/>
        </p:nvPicPr>
        <p:blipFill rotWithShape="1">
          <a:blip r:embed="rId5">
            <a:alphaModFix/>
          </a:blip>
          <a:srcRect/>
          <a:stretch/>
        </p:blipFill>
        <p:spPr>
          <a:xfrm>
            <a:off x="720976" y="5023060"/>
            <a:ext cx="1232666" cy="1232666"/>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8- Phan 2-Chủ đề A-Bài 1-Nội dung">
  <p:cSld name="8- Phan 2-Chủ đề A-Bài 1-Nội dung">
    <p:bg>
      <p:bgPr>
        <a:solidFill>
          <a:schemeClr val="lt1"/>
        </a:solidFill>
        <a:effectLst/>
      </p:bgPr>
    </p:bg>
    <p:spTree>
      <p:nvGrpSpPr>
        <p:cNvPr id="1" name="Shape 27"/>
        <p:cNvGrpSpPr/>
        <p:nvPr/>
      </p:nvGrpSpPr>
      <p:grpSpPr>
        <a:xfrm>
          <a:off x="0" y="0"/>
          <a:ext cx="0" cy="0"/>
          <a:chOff x="0" y="0"/>
          <a:chExt cx="0" cy="0"/>
        </a:xfrm>
      </p:grpSpPr>
      <p:sp>
        <p:nvSpPr>
          <p:cNvPr id="28" name="Google Shape;28;p23"/>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23"/>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23"/>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
        <p:nvSpPr>
          <p:cNvPr id="31" name="Google Shape;31;p23"/>
          <p:cNvSpPr/>
          <p:nvPr/>
        </p:nvSpPr>
        <p:spPr>
          <a:xfrm>
            <a:off x="0" y="-1"/>
            <a:ext cx="12192000" cy="693019"/>
          </a:xfrm>
          <a:prstGeom prst="rect">
            <a:avLst/>
          </a:prstGeom>
          <a:solidFill>
            <a:srgbClr val="33A3DC"/>
          </a:solidFill>
          <a:ln>
            <a:noFill/>
          </a:ln>
        </p:spPr>
        <p:txBody>
          <a:bodyPr spcFirstLastPara="1" wrap="square" lIns="91425" tIns="45700" rIns="91425" bIns="45700" anchor="ctr" anchorCtr="0">
            <a:noAutofit/>
          </a:bodyPr>
          <a:lstStyle/>
          <a:p>
            <a:pPr marL="0" marR="0" lvl="0" indent="0" algn="r" rtl="0">
              <a:spcBef>
                <a:spcPts val="0"/>
              </a:spcBef>
              <a:spcAft>
                <a:spcPts val="0"/>
              </a:spcAft>
              <a:buNone/>
            </a:pPr>
            <a:endParaRPr sz="1800">
              <a:solidFill>
                <a:schemeClr val="lt1"/>
              </a:solidFill>
              <a:latin typeface="Arial"/>
              <a:ea typeface="Arial"/>
              <a:cs typeface="Arial"/>
              <a:sym typeface="Arial"/>
            </a:endParaRPr>
          </a:p>
        </p:txBody>
      </p:sp>
      <p:sp>
        <p:nvSpPr>
          <p:cNvPr id="32" name="Google Shape;32;p23"/>
          <p:cNvSpPr txBox="1"/>
          <p:nvPr/>
        </p:nvSpPr>
        <p:spPr>
          <a:xfrm>
            <a:off x="510139" y="161842"/>
            <a:ext cx="3365825"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dirty="0" err="1">
                <a:solidFill>
                  <a:schemeClr val="lt1"/>
                </a:solidFill>
                <a:latin typeface="Arial"/>
                <a:ea typeface="Arial"/>
                <a:cs typeface="Arial"/>
                <a:sym typeface="Arial"/>
              </a:rPr>
              <a:t>Chủ</a:t>
            </a:r>
            <a:r>
              <a:rPr lang="en-US" sz="1800" dirty="0">
                <a:solidFill>
                  <a:schemeClr val="lt1"/>
                </a:solidFill>
                <a:latin typeface="Arial"/>
                <a:ea typeface="Arial"/>
                <a:cs typeface="Arial"/>
                <a:sym typeface="Arial"/>
              </a:rPr>
              <a:t> </a:t>
            </a:r>
            <a:r>
              <a:rPr lang="en-US" sz="1800" dirty="0" err="1">
                <a:solidFill>
                  <a:schemeClr val="lt1"/>
                </a:solidFill>
                <a:latin typeface="Arial"/>
                <a:ea typeface="Arial"/>
                <a:cs typeface="Arial"/>
                <a:sym typeface="Arial"/>
              </a:rPr>
              <a:t>đề</a:t>
            </a:r>
            <a:r>
              <a:rPr lang="en-US" sz="1800" dirty="0">
                <a:solidFill>
                  <a:schemeClr val="lt1"/>
                </a:solidFill>
                <a:latin typeface="Arial"/>
                <a:ea typeface="Arial"/>
                <a:cs typeface="Arial"/>
                <a:sym typeface="Arial"/>
              </a:rPr>
              <a:t> B. </a:t>
            </a:r>
            <a:r>
              <a:rPr lang="en-US" sz="1800" dirty="0" err="1">
                <a:solidFill>
                  <a:schemeClr val="lt1"/>
                </a:solidFill>
                <a:latin typeface="Arial"/>
                <a:ea typeface="Arial"/>
                <a:cs typeface="Arial"/>
                <a:sym typeface="Arial"/>
              </a:rPr>
              <a:t>Công</a:t>
            </a:r>
            <a:r>
              <a:rPr lang="en-US" sz="1800" dirty="0">
                <a:solidFill>
                  <a:schemeClr val="lt1"/>
                </a:solidFill>
                <a:latin typeface="Arial"/>
                <a:ea typeface="Arial"/>
                <a:cs typeface="Arial"/>
                <a:sym typeface="Arial"/>
              </a:rPr>
              <a:t> </a:t>
            </a:r>
            <a:r>
              <a:rPr lang="en-US" sz="1800" dirty="0" err="1">
                <a:solidFill>
                  <a:schemeClr val="lt1"/>
                </a:solidFill>
                <a:latin typeface="Arial"/>
                <a:ea typeface="Arial"/>
                <a:cs typeface="Arial"/>
                <a:sym typeface="Arial"/>
              </a:rPr>
              <a:t>dân</a:t>
            </a:r>
            <a:r>
              <a:rPr lang="en-US" sz="1800" dirty="0">
                <a:solidFill>
                  <a:schemeClr val="lt1"/>
                </a:solidFill>
                <a:latin typeface="Arial"/>
                <a:ea typeface="Arial"/>
                <a:cs typeface="Arial"/>
                <a:sym typeface="Arial"/>
              </a:rPr>
              <a:t> </a:t>
            </a:r>
            <a:r>
              <a:rPr lang="en-US" sz="1800" dirty="0" err="1">
                <a:solidFill>
                  <a:schemeClr val="lt1"/>
                </a:solidFill>
                <a:latin typeface="Arial"/>
                <a:ea typeface="Arial"/>
                <a:cs typeface="Arial"/>
                <a:sym typeface="Arial"/>
              </a:rPr>
              <a:t>số</a:t>
            </a:r>
            <a:endParaRPr sz="1800" dirty="0">
              <a:solidFill>
                <a:schemeClr val="lt1"/>
              </a:solidFill>
              <a:latin typeface="Arial"/>
              <a:ea typeface="Arial"/>
              <a:cs typeface="Arial"/>
              <a:sym typeface="Arial"/>
            </a:endParaRPr>
          </a:p>
        </p:txBody>
      </p:sp>
      <p:sp>
        <p:nvSpPr>
          <p:cNvPr id="33" name="Google Shape;33;p23"/>
          <p:cNvSpPr txBox="1"/>
          <p:nvPr/>
        </p:nvSpPr>
        <p:spPr>
          <a:xfrm>
            <a:off x="7878960" y="198198"/>
            <a:ext cx="4313040"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dirty="0" err="1">
                <a:solidFill>
                  <a:srgbClr val="FFFFFF"/>
                </a:solidFill>
                <a:latin typeface="Times New Roman"/>
                <a:ea typeface="Times New Roman"/>
                <a:cs typeface="Times New Roman"/>
                <a:sym typeface="Times New Roman"/>
              </a:rPr>
              <a:t>Bài</a:t>
            </a:r>
            <a:r>
              <a:rPr lang="en-US" sz="1800" b="1" dirty="0">
                <a:solidFill>
                  <a:srgbClr val="FFFFFF"/>
                </a:solidFill>
                <a:latin typeface="Times New Roman"/>
                <a:ea typeface="Times New Roman"/>
                <a:cs typeface="Times New Roman"/>
                <a:sym typeface="Times New Roman"/>
              </a:rPr>
              <a:t> 1: </a:t>
            </a:r>
            <a:r>
              <a:rPr lang="en-US" sz="1800" b="1" dirty="0" err="1">
                <a:solidFill>
                  <a:srgbClr val="FFFFFF"/>
                </a:solidFill>
                <a:latin typeface="Times New Roman"/>
                <a:ea typeface="Times New Roman"/>
                <a:cs typeface="Times New Roman"/>
                <a:sym typeface="Times New Roman"/>
              </a:rPr>
              <a:t>Tớ</a:t>
            </a:r>
            <a:r>
              <a:rPr lang="en-US" sz="1800" b="1" dirty="0">
                <a:solidFill>
                  <a:srgbClr val="FFFFFF"/>
                </a:solidFill>
                <a:latin typeface="Times New Roman"/>
                <a:ea typeface="Times New Roman"/>
                <a:cs typeface="Times New Roman"/>
                <a:sym typeface="Times New Roman"/>
              </a:rPr>
              <a:t> </a:t>
            </a:r>
            <a:r>
              <a:rPr lang="en-US" sz="1800" b="1" dirty="0" err="1">
                <a:solidFill>
                  <a:srgbClr val="FFFFFF"/>
                </a:solidFill>
                <a:latin typeface="Times New Roman"/>
                <a:ea typeface="Times New Roman"/>
                <a:cs typeface="Times New Roman"/>
                <a:sym typeface="Times New Roman"/>
              </a:rPr>
              <a:t>cần</a:t>
            </a:r>
            <a:r>
              <a:rPr lang="en-US" sz="1800" b="1" dirty="0">
                <a:solidFill>
                  <a:srgbClr val="FFFFFF"/>
                </a:solidFill>
                <a:latin typeface="Times New Roman"/>
                <a:ea typeface="Times New Roman"/>
                <a:cs typeface="Times New Roman"/>
                <a:sym typeface="Times New Roman"/>
              </a:rPr>
              <a:t> </a:t>
            </a:r>
            <a:r>
              <a:rPr lang="en-US" sz="1800" b="1" dirty="0" err="1">
                <a:solidFill>
                  <a:srgbClr val="FFFFFF"/>
                </a:solidFill>
                <a:latin typeface="Times New Roman"/>
                <a:ea typeface="Times New Roman"/>
                <a:cs typeface="Times New Roman"/>
                <a:sym typeface="Times New Roman"/>
              </a:rPr>
              <a:t>chú</a:t>
            </a:r>
            <a:r>
              <a:rPr lang="en-US" sz="1800" b="1" dirty="0">
                <a:solidFill>
                  <a:srgbClr val="FFFFFF"/>
                </a:solidFill>
                <a:latin typeface="Times New Roman"/>
                <a:ea typeface="Times New Roman"/>
                <a:cs typeface="Times New Roman"/>
                <a:sym typeface="Times New Roman"/>
              </a:rPr>
              <a:t> ý </a:t>
            </a:r>
            <a:r>
              <a:rPr lang="en-US" sz="1800" b="1" dirty="0" err="1">
                <a:solidFill>
                  <a:srgbClr val="FFFFFF"/>
                </a:solidFill>
                <a:latin typeface="Times New Roman"/>
                <a:ea typeface="Times New Roman"/>
                <a:cs typeface="Times New Roman"/>
                <a:sym typeface="Times New Roman"/>
              </a:rPr>
              <a:t>những</a:t>
            </a:r>
            <a:r>
              <a:rPr lang="en-US" sz="1800" b="1" dirty="0">
                <a:solidFill>
                  <a:srgbClr val="FFFFFF"/>
                </a:solidFill>
                <a:latin typeface="Times New Roman"/>
                <a:ea typeface="Times New Roman"/>
                <a:cs typeface="Times New Roman"/>
                <a:sym typeface="Times New Roman"/>
              </a:rPr>
              <a:t> </a:t>
            </a:r>
            <a:r>
              <a:rPr lang="en-US" sz="1800" b="1" dirty="0" err="1">
                <a:solidFill>
                  <a:srgbClr val="FFFFFF"/>
                </a:solidFill>
                <a:latin typeface="Times New Roman"/>
                <a:ea typeface="Times New Roman"/>
                <a:cs typeface="Times New Roman"/>
                <a:sym typeface="Times New Roman"/>
              </a:rPr>
              <a:t>gì</a:t>
            </a:r>
            <a:r>
              <a:rPr lang="en-US" sz="1800" b="1" dirty="0">
                <a:solidFill>
                  <a:srgbClr val="FFFFFF"/>
                </a:solidFill>
                <a:latin typeface="Times New Roman"/>
                <a:ea typeface="Times New Roman"/>
                <a:cs typeface="Times New Roman"/>
                <a:sym typeface="Times New Roman"/>
              </a:rPr>
              <a:t> </a:t>
            </a:r>
            <a:r>
              <a:rPr lang="en-US" sz="1800" b="1" dirty="0" err="1">
                <a:solidFill>
                  <a:srgbClr val="FFFFFF"/>
                </a:solidFill>
                <a:latin typeface="Times New Roman"/>
                <a:ea typeface="Times New Roman"/>
                <a:cs typeface="Times New Roman"/>
                <a:sym typeface="Times New Roman"/>
              </a:rPr>
              <a:t>khi</a:t>
            </a:r>
            <a:r>
              <a:rPr lang="en-US" sz="1800" b="1" dirty="0">
                <a:solidFill>
                  <a:srgbClr val="FFFFFF"/>
                </a:solidFill>
                <a:latin typeface="Times New Roman"/>
                <a:ea typeface="Times New Roman"/>
                <a:cs typeface="Times New Roman"/>
                <a:sym typeface="Times New Roman"/>
              </a:rPr>
              <a:t> “online”</a:t>
            </a:r>
            <a:endParaRPr sz="1800" dirty="0">
              <a:solidFill>
                <a:schemeClr val="lt1"/>
              </a:solidFill>
              <a:latin typeface="Times New Roman"/>
              <a:ea typeface="Times New Roman"/>
              <a:cs typeface="Times New Roman"/>
              <a:sym typeface="Times New Roman"/>
            </a:endParaRPr>
          </a:p>
        </p:txBody>
      </p:sp>
      <p:sp>
        <p:nvSpPr>
          <p:cNvPr id="34" name="Google Shape;34;p23"/>
          <p:cNvSpPr txBox="1">
            <a:spLocks noGrp="1"/>
          </p:cNvSpPr>
          <p:nvPr>
            <p:ph type="body" idx="1"/>
          </p:nvPr>
        </p:nvSpPr>
        <p:spPr>
          <a:xfrm>
            <a:off x="1275744" y="795485"/>
            <a:ext cx="9784733" cy="77799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200"/>
              </a:spcBef>
              <a:spcAft>
                <a:spcPts val="0"/>
              </a:spcAft>
              <a:buSzPts val="1800"/>
              <a:buChar char="▪"/>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dirty="0"/>
          </a:p>
        </p:txBody>
      </p:sp>
      <p:pic>
        <p:nvPicPr>
          <p:cNvPr id="35" name="Google Shape;35;p23"/>
          <p:cNvPicPr preferRelativeResize="0"/>
          <p:nvPr/>
        </p:nvPicPr>
        <p:blipFill rotWithShape="1">
          <a:blip r:embed="rId2">
            <a:alphaModFix/>
          </a:blip>
          <a:srcRect/>
          <a:stretch/>
        </p:blipFill>
        <p:spPr>
          <a:xfrm>
            <a:off x="10951152" y="6362377"/>
            <a:ext cx="1192047" cy="486078"/>
          </a:xfrm>
          <a:prstGeom prst="rect">
            <a:avLst/>
          </a:prstGeom>
          <a:noFill/>
          <a:ln>
            <a:noFill/>
          </a:ln>
        </p:spPr>
      </p:pic>
      <p:pic>
        <p:nvPicPr>
          <p:cNvPr id="36" name="Google Shape;36;p23"/>
          <p:cNvPicPr preferRelativeResize="0"/>
          <p:nvPr/>
        </p:nvPicPr>
        <p:blipFill rotWithShape="1">
          <a:blip r:embed="rId3">
            <a:alphaModFix/>
          </a:blip>
          <a:srcRect/>
          <a:stretch/>
        </p:blipFill>
        <p:spPr>
          <a:xfrm>
            <a:off x="318818" y="6261009"/>
            <a:ext cx="1359857" cy="494197"/>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Chủ Đề - Mục tiêu chủ đề" type="secHead">
  <p:cSld name="SECTION_HEADER">
    <p:bg>
      <p:bgPr>
        <a:solidFill>
          <a:schemeClr val="lt1"/>
        </a:solidFill>
        <a:effectLst/>
      </p:bgPr>
    </p:bg>
    <p:spTree>
      <p:nvGrpSpPr>
        <p:cNvPr id="1" name="Shape 37"/>
        <p:cNvGrpSpPr/>
        <p:nvPr/>
      </p:nvGrpSpPr>
      <p:grpSpPr>
        <a:xfrm>
          <a:off x="0" y="0"/>
          <a:ext cx="0" cy="0"/>
          <a:chOff x="0" y="0"/>
          <a:chExt cx="0" cy="0"/>
        </a:xfrm>
      </p:grpSpPr>
      <p:sp>
        <p:nvSpPr>
          <p:cNvPr id="38" name="Google Shape;38;p19"/>
          <p:cNvSpPr/>
          <p:nvPr/>
        </p:nvSpPr>
        <p:spPr>
          <a:xfrm>
            <a:off x="-6843" y="2059012"/>
            <a:ext cx="12195668" cy="18288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19"/>
          <p:cNvSpPr txBox="1">
            <a:spLocks noGrp="1"/>
          </p:cNvSpPr>
          <p:nvPr>
            <p:ph type="title"/>
          </p:nvPr>
        </p:nvSpPr>
        <p:spPr>
          <a:xfrm>
            <a:off x="833191" y="2208879"/>
            <a:ext cx="10515600" cy="1676400"/>
          </a:xfrm>
          <a:prstGeom prst="rect">
            <a:avLst/>
          </a:prstGeom>
          <a:noFill/>
          <a:ln>
            <a:noFill/>
          </a:ln>
        </p:spPr>
        <p:txBody>
          <a:bodyPr spcFirstLastPara="1" wrap="square" lIns="91425" tIns="45700" rIns="91425" bIns="45700" anchor="ctr" anchorCtr="0">
            <a:noAutofit/>
          </a:bodyPr>
          <a:lstStyle>
            <a:lvl1pPr lvl="0" algn="ctr">
              <a:lnSpc>
                <a:spcPct val="80000"/>
              </a:lnSpc>
              <a:spcBef>
                <a:spcPts val="0"/>
              </a:spcBef>
              <a:spcAft>
                <a:spcPts val="0"/>
              </a:spcAft>
              <a:buClr>
                <a:schemeClr val="lt1"/>
              </a:buClr>
              <a:buSzPts val="6000"/>
              <a:buFont typeface="Arial"/>
              <a:buNone/>
              <a:defRPr sz="6000" b="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0" name="Google Shape;40;p19"/>
          <p:cNvSpPr txBox="1">
            <a:spLocks noGrp="1"/>
          </p:cNvSpPr>
          <p:nvPr>
            <p:ph type="body" idx="1"/>
          </p:nvPr>
        </p:nvSpPr>
        <p:spPr>
          <a:xfrm>
            <a:off x="833191" y="4010334"/>
            <a:ext cx="10515600" cy="1174639"/>
          </a:xfrm>
          <a:prstGeom prst="rect">
            <a:avLst/>
          </a:prstGeom>
          <a:noFill/>
          <a:ln>
            <a:noFill/>
          </a:ln>
        </p:spPr>
        <p:txBody>
          <a:bodyPr spcFirstLastPara="1" wrap="square" lIns="91425" tIns="45700" rIns="91425" bIns="45700" anchor="t" anchorCtr="0">
            <a:normAutofit/>
          </a:bodyPr>
          <a:lstStyle>
            <a:lvl1pPr marL="457200" lvl="0" indent="-228600" algn="ctr">
              <a:lnSpc>
                <a:spcPct val="90000"/>
              </a:lnSpc>
              <a:spcBef>
                <a:spcPts val="1200"/>
              </a:spcBef>
              <a:spcAft>
                <a:spcPts val="0"/>
              </a:spcAft>
              <a:buSzPts val="2000"/>
              <a:buNone/>
              <a:defRPr sz="2000">
                <a:solidFill>
                  <a:schemeClr val="dk2"/>
                </a:solidFill>
              </a:defRPr>
            </a:lvl1pPr>
            <a:lvl2pPr marL="914400" lvl="1" indent="-228600" algn="l">
              <a:lnSpc>
                <a:spcPct val="90000"/>
              </a:lnSpc>
              <a:spcBef>
                <a:spcPts val="200"/>
              </a:spcBef>
              <a:spcAft>
                <a:spcPts val="0"/>
              </a:spcAft>
              <a:buSzPts val="1800"/>
              <a:buNone/>
              <a:defRPr sz="1800">
                <a:solidFill>
                  <a:srgbClr val="8C8C8C"/>
                </a:solidFill>
              </a:defRPr>
            </a:lvl2pPr>
            <a:lvl3pPr marL="1371600" lvl="2" indent="-228600" algn="l">
              <a:lnSpc>
                <a:spcPct val="90000"/>
              </a:lnSpc>
              <a:spcBef>
                <a:spcPts val="400"/>
              </a:spcBef>
              <a:spcAft>
                <a:spcPts val="0"/>
              </a:spcAft>
              <a:buSzPts val="1600"/>
              <a:buNone/>
              <a:defRPr sz="1600">
                <a:solidFill>
                  <a:srgbClr val="8C8C8C"/>
                </a:solidFill>
              </a:defRPr>
            </a:lvl3pPr>
            <a:lvl4pPr marL="1828800" lvl="3" indent="-228600" algn="l">
              <a:lnSpc>
                <a:spcPct val="90000"/>
              </a:lnSpc>
              <a:spcBef>
                <a:spcPts val="400"/>
              </a:spcBef>
              <a:spcAft>
                <a:spcPts val="0"/>
              </a:spcAft>
              <a:buSzPts val="1400"/>
              <a:buNone/>
              <a:defRPr sz="1400">
                <a:solidFill>
                  <a:srgbClr val="8C8C8C"/>
                </a:solidFill>
              </a:defRPr>
            </a:lvl4pPr>
            <a:lvl5pPr marL="2286000" lvl="4" indent="-228600" algn="l">
              <a:lnSpc>
                <a:spcPct val="90000"/>
              </a:lnSpc>
              <a:spcBef>
                <a:spcPts val="400"/>
              </a:spcBef>
              <a:spcAft>
                <a:spcPts val="0"/>
              </a:spcAft>
              <a:buSzPts val="1400"/>
              <a:buNone/>
              <a:defRPr sz="1400">
                <a:solidFill>
                  <a:srgbClr val="8C8C8C"/>
                </a:solidFill>
              </a:defRPr>
            </a:lvl5pPr>
            <a:lvl6pPr marL="2743200" lvl="5" indent="-228600" algn="l">
              <a:lnSpc>
                <a:spcPct val="90000"/>
              </a:lnSpc>
              <a:spcBef>
                <a:spcPts val="400"/>
              </a:spcBef>
              <a:spcAft>
                <a:spcPts val="0"/>
              </a:spcAft>
              <a:buSzPts val="1400"/>
              <a:buNone/>
              <a:defRPr sz="1400">
                <a:solidFill>
                  <a:srgbClr val="8C8C8C"/>
                </a:solidFill>
              </a:defRPr>
            </a:lvl6pPr>
            <a:lvl7pPr marL="3200400" lvl="6" indent="-228600" algn="l">
              <a:lnSpc>
                <a:spcPct val="90000"/>
              </a:lnSpc>
              <a:spcBef>
                <a:spcPts val="400"/>
              </a:spcBef>
              <a:spcAft>
                <a:spcPts val="0"/>
              </a:spcAft>
              <a:buSzPts val="1400"/>
              <a:buNone/>
              <a:defRPr sz="1400">
                <a:solidFill>
                  <a:srgbClr val="8C8C8C"/>
                </a:solidFill>
              </a:defRPr>
            </a:lvl7pPr>
            <a:lvl8pPr marL="3657600" lvl="7" indent="-228600" algn="l">
              <a:lnSpc>
                <a:spcPct val="90000"/>
              </a:lnSpc>
              <a:spcBef>
                <a:spcPts val="400"/>
              </a:spcBef>
              <a:spcAft>
                <a:spcPts val="0"/>
              </a:spcAft>
              <a:buSzPts val="1400"/>
              <a:buNone/>
              <a:defRPr sz="1400">
                <a:solidFill>
                  <a:srgbClr val="8C8C8C"/>
                </a:solidFill>
              </a:defRPr>
            </a:lvl8pPr>
            <a:lvl9pPr marL="4114800" lvl="8" indent="-228600" algn="l">
              <a:lnSpc>
                <a:spcPct val="90000"/>
              </a:lnSpc>
              <a:spcBef>
                <a:spcPts val="400"/>
              </a:spcBef>
              <a:spcAft>
                <a:spcPts val="400"/>
              </a:spcAft>
              <a:buSzPts val="1400"/>
              <a:buNone/>
              <a:defRPr sz="1400">
                <a:solidFill>
                  <a:srgbClr val="8C8C8C"/>
                </a:solidFill>
              </a:defRPr>
            </a:lvl9pPr>
          </a:lstStyle>
          <a:p>
            <a:endParaRPr/>
          </a:p>
        </p:txBody>
      </p:sp>
      <p:sp>
        <p:nvSpPr>
          <p:cNvPr id="41" name="Google Shape;41;p19"/>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19"/>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9"/>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lvl="0" indent="0" algn="l">
              <a:spcBef>
                <a:spcPts val="0"/>
              </a:spcBef>
              <a:buNone/>
              <a:defRPr sz="1200" b="0" i="0" u="none" strike="noStrike" cap="none">
                <a:solidFill>
                  <a:schemeClr val="dk2"/>
                </a:solidFill>
                <a:latin typeface="Arial"/>
                <a:ea typeface="Arial"/>
                <a:cs typeface="Arial"/>
                <a:sym typeface="Arial"/>
              </a:defRPr>
            </a:lvl1pPr>
            <a:lvl2pPr marL="0" lvl="1" indent="0" algn="l">
              <a:spcBef>
                <a:spcPts val="0"/>
              </a:spcBef>
              <a:buNone/>
              <a:defRPr sz="1200" b="0" i="0" u="none" strike="noStrike" cap="none">
                <a:solidFill>
                  <a:schemeClr val="dk2"/>
                </a:solidFill>
                <a:latin typeface="Arial"/>
                <a:ea typeface="Arial"/>
                <a:cs typeface="Arial"/>
                <a:sym typeface="Arial"/>
              </a:defRPr>
            </a:lvl2pPr>
            <a:lvl3pPr marL="0" lvl="2" indent="0" algn="l">
              <a:spcBef>
                <a:spcPts val="0"/>
              </a:spcBef>
              <a:buNone/>
              <a:defRPr sz="1200" b="0" i="0" u="none" strike="noStrike" cap="none">
                <a:solidFill>
                  <a:schemeClr val="dk2"/>
                </a:solidFill>
                <a:latin typeface="Arial"/>
                <a:ea typeface="Arial"/>
                <a:cs typeface="Arial"/>
                <a:sym typeface="Arial"/>
              </a:defRPr>
            </a:lvl3pPr>
            <a:lvl4pPr marL="0" lvl="3" indent="0" algn="l">
              <a:spcBef>
                <a:spcPts val="0"/>
              </a:spcBef>
              <a:buNone/>
              <a:defRPr sz="1200" b="0" i="0" u="none" strike="noStrike" cap="none">
                <a:solidFill>
                  <a:schemeClr val="dk2"/>
                </a:solidFill>
                <a:latin typeface="Arial"/>
                <a:ea typeface="Arial"/>
                <a:cs typeface="Arial"/>
                <a:sym typeface="Arial"/>
              </a:defRPr>
            </a:lvl4pPr>
            <a:lvl5pPr marL="0" lvl="4" indent="0" algn="l">
              <a:spcBef>
                <a:spcPts val="0"/>
              </a:spcBef>
              <a:buNone/>
              <a:defRPr sz="1200" b="0" i="0" u="none" strike="noStrike" cap="none">
                <a:solidFill>
                  <a:schemeClr val="dk2"/>
                </a:solidFill>
                <a:latin typeface="Arial"/>
                <a:ea typeface="Arial"/>
                <a:cs typeface="Arial"/>
                <a:sym typeface="Arial"/>
              </a:defRPr>
            </a:lvl5pPr>
            <a:lvl6pPr marL="0" lvl="5" indent="0" algn="l">
              <a:spcBef>
                <a:spcPts val="0"/>
              </a:spcBef>
              <a:buNone/>
              <a:defRPr sz="1200" b="0" i="0" u="none" strike="noStrike" cap="none">
                <a:solidFill>
                  <a:schemeClr val="dk2"/>
                </a:solidFill>
                <a:latin typeface="Arial"/>
                <a:ea typeface="Arial"/>
                <a:cs typeface="Arial"/>
                <a:sym typeface="Arial"/>
              </a:defRPr>
            </a:lvl6pPr>
            <a:lvl7pPr marL="0" lvl="6" indent="0" algn="l">
              <a:spcBef>
                <a:spcPts val="0"/>
              </a:spcBef>
              <a:buNone/>
              <a:defRPr sz="1200" b="0" i="0" u="none" strike="noStrike" cap="none">
                <a:solidFill>
                  <a:schemeClr val="dk2"/>
                </a:solidFill>
                <a:latin typeface="Arial"/>
                <a:ea typeface="Arial"/>
                <a:cs typeface="Arial"/>
                <a:sym typeface="Arial"/>
              </a:defRPr>
            </a:lvl7pPr>
            <a:lvl8pPr marL="0" lvl="7" indent="0" algn="l">
              <a:spcBef>
                <a:spcPts val="0"/>
              </a:spcBef>
              <a:buNone/>
              <a:defRPr sz="1200" b="0" i="0" u="none" strike="noStrike" cap="none">
                <a:solidFill>
                  <a:schemeClr val="dk2"/>
                </a:solidFill>
                <a:latin typeface="Arial"/>
                <a:ea typeface="Arial"/>
                <a:cs typeface="Arial"/>
                <a:sym typeface="Arial"/>
              </a:defRPr>
            </a:lvl8pPr>
            <a:lvl9pPr marL="0" lvl="8" indent="0" algn="l">
              <a:spcBef>
                <a:spcPts val="0"/>
              </a:spcBef>
              <a:buNone/>
              <a:defRPr sz="1200" b="0" i="0" u="none" strike="noStrike" cap="none">
                <a:solidFill>
                  <a:schemeClr val="dk2"/>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pic>
        <p:nvPicPr>
          <p:cNvPr id="44" name="Google Shape;44;p19"/>
          <p:cNvPicPr preferRelativeResize="0"/>
          <p:nvPr/>
        </p:nvPicPr>
        <p:blipFill rotWithShape="1">
          <a:blip r:embed="rId2">
            <a:alphaModFix/>
          </a:blip>
          <a:srcRect/>
          <a:stretch/>
        </p:blipFill>
        <p:spPr>
          <a:xfrm>
            <a:off x="452980" y="262439"/>
            <a:ext cx="1289022" cy="1327500"/>
          </a:xfrm>
          <a:prstGeom prst="rect">
            <a:avLst/>
          </a:prstGeom>
          <a:noFill/>
          <a:ln>
            <a:noFill/>
          </a:ln>
        </p:spPr>
      </p:pic>
      <p:pic>
        <p:nvPicPr>
          <p:cNvPr id="45" name="Google Shape;45;p19"/>
          <p:cNvPicPr preferRelativeResize="0"/>
          <p:nvPr/>
        </p:nvPicPr>
        <p:blipFill rotWithShape="1">
          <a:blip r:embed="rId3">
            <a:alphaModFix/>
          </a:blip>
          <a:srcRect/>
          <a:stretch/>
        </p:blipFill>
        <p:spPr>
          <a:xfrm>
            <a:off x="9758643" y="579185"/>
            <a:ext cx="1764536" cy="1010754"/>
          </a:xfrm>
          <a:prstGeom prst="rect">
            <a:avLst/>
          </a:prstGeom>
          <a:noFill/>
          <a:ln>
            <a:noFill/>
          </a:ln>
        </p:spPr>
      </p:pic>
      <p:grpSp>
        <p:nvGrpSpPr>
          <p:cNvPr id="46" name="Google Shape;46;p19"/>
          <p:cNvGrpSpPr/>
          <p:nvPr/>
        </p:nvGrpSpPr>
        <p:grpSpPr>
          <a:xfrm>
            <a:off x="3517905" y="460004"/>
            <a:ext cx="4157131" cy="1475193"/>
            <a:chOff x="3634320" y="261051"/>
            <a:chExt cx="4157131" cy="1475193"/>
          </a:xfrm>
        </p:grpSpPr>
        <p:pic>
          <p:nvPicPr>
            <p:cNvPr id="47" name="Google Shape;47;p19"/>
            <p:cNvPicPr preferRelativeResize="0"/>
            <p:nvPr/>
          </p:nvPicPr>
          <p:blipFill rotWithShape="1">
            <a:blip r:embed="rId4">
              <a:alphaModFix/>
            </a:blip>
            <a:srcRect b="81730"/>
            <a:stretch/>
          </p:blipFill>
          <p:spPr>
            <a:xfrm>
              <a:off x="4095749" y="261051"/>
              <a:ext cx="3695702" cy="341046"/>
            </a:xfrm>
            <a:prstGeom prst="rect">
              <a:avLst/>
            </a:prstGeom>
            <a:noFill/>
            <a:ln>
              <a:noFill/>
            </a:ln>
          </p:spPr>
        </p:pic>
        <p:pic>
          <p:nvPicPr>
            <p:cNvPr id="48" name="Google Shape;48;p19"/>
            <p:cNvPicPr preferRelativeResize="0"/>
            <p:nvPr/>
          </p:nvPicPr>
          <p:blipFill rotWithShape="1">
            <a:blip r:embed="rId5">
              <a:alphaModFix/>
            </a:blip>
            <a:srcRect t="40212"/>
            <a:stretch/>
          </p:blipFill>
          <p:spPr>
            <a:xfrm>
              <a:off x="3634320" y="620207"/>
              <a:ext cx="3695702" cy="1116037"/>
            </a:xfrm>
            <a:prstGeom prst="rect">
              <a:avLst/>
            </a:prstGeom>
            <a:noFill/>
            <a:ln>
              <a:noFill/>
            </a:ln>
          </p:spPr>
        </p:pic>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9_-Bài 8- Phan 2-Chủ đề B-Nội dung">
  <p:cSld name="9_-Bài 8- Phan 2-Chủ đề B-Nội dung">
    <p:bg>
      <p:bgPr>
        <a:solidFill>
          <a:schemeClr val="lt1"/>
        </a:solidFill>
        <a:effectLst/>
      </p:bgPr>
    </p:bg>
    <p:spTree>
      <p:nvGrpSpPr>
        <p:cNvPr id="1" name="Shape 49"/>
        <p:cNvGrpSpPr/>
        <p:nvPr/>
      </p:nvGrpSpPr>
      <p:grpSpPr>
        <a:xfrm>
          <a:off x="0" y="0"/>
          <a:ext cx="0" cy="0"/>
          <a:chOff x="0" y="0"/>
          <a:chExt cx="0" cy="0"/>
        </a:xfrm>
      </p:grpSpPr>
      <p:sp>
        <p:nvSpPr>
          <p:cNvPr id="50" name="Google Shape;50;p24"/>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24"/>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4"/>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
        <p:nvSpPr>
          <p:cNvPr id="53" name="Google Shape;53;p24"/>
          <p:cNvSpPr/>
          <p:nvPr/>
        </p:nvSpPr>
        <p:spPr>
          <a:xfrm>
            <a:off x="0" y="-1"/>
            <a:ext cx="12192000" cy="693019"/>
          </a:xfrm>
          <a:prstGeom prst="rect">
            <a:avLst/>
          </a:prstGeom>
          <a:solidFill>
            <a:srgbClr val="33A3DC"/>
          </a:solidFill>
          <a:ln>
            <a:noFill/>
          </a:ln>
        </p:spPr>
        <p:txBody>
          <a:bodyPr spcFirstLastPara="1" wrap="square" lIns="91425" tIns="45700" rIns="91425" bIns="45700" anchor="ctr" anchorCtr="0">
            <a:noAutofit/>
          </a:bodyPr>
          <a:lstStyle/>
          <a:p>
            <a:pPr marL="0" marR="0" lvl="0" indent="0" algn="r" rtl="0">
              <a:spcBef>
                <a:spcPts val="0"/>
              </a:spcBef>
              <a:spcAft>
                <a:spcPts val="0"/>
              </a:spcAft>
              <a:buNone/>
            </a:pPr>
            <a:endParaRPr sz="1800">
              <a:solidFill>
                <a:schemeClr val="lt1"/>
              </a:solidFill>
              <a:latin typeface="Arial"/>
              <a:ea typeface="Arial"/>
              <a:cs typeface="Arial"/>
              <a:sym typeface="Arial"/>
            </a:endParaRPr>
          </a:p>
        </p:txBody>
      </p:sp>
      <p:sp>
        <p:nvSpPr>
          <p:cNvPr id="54" name="Google Shape;54;p24"/>
          <p:cNvSpPr txBox="1"/>
          <p:nvPr/>
        </p:nvSpPr>
        <p:spPr>
          <a:xfrm>
            <a:off x="510139" y="161842"/>
            <a:ext cx="3385863"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a:solidFill>
                  <a:schemeClr val="lt1"/>
                </a:solidFill>
                <a:latin typeface="Arial"/>
                <a:ea typeface="Arial"/>
                <a:cs typeface="Arial"/>
                <a:sym typeface="Arial"/>
              </a:rPr>
              <a:t>Chủ đề A. Internet và truyền thông số</a:t>
            </a:r>
            <a:endParaRPr/>
          </a:p>
        </p:txBody>
      </p:sp>
      <p:sp>
        <p:nvSpPr>
          <p:cNvPr id="55" name="Google Shape;55;p24"/>
          <p:cNvSpPr txBox="1"/>
          <p:nvPr/>
        </p:nvSpPr>
        <p:spPr>
          <a:xfrm>
            <a:off x="5908151" y="161842"/>
            <a:ext cx="5402441"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a:solidFill>
                  <a:schemeClr val="lt1"/>
                </a:solidFill>
                <a:latin typeface="Arial"/>
                <a:ea typeface="Arial"/>
                <a:cs typeface="Arial"/>
                <a:sym typeface="Arial"/>
              </a:rPr>
              <a:t>Bài 2. Tớ liên lạc được với mọi người ở khắp mọi nơi trên thế giới</a:t>
            </a:r>
            <a:endParaRPr/>
          </a:p>
        </p:txBody>
      </p:sp>
      <p:sp>
        <p:nvSpPr>
          <p:cNvPr id="56" name="Google Shape;56;p24"/>
          <p:cNvSpPr txBox="1">
            <a:spLocks noGrp="1"/>
          </p:cNvSpPr>
          <p:nvPr>
            <p:ph type="body" idx="1"/>
          </p:nvPr>
        </p:nvSpPr>
        <p:spPr>
          <a:xfrm>
            <a:off x="1275744" y="795485"/>
            <a:ext cx="9784733" cy="77799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200"/>
              </a:spcBef>
              <a:spcAft>
                <a:spcPts val="0"/>
              </a:spcAft>
              <a:buSzPts val="1800"/>
              <a:buChar char="▪"/>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pic>
        <p:nvPicPr>
          <p:cNvPr id="57" name="Google Shape;57;p24"/>
          <p:cNvPicPr preferRelativeResize="0"/>
          <p:nvPr/>
        </p:nvPicPr>
        <p:blipFill rotWithShape="1">
          <a:blip r:embed="rId2">
            <a:alphaModFix/>
          </a:blip>
          <a:srcRect/>
          <a:stretch/>
        </p:blipFill>
        <p:spPr>
          <a:xfrm>
            <a:off x="510139" y="5094603"/>
            <a:ext cx="2600794" cy="1693376"/>
          </a:xfrm>
          <a:prstGeom prst="rect">
            <a:avLst/>
          </a:prstGeom>
          <a:noFill/>
          <a:ln>
            <a:noFill/>
          </a:ln>
        </p:spPr>
      </p:pic>
      <p:pic>
        <p:nvPicPr>
          <p:cNvPr id="58" name="Google Shape;58;p24"/>
          <p:cNvPicPr preferRelativeResize="0"/>
          <p:nvPr/>
        </p:nvPicPr>
        <p:blipFill rotWithShape="1">
          <a:blip r:embed="rId3">
            <a:alphaModFix/>
          </a:blip>
          <a:srcRect/>
          <a:stretch/>
        </p:blipFill>
        <p:spPr>
          <a:xfrm>
            <a:off x="9877425" y="5425844"/>
            <a:ext cx="1943100" cy="1030894"/>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Chủ Đề - Mục tiêu chủ đề" type="secHead">
  <p:cSld name="SECTION_HEADER">
    <p:bg>
      <p:bgPr>
        <a:solidFill>
          <a:schemeClr val="lt1"/>
        </a:solidFill>
        <a:effectLst/>
      </p:bgPr>
    </p:bg>
    <p:spTree>
      <p:nvGrpSpPr>
        <p:cNvPr id="1" name="Shape 66"/>
        <p:cNvGrpSpPr/>
        <p:nvPr/>
      </p:nvGrpSpPr>
      <p:grpSpPr>
        <a:xfrm>
          <a:off x="0" y="0"/>
          <a:ext cx="0" cy="0"/>
          <a:chOff x="0" y="0"/>
          <a:chExt cx="0" cy="0"/>
        </a:xfrm>
      </p:grpSpPr>
      <p:sp>
        <p:nvSpPr>
          <p:cNvPr id="67" name="Google Shape;67;p20"/>
          <p:cNvSpPr/>
          <p:nvPr/>
        </p:nvSpPr>
        <p:spPr>
          <a:xfrm>
            <a:off x="-6843" y="2059012"/>
            <a:ext cx="12195668" cy="18288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0"/>
          <p:cNvSpPr txBox="1">
            <a:spLocks noGrp="1"/>
          </p:cNvSpPr>
          <p:nvPr>
            <p:ph type="title"/>
          </p:nvPr>
        </p:nvSpPr>
        <p:spPr>
          <a:xfrm>
            <a:off x="833191" y="2208879"/>
            <a:ext cx="10515600" cy="1676400"/>
          </a:xfrm>
          <a:prstGeom prst="rect">
            <a:avLst/>
          </a:prstGeom>
          <a:noFill/>
          <a:ln>
            <a:noFill/>
          </a:ln>
        </p:spPr>
        <p:txBody>
          <a:bodyPr spcFirstLastPara="1" wrap="square" lIns="91425" tIns="45700" rIns="91425" bIns="45700" anchor="ctr" anchorCtr="0">
            <a:noAutofit/>
          </a:bodyPr>
          <a:lstStyle>
            <a:lvl1pPr lvl="0" algn="ctr">
              <a:lnSpc>
                <a:spcPct val="80000"/>
              </a:lnSpc>
              <a:spcBef>
                <a:spcPts val="0"/>
              </a:spcBef>
              <a:spcAft>
                <a:spcPts val="0"/>
              </a:spcAft>
              <a:buClr>
                <a:schemeClr val="lt1"/>
              </a:buClr>
              <a:buSzPts val="6000"/>
              <a:buFont typeface="Arial"/>
              <a:buNone/>
              <a:defRPr sz="6000" b="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9" name="Google Shape;69;p20"/>
          <p:cNvSpPr txBox="1">
            <a:spLocks noGrp="1"/>
          </p:cNvSpPr>
          <p:nvPr>
            <p:ph type="body" idx="1"/>
          </p:nvPr>
        </p:nvSpPr>
        <p:spPr>
          <a:xfrm>
            <a:off x="833191" y="4010334"/>
            <a:ext cx="10515600" cy="1174639"/>
          </a:xfrm>
          <a:prstGeom prst="rect">
            <a:avLst/>
          </a:prstGeom>
          <a:noFill/>
          <a:ln>
            <a:noFill/>
          </a:ln>
        </p:spPr>
        <p:txBody>
          <a:bodyPr spcFirstLastPara="1" wrap="square" lIns="91425" tIns="45700" rIns="91425" bIns="45700" anchor="t" anchorCtr="0">
            <a:normAutofit/>
          </a:bodyPr>
          <a:lstStyle>
            <a:lvl1pPr marL="457200" lvl="0" indent="-228600" algn="ctr">
              <a:lnSpc>
                <a:spcPct val="90000"/>
              </a:lnSpc>
              <a:spcBef>
                <a:spcPts val="1200"/>
              </a:spcBef>
              <a:spcAft>
                <a:spcPts val="0"/>
              </a:spcAft>
              <a:buSzPts val="2000"/>
              <a:buNone/>
              <a:defRPr sz="2000">
                <a:solidFill>
                  <a:schemeClr val="dk2"/>
                </a:solidFill>
              </a:defRPr>
            </a:lvl1pPr>
            <a:lvl2pPr marL="914400" lvl="1" indent="-228600" algn="l">
              <a:lnSpc>
                <a:spcPct val="90000"/>
              </a:lnSpc>
              <a:spcBef>
                <a:spcPts val="200"/>
              </a:spcBef>
              <a:spcAft>
                <a:spcPts val="0"/>
              </a:spcAft>
              <a:buSzPts val="1800"/>
              <a:buNone/>
              <a:defRPr sz="1800">
                <a:solidFill>
                  <a:srgbClr val="8C8C8C"/>
                </a:solidFill>
              </a:defRPr>
            </a:lvl2pPr>
            <a:lvl3pPr marL="1371600" lvl="2" indent="-228600" algn="l">
              <a:lnSpc>
                <a:spcPct val="90000"/>
              </a:lnSpc>
              <a:spcBef>
                <a:spcPts val="400"/>
              </a:spcBef>
              <a:spcAft>
                <a:spcPts val="0"/>
              </a:spcAft>
              <a:buSzPts val="1600"/>
              <a:buNone/>
              <a:defRPr sz="1600">
                <a:solidFill>
                  <a:srgbClr val="8C8C8C"/>
                </a:solidFill>
              </a:defRPr>
            </a:lvl3pPr>
            <a:lvl4pPr marL="1828800" lvl="3" indent="-228600" algn="l">
              <a:lnSpc>
                <a:spcPct val="90000"/>
              </a:lnSpc>
              <a:spcBef>
                <a:spcPts val="400"/>
              </a:spcBef>
              <a:spcAft>
                <a:spcPts val="0"/>
              </a:spcAft>
              <a:buSzPts val="1400"/>
              <a:buNone/>
              <a:defRPr sz="1400">
                <a:solidFill>
                  <a:srgbClr val="8C8C8C"/>
                </a:solidFill>
              </a:defRPr>
            </a:lvl4pPr>
            <a:lvl5pPr marL="2286000" lvl="4" indent="-228600" algn="l">
              <a:lnSpc>
                <a:spcPct val="90000"/>
              </a:lnSpc>
              <a:spcBef>
                <a:spcPts val="400"/>
              </a:spcBef>
              <a:spcAft>
                <a:spcPts val="0"/>
              </a:spcAft>
              <a:buSzPts val="1400"/>
              <a:buNone/>
              <a:defRPr sz="1400">
                <a:solidFill>
                  <a:srgbClr val="8C8C8C"/>
                </a:solidFill>
              </a:defRPr>
            </a:lvl5pPr>
            <a:lvl6pPr marL="2743200" lvl="5" indent="-228600" algn="l">
              <a:lnSpc>
                <a:spcPct val="90000"/>
              </a:lnSpc>
              <a:spcBef>
                <a:spcPts val="400"/>
              </a:spcBef>
              <a:spcAft>
                <a:spcPts val="0"/>
              </a:spcAft>
              <a:buSzPts val="1400"/>
              <a:buNone/>
              <a:defRPr sz="1400">
                <a:solidFill>
                  <a:srgbClr val="8C8C8C"/>
                </a:solidFill>
              </a:defRPr>
            </a:lvl6pPr>
            <a:lvl7pPr marL="3200400" lvl="6" indent="-228600" algn="l">
              <a:lnSpc>
                <a:spcPct val="90000"/>
              </a:lnSpc>
              <a:spcBef>
                <a:spcPts val="400"/>
              </a:spcBef>
              <a:spcAft>
                <a:spcPts val="0"/>
              </a:spcAft>
              <a:buSzPts val="1400"/>
              <a:buNone/>
              <a:defRPr sz="1400">
                <a:solidFill>
                  <a:srgbClr val="8C8C8C"/>
                </a:solidFill>
              </a:defRPr>
            </a:lvl7pPr>
            <a:lvl8pPr marL="3657600" lvl="7" indent="-228600" algn="l">
              <a:lnSpc>
                <a:spcPct val="90000"/>
              </a:lnSpc>
              <a:spcBef>
                <a:spcPts val="400"/>
              </a:spcBef>
              <a:spcAft>
                <a:spcPts val="0"/>
              </a:spcAft>
              <a:buSzPts val="1400"/>
              <a:buNone/>
              <a:defRPr sz="1400">
                <a:solidFill>
                  <a:srgbClr val="8C8C8C"/>
                </a:solidFill>
              </a:defRPr>
            </a:lvl8pPr>
            <a:lvl9pPr marL="4114800" lvl="8" indent="-228600" algn="l">
              <a:lnSpc>
                <a:spcPct val="90000"/>
              </a:lnSpc>
              <a:spcBef>
                <a:spcPts val="400"/>
              </a:spcBef>
              <a:spcAft>
                <a:spcPts val="400"/>
              </a:spcAft>
              <a:buSzPts val="1400"/>
              <a:buNone/>
              <a:defRPr sz="1400">
                <a:solidFill>
                  <a:srgbClr val="8C8C8C"/>
                </a:solidFill>
              </a:defRPr>
            </a:lvl9pPr>
          </a:lstStyle>
          <a:p>
            <a:endParaRPr/>
          </a:p>
        </p:txBody>
      </p:sp>
      <p:sp>
        <p:nvSpPr>
          <p:cNvPr id="70" name="Google Shape;70;p20"/>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0"/>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0"/>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lvl="0" indent="0" algn="l">
              <a:spcBef>
                <a:spcPts val="0"/>
              </a:spcBef>
              <a:buNone/>
              <a:defRPr sz="1200" b="0" i="0" u="none" strike="noStrike" cap="none">
                <a:solidFill>
                  <a:schemeClr val="dk2"/>
                </a:solidFill>
                <a:latin typeface="Arial"/>
                <a:ea typeface="Arial"/>
                <a:cs typeface="Arial"/>
                <a:sym typeface="Arial"/>
              </a:defRPr>
            </a:lvl1pPr>
            <a:lvl2pPr marL="0" lvl="1" indent="0" algn="l">
              <a:spcBef>
                <a:spcPts val="0"/>
              </a:spcBef>
              <a:buNone/>
              <a:defRPr sz="1200" b="0" i="0" u="none" strike="noStrike" cap="none">
                <a:solidFill>
                  <a:schemeClr val="dk2"/>
                </a:solidFill>
                <a:latin typeface="Arial"/>
                <a:ea typeface="Arial"/>
                <a:cs typeface="Arial"/>
                <a:sym typeface="Arial"/>
              </a:defRPr>
            </a:lvl2pPr>
            <a:lvl3pPr marL="0" lvl="2" indent="0" algn="l">
              <a:spcBef>
                <a:spcPts val="0"/>
              </a:spcBef>
              <a:buNone/>
              <a:defRPr sz="1200" b="0" i="0" u="none" strike="noStrike" cap="none">
                <a:solidFill>
                  <a:schemeClr val="dk2"/>
                </a:solidFill>
                <a:latin typeface="Arial"/>
                <a:ea typeface="Arial"/>
                <a:cs typeface="Arial"/>
                <a:sym typeface="Arial"/>
              </a:defRPr>
            </a:lvl3pPr>
            <a:lvl4pPr marL="0" lvl="3" indent="0" algn="l">
              <a:spcBef>
                <a:spcPts val="0"/>
              </a:spcBef>
              <a:buNone/>
              <a:defRPr sz="1200" b="0" i="0" u="none" strike="noStrike" cap="none">
                <a:solidFill>
                  <a:schemeClr val="dk2"/>
                </a:solidFill>
                <a:latin typeface="Arial"/>
                <a:ea typeface="Arial"/>
                <a:cs typeface="Arial"/>
                <a:sym typeface="Arial"/>
              </a:defRPr>
            </a:lvl4pPr>
            <a:lvl5pPr marL="0" lvl="4" indent="0" algn="l">
              <a:spcBef>
                <a:spcPts val="0"/>
              </a:spcBef>
              <a:buNone/>
              <a:defRPr sz="1200" b="0" i="0" u="none" strike="noStrike" cap="none">
                <a:solidFill>
                  <a:schemeClr val="dk2"/>
                </a:solidFill>
                <a:latin typeface="Arial"/>
                <a:ea typeface="Arial"/>
                <a:cs typeface="Arial"/>
                <a:sym typeface="Arial"/>
              </a:defRPr>
            </a:lvl5pPr>
            <a:lvl6pPr marL="0" lvl="5" indent="0" algn="l">
              <a:spcBef>
                <a:spcPts val="0"/>
              </a:spcBef>
              <a:buNone/>
              <a:defRPr sz="1200" b="0" i="0" u="none" strike="noStrike" cap="none">
                <a:solidFill>
                  <a:schemeClr val="dk2"/>
                </a:solidFill>
                <a:latin typeface="Arial"/>
                <a:ea typeface="Arial"/>
                <a:cs typeface="Arial"/>
                <a:sym typeface="Arial"/>
              </a:defRPr>
            </a:lvl6pPr>
            <a:lvl7pPr marL="0" lvl="6" indent="0" algn="l">
              <a:spcBef>
                <a:spcPts val="0"/>
              </a:spcBef>
              <a:buNone/>
              <a:defRPr sz="1200" b="0" i="0" u="none" strike="noStrike" cap="none">
                <a:solidFill>
                  <a:schemeClr val="dk2"/>
                </a:solidFill>
                <a:latin typeface="Arial"/>
                <a:ea typeface="Arial"/>
                <a:cs typeface="Arial"/>
                <a:sym typeface="Arial"/>
              </a:defRPr>
            </a:lvl7pPr>
            <a:lvl8pPr marL="0" lvl="7" indent="0" algn="l">
              <a:spcBef>
                <a:spcPts val="0"/>
              </a:spcBef>
              <a:buNone/>
              <a:defRPr sz="1200" b="0" i="0" u="none" strike="noStrike" cap="none">
                <a:solidFill>
                  <a:schemeClr val="dk2"/>
                </a:solidFill>
                <a:latin typeface="Arial"/>
                <a:ea typeface="Arial"/>
                <a:cs typeface="Arial"/>
                <a:sym typeface="Arial"/>
              </a:defRPr>
            </a:lvl8pPr>
            <a:lvl9pPr marL="0" lvl="8" indent="0" algn="l">
              <a:spcBef>
                <a:spcPts val="0"/>
              </a:spcBef>
              <a:buNone/>
              <a:defRPr sz="1200" b="0" i="0" u="none" strike="noStrike" cap="none">
                <a:solidFill>
                  <a:schemeClr val="dk2"/>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pic>
        <p:nvPicPr>
          <p:cNvPr id="73" name="Google Shape;73;p20"/>
          <p:cNvPicPr preferRelativeResize="0"/>
          <p:nvPr/>
        </p:nvPicPr>
        <p:blipFill rotWithShape="1">
          <a:blip r:embed="rId2">
            <a:alphaModFix/>
          </a:blip>
          <a:srcRect/>
          <a:stretch/>
        </p:blipFill>
        <p:spPr>
          <a:xfrm>
            <a:off x="452980" y="262439"/>
            <a:ext cx="1289022" cy="1327500"/>
          </a:xfrm>
          <a:prstGeom prst="rect">
            <a:avLst/>
          </a:prstGeom>
          <a:noFill/>
          <a:ln>
            <a:noFill/>
          </a:ln>
        </p:spPr>
      </p:pic>
      <p:pic>
        <p:nvPicPr>
          <p:cNvPr id="74" name="Google Shape;74;p20"/>
          <p:cNvPicPr preferRelativeResize="0"/>
          <p:nvPr/>
        </p:nvPicPr>
        <p:blipFill rotWithShape="1">
          <a:blip r:embed="rId3">
            <a:alphaModFix/>
          </a:blip>
          <a:srcRect/>
          <a:stretch/>
        </p:blipFill>
        <p:spPr>
          <a:xfrm>
            <a:off x="9758643" y="579185"/>
            <a:ext cx="1764536" cy="1010754"/>
          </a:xfrm>
          <a:prstGeom prst="rect">
            <a:avLst/>
          </a:prstGeom>
          <a:noFill/>
          <a:ln>
            <a:noFill/>
          </a:ln>
        </p:spPr>
      </p:pic>
      <p:grpSp>
        <p:nvGrpSpPr>
          <p:cNvPr id="75" name="Google Shape;75;p20"/>
          <p:cNvGrpSpPr/>
          <p:nvPr/>
        </p:nvGrpSpPr>
        <p:grpSpPr>
          <a:xfrm>
            <a:off x="3517905" y="460004"/>
            <a:ext cx="4157131" cy="1475193"/>
            <a:chOff x="3634320" y="261051"/>
            <a:chExt cx="4157131" cy="1475193"/>
          </a:xfrm>
        </p:grpSpPr>
        <p:pic>
          <p:nvPicPr>
            <p:cNvPr id="76" name="Google Shape;76;p20"/>
            <p:cNvPicPr preferRelativeResize="0"/>
            <p:nvPr/>
          </p:nvPicPr>
          <p:blipFill rotWithShape="1">
            <a:blip r:embed="rId4">
              <a:alphaModFix/>
            </a:blip>
            <a:srcRect b="81730"/>
            <a:stretch/>
          </p:blipFill>
          <p:spPr>
            <a:xfrm>
              <a:off x="4095749" y="261051"/>
              <a:ext cx="3695702" cy="341046"/>
            </a:xfrm>
            <a:prstGeom prst="rect">
              <a:avLst/>
            </a:prstGeom>
            <a:noFill/>
            <a:ln>
              <a:noFill/>
            </a:ln>
          </p:spPr>
        </p:pic>
        <p:pic>
          <p:nvPicPr>
            <p:cNvPr id="77" name="Google Shape;77;p20"/>
            <p:cNvPicPr preferRelativeResize="0"/>
            <p:nvPr/>
          </p:nvPicPr>
          <p:blipFill rotWithShape="1">
            <a:blip r:embed="rId5">
              <a:alphaModFix/>
            </a:blip>
            <a:srcRect t="40212"/>
            <a:stretch/>
          </p:blipFill>
          <p:spPr>
            <a:xfrm>
              <a:off x="3634320" y="620207"/>
              <a:ext cx="3695702" cy="1116037"/>
            </a:xfrm>
            <a:prstGeom prst="rect">
              <a:avLst/>
            </a:prstGeom>
            <a:noFill/>
            <a:ln>
              <a:noFill/>
            </a:ln>
          </p:spPr>
        </p:pic>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9_-Bài 8- Phan 2-Chủ đề B-Nội dung">
  <p:cSld name="9_-Bài 8- Phan 2-Chủ đề B-Nội dung">
    <p:bg>
      <p:bgPr>
        <a:solidFill>
          <a:schemeClr val="lt1"/>
        </a:solidFill>
        <a:effectLst/>
      </p:bgPr>
    </p:bg>
    <p:spTree>
      <p:nvGrpSpPr>
        <p:cNvPr id="1" name="Shape 85"/>
        <p:cNvGrpSpPr/>
        <p:nvPr/>
      </p:nvGrpSpPr>
      <p:grpSpPr>
        <a:xfrm>
          <a:off x="0" y="0"/>
          <a:ext cx="0" cy="0"/>
          <a:chOff x="0" y="0"/>
          <a:chExt cx="0" cy="0"/>
        </a:xfrm>
      </p:grpSpPr>
      <p:sp>
        <p:nvSpPr>
          <p:cNvPr id="86" name="Google Shape;86;p22"/>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22"/>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22"/>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
        <p:nvSpPr>
          <p:cNvPr id="89" name="Google Shape;89;p22"/>
          <p:cNvSpPr/>
          <p:nvPr/>
        </p:nvSpPr>
        <p:spPr>
          <a:xfrm>
            <a:off x="0" y="-1"/>
            <a:ext cx="12192000" cy="693019"/>
          </a:xfrm>
          <a:prstGeom prst="rect">
            <a:avLst/>
          </a:prstGeom>
          <a:solidFill>
            <a:srgbClr val="33A3DC"/>
          </a:solidFill>
          <a:ln>
            <a:noFill/>
          </a:ln>
        </p:spPr>
        <p:txBody>
          <a:bodyPr spcFirstLastPara="1" wrap="square" lIns="91425" tIns="45700" rIns="91425" bIns="45700" anchor="ctr" anchorCtr="0">
            <a:noAutofit/>
          </a:bodyPr>
          <a:lstStyle/>
          <a:p>
            <a:pPr marL="0" marR="0" lvl="0" indent="0" algn="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90" name="Google Shape;90;p22"/>
          <p:cNvSpPr txBox="1"/>
          <p:nvPr/>
        </p:nvSpPr>
        <p:spPr>
          <a:xfrm>
            <a:off x="510153" y="161850"/>
            <a:ext cx="44307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0" i="0" u="none" strike="noStrike" cap="none">
                <a:solidFill>
                  <a:schemeClr val="lt1"/>
                </a:solidFill>
                <a:latin typeface="Arial"/>
                <a:ea typeface="Arial"/>
                <a:cs typeface="Arial"/>
                <a:sym typeface="Arial"/>
              </a:rPr>
              <a:t>Chủ đề A. Internet và truyền thông số</a:t>
            </a:r>
            <a:endParaRPr/>
          </a:p>
        </p:txBody>
      </p:sp>
      <p:sp>
        <p:nvSpPr>
          <p:cNvPr id="91" name="Google Shape;91;p22"/>
          <p:cNvSpPr txBox="1"/>
          <p:nvPr/>
        </p:nvSpPr>
        <p:spPr>
          <a:xfrm>
            <a:off x="5161925" y="161850"/>
            <a:ext cx="69318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0" u="none">
                <a:solidFill>
                  <a:schemeClr val="lt1"/>
                </a:solidFill>
                <a:latin typeface="Arial"/>
                <a:ea typeface="Arial"/>
                <a:cs typeface="Arial"/>
                <a:sym typeface="Arial"/>
              </a:rPr>
              <a:t>Bài 2. Tớ liên lạc được với mọi người ở khắp mọi nơi trên thế giới</a:t>
            </a:r>
            <a:endParaRPr/>
          </a:p>
        </p:txBody>
      </p:sp>
      <p:sp>
        <p:nvSpPr>
          <p:cNvPr id="92" name="Google Shape;92;p22"/>
          <p:cNvSpPr txBox="1">
            <a:spLocks noGrp="1"/>
          </p:cNvSpPr>
          <p:nvPr>
            <p:ph type="body" idx="1"/>
          </p:nvPr>
        </p:nvSpPr>
        <p:spPr>
          <a:xfrm>
            <a:off x="1275744" y="795485"/>
            <a:ext cx="9784733" cy="77799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200"/>
              </a:spcBef>
              <a:spcAft>
                <a:spcPts val="0"/>
              </a:spcAft>
              <a:buSzPts val="1800"/>
              <a:buChar char="▪"/>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pic>
        <p:nvPicPr>
          <p:cNvPr id="93" name="Google Shape;93;p22"/>
          <p:cNvPicPr preferRelativeResize="0"/>
          <p:nvPr/>
        </p:nvPicPr>
        <p:blipFill rotWithShape="1">
          <a:blip r:embed="rId2">
            <a:alphaModFix/>
          </a:blip>
          <a:srcRect/>
          <a:stretch/>
        </p:blipFill>
        <p:spPr>
          <a:xfrm>
            <a:off x="510139" y="5094603"/>
            <a:ext cx="2600794" cy="1693376"/>
          </a:xfrm>
          <a:prstGeom prst="rect">
            <a:avLst/>
          </a:prstGeom>
          <a:noFill/>
          <a:ln>
            <a:noFill/>
          </a:ln>
        </p:spPr>
      </p:pic>
      <p:pic>
        <p:nvPicPr>
          <p:cNvPr id="94" name="Google Shape;94;p22"/>
          <p:cNvPicPr preferRelativeResize="0"/>
          <p:nvPr/>
        </p:nvPicPr>
        <p:blipFill rotWithShape="1">
          <a:blip r:embed="rId3">
            <a:alphaModFix/>
          </a:blip>
          <a:srcRect/>
          <a:stretch/>
        </p:blipFill>
        <p:spPr>
          <a:xfrm>
            <a:off x="9877425" y="5425844"/>
            <a:ext cx="1943100" cy="1030894"/>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8_Tiêu Đề Bài 1-Quyển 3-Internet" type="title">
  <p:cSld name="TITLE">
    <p:spTree>
      <p:nvGrpSpPr>
        <p:cNvPr id="1" name="Shape 107"/>
        <p:cNvGrpSpPr/>
        <p:nvPr/>
      </p:nvGrpSpPr>
      <p:grpSpPr>
        <a:xfrm>
          <a:off x="0" y="0"/>
          <a:ext cx="0" cy="0"/>
          <a:chOff x="0" y="0"/>
          <a:chExt cx="0" cy="0"/>
        </a:xfrm>
      </p:grpSpPr>
      <p:sp>
        <p:nvSpPr>
          <p:cNvPr id="108" name="Google Shape;108;p26"/>
          <p:cNvSpPr/>
          <p:nvPr/>
        </p:nvSpPr>
        <p:spPr>
          <a:xfrm>
            <a:off x="-6843" y="2059012"/>
            <a:ext cx="12195668" cy="1828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26"/>
          <p:cNvSpPr txBox="1">
            <a:spLocks noGrp="1"/>
          </p:cNvSpPr>
          <p:nvPr>
            <p:ph type="ctrTitle"/>
          </p:nvPr>
        </p:nvSpPr>
        <p:spPr>
          <a:xfrm>
            <a:off x="365759" y="2166364"/>
            <a:ext cx="11471565" cy="1739347"/>
          </a:xfrm>
          <a:prstGeom prst="rect">
            <a:avLst/>
          </a:prstGeom>
          <a:noFill/>
          <a:ln>
            <a:noFill/>
          </a:ln>
        </p:spPr>
        <p:txBody>
          <a:bodyPr spcFirstLastPara="1" wrap="square" lIns="91425" tIns="45700" rIns="91425" bIns="45700" anchor="ctr" anchorCtr="0">
            <a:normAutofit/>
          </a:bodyPr>
          <a:lstStyle>
            <a:lvl1pPr lvl="0" algn="ctr">
              <a:lnSpc>
                <a:spcPct val="80000"/>
              </a:lnSpc>
              <a:spcBef>
                <a:spcPts val="0"/>
              </a:spcBef>
              <a:spcAft>
                <a:spcPts val="0"/>
              </a:spcAft>
              <a:buClr>
                <a:schemeClr val="dk2"/>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0" name="Google Shape;110;p26"/>
          <p:cNvSpPr txBox="1">
            <a:spLocks noGrp="1"/>
          </p:cNvSpPr>
          <p:nvPr>
            <p:ph type="subTitle" idx="1"/>
          </p:nvPr>
        </p:nvSpPr>
        <p:spPr>
          <a:xfrm>
            <a:off x="1524000" y="3996250"/>
            <a:ext cx="9144000" cy="1309255"/>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200"/>
              </a:spcBef>
              <a:spcAft>
                <a:spcPts val="0"/>
              </a:spcAft>
              <a:buSzPts val="2000"/>
              <a:buNone/>
              <a:defRPr sz="2000"/>
            </a:lvl1pPr>
            <a:lvl2pPr lvl="1" algn="ctr">
              <a:lnSpc>
                <a:spcPct val="90000"/>
              </a:lnSpc>
              <a:spcBef>
                <a:spcPts val="200"/>
              </a:spcBef>
              <a:spcAft>
                <a:spcPts val="0"/>
              </a:spcAft>
              <a:buSzPts val="2000"/>
              <a:buNone/>
              <a:defRPr sz="2000"/>
            </a:lvl2pPr>
            <a:lvl3pPr lvl="2" algn="ctr">
              <a:lnSpc>
                <a:spcPct val="90000"/>
              </a:lnSpc>
              <a:spcBef>
                <a:spcPts val="400"/>
              </a:spcBef>
              <a:spcAft>
                <a:spcPts val="0"/>
              </a:spcAft>
              <a:buSzPts val="2000"/>
              <a:buNone/>
              <a:defRPr sz="20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a:endParaRPr/>
          </a:p>
        </p:txBody>
      </p:sp>
      <p:sp>
        <p:nvSpPr>
          <p:cNvPr id="111" name="Google Shape;111;p26"/>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2" name="Google Shape;112;p26"/>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3" name="Google Shape;113;p26"/>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pic>
        <p:nvPicPr>
          <p:cNvPr id="114" name="Google Shape;114;p26"/>
          <p:cNvPicPr preferRelativeResize="0"/>
          <p:nvPr/>
        </p:nvPicPr>
        <p:blipFill rotWithShape="1">
          <a:blip r:embed="rId2">
            <a:alphaModFix/>
          </a:blip>
          <a:srcRect/>
          <a:stretch/>
        </p:blipFill>
        <p:spPr>
          <a:xfrm>
            <a:off x="365759" y="-15913"/>
            <a:ext cx="1943100" cy="2057026"/>
          </a:xfrm>
          <a:prstGeom prst="rect">
            <a:avLst/>
          </a:prstGeom>
          <a:noFill/>
          <a:ln>
            <a:noFill/>
          </a:ln>
        </p:spPr>
      </p:pic>
      <p:pic>
        <p:nvPicPr>
          <p:cNvPr id="115" name="Google Shape;115;p26"/>
          <p:cNvPicPr preferRelativeResize="0"/>
          <p:nvPr/>
        </p:nvPicPr>
        <p:blipFill rotWithShape="1">
          <a:blip r:embed="rId3">
            <a:alphaModFix/>
          </a:blip>
          <a:srcRect/>
          <a:stretch/>
        </p:blipFill>
        <p:spPr>
          <a:xfrm>
            <a:off x="10325088" y="115342"/>
            <a:ext cx="1502698" cy="2118710"/>
          </a:xfrm>
          <a:prstGeom prst="rect">
            <a:avLst/>
          </a:prstGeom>
          <a:noFill/>
          <a:ln>
            <a:noFill/>
          </a:ln>
        </p:spPr>
      </p:pic>
      <p:pic>
        <p:nvPicPr>
          <p:cNvPr id="116" name="Google Shape;116;p26"/>
          <p:cNvPicPr preferRelativeResize="0"/>
          <p:nvPr/>
        </p:nvPicPr>
        <p:blipFill rotWithShape="1">
          <a:blip r:embed="rId4">
            <a:alphaModFix/>
          </a:blip>
          <a:srcRect/>
          <a:stretch/>
        </p:blipFill>
        <p:spPr>
          <a:xfrm>
            <a:off x="9454036" y="4523280"/>
            <a:ext cx="2373750" cy="1901250"/>
          </a:xfrm>
          <a:prstGeom prst="rect">
            <a:avLst/>
          </a:prstGeom>
          <a:noFill/>
          <a:ln>
            <a:noFill/>
          </a:ln>
        </p:spPr>
      </p:pic>
      <p:pic>
        <p:nvPicPr>
          <p:cNvPr id="117" name="Google Shape;117;p26"/>
          <p:cNvPicPr preferRelativeResize="0"/>
          <p:nvPr/>
        </p:nvPicPr>
        <p:blipFill rotWithShape="1">
          <a:blip r:embed="rId5">
            <a:alphaModFix/>
          </a:blip>
          <a:srcRect/>
          <a:stretch/>
        </p:blipFill>
        <p:spPr>
          <a:xfrm>
            <a:off x="720976" y="5023060"/>
            <a:ext cx="1232666" cy="1232666"/>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8- Phan 2-Chủ đề A-Bài 1-Nội dung">
  <p:cSld name="8- Phan 2-Chủ đề A-Bài 1-Nội dung">
    <p:bg>
      <p:bgPr>
        <a:solidFill>
          <a:schemeClr val="lt1"/>
        </a:solidFill>
        <a:effectLst/>
      </p:bgPr>
    </p:bg>
    <p:spTree>
      <p:nvGrpSpPr>
        <p:cNvPr id="1" name="Shape 118"/>
        <p:cNvGrpSpPr/>
        <p:nvPr/>
      </p:nvGrpSpPr>
      <p:grpSpPr>
        <a:xfrm>
          <a:off x="0" y="0"/>
          <a:ext cx="0" cy="0"/>
          <a:chOff x="0" y="0"/>
          <a:chExt cx="0" cy="0"/>
        </a:xfrm>
      </p:grpSpPr>
      <p:sp>
        <p:nvSpPr>
          <p:cNvPr id="119" name="Google Shape;119;p27"/>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0" name="Google Shape;120;p27"/>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1" name="Google Shape;121;p27"/>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t>‹#›</a:t>
            </a:fld>
            <a:endParaRPr/>
          </a:p>
        </p:txBody>
      </p:sp>
      <p:sp>
        <p:nvSpPr>
          <p:cNvPr id="122" name="Google Shape;122;p27"/>
          <p:cNvSpPr/>
          <p:nvPr/>
        </p:nvSpPr>
        <p:spPr>
          <a:xfrm>
            <a:off x="0" y="-1"/>
            <a:ext cx="12192000" cy="693019"/>
          </a:xfrm>
          <a:prstGeom prst="rect">
            <a:avLst/>
          </a:prstGeom>
          <a:solidFill>
            <a:srgbClr val="33A3DC"/>
          </a:solidFill>
          <a:ln>
            <a:noFill/>
          </a:ln>
        </p:spPr>
        <p:txBody>
          <a:bodyPr spcFirstLastPara="1" wrap="square" lIns="91425" tIns="45700" rIns="91425" bIns="45700" anchor="ctr" anchorCtr="0">
            <a:noAutofit/>
          </a:bodyPr>
          <a:lstStyle/>
          <a:p>
            <a:pPr marL="0" marR="0" lvl="0" indent="0" algn="r" rtl="0">
              <a:spcBef>
                <a:spcPts val="0"/>
              </a:spcBef>
              <a:spcAft>
                <a:spcPts val="0"/>
              </a:spcAft>
              <a:buNone/>
            </a:pPr>
            <a:endParaRPr sz="1800">
              <a:solidFill>
                <a:schemeClr val="lt1"/>
              </a:solidFill>
              <a:latin typeface="Arial"/>
              <a:ea typeface="Arial"/>
              <a:cs typeface="Arial"/>
              <a:sym typeface="Arial"/>
            </a:endParaRPr>
          </a:p>
        </p:txBody>
      </p:sp>
      <p:sp>
        <p:nvSpPr>
          <p:cNvPr id="123" name="Google Shape;123;p27"/>
          <p:cNvSpPr txBox="1"/>
          <p:nvPr/>
        </p:nvSpPr>
        <p:spPr>
          <a:xfrm>
            <a:off x="510139" y="161842"/>
            <a:ext cx="2282997"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a:solidFill>
                  <a:schemeClr val="lt1"/>
                </a:solidFill>
                <a:latin typeface="Arial"/>
                <a:ea typeface="Arial"/>
                <a:cs typeface="Arial"/>
                <a:sym typeface="Arial"/>
              </a:rPr>
              <a:t>Chủ đề B. Công dân số</a:t>
            </a:r>
            <a:endParaRPr sz="1800">
              <a:solidFill>
                <a:schemeClr val="lt1"/>
              </a:solidFill>
              <a:latin typeface="Arial"/>
              <a:ea typeface="Arial"/>
              <a:cs typeface="Arial"/>
              <a:sym typeface="Arial"/>
            </a:endParaRPr>
          </a:p>
        </p:txBody>
      </p:sp>
      <p:sp>
        <p:nvSpPr>
          <p:cNvPr id="124" name="Google Shape;124;p27"/>
          <p:cNvSpPr txBox="1"/>
          <p:nvPr/>
        </p:nvSpPr>
        <p:spPr>
          <a:xfrm>
            <a:off x="8142943" y="161842"/>
            <a:ext cx="4049057"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b="1">
                <a:solidFill>
                  <a:schemeClr val="lt1"/>
                </a:solidFill>
                <a:latin typeface="Arial"/>
                <a:ea typeface="Arial"/>
                <a:cs typeface="Arial"/>
                <a:sym typeface="Arial"/>
              </a:rPr>
              <a:t>Bài 1: Tớ cần chú ý những gì khi “online”</a:t>
            </a:r>
            <a:endParaRPr sz="1800" b="1">
              <a:solidFill>
                <a:schemeClr val="lt1"/>
              </a:solidFill>
              <a:latin typeface="Arial"/>
              <a:ea typeface="Arial"/>
              <a:cs typeface="Arial"/>
              <a:sym typeface="Arial"/>
            </a:endParaRPr>
          </a:p>
        </p:txBody>
      </p:sp>
      <p:sp>
        <p:nvSpPr>
          <p:cNvPr id="125" name="Google Shape;125;p27"/>
          <p:cNvSpPr txBox="1">
            <a:spLocks noGrp="1"/>
          </p:cNvSpPr>
          <p:nvPr>
            <p:ph type="body" idx="1"/>
          </p:nvPr>
        </p:nvSpPr>
        <p:spPr>
          <a:xfrm>
            <a:off x="1275744" y="795485"/>
            <a:ext cx="9784733" cy="77799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200"/>
              </a:spcBef>
              <a:spcAft>
                <a:spcPts val="0"/>
              </a:spcAft>
              <a:buSzPts val="1800"/>
              <a:buChar char="▪"/>
              <a:defRPr/>
            </a:lvl1pPr>
            <a:lvl2pPr marL="914400" lvl="1" indent="-342900" algn="l">
              <a:lnSpc>
                <a:spcPct val="90000"/>
              </a:lnSpc>
              <a:spcBef>
                <a:spcPts val="200"/>
              </a:spcBef>
              <a:spcAft>
                <a:spcPts val="0"/>
              </a:spcAft>
              <a:buSzPts val="1800"/>
              <a:buChar char="▪"/>
              <a:defRPr/>
            </a:lvl2pPr>
            <a:lvl3pPr marL="1371600" lvl="2" indent="-342900" algn="l">
              <a:lnSpc>
                <a:spcPct val="90000"/>
              </a:lnSpc>
              <a:spcBef>
                <a:spcPts val="400"/>
              </a:spcBef>
              <a:spcAft>
                <a:spcPts val="0"/>
              </a:spcAft>
              <a:buSzPts val="1800"/>
              <a:buChar char="▪"/>
              <a:defRPr/>
            </a:lvl3pPr>
            <a:lvl4pPr marL="1828800" lvl="3" indent="-342900" algn="l">
              <a:lnSpc>
                <a:spcPct val="90000"/>
              </a:lnSpc>
              <a:spcBef>
                <a:spcPts val="400"/>
              </a:spcBef>
              <a:spcAft>
                <a:spcPts val="0"/>
              </a:spcAft>
              <a:buSzPts val="1800"/>
              <a:buChar char="▪"/>
              <a:defRPr/>
            </a:lvl4pPr>
            <a:lvl5pPr marL="2286000" lvl="4" indent="-342900" algn="l">
              <a:lnSpc>
                <a:spcPct val="90000"/>
              </a:lnSpc>
              <a:spcBef>
                <a:spcPts val="400"/>
              </a:spcBef>
              <a:spcAft>
                <a:spcPts val="0"/>
              </a:spcAft>
              <a:buSzPts val="1800"/>
              <a:buChar char="▪"/>
              <a:defRPr/>
            </a:lvl5pPr>
            <a:lvl6pPr marL="2743200" lvl="5" indent="-342900" algn="l">
              <a:lnSpc>
                <a:spcPct val="90000"/>
              </a:lnSpc>
              <a:spcBef>
                <a:spcPts val="400"/>
              </a:spcBef>
              <a:spcAft>
                <a:spcPts val="0"/>
              </a:spcAft>
              <a:buSzPts val="1800"/>
              <a:buChar char="▪"/>
              <a:defRPr/>
            </a:lvl6pPr>
            <a:lvl7pPr marL="3200400" lvl="6" indent="-342900" algn="l">
              <a:lnSpc>
                <a:spcPct val="90000"/>
              </a:lnSpc>
              <a:spcBef>
                <a:spcPts val="400"/>
              </a:spcBef>
              <a:spcAft>
                <a:spcPts val="0"/>
              </a:spcAft>
              <a:buSzPts val="1800"/>
              <a:buChar char="▪"/>
              <a:defRPr/>
            </a:lvl7pPr>
            <a:lvl8pPr marL="3657600" lvl="7" indent="-342900" algn="l">
              <a:lnSpc>
                <a:spcPct val="90000"/>
              </a:lnSpc>
              <a:spcBef>
                <a:spcPts val="400"/>
              </a:spcBef>
              <a:spcAft>
                <a:spcPts val="0"/>
              </a:spcAft>
              <a:buSzPts val="1800"/>
              <a:buChar char="▪"/>
              <a:defRPr/>
            </a:lvl8pPr>
            <a:lvl9pPr marL="4114800" lvl="8" indent="-342900" algn="l">
              <a:lnSpc>
                <a:spcPct val="90000"/>
              </a:lnSpc>
              <a:spcBef>
                <a:spcPts val="400"/>
              </a:spcBef>
              <a:spcAft>
                <a:spcPts val="400"/>
              </a:spcAft>
              <a:buSzPts val="1800"/>
              <a:buChar char="▪"/>
              <a:defRPr/>
            </a:lvl9pPr>
          </a:lstStyle>
          <a:p>
            <a:endParaRPr/>
          </a:p>
        </p:txBody>
      </p:sp>
      <p:pic>
        <p:nvPicPr>
          <p:cNvPr id="126" name="Google Shape;126;p27"/>
          <p:cNvPicPr preferRelativeResize="0"/>
          <p:nvPr/>
        </p:nvPicPr>
        <p:blipFill rotWithShape="1">
          <a:blip r:embed="rId2">
            <a:alphaModFix/>
          </a:blip>
          <a:srcRect/>
          <a:stretch/>
        </p:blipFill>
        <p:spPr>
          <a:xfrm>
            <a:off x="10086975" y="5597612"/>
            <a:ext cx="1600200" cy="825242"/>
          </a:xfrm>
          <a:prstGeom prst="rect">
            <a:avLst/>
          </a:prstGeom>
          <a:noFill/>
          <a:ln>
            <a:noFill/>
          </a:ln>
        </p:spPr>
      </p:pic>
      <p:pic>
        <p:nvPicPr>
          <p:cNvPr id="127" name="Google Shape;127;p27"/>
          <p:cNvPicPr preferRelativeResize="0"/>
          <p:nvPr/>
        </p:nvPicPr>
        <p:blipFill rotWithShape="1">
          <a:blip r:embed="rId3">
            <a:alphaModFix/>
          </a:blip>
          <a:srcRect/>
          <a:stretch/>
        </p:blipFill>
        <p:spPr>
          <a:xfrm>
            <a:off x="318818" y="5265259"/>
            <a:ext cx="2335746" cy="1489948"/>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Báo hiệu Bài tập">
  <p:cSld name="Báo hiệu Bài tập">
    <p:bg>
      <p:bgPr>
        <a:solidFill>
          <a:schemeClr val="lt1"/>
        </a:solidFill>
        <a:effectLst/>
      </p:bgPr>
    </p:bg>
    <p:spTree>
      <p:nvGrpSpPr>
        <p:cNvPr id="1" name="Shape 128"/>
        <p:cNvGrpSpPr/>
        <p:nvPr/>
      </p:nvGrpSpPr>
      <p:grpSpPr>
        <a:xfrm>
          <a:off x="0" y="0"/>
          <a:ext cx="0" cy="0"/>
          <a:chOff x="0" y="0"/>
          <a:chExt cx="0" cy="0"/>
        </a:xfrm>
      </p:grpSpPr>
      <p:sp>
        <p:nvSpPr>
          <p:cNvPr id="129" name="Google Shape;129;p28"/>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0" name="Google Shape;130;p28"/>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1" name="Google Shape;131;p28"/>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lvl="0" indent="0" algn="l">
              <a:spcBef>
                <a:spcPts val="0"/>
              </a:spcBef>
              <a:buNone/>
              <a:defRPr sz="1200" b="0">
                <a:solidFill>
                  <a:schemeClr val="dk2"/>
                </a:solidFill>
                <a:latin typeface="Arial"/>
                <a:ea typeface="Arial"/>
                <a:cs typeface="Arial"/>
                <a:sym typeface="Arial"/>
              </a:defRPr>
            </a:lvl1pPr>
            <a:lvl2pPr marL="0" lvl="1" indent="0" algn="l">
              <a:spcBef>
                <a:spcPts val="0"/>
              </a:spcBef>
              <a:buNone/>
              <a:defRPr sz="1200" b="0">
                <a:solidFill>
                  <a:schemeClr val="dk2"/>
                </a:solidFill>
                <a:latin typeface="Arial"/>
                <a:ea typeface="Arial"/>
                <a:cs typeface="Arial"/>
                <a:sym typeface="Arial"/>
              </a:defRPr>
            </a:lvl2pPr>
            <a:lvl3pPr marL="0" lvl="2" indent="0" algn="l">
              <a:spcBef>
                <a:spcPts val="0"/>
              </a:spcBef>
              <a:buNone/>
              <a:defRPr sz="1200" b="0">
                <a:solidFill>
                  <a:schemeClr val="dk2"/>
                </a:solidFill>
                <a:latin typeface="Arial"/>
                <a:ea typeface="Arial"/>
                <a:cs typeface="Arial"/>
                <a:sym typeface="Arial"/>
              </a:defRPr>
            </a:lvl3pPr>
            <a:lvl4pPr marL="0" lvl="3" indent="0" algn="l">
              <a:spcBef>
                <a:spcPts val="0"/>
              </a:spcBef>
              <a:buNone/>
              <a:defRPr sz="1200" b="0">
                <a:solidFill>
                  <a:schemeClr val="dk2"/>
                </a:solidFill>
                <a:latin typeface="Arial"/>
                <a:ea typeface="Arial"/>
                <a:cs typeface="Arial"/>
                <a:sym typeface="Arial"/>
              </a:defRPr>
            </a:lvl4pPr>
            <a:lvl5pPr marL="0" lvl="4" indent="0" algn="l">
              <a:spcBef>
                <a:spcPts val="0"/>
              </a:spcBef>
              <a:buNone/>
              <a:defRPr sz="1200" b="0">
                <a:solidFill>
                  <a:schemeClr val="dk2"/>
                </a:solidFill>
                <a:latin typeface="Arial"/>
                <a:ea typeface="Arial"/>
                <a:cs typeface="Arial"/>
                <a:sym typeface="Arial"/>
              </a:defRPr>
            </a:lvl5pPr>
            <a:lvl6pPr marL="0" lvl="5" indent="0" algn="l">
              <a:spcBef>
                <a:spcPts val="0"/>
              </a:spcBef>
              <a:buNone/>
              <a:defRPr sz="1200" b="0">
                <a:solidFill>
                  <a:schemeClr val="dk2"/>
                </a:solidFill>
                <a:latin typeface="Arial"/>
                <a:ea typeface="Arial"/>
                <a:cs typeface="Arial"/>
                <a:sym typeface="Arial"/>
              </a:defRPr>
            </a:lvl6pPr>
            <a:lvl7pPr marL="0" lvl="6" indent="0" algn="l">
              <a:spcBef>
                <a:spcPts val="0"/>
              </a:spcBef>
              <a:buNone/>
              <a:defRPr sz="1200" b="0">
                <a:solidFill>
                  <a:schemeClr val="dk2"/>
                </a:solidFill>
                <a:latin typeface="Arial"/>
                <a:ea typeface="Arial"/>
                <a:cs typeface="Arial"/>
                <a:sym typeface="Arial"/>
              </a:defRPr>
            </a:lvl7pPr>
            <a:lvl8pPr marL="0" lvl="7" indent="0" algn="l">
              <a:spcBef>
                <a:spcPts val="0"/>
              </a:spcBef>
              <a:buNone/>
              <a:defRPr sz="1200" b="0">
                <a:solidFill>
                  <a:schemeClr val="dk2"/>
                </a:solidFill>
                <a:latin typeface="Arial"/>
                <a:ea typeface="Arial"/>
                <a:cs typeface="Arial"/>
                <a:sym typeface="Arial"/>
              </a:defRPr>
            </a:lvl8pPr>
            <a:lvl9pPr marL="0" lvl="8" indent="0" algn="l">
              <a:spcBef>
                <a:spcPts val="0"/>
              </a:spcBef>
              <a:buNone/>
              <a:defRPr sz="1200" b="0">
                <a:solidFill>
                  <a:schemeClr val="dk2"/>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pic>
        <p:nvPicPr>
          <p:cNvPr id="132" name="Google Shape;132;p28"/>
          <p:cNvPicPr preferRelativeResize="0"/>
          <p:nvPr/>
        </p:nvPicPr>
        <p:blipFill rotWithShape="1">
          <a:blip r:embed="rId2">
            <a:alphaModFix/>
          </a:blip>
          <a:srcRect/>
          <a:stretch/>
        </p:blipFill>
        <p:spPr>
          <a:xfrm>
            <a:off x="452980" y="262439"/>
            <a:ext cx="1289022" cy="1327500"/>
          </a:xfrm>
          <a:prstGeom prst="rect">
            <a:avLst/>
          </a:prstGeom>
          <a:noFill/>
          <a:ln>
            <a:noFill/>
          </a:ln>
        </p:spPr>
      </p:pic>
      <p:pic>
        <p:nvPicPr>
          <p:cNvPr id="133" name="Google Shape;133;p28"/>
          <p:cNvPicPr preferRelativeResize="0"/>
          <p:nvPr/>
        </p:nvPicPr>
        <p:blipFill rotWithShape="1">
          <a:blip r:embed="rId3">
            <a:alphaModFix/>
          </a:blip>
          <a:srcRect/>
          <a:stretch/>
        </p:blipFill>
        <p:spPr>
          <a:xfrm>
            <a:off x="9758643" y="579185"/>
            <a:ext cx="1764536" cy="1010754"/>
          </a:xfrm>
          <a:prstGeom prst="rect">
            <a:avLst/>
          </a:prstGeom>
          <a:noFill/>
          <a:ln>
            <a:noFill/>
          </a:ln>
        </p:spPr>
      </p:pic>
      <p:pic>
        <p:nvPicPr>
          <p:cNvPr id="134" name="Google Shape;134;p28"/>
          <p:cNvPicPr preferRelativeResize="0"/>
          <p:nvPr/>
        </p:nvPicPr>
        <p:blipFill rotWithShape="1">
          <a:blip r:embed="rId4">
            <a:alphaModFix/>
          </a:blip>
          <a:srcRect/>
          <a:stretch/>
        </p:blipFill>
        <p:spPr>
          <a:xfrm>
            <a:off x="2361000" y="1044000"/>
            <a:ext cx="7470001" cy="477000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5" Type="http://schemas.openxmlformats.org/officeDocument/2006/relationships/theme" Target="../theme/theme3.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9"/>
        <p:cNvGrpSpPr/>
        <p:nvPr/>
      </p:nvGrpSpPr>
      <p:grpSpPr>
        <a:xfrm>
          <a:off x="0" y="0"/>
          <a:ext cx="0" cy="0"/>
          <a:chOff x="0" y="0"/>
          <a:chExt cx="0" cy="0"/>
        </a:xfrm>
      </p:grpSpPr>
      <p:sp>
        <p:nvSpPr>
          <p:cNvPr id="10" name="Google Shape;10;p16"/>
          <p:cNvSpPr/>
          <p:nvPr/>
        </p:nvSpPr>
        <p:spPr>
          <a:xfrm>
            <a:off x="483" y="176109"/>
            <a:ext cx="12188952" cy="1645919"/>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16"/>
          <p:cNvSpPr txBox="1">
            <a:spLocks noGrp="1"/>
          </p:cNvSpPr>
          <p:nvPr>
            <p:ph type="title"/>
          </p:nvPr>
        </p:nvSpPr>
        <p:spPr>
          <a:xfrm>
            <a:off x="1202919" y="284176"/>
            <a:ext cx="9784080" cy="1508760"/>
          </a:xfrm>
          <a:prstGeom prst="rect">
            <a:avLst/>
          </a:prstGeom>
          <a:noFill/>
          <a:ln>
            <a:noFill/>
          </a:ln>
        </p:spPr>
        <p:txBody>
          <a:bodyPr spcFirstLastPara="1" wrap="square" lIns="91425" tIns="45700" rIns="91425" bIns="45700" anchor="ctr" anchorCtr="0">
            <a:normAutofit/>
          </a:bodyPr>
          <a:lstStyle>
            <a:lvl1pPr marR="0" lvl="0" algn="l" rtl="0">
              <a:lnSpc>
                <a:spcPct val="85000"/>
              </a:lnSpc>
              <a:spcBef>
                <a:spcPts val="0"/>
              </a:spcBef>
              <a:spcAft>
                <a:spcPts val="0"/>
              </a:spcAft>
              <a:buClr>
                <a:schemeClr val="dk2"/>
              </a:buClr>
              <a:buSzPts val="4000"/>
              <a:buFont typeface="Arial"/>
              <a:buNone/>
              <a:defRPr sz="4000" b="0" i="0" u="none" strike="noStrike" cap="none">
                <a:solidFill>
                  <a:schemeClr val="dk2"/>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Google Shape;12;p16"/>
          <p:cNvSpPr txBox="1">
            <a:spLocks noGrp="1"/>
          </p:cNvSpPr>
          <p:nvPr>
            <p:ph type="body" idx="1"/>
          </p:nvPr>
        </p:nvSpPr>
        <p:spPr>
          <a:xfrm>
            <a:off x="1202919" y="2011680"/>
            <a:ext cx="9784080" cy="4206240"/>
          </a:xfrm>
          <a:prstGeom prst="rect">
            <a:avLst/>
          </a:prstGeom>
          <a:noFill/>
          <a:ln>
            <a:noFill/>
          </a:ln>
        </p:spPr>
        <p:txBody>
          <a:bodyPr spcFirstLastPara="1" wrap="square" lIns="91425" tIns="45700" rIns="91425" bIns="45700" anchor="t" anchorCtr="0">
            <a:normAutofit/>
          </a:bodyPr>
          <a:lstStyle>
            <a:lvl1pPr marL="457200" marR="0" lvl="0" indent="-368300" algn="l" rtl="0">
              <a:lnSpc>
                <a:spcPct val="90000"/>
              </a:lnSpc>
              <a:spcBef>
                <a:spcPts val="1200"/>
              </a:spcBef>
              <a:spcAft>
                <a:spcPts val="0"/>
              </a:spcAft>
              <a:buClr>
                <a:schemeClr val="lt1"/>
              </a:buClr>
              <a:buSzPts val="2200"/>
              <a:buFont typeface="Noto Sans Symbols"/>
              <a:buChar char="▪"/>
              <a:defRPr sz="2200" b="0" i="0" u="none" strike="noStrike" cap="none">
                <a:solidFill>
                  <a:schemeClr val="lt1"/>
                </a:solidFill>
                <a:latin typeface="Arial"/>
                <a:ea typeface="Arial"/>
                <a:cs typeface="Arial"/>
                <a:sym typeface="Arial"/>
              </a:defRPr>
            </a:lvl1pPr>
            <a:lvl2pPr marL="914400" marR="0" lvl="1" indent="-355600" algn="l" rtl="0">
              <a:lnSpc>
                <a:spcPct val="90000"/>
              </a:lnSpc>
              <a:spcBef>
                <a:spcPts val="200"/>
              </a:spcBef>
              <a:spcAft>
                <a:spcPts val="0"/>
              </a:spcAft>
              <a:buClr>
                <a:schemeClr val="lt1"/>
              </a:buClr>
              <a:buSzPts val="2000"/>
              <a:buFont typeface="Noto Sans Symbols"/>
              <a:buChar char="▪"/>
              <a:defRPr sz="2000" b="0" i="0" u="none" strike="noStrike" cap="none">
                <a:solidFill>
                  <a:schemeClr val="lt1"/>
                </a:solidFill>
                <a:latin typeface="Arial"/>
                <a:ea typeface="Arial"/>
                <a:cs typeface="Arial"/>
                <a:sym typeface="Arial"/>
              </a:defRPr>
            </a:lvl2pPr>
            <a:lvl3pPr marL="1371600" marR="0" lvl="2" indent="-342900" algn="l" rtl="0">
              <a:lnSpc>
                <a:spcPct val="90000"/>
              </a:lnSpc>
              <a:spcBef>
                <a:spcPts val="400"/>
              </a:spcBef>
              <a:spcAft>
                <a:spcPts val="0"/>
              </a:spcAft>
              <a:buClr>
                <a:schemeClr val="lt1"/>
              </a:buClr>
              <a:buSzPts val="1800"/>
              <a:buFont typeface="Noto Sans Symbols"/>
              <a:buChar char="▪"/>
              <a:defRPr sz="1800" b="0" i="0" u="none" strike="noStrike" cap="none">
                <a:solidFill>
                  <a:schemeClr val="lt1"/>
                </a:solidFill>
                <a:latin typeface="Arial"/>
                <a:ea typeface="Arial"/>
                <a:cs typeface="Arial"/>
                <a:sym typeface="Arial"/>
              </a:defRPr>
            </a:lvl3pPr>
            <a:lvl4pPr marL="1828800" marR="0" lvl="3" indent="-330200" algn="l" rtl="0">
              <a:lnSpc>
                <a:spcPct val="90000"/>
              </a:lnSpc>
              <a:spcBef>
                <a:spcPts val="400"/>
              </a:spcBef>
              <a:spcAft>
                <a:spcPts val="0"/>
              </a:spcAft>
              <a:buClr>
                <a:schemeClr val="lt1"/>
              </a:buClr>
              <a:buSzPts val="1600"/>
              <a:buFont typeface="Noto Sans Symbols"/>
              <a:buChar char="▪"/>
              <a:defRPr sz="1600" b="0" i="0" u="none" strike="noStrike" cap="none">
                <a:solidFill>
                  <a:schemeClr val="lt1"/>
                </a:solidFill>
                <a:latin typeface="Arial"/>
                <a:ea typeface="Arial"/>
                <a:cs typeface="Arial"/>
                <a:sym typeface="Arial"/>
              </a:defRPr>
            </a:lvl4pPr>
            <a:lvl5pPr marL="2286000" marR="0" lvl="4" indent="-330200" algn="l" rtl="0">
              <a:lnSpc>
                <a:spcPct val="90000"/>
              </a:lnSpc>
              <a:spcBef>
                <a:spcPts val="400"/>
              </a:spcBef>
              <a:spcAft>
                <a:spcPts val="0"/>
              </a:spcAft>
              <a:buClr>
                <a:schemeClr val="lt1"/>
              </a:buClr>
              <a:buSzPts val="1600"/>
              <a:buFont typeface="Noto Sans Symbols"/>
              <a:buChar char="▪"/>
              <a:defRPr sz="1600" b="0" i="0" u="none" strike="noStrike" cap="none">
                <a:solidFill>
                  <a:schemeClr val="lt1"/>
                </a:solidFill>
                <a:latin typeface="Arial"/>
                <a:ea typeface="Arial"/>
                <a:cs typeface="Arial"/>
                <a:sym typeface="Arial"/>
              </a:defRPr>
            </a:lvl5pPr>
            <a:lvl6pPr marL="2743200" marR="0" lvl="5" indent="-330200" algn="l" rtl="0">
              <a:lnSpc>
                <a:spcPct val="90000"/>
              </a:lnSpc>
              <a:spcBef>
                <a:spcPts val="400"/>
              </a:spcBef>
              <a:spcAft>
                <a:spcPts val="0"/>
              </a:spcAft>
              <a:buClr>
                <a:schemeClr val="lt1"/>
              </a:buClr>
              <a:buSzPts val="1600"/>
              <a:buFont typeface="Noto Sans Symbols"/>
              <a:buChar char="▪"/>
              <a:defRPr sz="1600" b="0" i="0" u="none" strike="noStrike" cap="none">
                <a:solidFill>
                  <a:schemeClr val="lt1"/>
                </a:solidFill>
                <a:latin typeface="Arial"/>
                <a:ea typeface="Arial"/>
                <a:cs typeface="Arial"/>
                <a:sym typeface="Arial"/>
              </a:defRPr>
            </a:lvl6pPr>
            <a:lvl7pPr marL="3200400" marR="0" lvl="6" indent="-330200" algn="l" rtl="0">
              <a:lnSpc>
                <a:spcPct val="90000"/>
              </a:lnSpc>
              <a:spcBef>
                <a:spcPts val="400"/>
              </a:spcBef>
              <a:spcAft>
                <a:spcPts val="0"/>
              </a:spcAft>
              <a:buClr>
                <a:schemeClr val="lt1"/>
              </a:buClr>
              <a:buSzPts val="1600"/>
              <a:buFont typeface="Noto Sans Symbols"/>
              <a:buChar char="▪"/>
              <a:defRPr sz="1600" b="0" i="0" u="none" strike="noStrike" cap="none">
                <a:solidFill>
                  <a:schemeClr val="lt1"/>
                </a:solidFill>
                <a:latin typeface="Arial"/>
                <a:ea typeface="Arial"/>
                <a:cs typeface="Arial"/>
                <a:sym typeface="Arial"/>
              </a:defRPr>
            </a:lvl7pPr>
            <a:lvl8pPr marL="3657600" marR="0" lvl="7" indent="-330200" algn="l" rtl="0">
              <a:lnSpc>
                <a:spcPct val="90000"/>
              </a:lnSpc>
              <a:spcBef>
                <a:spcPts val="400"/>
              </a:spcBef>
              <a:spcAft>
                <a:spcPts val="0"/>
              </a:spcAft>
              <a:buClr>
                <a:schemeClr val="lt1"/>
              </a:buClr>
              <a:buSzPts val="1600"/>
              <a:buFont typeface="Noto Sans Symbols"/>
              <a:buChar char="▪"/>
              <a:defRPr sz="1600" b="0" i="0" u="none" strike="noStrike" cap="none">
                <a:solidFill>
                  <a:schemeClr val="lt1"/>
                </a:solidFill>
                <a:latin typeface="Arial"/>
                <a:ea typeface="Arial"/>
                <a:cs typeface="Arial"/>
                <a:sym typeface="Arial"/>
              </a:defRPr>
            </a:lvl8pPr>
            <a:lvl9pPr marL="4114800" marR="0" lvl="8" indent="-330200" algn="l" rtl="0">
              <a:lnSpc>
                <a:spcPct val="90000"/>
              </a:lnSpc>
              <a:spcBef>
                <a:spcPts val="400"/>
              </a:spcBef>
              <a:spcAft>
                <a:spcPts val="400"/>
              </a:spcAft>
              <a:buClr>
                <a:schemeClr val="lt1"/>
              </a:buClr>
              <a:buSzPts val="1600"/>
              <a:buFont typeface="Noto Sans Symbols"/>
              <a:buChar char="▪"/>
              <a:defRPr sz="1600" b="0" i="0" u="none" strike="noStrike" cap="none">
                <a:solidFill>
                  <a:schemeClr val="lt1"/>
                </a:solidFill>
                <a:latin typeface="Arial"/>
                <a:ea typeface="Arial"/>
                <a:cs typeface="Arial"/>
                <a:sym typeface="Arial"/>
              </a:defRPr>
            </a:lvl9pPr>
          </a:lstStyle>
          <a:p>
            <a:endParaRPr/>
          </a:p>
        </p:txBody>
      </p:sp>
      <p:sp>
        <p:nvSpPr>
          <p:cNvPr id="13" name="Google Shape;13;p16"/>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marR="0" lvl="0" algn="l" rtl="0">
              <a:spcBef>
                <a:spcPts val="0"/>
              </a:spcBef>
              <a:spcAft>
                <a:spcPts val="0"/>
              </a:spcAft>
              <a:buSzPts val="1400"/>
              <a:buNone/>
              <a:defRPr sz="1050" b="0" i="0" u="none" strike="noStrike" cap="none">
                <a:solidFill>
                  <a:schemeClr val="lt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14" name="Google Shape;14;p16"/>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050" b="0" i="0" u="none" strike="noStrike" cap="none">
                <a:solidFill>
                  <a:schemeClr val="lt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15" name="Google Shape;15;p16"/>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marR="0" lvl="0" indent="0" algn="l" rtl="0">
              <a:spcBef>
                <a:spcPts val="0"/>
              </a:spcBef>
              <a:buNone/>
              <a:defRPr sz="1200" b="0" i="0" u="none" strike="noStrike" cap="none">
                <a:solidFill>
                  <a:schemeClr val="lt1"/>
                </a:solidFill>
                <a:latin typeface="Arial"/>
                <a:ea typeface="Arial"/>
                <a:cs typeface="Arial"/>
                <a:sym typeface="Arial"/>
              </a:defRPr>
            </a:lvl1pPr>
            <a:lvl2pPr marL="0" marR="0" lvl="1" indent="0" algn="l" rtl="0">
              <a:spcBef>
                <a:spcPts val="0"/>
              </a:spcBef>
              <a:buNone/>
              <a:defRPr sz="1200" b="0" i="0" u="none" strike="noStrike" cap="none">
                <a:solidFill>
                  <a:schemeClr val="lt1"/>
                </a:solidFill>
                <a:latin typeface="Arial"/>
                <a:ea typeface="Arial"/>
                <a:cs typeface="Arial"/>
                <a:sym typeface="Arial"/>
              </a:defRPr>
            </a:lvl2pPr>
            <a:lvl3pPr marL="0" marR="0" lvl="2" indent="0" algn="l" rtl="0">
              <a:spcBef>
                <a:spcPts val="0"/>
              </a:spcBef>
              <a:buNone/>
              <a:defRPr sz="1200" b="0" i="0" u="none" strike="noStrike" cap="none">
                <a:solidFill>
                  <a:schemeClr val="lt1"/>
                </a:solidFill>
                <a:latin typeface="Arial"/>
                <a:ea typeface="Arial"/>
                <a:cs typeface="Arial"/>
                <a:sym typeface="Arial"/>
              </a:defRPr>
            </a:lvl3pPr>
            <a:lvl4pPr marL="0" marR="0" lvl="3" indent="0" algn="l" rtl="0">
              <a:spcBef>
                <a:spcPts val="0"/>
              </a:spcBef>
              <a:buNone/>
              <a:defRPr sz="1200" b="0" i="0" u="none" strike="noStrike" cap="none">
                <a:solidFill>
                  <a:schemeClr val="lt1"/>
                </a:solidFill>
                <a:latin typeface="Arial"/>
                <a:ea typeface="Arial"/>
                <a:cs typeface="Arial"/>
                <a:sym typeface="Arial"/>
              </a:defRPr>
            </a:lvl4pPr>
            <a:lvl5pPr marL="0" marR="0" lvl="4" indent="0" algn="l" rtl="0">
              <a:spcBef>
                <a:spcPts val="0"/>
              </a:spcBef>
              <a:buNone/>
              <a:defRPr sz="1200" b="0" i="0" u="none" strike="noStrike" cap="none">
                <a:solidFill>
                  <a:schemeClr val="lt1"/>
                </a:solidFill>
                <a:latin typeface="Arial"/>
                <a:ea typeface="Arial"/>
                <a:cs typeface="Arial"/>
                <a:sym typeface="Arial"/>
              </a:defRPr>
            </a:lvl5pPr>
            <a:lvl6pPr marL="0" marR="0" lvl="5" indent="0" algn="l" rtl="0">
              <a:spcBef>
                <a:spcPts val="0"/>
              </a:spcBef>
              <a:buNone/>
              <a:defRPr sz="1200" b="0" i="0" u="none" strike="noStrike" cap="none">
                <a:solidFill>
                  <a:schemeClr val="lt1"/>
                </a:solidFill>
                <a:latin typeface="Arial"/>
                <a:ea typeface="Arial"/>
                <a:cs typeface="Arial"/>
                <a:sym typeface="Arial"/>
              </a:defRPr>
            </a:lvl6pPr>
            <a:lvl7pPr marL="0" marR="0" lvl="6" indent="0" algn="l" rtl="0">
              <a:spcBef>
                <a:spcPts val="0"/>
              </a:spcBef>
              <a:buNone/>
              <a:defRPr sz="1200" b="0" i="0" u="none" strike="noStrike" cap="none">
                <a:solidFill>
                  <a:schemeClr val="lt1"/>
                </a:solidFill>
                <a:latin typeface="Arial"/>
                <a:ea typeface="Arial"/>
                <a:cs typeface="Arial"/>
                <a:sym typeface="Arial"/>
              </a:defRPr>
            </a:lvl7pPr>
            <a:lvl8pPr marL="0" marR="0" lvl="7" indent="0" algn="l" rtl="0">
              <a:spcBef>
                <a:spcPts val="0"/>
              </a:spcBef>
              <a:buNone/>
              <a:defRPr sz="1200" b="0" i="0" u="none" strike="noStrike" cap="none">
                <a:solidFill>
                  <a:schemeClr val="lt1"/>
                </a:solidFill>
                <a:latin typeface="Arial"/>
                <a:ea typeface="Arial"/>
                <a:cs typeface="Arial"/>
                <a:sym typeface="Arial"/>
              </a:defRPr>
            </a:lvl8pPr>
            <a:lvl9pPr marL="0" marR="0" lvl="8" indent="0" algn="l" rtl="0">
              <a:spcBef>
                <a:spcPts val="0"/>
              </a:spcBef>
              <a:buNone/>
              <a:defRPr sz="12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59"/>
        <p:cNvGrpSpPr/>
        <p:nvPr/>
      </p:nvGrpSpPr>
      <p:grpSpPr>
        <a:xfrm>
          <a:off x="0" y="0"/>
          <a:ext cx="0" cy="0"/>
          <a:chOff x="0" y="0"/>
          <a:chExt cx="0" cy="0"/>
        </a:xfrm>
      </p:grpSpPr>
      <p:sp>
        <p:nvSpPr>
          <p:cNvPr id="60" name="Google Shape;60;p18"/>
          <p:cNvSpPr/>
          <p:nvPr/>
        </p:nvSpPr>
        <p:spPr>
          <a:xfrm>
            <a:off x="483" y="176109"/>
            <a:ext cx="12188952" cy="1645919"/>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18"/>
          <p:cNvSpPr txBox="1">
            <a:spLocks noGrp="1"/>
          </p:cNvSpPr>
          <p:nvPr>
            <p:ph type="title"/>
          </p:nvPr>
        </p:nvSpPr>
        <p:spPr>
          <a:xfrm>
            <a:off x="1202919" y="284176"/>
            <a:ext cx="9784080" cy="1508760"/>
          </a:xfrm>
          <a:prstGeom prst="rect">
            <a:avLst/>
          </a:prstGeom>
          <a:noFill/>
          <a:ln>
            <a:noFill/>
          </a:ln>
        </p:spPr>
        <p:txBody>
          <a:bodyPr spcFirstLastPara="1" wrap="square" lIns="91425" tIns="45700" rIns="91425" bIns="45700" anchor="ctr" anchorCtr="0">
            <a:normAutofit/>
          </a:bodyPr>
          <a:lstStyle>
            <a:lvl1pPr marR="0" lvl="0" algn="l" rtl="0">
              <a:lnSpc>
                <a:spcPct val="85000"/>
              </a:lnSpc>
              <a:spcBef>
                <a:spcPts val="0"/>
              </a:spcBef>
              <a:spcAft>
                <a:spcPts val="0"/>
              </a:spcAft>
              <a:buClr>
                <a:schemeClr val="lt2"/>
              </a:buClr>
              <a:buSzPts val="4000"/>
              <a:buFont typeface="Arial"/>
              <a:buNone/>
              <a:defRPr sz="4000" b="0" i="0" u="none" strike="noStrike" cap="none">
                <a:solidFill>
                  <a:schemeClr val="lt2"/>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2" name="Google Shape;62;p18"/>
          <p:cNvSpPr txBox="1">
            <a:spLocks noGrp="1"/>
          </p:cNvSpPr>
          <p:nvPr>
            <p:ph type="body" idx="1"/>
          </p:nvPr>
        </p:nvSpPr>
        <p:spPr>
          <a:xfrm>
            <a:off x="1202919" y="2011680"/>
            <a:ext cx="9784080" cy="4206240"/>
          </a:xfrm>
          <a:prstGeom prst="rect">
            <a:avLst/>
          </a:prstGeom>
          <a:noFill/>
          <a:ln>
            <a:noFill/>
          </a:ln>
        </p:spPr>
        <p:txBody>
          <a:bodyPr spcFirstLastPara="1" wrap="square" lIns="91425" tIns="45700" rIns="91425" bIns="45700" anchor="t" anchorCtr="0">
            <a:normAutofit/>
          </a:bodyPr>
          <a:lstStyle>
            <a:lvl1pPr marL="457200" marR="0" lvl="0" indent="-368300" algn="l" rtl="0">
              <a:lnSpc>
                <a:spcPct val="90000"/>
              </a:lnSpc>
              <a:spcBef>
                <a:spcPts val="1200"/>
              </a:spcBef>
              <a:spcAft>
                <a:spcPts val="0"/>
              </a:spcAft>
              <a:buClr>
                <a:schemeClr val="dk1"/>
              </a:buClr>
              <a:buSzPts val="2200"/>
              <a:buFont typeface="Noto Sans Symbols"/>
              <a:buChar char="▪"/>
              <a:defRPr sz="2200" b="0" i="0" u="none" strike="noStrike" cap="none">
                <a:solidFill>
                  <a:schemeClr val="dk1"/>
                </a:solidFill>
                <a:latin typeface="Arial"/>
                <a:ea typeface="Arial"/>
                <a:cs typeface="Arial"/>
                <a:sym typeface="Arial"/>
              </a:defRPr>
            </a:lvl1pPr>
            <a:lvl2pPr marL="914400" marR="0" lvl="1" indent="-355600" algn="l" rtl="0">
              <a:lnSpc>
                <a:spcPct val="90000"/>
              </a:lnSpc>
              <a:spcBef>
                <a:spcPts val="200"/>
              </a:spcBef>
              <a:spcAft>
                <a:spcPts val="0"/>
              </a:spcAft>
              <a:buClr>
                <a:schemeClr val="dk1"/>
              </a:buClr>
              <a:buSzPts val="2000"/>
              <a:buFont typeface="Noto Sans Symbols"/>
              <a:buChar char="▪"/>
              <a:defRPr sz="2000" b="0" i="0" u="none" strike="noStrike" cap="none">
                <a:solidFill>
                  <a:schemeClr val="dk1"/>
                </a:solidFill>
                <a:latin typeface="Arial"/>
                <a:ea typeface="Arial"/>
                <a:cs typeface="Arial"/>
                <a:sym typeface="Arial"/>
              </a:defRPr>
            </a:lvl2pPr>
            <a:lvl3pPr marL="1371600" marR="0" lvl="2" indent="-342900" algn="l" rtl="0">
              <a:lnSpc>
                <a:spcPct val="90000"/>
              </a:lnSpc>
              <a:spcBef>
                <a:spcPts val="400"/>
              </a:spcBef>
              <a:spcAft>
                <a:spcPts val="0"/>
              </a:spcAft>
              <a:buClr>
                <a:schemeClr val="dk1"/>
              </a:buClr>
              <a:buSzPts val="1800"/>
              <a:buFont typeface="Noto Sans Symbols"/>
              <a:buChar char="▪"/>
              <a:defRPr sz="1800" b="0" i="0" u="none" strike="noStrike" cap="none">
                <a:solidFill>
                  <a:schemeClr val="dk1"/>
                </a:solidFill>
                <a:latin typeface="Arial"/>
                <a:ea typeface="Arial"/>
                <a:cs typeface="Arial"/>
                <a:sym typeface="Arial"/>
              </a:defRPr>
            </a:lvl3pPr>
            <a:lvl4pPr marL="1828800" marR="0" lvl="3" indent="-330200" algn="l" rtl="0">
              <a:lnSpc>
                <a:spcPct val="90000"/>
              </a:lnSpc>
              <a:spcBef>
                <a:spcPts val="400"/>
              </a:spcBef>
              <a:spcAft>
                <a:spcPts val="0"/>
              </a:spcAft>
              <a:buClr>
                <a:schemeClr val="dk1"/>
              </a:buClr>
              <a:buSzPts val="1600"/>
              <a:buFont typeface="Noto Sans Symbols"/>
              <a:buChar char="▪"/>
              <a:defRPr sz="1600" b="0" i="0" u="none" strike="noStrike" cap="none">
                <a:solidFill>
                  <a:schemeClr val="dk1"/>
                </a:solidFill>
                <a:latin typeface="Arial"/>
                <a:ea typeface="Arial"/>
                <a:cs typeface="Arial"/>
                <a:sym typeface="Arial"/>
              </a:defRPr>
            </a:lvl4pPr>
            <a:lvl5pPr marL="2286000" marR="0" lvl="4" indent="-330200" algn="l" rtl="0">
              <a:lnSpc>
                <a:spcPct val="90000"/>
              </a:lnSpc>
              <a:spcBef>
                <a:spcPts val="400"/>
              </a:spcBef>
              <a:spcAft>
                <a:spcPts val="0"/>
              </a:spcAft>
              <a:buClr>
                <a:schemeClr val="dk1"/>
              </a:buClr>
              <a:buSzPts val="1600"/>
              <a:buFont typeface="Noto Sans Symbols"/>
              <a:buChar char="▪"/>
              <a:defRPr sz="1600" b="0" i="0" u="none" strike="noStrike" cap="none">
                <a:solidFill>
                  <a:schemeClr val="dk1"/>
                </a:solidFill>
                <a:latin typeface="Arial"/>
                <a:ea typeface="Arial"/>
                <a:cs typeface="Arial"/>
                <a:sym typeface="Arial"/>
              </a:defRPr>
            </a:lvl5pPr>
            <a:lvl6pPr marL="2743200" marR="0" lvl="5" indent="-330200" algn="l" rtl="0">
              <a:lnSpc>
                <a:spcPct val="90000"/>
              </a:lnSpc>
              <a:spcBef>
                <a:spcPts val="400"/>
              </a:spcBef>
              <a:spcAft>
                <a:spcPts val="0"/>
              </a:spcAft>
              <a:buClr>
                <a:schemeClr val="dk1"/>
              </a:buClr>
              <a:buSzPts val="1600"/>
              <a:buFont typeface="Noto Sans Symbols"/>
              <a:buChar char="▪"/>
              <a:defRPr sz="1600" b="0" i="0" u="none" strike="noStrike" cap="none">
                <a:solidFill>
                  <a:schemeClr val="dk1"/>
                </a:solidFill>
                <a:latin typeface="Arial"/>
                <a:ea typeface="Arial"/>
                <a:cs typeface="Arial"/>
                <a:sym typeface="Arial"/>
              </a:defRPr>
            </a:lvl6pPr>
            <a:lvl7pPr marL="3200400" marR="0" lvl="6" indent="-330200" algn="l" rtl="0">
              <a:lnSpc>
                <a:spcPct val="90000"/>
              </a:lnSpc>
              <a:spcBef>
                <a:spcPts val="400"/>
              </a:spcBef>
              <a:spcAft>
                <a:spcPts val="0"/>
              </a:spcAft>
              <a:buClr>
                <a:schemeClr val="dk1"/>
              </a:buClr>
              <a:buSzPts val="1600"/>
              <a:buFont typeface="Noto Sans Symbols"/>
              <a:buChar char="▪"/>
              <a:defRPr sz="1600" b="0" i="0" u="none" strike="noStrike" cap="none">
                <a:solidFill>
                  <a:schemeClr val="dk1"/>
                </a:solidFill>
                <a:latin typeface="Arial"/>
                <a:ea typeface="Arial"/>
                <a:cs typeface="Arial"/>
                <a:sym typeface="Arial"/>
              </a:defRPr>
            </a:lvl7pPr>
            <a:lvl8pPr marL="3657600" marR="0" lvl="7" indent="-330200" algn="l" rtl="0">
              <a:lnSpc>
                <a:spcPct val="90000"/>
              </a:lnSpc>
              <a:spcBef>
                <a:spcPts val="400"/>
              </a:spcBef>
              <a:spcAft>
                <a:spcPts val="0"/>
              </a:spcAft>
              <a:buClr>
                <a:schemeClr val="dk1"/>
              </a:buClr>
              <a:buSzPts val="1600"/>
              <a:buFont typeface="Noto Sans Symbols"/>
              <a:buChar char="▪"/>
              <a:defRPr sz="1600" b="0" i="0" u="none" strike="noStrike" cap="none">
                <a:solidFill>
                  <a:schemeClr val="dk1"/>
                </a:solidFill>
                <a:latin typeface="Arial"/>
                <a:ea typeface="Arial"/>
                <a:cs typeface="Arial"/>
                <a:sym typeface="Arial"/>
              </a:defRPr>
            </a:lvl8pPr>
            <a:lvl9pPr marL="4114800" marR="0" lvl="8" indent="-330200" algn="l" rtl="0">
              <a:lnSpc>
                <a:spcPct val="90000"/>
              </a:lnSpc>
              <a:spcBef>
                <a:spcPts val="400"/>
              </a:spcBef>
              <a:spcAft>
                <a:spcPts val="400"/>
              </a:spcAft>
              <a:buClr>
                <a:schemeClr val="dk1"/>
              </a:buClr>
              <a:buSzPts val="1600"/>
              <a:buFont typeface="Noto Sans Symbols"/>
              <a:buChar char="▪"/>
              <a:defRPr sz="1600" b="0" i="0" u="none" strike="noStrike" cap="none">
                <a:solidFill>
                  <a:schemeClr val="dk1"/>
                </a:solidFill>
                <a:latin typeface="Arial"/>
                <a:ea typeface="Arial"/>
                <a:cs typeface="Arial"/>
                <a:sym typeface="Arial"/>
              </a:defRPr>
            </a:lvl9pPr>
          </a:lstStyle>
          <a:p>
            <a:endParaRPr/>
          </a:p>
        </p:txBody>
      </p:sp>
      <p:sp>
        <p:nvSpPr>
          <p:cNvPr id="63" name="Google Shape;63;p18"/>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marR="0" lvl="0" algn="l" rtl="0">
              <a:spcBef>
                <a:spcPts val="0"/>
              </a:spcBef>
              <a:spcAft>
                <a:spcPts val="0"/>
              </a:spcAft>
              <a:buSzPts val="1400"/>
              <a:buNone/>
              <a:defRPr sz="105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64" name="Google Shape;64;p18"/>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05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65" name="Google Shape;65;p18"/>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0" marR="0" lvl="1" indent="0" algn="l" rtl="0">
              <a:spcBef>
                <a:spcPts val="0"/>
              </a:spcBef>
              <a:buNone/>
              <a:defRPr sz="1200" b="0" i="0" u="none" strike="noStrike" cap="none">
                <a:solidFill>
                  <a:schemeClr val="dk1"/>
                </a:solidFill>
                <a:latin typeface="Arial"/>
                <a:ea typeface="Arial"/>
                <a:cs typeface="Arial"/>
                <a:sym typeface="Arial"/>
              </a:defRPr>
            </a:lvl2pPr>
            <a:lvl3pPr marL="0" marR="0" lvl="2" indent="0" algn="l" rtl="0">
              <a:spcBef>
                <a:spcPts val="0"/>
              </a:spcBef>
              <a:buNone/>
              <a:defRPr sz="1200" b="0" i="0" u="none" strike="noStrike" cap="none">
                <a:solidFill>
                  <a:schemeClr val="dk1"/>
                </a:solidFill>
                <a:latin typeface="Arial"/>
                <a:ea typeface="Arial"/>
                <a:cs typeface="Arial"/>
                <a:sym typeface="Arial"/>
              </a:defRPr>
            </a:lvl3pPr>
            <a:lvl4pPr marL="0" marR="0" lvl="3" indent="0" algn="l" rtl="0">
              <a:spcBef>
                <a:spcPts val="0"/>
              </a:spcBef>
              <a:buNone/>
              <a:defRPr sz="1200" b="0" i="0" u="none" strike="noStrike" cap="none">
                <a:solidFill>
                  <a:schemeClr val="dk1"/>
                </a:solidFill>
                <a:latin typeface="Arial"/>
                <a:ea typeface="Arial"/>
                <a:cs typeface="Arial"/>
                <a:sym typeface="Arial"/>
              </a:defRPr>
            </a:lvl4pPr>
            <a:lvl5pPr marL="0" marR="0" lvl="4" indent="0" algn="l" rtl="0">
              <a:spcBef>
                <a:spcPts val="0"/>
              </a:spcBef>
              <a:buNone/>
              <a:defRPr sz="1200" b="0" i="0" u="none" strike="noStrike" cap="none">
                <a:solidFill>
                  <a:schemeClr val="dk1"/>
                </a:solidFill>
                <a:latin typeface="Arial"/>
                <a:ea typeface="Arial"/>
                <a:cs typeface="Arial"/>
                <a:sym typeface="Arial"/>
              </a:defRPr>
            </a:lvl5pPr>
            <a:lvl6pPr marL="0" marR="0" lvl="5" indent="0" algn="l" rtl="0">
              <a:spcBef>
                <a:spcPts val="0"/>
              </a:spcBef>
              <a:buNone/>
              <a:defRPr sz="1200" b="0" i="0" u="none" strike="noStrike" cap="none">
                <a:solidFill>
                  <a:schemeClr val="dk1"/>
                </a:solidFill>
                <a:latin typeface="Arial"/>
                <a:ea typeface="Arial"/>
                <a:cs typeface="Arial"/>
                <a:sym typeface="Arial"/>
              </a:defRPr>
            </a:lvl6pPr>
            <a:lvl7pPr marL="0" marR="0" lvl="6" indent="0" algn="l" rtl="0">
              <a:spcBef>
                <a:spcPts val="0"/>
              </a:spcBef>
              <a:buNone/>
              <a:defRPr sz="1200" b="0" i="0" u="none" strike="noStrike" cap="none">
                <a:solidFill>
                  <a:schemeClr val="dk1"/>
                </a:solidFill>
                <a:latin typeface="Arial"/>
                <a:ea typeface="Arial"/>
                <a:cs typeface="Arial"/>
                <a:sym typeface="Arial"/>
              </a:defRPr>
            </a:lvl7pPr>
            <a:lvl8pPr marL="0" marR="0" lvl="7" indent="0" algn="l" rtl="0">
              <a:spcBef>
                <a:spcPts val="0"/>
              </a:spcBef>
              <a:buNone/>
              <a:defRPr sz="1200" b="0" i="0" u="none" strike="noStrike" cap="none">
                <a:solidFill>
                  <a:schemeClr val="dk1"/>
                </a:solidFill>
                <a:latin typeface="Arial"/>
                <a:ea typeface="Arial"/>
                <a:cs typeface="Arial"/>
                <a:sym typeface="Arial"/>
              </a:defRPr>
            </a:lvl8pPr>
            <a:lvl9pPr marL="0" marR="0" lvl="8" indent="0" algn="l" rtl="0">
              <a:spcBef>
                <a:spcPts val="0"/>
              </a:spcBef>
              <a:buNone/>
              <a:defRPr sz="1200" b="0"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54"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78"/>
        <p:cNvGrpSpPr/>
        <p:nvPr/>
      </p:nvGrpSpPr>
      <p:grpSpPr>
        <a:xfrm>
          <a:off x="0" y="0"/>
          <a:ext cx="0" cy="0"/>
          <a:chOff x="0" y="0"/>
          <a:chExt cx="0" cy="0"/>
        </a:xfrm>
      </p:grpSpPr>
      <p:sp>
        <p:nvSpPr>
          <p:cNvPr id="79" name="Google Shape;79;p21"/>
          <p:cNvSpPr/>
          <p:nvPr/>
        </p:nvSpPr>
        <p:spPr>
          <a:xfrm>
            <a:off x="483" y="176109"/>
            <a:ext cx="12188952" cy="1645919"/>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1"/>
          <p:cNvSpPr txBox="1">
            <a:spLocks noGrp="1"/>
          </p:cNvSpPr>
          <p:nvPr>
            <p:ph type="title"/>
          </p:nvPr>
        </p:nvSpPr>
        <p:spPr>
          <a:xfrm>
            <a:off x="1202919" y="284176"/>
            <a:ext cx="9784080" cy="1508760"/>
          </a:xfrm>
          <a:prstGeom prst="rect">
            <a:avLst/>
          </a:prstGeom>
          <a:noFill/>
          <a:ln>
            <a:noFill/>
          </a:ln>
        </p:spPr>
        <p:txBody>
          <a:bodyPr spcFirstLastPara="1" wrap="square" lIns="91425" tIns="45700" rIns="91425" bIns="45700" anchor="ctr" anchorCtr="0">
            <a:normAutofit/>
          </a:bodyPr>
          <a:lstStyle>
            <a:lvl1pPr marR="0" lvl="0" algn="l" rtl="0">
              <a:lnSpc>
                <a:spcPct val="85000"/>
              </a:lnSpc>
              <a:spcBef>
                <a:spcPts val="0"/>
              </a:spcBef>
              <a:spcAft>
                <a:spcPts val="0"/>
              </a:spcAft>
              <a:buClr>
                <a:schemeClr val="dk2"/>
              </a:buClr>
              <a:buSzPts val="4000"/>
              <a:buFont typeface="Arial"/>
              <a:buNone/>
              <a:defRPr sz="4000" b="0" i="0" u="none" strike="noStrike" cap="none">
                <a:solidFill>
                  <a:schemeClr val="dk2"/>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1" name="Google Shape;81;p21"/>
          <p:cNvSpPr txBox="1">
            <a:spLocks noGrp="1"/>
          </p:cNvSpPr>
          <p:nvPr>
            <p:ph type="body" idx="1"/>
          </p:nvPr>
        </p:nvSpPr>
        <p:spPr>
          <a:xfrm>
            <a:off x="1202919" y="2011680"/>
            <a:ext cx="9784080" cy="4206240"/>
          </a:xfrm>
          <a:prstGeom prst="rect">
            <a:avLst/>
          </a:prstGeom>
          <a:noFill/>
          <a:ln>
            <a:noFill/>
          </a:ln>
        </p:spPr>
        <p:txBody>
          <a:bodyPr spcFirstLastPara="1" wrap="square" lIns="91425" tIns="45700" rIns="91425" bIns="45700" anchor="t" anchorCtr="0">
            <a:normAutofit/>
          </a:bodyPr>
          <a:lstStyle>
            <a:lvl1pPr marL="457200" marR="0" lvl="0" indent="-368300" algn="l" rtl="0">
              <a:lnSpc>
                <a:spcPct val="90000"/>
              </a:lnSpc>
              <a:spcBef>
                <a:spcPts val="1200"/>
              </a:spcBef>
              <a:spcAft>
                <a:spcPts val="0"/>
              </a:spcAft>
              <a:buClr>
                <a:schemeClr val="lt1"/>
              </a:buClr>
              <a:buSzPts val="2200"/>
              <a:buFont typeface="Noto Sans Symbols"/>
              <a:buChar char="▪"/>
              <a:defRPr sz="2200" b="0" i="0" u="none" strike="noStrike" cap="none">
                <a:solidFill>
                  <a:schemeClr val="lt1"/>
                </a:solidFill>
                <a:latin typeface="Arial"/>
                <a:ea typeface="Arial"/>
                <a:cs typeface="Arial"/>
                <a:sym typeface="Arial"/>
              </a:defRPr>
            </a:lvl1pPr>
            <a:lvl2pPr marL="914400" marR="0" lvl="1" indent="-355600" algn="l" rtl="0">
              <a:lnSpc>
                <a:spcPct val="90000"/>
              </a:lnSpc>
              <a:spcBef>
                <a:spcPts val="200"/>
              </a:spcBef>
              <a:spcAft>
                <a:spcPts val="0"/>
              </a:spcAft>
              <a:buClr>
                <a:schemeClr val="lt1"/>
              </a:buClr>
              <a:buSzPts val="2000"/>
              <a:buFont typeface="Noto Sans Symbols"/>
              <a:buChar char="▪"/>
              <a:defRPr sz="2000" b="0" i="0" u="none" strike="noStrike" cap="none">
                <a:solidFill>
                  <a:schemeClr val="lt1"/>
                </a:solidFill>
                <a:latin typeface="Arial"/>
                <a:ea typeface="Arial"/>
                <a:cs typeface="Arial"/>
                <a:sym typeface="Arial"/>
              </a:defRPr>
            </a:lvl2pPr>
            <a:lvl3pPr marL="1371600" marR="0" lvl="2" indent="-342900" algn="l" rtl="0">
              <a:lnSpc>
                <a:spcPct val="90000"/>
              </a:lnSpc>
              <a:spcBef>
                <a:spcPts val="400"/>
              </a:spcBef>
              <a:spcAft>
                <a:spcPts val="0"/>
              </a:spcAft>
              <a:buClr>
                <a:schemeClr val="lt1"/>
              </a:buClr>
              <a:buSzPts val="1800"/>
              <a:buFont typeface="Noto Sans Symbols"/>
              <a:buChar char="▪"/>
              <a:defRPr sz="1800" b="0" i="0" u="none" strike="noStrike" cap="none">
                <a:solidFill>
                  <a:schemeClr val="lt1"/>
                </a:solidFill>
                <a:latin typeface="Arial"/>
                <a:ea typeface="Arial"/>
                <a:cs typeface="Arial"/>
                <a:sym typeface="Arial"/>
              </a:defRPr>
            </a:lvl3pPr>
            <a:lvl4pPr marL="1828800" marR="0" lvl="3" indent="-330200" algn="l" rtl="0">
              <a:lnSpc>
                <a:spcPct val="90000"/>
              </a:lnSpc>
              <a:spcBef>
                <a:spcPts val="400"/>
              </a:spcBef>
              <a:spcAft>
                <a:spcPts val="0"/>
              </a:spcAft>
              <a:buClr>
                <a:schemeClr val="lt1"/>
              </a:buClr>
              <a:buSzPts val="1600"/>
              <a:buFont typeface="Noto Sans Symbols"/>
              <a:buChar char="▪"/>
              <a:defRPr sz="1600" b="0" i="0" u="none" strike="noStrike" cap="none">
                <a:solidFill>
                  <a:schemeClr val="lt1"/>
                </a:solidFill>
                <a:latin typeface="Arial"/>
                <a:ea typeface="Arial"/>
                <a:cs typeface="Arial"/>
                <a:sym typeface="Arial"/>
              </a:defRPr>
            </a:lvl4pPr>
            <a:lvl5pPr marL="2286000" marR="0" lvl="4" indent="-330200" algn="l" rtl="0">
              <a:lnSpc>
                <a:spcPct val="90000"/>
              </a:lnSpc>
              <a:spcBef>
                <a:spcPts val="400"/>
              </a:spcBef>
              <a:spcAft>
                <a:spcPts val="0"/>
              </a:spcAft>
              <a:buClr>
                <a:schemeClr val="lt1"/>
              </a:buClr>
              <a:buSzPts val="1600"/>
              <a:buFont typeface="Noto Sans Symbols"/>
              <a:buChar char="▪"/>
              <a:defRPr sz="1600" b="0" i="0" u="none" strike="noStrike" cap="none">
                <a:solidFill>
                  <a:schemeClr val="lt1"/>
                </a:solidFill>
                <a:latin typeface="Arial"/>
                <a:ea typeface="Arial"/>
                <a:cs typeface="Arial"/>
                <a:sym typeface="Arial"/>
              </a:defRPr>
            </a:lvl5pPr>
            <a:lvl6pPr marL="2743200" marR="0" lvl="5" indent="-330200" algn="l" rtl="0">
              <a:lnSpc>
                <a:spcPct val="90000"/>
              </a:lnSpc>
              <a:spcBef>
                <a:spcPts val="400"/>
              </a:spcBef>
              <a:spcAft>
                <a:spcPts val="0"/>
              </a:spcAft>
              <a:buClr>
                <a:schemeClr val="lt1"/>
              </a:buClr>
              <a:buSzPts val="1600"/>
              <a:buFont typeface="Noto Sans Symbols"/>
              <a:buChar char="▪"/>
              <a:defRPr sz="1600" b="0" i="0" u="none" strike="noStrike" cap="none">
                <a:solidFill>
                  <a:schemeClr val="lt1"/>
                </a:solidFill>
                <a:latin typeface="Arial"/>
                <a:ea typeface="Arial"/>
                <a:cs typeface="Arial"/>
                <a:sym typeface="Arial"/>
              </a:defRPr>
            </a:lvl6pPr>
            <a:lvl7pPr marL="3200400" marR="0" lvl="6" indent="-330200" algn="l" rtl="0">
              <a:lnSpc>
                <a:spcPct val="90000"/>
              </a:lnSpc>
              <a:spcBef>
                <a:spcPts val="400"/>
              </a:spcBef>
              <a:spcAft>
                <a:spcPts val="0"/>
              </a:spcAft>
              <a:buClr>
                <a:schemeClr val="lt1"/>
              </a:buClr>
              <a:buSzPts val="1600"/>
              <a:buFont typeface="Noto Sans Symbols"/>
              <a:buChar char="▪"/>
              <a:defRPr sz="1600" b="0" i="0" u="none" strike="noStrike" cap="none">
                <a:solidFill>
                  <a:schemeClr val="lt1"/>
                </a:solidFill>
                <a:latin typeface="Arial"/>
                <a:ea typeface="Arial"/>
                <a:cs typeface="Arial"/>
                <a:sym typeface="Arial"/>
              </a:defRPr>
            </a:lvl7pPr>
            <a:lvl8pPr marL="3657600" marR="0" lvl="7" indent="-330200" algn="l" rtl="0">
              <a:lnSpc>
                <a:spcPct val="90000"/>
              </a:lnSpc>
              <a:spcBef>
                <a:spcPts val="400"/>
              </a:spcBef>
              <a:spcAft>
                <a:spcPts val="0"/>
              </a:spcAft>
              <a:buClr>
                <a:schemeClr val="lt1"/>
              </a:buClr>
              <a:buSzPts val="1600"/>
              <a:buFont typeface="Noto Sans Symbols"/>
              <a:buChar char="▪"/>
              <a:defRPr sz="1600" b="0" i="0" u="none" strike="noStrike" cap="none">
                <a:solidFill>
                  <a:schemeClr val="lt1"/>
                </a:solidFill>
                <a:latin typeface="Arial"/>
                <a:ea typeface="Arial"/>
                <a:cs typeface="Arial"/>
                <a:sym typeface="Arial"/>
              </a:defRPr>
            </a:lvl8pPr>
            <a:lvl9pPr marL="4114800" marR="0" lvl="8" indent="-330200" algn="l" rtl="0">
              <a:lnSpc>
                <a:spcPct val="90000"/>
              </a:lnSpc>
              <a:spcBef>
                <a:spcPts val="400"/>
              </a:spcBef>
              <a:spcAft>
                <a:spcPts val="400"/>
              </a:spcAft>
              <a:buClr>
                <a:schemeClr val="lt1"/>
              </a:buClr>
              <a:buSzPts val="1600"/>
              <a:buFont typeface="Noto Sans Symbols"/>
              <a:buChar char="▪"/>
              <a:defRPr sz="1600" b="0" i="0" u="none" strike="noStrike" cap="none">
                <a:solidFill>
                  <a:schemeClr val="lt1"/>
                </a:solidFill>
                <a:latin typeface="Arial"/>
                <a:ea typeface="Arial"/>
                <a:cs typeface="Arial"/>
                <a:sym typeface="Arial"/>
              </a:defRPr>
            </a:lvl9pPr>
          </a:lstStyle>
          <a:p>
            <a:endParaRPr/>
          </a:p>
        </p:txBody>
      </p:sp>
      <p:sp>
        <p:nvSpPr>
          <p:cNvPr id="82" name="Google Shape;82;p21"/>
          <p:cNvSpPr txBox="1">
            <a:spLocks noGrp="1"/>
          </p:cNvSpPr>
          <p:nvPr>
            <p:ph type="dt" idx="10"/>
          </p:nvPr>
        </p:nvSpPr>
        <p:spPr>
          <a:xfrm>
            <a:off x="1202266" y="6422854"/>
            <a:ext cx="3000894" cy="365125"/>
          </a:xfrm>
          <a:prstGeom prst="rect">
            <a:avLst/>
          </a:prstGeom>
          <a:noFill/>
          <a:ln>
            <a:noFill/>
          </a:ln>
        </p:spPr>
        <p:txBody>
          <a:bodyPr spcFirstLastPara="1" wrap="square" lIns="91425" tIns="45700" rIns="45700" bIns="45700" anchor="ctr" anchorCtr="0">
            <a:noAutofit/>
          </a:bodyPr>
          <a:lstStyle>
            <a:lvl1pPr marR="0" lvl="0" algn="l" rtl="0">
              <a:spcBef>
                <a:spcPts val="0"/>
              </a:spcBef>
              <a:spcAft>
                <a:spcPts val="0"/>
              </a:spcAft>
              <a:buSzPts val="1400"/>
              <a:buNone/>
              <a:defRPr sz="1050" b="0" i="0" u="none" strike="noStrike" cap="none">
                <a:solidFill>
                  <a:schemeClr val="lt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83" name="Google Shape;83;p21"/>
          <p:cNvSpPr txBox="1">
            <a:spLocks noGrp="1"/>
          </p:cNvSpPr>
          <p:nvPr>
            <p:ph type="ftr" idx="11"/>
          </p:nvPr>
        </p:nvSpPr>
        <p:spPr>
          <a:xfrm>
            <a:off x="5596471" y="6422854"/>
            <a:ext cx="5044440" cy="365125"/>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050" b="0" i="0" u="none" strike="noStrike" cap="none">
                <a:solidFill>
                  <a:schemeClr val="lt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84" name="Google Shape;84;p21"/>
          <p:cNvSpPr txBox="1">
            <a:spLocks noGrp="1"/>
          </p:cNvSpPr>
          <p:nvPr>
            <p:ph type="sldNum" idx="12"/>
          </p:nvPr>
        </p:nvSpPr>
        <p:spPr>
          <a:xfrm>
            <a:off x="10658927" y="6422854"/>
            <a:ext cx="946264" cy="365125"/>
          </a:xfrm>
          <a:prstGeom prst="rect">
            <a:avLst/>
          </a:prstGeom>
          <a:noFill/>
          <a:ln>
            <a:noFill/>
          </a:ln>
        </p:spPr>
        <p:txBody>
          <a:bodyPr spcFirstLastPara="1" wrap="square" lIns="45700" tIns="45700" rIns="91425" bIns="45700" anchor="ctr" anchorCtr="0">
            <a:noAutofit/>
          </a:bodyPr>
          <a:lstStyle>
            <a:lvl1pPr marL="0" marR="0" lvl="0" indent="0" algn="l" rtl="0">
              <a:spcBef>
                <a:spcPts val="0"/>
              </a:spcBef>
              <a:buNone/>
              <a:defRPr sz="1200" b="0" i="0" u="none" strike="noStrike" cap="none">
                <a:solidFill>
                  <a:schemeClr val="lt1"/>
                </a:solidFill>
                <a:latin typeface="Arial"/>
                <a:ea typeface="Arial"/>
                <a:cs typeface="Arial"/>
                <a:sym typeface="Arial"/>
              </a:defRPr>
            </a:lvl1pPr>
            <a:lvl2pPr marL="0" marR="0" lvl="1" indent="0" algn="l" rtl="0">
              <a:spcBef>
                <a:spcPts val="0"/>
              </a:spcBef>
              <a:buNone/>
              <a:defRPr sz="1200" b="0" i="0" u="none" strike="noStrike" cap="none">
                <a:solidFill>
                  <a:schemeClr val="lt1"/>
                </a:solidFill>
                <a:latin typeface="Arial"/>
                <a:ea typeface="Arial"/>
                <a:cs typeface="Arial"/>
                <a:sym typeface="Arial"/>
              </a:defRPr>
            </a:lvl2pPr>
            <a:lvl3pPr marL="0" marR="0" lvl="2" indent="0" algn="l" rtl="0">
              <a:spcBef>
                <a:spcPts val="0"/>
              </a:spcBef>
              <a:buNone/>
              <a:defRPr sz="1200" b="0" i="0" u="none" strike="noStrike" cap="none">
                <a:solidFill>
                  <a:schemeClr val="lt1"/>
                </a:solidFill>
                <a:latin typeface="Arial"/>
                <a:ea typeface="Arial"/>
                <a:cs typeface="Arial"/>
                <a:sym typeface="Arial"/>
              </a:defRPr>
            </a:lvl3pPr>
            <a:lvl4pPr marL="0" marR="0" lvl="3" indent="0" algn="l" rtl="0">
              <a:spcBef>
                <a:spcPts val="0"/>
              </a:spcBef>
              <a:buNone/>
              <a:defRPr sz="1200" b="0" i="0" u="none" strike="noStrike" cap="none">
                <a:solidFill>
                  <a:schemeClr val="lt1"/>
                </a:solidFill>
                <a:latin typeface="Arial"/>
                <a:ea typeface="Arial"/>
                <a:cs typeface="Arial"/>
                <a:sym typeface="Arial"/>
              </a:defRPr>
            </a:lvl4pPr>
            <a:lvl5pPr marL="0" marR="0" lvl="4" indent="0" algn="l" rtl="0">
              <a:spcBef>
                <a:spcPts val="0"/>
              </a:spcBef>
              <a:buNone/>
              <a:defRPr sz="1200" b="0" i="0" u="none" strike="noStrike" cap="none">
                <a:solidFill>
                  <a:schemeClr val="lt1"/>
                </a:solidFill>
                <a:latin typeface="Arial"/>
                <a:ea typeface="Arial"/>
                <a:cs typeface="Arial"/>
                <a:sym typeface="Arial"/>
              </a:defRPr>
            </a:lvl5pPr>
            <a:lvl6pPr marL="0" marR="0" lvl="5" indent="0" algn="l" rtl="0">
              <a:spcBef>
                <a:spcPts val="0"/>
              </a:spcBef>
              <a:buNone/>
              <a:defRPr sz="1200" b="0" i="0" u="none" strike="noStrike" cap="none">
                <a:solidFill>
                  <a:schemeClr val="lt1"/>
                </a:solidFill>
                <a:latin typeface="Arial"/>
                <a:ea typeface="Arial"/>
                <a:cs typeface="Arial"/>
                <a:sym typeface="Arial"/>
              </a:defRPr>
            </a:lvl6pPr>
            <a:lvl7pPr marL="0" marR="0" lvl="6" indent="0" algn="l" rtl="0">
              <a:spcBef>
                <a:spcPts val="0"/>
              </a:spcBef>
              <a:buNone/>
              <a:defRPr sz="1200" b="0" i="0" u="none" strike="noStrike" cap="none">
                <a:solidFill>
                  <a:schemeClr val="lt1"/>
                </a:solidFill>
                <a:latin typeface="Arial"/>
                <a:ea typeface="Arial"/>
                <a:cs typeface="Arial"/>
                <a:sym typeface="Arial"/>
              </a:defRPr>
            </a:lvl7pPr>
            <a:lvl8pPr marL="0" marR="0" lvl="7" indent="0" algn="l" rtl="0">
              <a:spcBef>
                <a:spcPts val="0"/>
              </a:spcBef>
              <a:buNone/>
              <a:defRPr sz="1200" b="0" i="0" u="none" strike="noStrike" cap="none">
                <a:solidFill>
                  <a:schemeClr val="lt1"/>
                </a:solidFill>
                <a:latin typeface="Arial"/>
                <a:ea typeface="Arial"/>
                <a:cs typeface="Arial"/>
                <a:sym typeface="Arial"/>
              </a:defRPr>
            </a:lvl8pPr>
            <a:lvl9pPr marL="0" marR="0" lvl="8" indent="0" algn="l" rtl="0">
              <a:spcBef>
                <a:spcPts val="0"/>
              </a:spcBef>
              <a:buNone/>
              <a:defRPr sz="1200" b="0" i="0" u="none" strike="noStrike" cap="none">
                <a:solidFill>
                  <a:schemeClr val="lt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56" r:id="rId1"/>
    <p:sldLayoutId id="2147483658" r:id="rId2"/>
    <p:sldLayoutId id="2147483659" r:id="rId3"/>
    <p:sldLayoutId id="2147483660"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upport.google.com/youtube/answer/2802268?hl=vi"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1"/>
          <p:cNvSpPr txBox="1">
            <a:spLocks noGrp="1"/>
          </p:cNvSpPr>
          <p:nvPr>
            <p:ph type="ctrTitle"/>
          </p:nvPr>
        </p:nvSpPr>
        <p:spPr>
          <a:xfrm>
            <a:off x="365759" y="2166364"/>
            <a:ext cx="11471565" cy="1739347"/>
          </a:xfrm>
          <a:prstGeom prst="rect">
            <a:avLst/>
          </a:prstGeom>
          <a:noFill/>
          <a:ln>
            <a:noFill/>
          </a:ln>
        </p:spPr>
        <p:txBody>
          <a:bodyPr spcFirstLastPara="1" wrap="square" lIns="91425" tIns="45700" rIns="91425" bIns="45700" anchor="ctr" anchorCtr="0">
            <a:normAutofit/>
          </a:bodyPr>
          <a:lstStyle/>
          <a:p>
            <a:pPr marL="0" lvl="0" indent="0" algn="ctr" rtl="0">
              <a:lnSpc>
                <a:spcPct val="80000"/>
              </a:lnSpc>
              <a:spcBef>
                <a:spcPts val="0"/>
              </a:spcBef>
              <a:spcAft>
                <a:spcPts val="0"/>
              </a:spcAft>
              <a:buClr>
                <a:srgbClr val="099BDD"/>
              </a:buClr>
              <a:buSzPts val="4000"/>
              <a:buFont typeface="Arial"/>
              <a:buNone/>
            </a:pPr>
            <a:r>
              <a:rPr lang="en-US" sz="4000">
                <a:solidFill>
                  <a:srgbClr val="099BDD"/>
                </a:solidFill>
                <a:latin typeface="Arial"/>
                <a:ea typeface="Arial"/>
                <a:cs typeface="Arial"/>
                <a:sym typeface="Arial"/>
              </a:rPr>
              <a:t>CUỘC SỐNG TRỰC TUYẾN</a:t>
            </a:r>
            <a:endParaRPr sz="4000">
              <a:latin typeface="Arial"/>
              <a:ea typeface="Arial"/>
              <a:cs typeface="Arial"/>
              <a:sym typeface="Arial"/>
            </a:endParaRPr>
          </a:p>
        </p:txBody>
      </p:sp>
      <p:sp>
        <p:nvSpPr>
          <p:cNvPr id="140" name="Google Shape;140;p1"/>
          <p:cNvSpPr txBox="1">
            <a:spLocks noGrp="1"/>
          </p:cNvSpPr>
          <p:nvPr>
            <p:ph type="subTitle" idx="1"/>
          </p:nvPr>
        </p:nvSpPr>
        <p:spPr>
          <a:xfrm>
            <a:off x="1524000" y="3996250"/>
            <a:ext cx="9144000" cy="1309255"/>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SzPts val="3000"/>
              <a:buNone/>
            </a:pPr>
            <a:r>
              <a:rPr lang="en-US" sz="3000">
                <a:latin typeface="Arial"/>
                <a:ea typeface="Arial"/>
                <a:cs typeface="Arial"/>
                <a:sym typeface="Arial"/>
              </a:rPr>
              <a:t>CHỦ ĐỀ B. CÔNG DÂN SỐ</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10"/>
          <p:cNvSpPr txBox="1">
            <a:spLocks noGrp="1"/>
          </p:cNvSpPr>
          <p:nvPr>
            <p:ph type="body" idx="1"/>
          </p:nvPr>
        </p:nvSpPr>
        <p:spPr>
          <a:xfrm>
            <a:off x="1275744" y="795485"/>
            <a:ext cx="9784733" cy="777996"/>
          </a:xfrm>
          <a:prstGeom prst="rect">
            <a:avLst/>
          </a:prstGeom>
          <a:noFill/>
          <a:ln>
            <a:noFill/>
          </a:ln>
        </p:spPr>
        <p:txBody>
          <a:bodyPr spcFirstLastPara="1" wrap="square" lIns="91425" tIns="45700" rIns="91425" bIns="45700" anchor="t" anchorCtr="0">
            <a:normAutofit/>
          </a:bodyPr>
          <a:lstStyle/>
          <a:p>
            <a:pPr marL="182880" lvl="0" indent="-43179" algn="l" rtl="0">
              <a:lnSpc>
                <a:spcPct val="90000"/>
              </a:lnSpc>
              <a:spcBef>
                <a:spcPts val="0"/>
              </a:spcBef>
              <a:spcAft>
                <a:spcPts val="0"/>
              </a:spcAft>
              <a:buSzPts val="2200"/>
              <a:buNone/>
            </a:pPr>
            <a:endParaRPr sz="2800"/>
          </a:p>
        </p:txBody>
      </p:sp>
      <p:sp>
        <p:nvSpPr>
          <p:cNvPr id="191" name="Google Shape;191;p10"/>
          <p:cNvSpPr/>
          <p:nvPr/>
        </p:nvSpPr>
        <p:spPr>
          <a:xfrm>
            <a:off x="427704" y="740807"/>
            <a:ext cx="11970774" cy="1532290"/>
          </a:xfrm>
          <a:prstGeom prst="roundRect">
            <a:avLst>
              <a:gd name="adj" fmla="val 16667"/>
            </a:avLst>
          </a:prstGeom>
          <a:solidFill>
            <a:srgbClr val="F9A272"/>
          </a:solidFill>
          <a:ln>
            <a:noFill/>
          </a:ln>
        </p:spPr>
        <p:txBody>
          <a:bodyPr spcFirstLastPara="1" wrap="square" lIns="91425" tIns="45700" rIns="91425" bIns="45700" anchor="t" anchorCtr="0">
            <a:spAutoFit/>
          </a:bodyPr>
          <a:lstStyle/>
          <a:p>
            <a:pPr lvl="0">
              <a:lnSpc>
                <a:spcPct val="150000"/>
              </a:lnSpc>
            </a:pPr>
            <a:r>
              <a:rPr lang="vi-VN" sz="2800" b="1" u="sng" dirty="0"/>
              <a:t>Một số hành vi quấy rối, bắt nạt, gửi thư rác và xâm phạm quyền riêng </a:t>
            </a:r>
            <a:r>
              <a:rPr lang="vi-VN" sz="2800" b="1" u="sng" dirty="0" smtClean="0"/>
              <a:t>tư</a:t>
            </a:r>
            <a:r>
              <a:rPr lang="en-US" sz="2800" b="1" u="sng" dirty="0" smtClean="0"/>
              <a:t>:</a:t>
            </a:r>
            <a:endParaRPr sz="2800" dirty="0">
              <a:solidFill>
                <a:schemeClr val="lt1"/>
              </a:solidFill>
              <a:latin typeface="Times New Roman"/>
              <a:ea typeface="Times New Roman"/>
              <a:cs typeface="Times New Roman"/>
              <a:sym typeface="Times New Roman"/>
            </a:endParaRPr>
          </a:p>
        </p:txBody>
      </p:sp>
      <p:sp>
        <p:nvSpPr>
          <p:cNvPr id="2" name="Rectangle 1"/>
          <p:cNvSpPr/>
          <p:nvPr/>
        </p:nvSpPr>
        <p:spPr>
          <a:xfrm>
            <a:off x="1879545" y="2511266"/>
            <a:ext cx="9825924" cy="523220"/>
          </a:xfrm>
          <a:prstGeom prst="rect">
            <a:avLst/>
          </a:prstGeom>
        </p:spPr>
        <p:txBody>
          <a:bodyPr wrap="square">
            <a:spAutoFit/>
          </a:bodyPr>
          <a:lstStyle/>
          <a:p>
            <a:r>
              <a:rPr lang="en-US" sz="2800" u="sng" dirty="0">
                <a:solidFill>
                  <a:srgbClr val="0000FF"/>
                </a:solidFill>
                <a:latin typeface="Times New Roman" panose="02020603050405020304" pitchFamily="18" charset="0"/>
                <a:hlinkClick r:id="rId3"/>
              </a:rPr>
              <a:t>https://</a:t>
            </a:r>
            <a:r>
              <a:rPr lang="en-US" sz="2800" u="sng" dirty="0" smtClean="0">
                <a:solidFill>
                  <a:srgbClr val="0000FF"/>
                </a:solidFill>
                <a:latin typeface="Times New Roman" panose="02020603050405020304" pitchFamily="18" charset="0"/>
                <a:hlinkClick r:id="rId3"/>
              </a:rPr>
              <a:t>support.google.com/youtube/answer/2802268?hl=vi</a:t>
            </a:r>
            <a:endParaRPr lang="en-US" sz="2800" dirty="0"/>
          </a:p>
        </p:txBody>
      </p:sp>
      <p:sp>
        <p:nvSpPr>
          <p:cNvPr id="3" name="Rectangle 2"/>
          <p:cNvSpPr/>
          <p:nvPr/>
        </p:nvSpPr>
        <p:spPr>
          <a:xfrm>
            <a:off x="1352748" y="3272655"/>
            <a:ext cx="10352721" cy="2246769"/>
          </a:xfrm>
          <a:prstGeom prst="rect">
            <a:avLst/>
          </a:prstGeom>
        </p:spPr>
        <p:txBody>
          <a:bodyPr wrap="square">
            <a:spAutoFit/>
          </a:bodyPr>
          <a:lstStyle/>
          <a:p>
            <a:r>
              <a:rPr lang="vi-VN" sz="2800" dirty="0">
                <a:latin typeface="Times New Roman" panose="02020603050405020304" pitchFamily="18" charset="0"/>
              </a:rPr>
              <a:t>- Đưa ra những hành vi không đúng trong đoạn </a:t>
            </a:r>
            <a:r>
              <a:rPr lang="vi-VN" sz="2800" dirty="0" smtClean="0">
                <a:latin typeface="Times New Roman" panose="02020603050405020304" pitchFamily="18" charset="0"/>
              </a:rPr>
              <a:t>video</a:t>
            </a:r>
            <a:r>
              <a:rPr lang="en-US" sz="2800" dirty="0" smtClean="0">
                <a:latin typeface="Times New Roman" panose="02020603050405020304" pitchFamily="18" charset="0"/>
              </a:rPr>
              <a:t>?</a:t>
            </a:r>
            <a:endParaRPr lang="vi-VN" sz="2800" dirty="0"/>
          </a:p>
          <a:p>
            <a:r>
              <a:rPr lang="vi-VN" sz="2800" dirty="0">
                <a:latin typeface="Times New Roman" panose="02020603050405020304" pitchFamily="18" charset="0"/>
              </a:rPr>
              <a:t>- Nhận xét nêu cảm nhận của mình về những hành này?</a:t>
            </a:r>
            <a:endParaRPr lang="vi-VN" sz="2800" dirty="0"/>
          </a:p>
          <a:p>
            <a:r>
              <a:rPr lang="vi-VN" sz="2800" dirty="0">
                <a:latin typeface="Times New Roman" panose="02020603050405020304" pitchFamily="18" charset="0"/>
              </a:rPr>
              <a:t>- Đưa ra một vài ví </a:t>
            </a:r>
            <a:r>
              <a:rPr lang="vi-VN" sz="2800" dirty="0" smtClean="0">
                <a:latin typeface="Times New Roman" panose="02020603050405020304" pitchFamily="18" charset="0"/>
              </a:rPr>
              <a:t>dụ</a:t>
            </a:r>
            <a:r>
              <a:rPr lang="en-US" sz="2800" dirty="0" smtClean="0">
                <a:latin typeface="Times New Roman" panose="02020603050405020304" pitchFamily="18" charset="0"/>
              </a:rPr>
              <a:t>?</a:t>
            </a:r>
            <a:endParaRPr lang="vi-VN" sz="2800" dirty="0"/>
          </a:p>
          <a:p>
            <a:r>
              <a:rPr lang="en-US" sz="2800" dirty="0" smtClean="0">
                <a:latin typeface="Times New Roman" panose="02020603050405020304" pitchFamily="18" charset="0"/>
              </a:rPr>
              <a:t>- </a:t>
            </a:r>
            <a:r>
              <a:rPr lang="vi-VN" sz="2800" dirty="0" smtClean="0">
                <a:latin typeface="Times New Roman" panose="02020603050405020304" pitchFamily="18" charset="0"/>
              </a:rPr>
              <a:t>Thế </a:t>
            </a:r>
            <a:r>
              <a:rPr lang="vi-VN" sz="2800" dirty="0">
                <a:latin typeface="Times New Roman" panose="02020603050405020304" pitchFamily="18" charset="0"/>
              </a:rPr>
              <a:t>nào là bị “bắt nạt</a:t>
            </a:r>
            <a:r>
              <a:rPr lang="vi-VN" sz="2800" dirty="0">
                <a:latin typeface="Times New Roman" panose="02020603050405020304" pitchFamily="18" charset="0"/>
              </a:rPr>
              <a:t>”</a:t>
            </a:r>
            <a:r>
              <a:rPr lang="en-US" sz="2800" dirty="0">
                <a:latin typeface="Times New Roman" panose="02020603050405020304" pitchFamily="18" charset="0"/>
              </a:rPr>
              <a:t>?</a:t>
            </a:r>
          </a:p>
          <a:p>
            <a:r>
              <a:rPr lang="en-US" sz="2800" dirty="0" smtClean="0">
                <a:latin typeface="Times New Roman" panose="02020603050405020304" pitchFamily="18" charset="0"/>
              </a:rPr>
              <a:t>- </a:t>
            </a:r>
            <a:r>
              <a:rPr lang="vi-VN" sz="2800" dirty="0" smtClean="0">
                <a:latin typeface="Times New Roman" panose="02020603050405020304" pitchFamily="18" charset="0"/>
              </a:rPr>
              <a:t>Nếu </a:t>
            </a:r>
            <a:r>
              <a:rPr lang="vi-VN" sz="2800" dirty="0">
                <a:latin typeface="Times New Roman" panose="02020603050405020304" pitchFamily="18" charset="0"/>
              </a:rPr>
              <a:t>là em, em sẽ xử lý như thế nào nếu gặp phải những vấn đề </a:t>
            </a:r>
            <a:r>
              <a:rPr lang="vi-VN" sz="2800" dirty="0" smtClean="0">
                <a:latin typeface="Times New Roman" panose="02020603050405020304" pitchFamily="18" charset="0"/>
              </a:rPr>
              <a:t>trên</a:t>
            </a:r>
            <a:r>
              <a:rPr lang="en-US" sz="2800" dirty="0" smtClean="0">
                <a:latin typeface="Times New Roman" panose="02020603050405020304" pitchFamily="18" charset="0"/>
              </a:rPr>
              <a:t>?</a:t>
            </a:r>
            <a:endParaRPr lang="vi-VN" sz="2800" dirty="0">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2" name="Text Placeholder 1"/>
          <p:cNvSpPr>
            <a:spLocks noGrp="1"/>
          </p:cNvSpPr>
          <p:nvPr>
            <p:ph type="body" idx="1"/>
          </p:nvPr>
        </p:nvSpPr>
        <p:spPr>
          <a:xfrm>
            <a:off x="442452" y="795485"/>
            <a:ext cx="11312013" cy="3127586"/>
          </a:xfrm>
        </p:spPr>
        <p:txBody>
          <a:bodyPr>
            <a:noAutofit/>
          </a:bodyPr>
          <a:lstStyle/>
          <a:p>
            <a:pPr algn="just"/>
            <a:r>
              <a:rPr lang="vi-VN" sz="3200" dirty="0">
                <a:solidFill>
                  <a:srgbClr val="000099"/>
                </a:solidFill>
              </a:rPr>
              <a:t>“</a:t>
            </a:r>
            <a:r>
              <a:rPr lang="vi-VN" sz="3200" dirty="0">
                <a:solidFill>
                  <a:srgbClr val="FF0000"/>
                </a:solidFill>
              </a:rPr>
              <a:t>Bắt nạt</a:t>
            </a:r>
            <a:r>
              <a:rPr lang="vi-VN" sz="3200" dirty="0">
                <a:solidFill>
                  <a:srgbClr val="000099"/>
                </a:solidFill>
              </a:rPr>
              <a:t>” không chỉ đơn giản là hành vi làm bạn </a:t>
            </a:r>
            <a:r>
              <a:rPr lang="vi-VN" sz="3200" u="sng" dirty="0">
                <a:solidFill>
                  <a:srgbClr val="000099"/>
                </a:solidFill>
              </a:rPr>
              <a:t>tổn thương thể chất</a:t>
            </a:r>
            <a:r>
              <a:rPr lang="vi-VN" sz="3200" dirty="0">
                <a:solidFill>
                  <a:srgbClr val="000099"/>
                </a:solidFill>
              </a:rPr>
              <a:t> mà ngay cả trong </a:t>
            </a:r>
            <a:r>
              <a:rPr lang="vi-VN" sz="3200" u="sng" dirty="0">
                <a:solidFill>
                  <a:srgbClr val="000099"/>
                </a:solidFill>
              </a:rPr>
              <a:t>lời nói</a:t>
            </a:r>
            <a:r>
              <a:rPr lang="vi-VN" sz="3200" dirty="0">
                <a:solidFill>
                  <a:srgbClr val="000099"/>
                </a:solidFill>
              </a:rPr>
              <a:t>, </a:t>
            </a:r>
            <a:r>
              <a:rPr lang="vi-VN" sz="3200" u="sng" dirty="0">
                <a:solidFill>
                  <a:srgbClr val="000099"/>
                </a:solidFill>
              </a:rPr>
              <a:t>cách đối xử hàng ngày </a:t>
            </a:r>
            <a:r>
              <a:rPr lang="vi-VN" sz="3200" dirty="0">
                <a:solidFill>
                  <a:srgbClr val="000099"/>
                </a:solidFill>
              </a:rPr>
              <a:t>cũng thể hiện ra việc bạn đang bị bắt nạt, những hành động thích </a:t>
            </a:r>
            <a:r>
              <a:rPr lang="vi-VN" sz="3200" u="sng" dirty="0">
                <a:solidFill>
                  <a:srgbClr val="000099"/>
                </a:solidFill>
              </a:rPr>
              <a:t>dọa dẫm </a:t>
            </a:r>
            <a:r>
              <a:rPr lang="vi-VN" sz="3200" dirty="0">
                <a:solidFill>
                  <a:srgbClr val="000099"/>
                </a:solidFill>
              </a:rPr>
              <a:t>hoặc </a:t>
            </a:r>
            <a:r>
              <a:rPr lang="vi-VN" sz="3200" u="sng" dirty="0">
                <a:solidFill>
                  <a:srgbClr val="000099"/>
                </a:solidFill>
              </a:rPr>
              <a:t>điều khiển người khác </a:t>
            </a:r>
            <a:r>
              <a:rPr lang="vi-VN" sz="3200" dirty="0">
                <a:solidFill>
                  <a:srgbClr val="000099"/>
                </a:solidFill>
              </a:rPr>
              <a:t>để </a:t>
            </a:r>
            <a:r>
              <a:rPr lang="vi-VN" sz="3200" u="sng" dirty="0">
                <a:solidFill>
                  <a:srgbClr val="000099"/>
                </a:solidFill>
              </a:rPr>
              <a:t>đạt</a:t>
            </a:r>
            <a:r>
              <a:rPr lang="vi-VN" sz="3200" dirty="0">
                <a:solidFill>
                  <a:srgbClr val="000099"/>
                </a:solidFill>
              </a:rPr>
              <a:t> được </a:t>
            </a:r>
            <a:r>
              <a:rPr lang="vi-VN" sz="3200" u="sng" dirty="0">
                <a:solidFill>
                  <a:srgbClr val="000099"/>
                </a:solidFill>
              </a:rPr>
              <a:t>mục đích của mình</a:t>
            </a:r>
            <a:r>
              <a:rPr lang="vi-VN" sz="3200" dirty="0">
                <a:solidFill>
                  <a:srgbClr val="000099"/>
                </a:solidFill>
              </a:rPr>
              <a:t> cũng chính là bắt nạt.</a:t>
            </a:r>
            <a:endParaRPr lang="vi-VN" sz="3200" dirty="0">
              <a:solidFill>
                <a:srgbClr val="000099"/>
              </a:solidFill>
            </a:endParaRPr>
          </a:p>
          <a:p>
            <a:r>
              <a:rPr lang="vi-VN" sz="3200" dirty="0">
                <a:solidFill>
                  <a:srgbClr val="000099"/>
                </a:solidFill>
              </a:rPr>
              <a:t/>
            </a:r>
            <a:br>
              <a:rPr lang="vi-VN" sz="3200" dirty="0">
                <a:solidFill>
                  <a:srgbClr val="000099"/>
                </a:solidFill>
              </a:rPr>
            </a:br>
            <a:endParaRPr lang="en-US" sz="3200" dirty="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12"/>
          <p:cNvSpPr>
            <a:spLocks noGrp="1"/>
          </p:cNvSpPr>
          <p:nvPr>
            <p:ph type="body" idx="1"/>
          </p:nvPr>
        </p:nvSpPr>
        <p:spPr>
          <a:xfrm>
            <a:off x="985520" y="907245"/>
            <a:ext cx="10779760" cy="4239942"/>
          </a:xfrm>
          <a:prstGeom prst="roundRect">
            <a:avLst>
              <a:gd name="adj" fmla="val 16667"/>
            </a:avLst>
          </a:prstGeom>
          <a:solidFill>
            <a:srgbClr val="F9A272"/>
          </a:solidFill>
          <a:ln>
            <a:noFill/>
          </a:ln>
        </p:spPr>
        <p:txBody>
          <a:bodyPr spcFirstLastPara="1" wrap="square" lIns="91425" tIns="45700" rIns="91425" bIns="45700" anchor="t" anchorCtr="0">
            <a:noAutofit/>
          </a:bodyPr>
          <a:lstStyle/>
          <a:p>
            <a:pPr marL="114300" indent="0">
              <a:buNone/>
            </a:pPr>
            <a:r>
              <a:rPr lang="vi-VN" sz="2400" b="1" dirty="0">
                <a:solidFill>
                  <a:srgbClr val="002060"/>
                </a:solidFill>
              </a:rPr>
              <a:t>- Những hành vi sau được coi là vi phạm quyền riêng tư</a:t>
            </a:r>
            <a:endParaRPr lang="vi-VN" sz="2400" b="1" dirty="0">
              <a:solidFill>
                <a:srgbClr val="002060"/>
              </a:solidFill>
            </a:endParaRPr>
          </a:p>
          <a:p>
            <a:pPr marL="114300" indent="0">
              <a:buNone/>
            </a:pPr>
            <a:r>
              <a:rPr lang="vi-VN" sz="2400" dirty="0">
                <a:solidFill>
                  <a:srgbClr val="000099"/>
                </a:solidFill>
              </a:rPr>
              <a:t>+ Việc thu thập thông tin cá nhân và sử dụng thông tin đó công khai mà không được sự đồng ý hay cho phép của cá nhân</a:t>
            </a:r>
            <a:endParaRPr lang="vi-VN" sz="2400" dirty="0">
              <a:solidFill>
                <a:srgbClr val="000099"/>
              </a:solidFill>
            </a:endParaRPr>
          </a:p>
          <a:p>
            <a:pPr marL="114300" indent="0">
              <a:buNone/>
            </a:pPr>
            <a:r>
              <a:rPr lang="vi-VN" sz="2400" dirty="0">
                <a:solidFill>
                  <a:srgbClr val="000099"/>
                </a:solidFill>
              </a:rPr>
              <a:t>+ Nghe, ghi âm các cuộc gọi trái phép gửi thông tin cho cá nhân nhằm mục đích xấu</a:t>
            </a:r>
            <a:endParaRPr lang="vi-VN" sz="2400" dirty="0">
              <a:solidFill>
                <a:srgbClr val="000099"/>
              </a:solidFill>
            </a:endParaRPr>
          </a:p>
          <a:p>
            <a:pPr marL="114300" indent="0">
              <a:buNone/>
            </a:pPr>
            <a:r>
              <a:rPr lang="vi-VN" sz="2400" dirty="0">
                <a:solidFill>
                  <a:srgbClr val="000099"/>
                </a:solidFill>
              </a:rPr>
              <a:t>+ Gửi thư rác đến các địa chỉ Email nhằm quảng cáo </a:t>
            </a:r>
            <a:endParaRPr lang="vi-VN" sz="2400" dirty="0">
              <a:solidFill>
                <a:srgbClr val="000099"/>
              </a:solidFill>
            </a:endParaRPr>
          </a:p>
          <a:p>
            <a:pPr marL="114300" indent="0">
              <a:buNone/>
            </a:pPr>
            <a:r>
              <a:rPr lang="vi-VN" sz="2400" dirty="0">
                <a:solidFill>
                  <a:srgbClr val="000099"/>
                </a:solidFill>
              </a:rPr>
              <a:t>+ Gửi thư hoặc gọi điện đe </a:t>
            </a:r>
            <a:r>
              <a:rPr lang="vi-VN" sz="2400" dirty="0" smtClean="0">
                <a:solidFill>
                  <a:srgbClr val="000099"/>
                </a:solidFill>
              </a:rPr>
              <a:t>doạ</a:t>
            </a:r>
            <a:endParaRPr lang="en-US" sz="2400" dirty="0" smtClean="0">
              <a:solidFill>
                <a:srgbClr val="000099"/>
              </a:solidFill>
            </a:endParaRPr>
          </a:p>
          <a:p>
            <a:pPr marL="114300" indent="0">
              <a:buNone/>
            </a:pPr>
            <a:r>
              <a:rPr lang="en-US" sz="2400" dirty="0" smtClean="0">
                <a:solidFill>
                  <a:srgbClr val="000099"/>
                </a:solidFill>
              </a:rPr>
              <a:t>+……………..</a:t>
            </a:r>
            <a:endParaRPr lang="vi-VN" sz="2400" dirty="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02">
                                            <p:bg/>
                                          </p:spTgt>
                                        </p:tgtEl>
                                        <p:attrNameLst>
                                          <p:attrName>style.visibility</p:attrName>
                                        </p:attrNameLst>
                                      </p:cBhvr>
                                      <p:to>
                                        <p:strVal val="visible"/>
                                      </p:to>
                                    </p:set>
                                    <p:animEffect transition="in" filter="fade">
                                      <p:cBhvr>
                                        <p:cTn id="7" dur="1000"/>
                                        <p:tgtEl>
                                          <p:spTgt spid="202">
                                            <p:bg/>
                                          </p:spTgt>
                                        </p:tgtEl>
                                      </p:cBhvr>
                                    </p:animEffect>
                                    <p:anim calcmode="lin" valueType="num">
                                      <p:cBhvr>
                                        <p:cTn id="8" dur="1000" fill="hold"/>
                                        <p:tgtEl>
                                          <p:spTgt spid="202">
                                            <p:bg/>
                                          </p:spTgt>
                                        </p:tgtEl>
                                        <p:attrNameLst>
                                          <p:attrName>ppt_x</p:attrName>
                                        </p:attrNameLst>
                                      </p:cBhvr>
                                      <p:tavLst>
                                        <p:tav tm="0">
                                          <p:val>
                                            <p:strVal val="#ppt_x"/>
                                          </p:val>
                                        </p:tav>
                                        <p:tav tm="100000">
                                          <p:val>
                                            <p:strVal val="#ppt_x"/>
                                          </p:val>
                                        </p:tav>
                                      </p:tavLst>
                                    </p:anim>
                                    <p:anim calcmode="lin" valueType="num">
                                      <p:cBhvr>
                                        <p:cTn id="9" dur="1000" fill="hold"/>
                                        <p:tgtEl>
                                          <p:spTgt spid="202">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02">
                                            <p:txEl>
                                              <p:pRg st="0" end="0"/>
                                            </p:txEl>
                                          </p:spTgt>
                                        </p:tgtEl>
                                        <p:attrNameLst>
                                          <p:attrName>style.visibility</p:attrName>
                                        </p:attrNameLst>
                                      </p:cBhvr>
                                      <p:to>
                                        <p:strVal val="visible"/>
                                      </p:to>
                                    </p:set>
                                    <p:animEffect transition="in" filter="fade">
                                      <p:cBhvr>
                                        <p:cTn id="14" dur="1000"/>
                                        <p:tgtEl>
                                          <p:spTgt spid="202">
                                            <p:txEl>
                                              <p:pRg st="0" end="0"/>
                                            </p:txEl>
                                          </p:spTgt>
                                        </p:tgtEl>
                                      </p:cBhvr>
                                    </p:animEffect>
                                    <p:anim calcmode="lin" valueType="num">
                                      <p:cBhvr>
                                        <p:cTn id="15" dur="1000" fill="hold"/>
                                        <p:tgtEl>
                                          <p:spTgt spid="202">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20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02">
                                            <p:txEl>
                                              <p:pRg st="1" end="1"/>
                                            </p:txEl>
                                          </p:spTgt>
                                        </p:tgtEl>
                                        <p:attrNameLst>
                                          <p:attrName>style.visibility</p:attrName>
                                        </p:attrNameLst>
                                      </p:cBhvr>
                                      <p:to>
                                        <p:strVal val="visible"/>
                                      </p:to>
                                    </p:set>
                                    <p:animEffect transition="in" filter="fade">
                                      <p:cBhvr>
                                        <p:cTn id="21" dur="1000"/>
                                        <p:tgtEl>
                                          <p:spTgt spid="202">
                                            <p:txEl>
                                              <p:pRg st="1" end="1"/>
                                            </p:txEl>
                                          </p:spTgt>
                                        </p:tgtEl>
                                      </p:cBhvr>
                                    </p:animEffect>
                                    <p:anim calcmode="lin" valueType="num">
                                      <p:cBhvr>
                                        <p:cTn id="22" dur="1000" fill="hold"/>
                                        <p:tgtEl>
                                          <p:spTgt spid="202">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20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02">
                                            <p:txEl>
                                              <p:pRg st="2" end="2"/>
                                            </p:txEl>
                                          </p:spTgt>
                                        </p:tgtEl>
                                        <p:attrNameLst>
                                          <p:attrName>style.visibility</p:attrName>
                                        </p:attrNameLst>
                                      </p:cBhvr>
                                      <p:to>
                                        <p:strVal val="visible"/>
                                      </p:to>
                                    </p:set>
                                    <p:animEffect transition="in" filter="fade">
                                      <p:cBhvr>
                                        <p:cTn id="28" dur="1000"/>
                                        <p:tgtEl>
                                          <p:spTgt spid="202">
                                            <p:txEl>
                                              <p:pRg st="2" end="2"/>
                                            </p:txEl>
                                          </p:spTgt>
                                        </p:tgtEl>
                                      </p:cBhvr>
                                    </p:animEffect>
                                    <p:anim calcmode="lin" valueType="num">
                                      <p:cBhvr>
                                        <p:cTn id="29" dur="1000" fill="hold"/>
                                        <p:tgtEl>
                                          <p:spTgt spid="202">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20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02">
                                            <p:txEl>
                                              <p:pRg st="3" end="3"/>
                                            </p:txEl>
                                          </p:spTgt>
                                        </p:tgtEl>
                                        <p:attrNameLst>
                                          <p:attrName>style.visibility</p:attrName>
                                        </p:attrNameLst>
                                      </p:cBhvr>
                                      <p:to>
                                        <p:strVal val="visible"/>
                                      </p:to>
                                    </p:set>
                                    <p:animEffect transition="in" filter="fade">
                                      <p:cBhvr>
                                        <p:cTn id="35" dur="1000"/>
                                        <p:tgtEl>
                                          <p:spTgt spid="202">
                                            <p:txEl>
                                              <p:pRg st="3" end="3"/>
                                            </p:txEl>
                                          </p:spTgt>
                                        </p:tgtEl>
                                      </p:cBhvr>
                                    </p:animEffect>
                                    <p:anim calcmode="lin" valueType="num">
                                      <p:cBhvr>
                                        <p:cTn id="36" dur="1000" fill="hold"/>
                                        <p:tgtEl>
                                          <p:spTgt spid="202">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20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02">
                                            <p:txEl>
                                              <p:pRg st="4" end="4"/>
                                            </p:txEl>
                                          </p:spTgt>
                                        </p:tgtEl>
                                        <p:attrNameLst>
                                          <p:attrName>style.visibility</p:attrName>
                                        </p:attrNameLst>
                                      </p:cBhvr>
                                      <p:to>
                                        <p:strVal val="visible"/>
                                      </p:to>
                                    </p:set>
                                    <p:animEffect transition="in" filter="fade">
                                      <p:cBhvr>
                                        <p:cTn id="42" dur="1000"/>
                                        <p:tgtEl>
                                          <p:spTgt spid="202">
                                            <p:txEl>
                                              <p:pRg st="4" end="4"/>
                                            </p:txEl>
                                          </p:spTgt>
                                        </p:tgtEl>
                                      </p:cBhvr>
                                    </p:animEffect>
                                    <p:anim calcmode="lin" valueType="num">
                                      <p:cBhvr>
                                        <p:cTn id="43" dur="1000" fill="hold"/>
                                        <p:tgtEl>
                                          <p:spTgt spid="202">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20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202">
                                            <p:txEl>
                                              <p:pRg st="5" end="5"/>
                                            </p:txEl>
                                          </p:spTgt>
                                        </p:tgtEl>
                                        <p:attrNameLst>
                                          <p:attrName>style.visibility</p:attrName>
                                        </p:attrNameLst>
                                      </p:cBhvr>
                                      <p:to>
                                        <p:strVal val="visible"/>
                                      </p:to>
                                    </p:set>
                                    <p:animEffect transition="in" filter="fade">
                                      <p:cBhvr>
                                        <p:cTn id="49" dur="1000"/>
                                        <p:tgtEl>
                                          <p:spTgt spid="202">
                                            <p:txEl>
                                              <p:pRg st="5" end="5"/>
                                            </p:txEl>
                                          </p:spTgt>
                                        </p:tgtEl>
                                      </p:cBhvr>
                                    </p:animEffect>
                                    <p:anim calcmode="lin" valueType="num">
                                      <p:cBhvr>
                                        <p:cTn id="50" dur="1000" fill="hold"/>
                                        <p:tgtEl>
                                          <p:spTgt spid="202">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20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2"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
          <p:cNvSpPr txBox="1">
            <a:spLocks noGrp="1"/>
          </p:cNvSpPr>
          <p:nvPr>
            <p:ph type="ctrTitle"/>
          </p:nvPr>
        </p:nvSpPr>
        <p:spPr>
          <a:xfrm>
            <a:off x="365759" y="2166364"/>
            <a:ext cx="11471565" cy="1739347"/>
          </a:xfrm>
          <a:prstGeom prst="rect">
            <a:avLst/>
          </a:prstGeom>
          <a:noFill/>
          <a:ln>
            <a:noFill/>
          </a:ln>
        </p:spPr>
        <p:txBody>
          <a:bodyPr spcFirstLastPara="1" wrap="square" lIns="91425" tIns="45700" rIns="91425" bIns="45700" anchor="ctr" anchorCtr="0">
            <a:normAutofit/>
          </a:bodyPr>
          <a:lstStyle/>
          <a:p>
            <a:pPr marL="0" lvl="0" indent="0" algn="ctr" rtl="0">
              <a:lnSpc>
                <a:spcPct val="80000"/>
              </a:lnSpc>
              <a:spcBef>
                <a:spcPts val="0"/>
              </a:spcBef>
              <a:spcAft>
                <a:spcPts val="0"/>
              </a:spcAft>
              <a:buClr>
                <a:schemeClr val="dk2"/>
              </a:buClr>
              <a:buSzPts val="4000"/>
              <a:buFont typeface="Arial"/>
              <a:buNone/>
            </a:pPr>
            <a:r>
              <a:rPr lang="en-US" sz="4000">
                <a:latin typeface="Arial"/>
                <a:ea typeface="Arial"/>
                <a:cs typeface="Arial"/>
                <a:sym typeface="Arial"/>
              </a:rPr>
              <a:t>CHỦ ĐỀ B. </a:t>
            </a:r>
            <a:br>
              <a:rPr lang="en-US" sz="4000">
                <a:latin typeface="Arial"/>
                <a:ea typeface="Arial"/>
                <a:cs typeface="Arial"/>
                <a:sym typeface="Arial"/>
              </a:rPr>
            </a:br>
            <a:r>
              <a:rPr lang="en-US" sz="4000">
                <a:latin typeface="Arial"/>
                <a:ea typeface="Arial"/>
                <a:cs typeface="Arial"/>
                <a:sym typeface="Arial"/>
              </a:rPr>
              <a:t>CÔNG DÂN SỐ</a:t>
            </a:r>
            <a:endParaRPr/>
          </a:p>
        </p:txBody>
      </p:sp>
      <p:sp>
        <p:nvSpPr>
          <p:cNvPr id="146" name="Google Shape;146;p2"/>
          <p:cNvSpPr txBox="1">
            <a:spLocks noGrp="1"/>
          </p:cNvSpPr>
          <p:nvPr>
            <p:ph type="subTitle" idx="1"/>
          </p:nvPr>
        </p:nvSpPr>
        <p:spPr>
          <a:xfrm>
            <a:off x="771525" y="3931855"/>
            <a:ext cx="10515600" cy="1309255"/>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SzPts val="3000"/>
              <a:buNone/>
            </a:pPr>
            <a:r>
              <a:rPr lang="en-US" sz="3000">
                <a:latin typeface="Arial"/>
                <a:ea typeface="Arial"/>
                <a:cs typeface="Arial"/>
                <a:sym typeface="Arial"/>
              </a:rPr>
              <a:t>Bài 1. Tớ cần chú ý những gì khi “online”.</a:t>
            </a:r>
            <a:endParaRPr/>
          </a:p>
          <a:p>
            <a:pPr marL="0" lvl="0" indent="0" algn="l" rtl="0">
              <a:lnSpc>
                <a:spcPct val="90000"/>
              </a:lnSpc>
              <a:spcBef>
                <a:spcPts val="1400"/>
              </a:spcBef>
              <a:spcAft>
                <a:spcPts val="0"/>
              </a:spcAft>
              <a:buSzPts val="3000"/>
              <a:buNone/>
            </a:pPr>
            <a:r>
              <a:rPr lang="en-US" sz="3000">
                <a:latin typeface="Arial"/>
                <a:ea typeface="Arial"/>
                <a:cs typeface="Arial"/>
                <a:sym typeface="Arial"/>
              </a:rPr>
              <a:t>Bài 2. Tớ tự khám phá thế giới.</a:t>
            </a:r>
            <a:endParaRPr sz="3000">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3"/>
          <p:cNvSpPr txBox="1">
            <a:spLocks noGrp="1"/>
          </p:cNvSpPr>
          <p:nvPr>
            <p:ph type="title"/>
          </p:nvPr>
        </p:nvSpPr>
        <p:spPr>
          <a:xfrm>
            <a:off x="173831" y="2104466"/>
            <a:ext cx="11844337" cy="1746173"/>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FFFFFF"/>
              </a:buClr>
              <a:buSzPts val="3200"/>
              <a:buFont typeface="Times New Roman"/>
              <a:buNone/>
            </a:pPr>
            <a:r>
              <a:rPr lang="en-US" sz="3200" b="1" dirty="0">
                <a:solidFill>
                  <a:srgbClr val="FFFFFF"/>
                </a:solidFill>
                <a:latin typeface="Times New Roman"/>
                <a:ea typeface="Times New Roman"/>
                <a:cs typeface="Times New Roman"/>
                <a:sym typeface="Times New Roman"/>
              </a:rPr>
              <a:t>BÀI 1. TỚ CẦN CHÚ Ý NHỮNG GÌ KHI ONLINE</a:t>
            </a:r>
            <a:r>
              <a:rPr lang="en-US" sz="1800" dirty="0">
                <a:latin typeface="Calibri"/>
                <a:ea typeface="Calibri"/>
                <a:cs typeface="Calibri"/>
                <a:sym typeface="Calibri"/>
              </a:rPr>
              <a:t/>
            </a:r>
            <a:br>
              <a:rPr lang="en-US" sz="1800" dirty="0">
                <a:latin typeface="Calibri"/>
                <a:ea typeface="Calibri"/>
                <a:cs typeface="Calibri"/>
                <a:sym typeface="Calibri"/>
              </a:rPr>
            </a:br>
            <a:r>
              <a:rPr lang="en-US" sz="1800" dirty="0">
                <a:latin typeface="Calibri"/>
                <a:ea typeface="Calibri"/>
                <a:cs typeface="Calibri"/>
                <a:sym typeface="Calibri"/>
              </a:rPr>
              <a:t/>
            </a:r>
            <a:br>
              <a:rPr lang="en-US" sz="1800" dirty="0">
                <a:latin typeface="Calibri"/>
                <a:ea typeface="Calibri"/>
                <a:cs typeface="Calibri"/>
                <a:sym typeface="Calibri"/>
              </a:rPr>
            </a:br>
            <a:r>
              <a:rPr lang="en-US" sz="3200" b="1" dirty="0">
                <a:solidFill>
                  <a:srgbClr val="FF0000"/>
                </a:solidFill>
              </a:rPr>
              <a:t>TUẦN </a:t>
            </a:r>
            <a:r>
              <a:rPr lang="en-US" sz="3200" b="1" dirty="0" smtClean="0">
                <a:solidFill>
                  <a:srgbClr val="FF0000"/>
                </a:solidFill>
              </a:rPr>
              <a:t>22: </a:t>
            </a:r>
            <a:r>
              <a:rPr lang="en-US" sz="3200" b="1" dirty="0">
                <a:solidFill>
                  <a:srgbClr val="FF0000"/>
                </a:solidFill>
              </a:rPr>
              <a:t>SỞ HỮU TRÍ TUỆ, BẢN QUYỀN (</a:t>
            </a:r>
            <a:r>
              <a:rPr lang="en-US" sz="3200" b="1" dirty="0" smtClean="0">
                <a:solidFill>
                  <a:srgbClr val="FF0000"/>
                </a:solidFill>
              </a:rPr>
              <a:t>T5)</a:t>
            </a:r>
            <a:endParaRPr sz="4000" b="1" dirty="0">
              <a:solidFill>
                <a:srgbClr val="FF0000"/>
              </a:solidFill>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9"/>
          <p:cNvSpPr/>
          <p:nvPr/>
        </p:nvSpPr>
        <p:spPr>
          <a:xfrm>
            <a:off x="3454400" y="926975"/>
            <a:ext cx="5648960" cy="646986"/>
          </a:xfrm>
          <a:prstGeom prst="roundRect">
            <a:avLst>
              <a:gd name="adj" fmla="val 16667"/>
            </a:avLst>
          </a:prstGeom>
          <a:solidFill>
            <a:schemeClr val="accent1"/>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200"/>
              <a:buFont typeface="Arial"/>
              <a:buNone/>
            </a:pPr>
            <a:r>
              <a:rPr lang="en-US" sz="3200" b="1" i="0" u="none" strike="noStrike" cap="none">
                <a:solidFill>
                  <a:srgbClr val="000000"/>
                </a:solidFill>
                <a:latin typeface="Arial"/>
                <a:ea typeface="Arial"/>
                <a:cs typeface="Arial"/>
                <a:sym typeface="Arial"/>
              </a:rPr>
              <a:t>ÔN TẬP KIẾN THỨC CŨ</a:t>
            </a:r>
            <a:endParaRPr/>
          </a:p>
        </p:txBody>
      </p:sp>
      <p:pic>
        <p:nvPicPr>
          <p:cNvPr id="184" name="Google Shape;184;p9" descr="Kiểm tra bài cũ Pick a name trong ClassPoint | Tinh hoa Công ..."/>
          <p:cNvPicPr preferRelativeResize="0"/>
          <p:nvPr/>
        </p:nvPicPr>
        <p:blipFill rotWithShape="1">
          <a:blip r:embed="rId3">
            <a:alphaModFix/>
          </a:blip>
          <a:srcRect/>
          <a:stretch/>
        </p:blipFill>
        <p:spPr>
          <a:xfrm>
            <a:off x="5214620" y="3768671"/>
            <a:ext cx="2311400" cy="2311400"/>
          </a:xfrm>
          <a:prstGeom prst="rect">
            <a:avLst/>
          </a:prstGeom>
          <a:noFill/>
          <a:ln>
            <a:noFill/>
          </a:ln>
        </p:spPr>
      </p:pic>
      <p:graphicFrame>
        <p:nvGraphicFramePr>
          <p:cNvPr id="185" name="Google Shape;185;p9"/>
          <p:cNvGraphicFramePr/>
          <p:nvPr>
            <p:extLst>
              <p:ext uri="{D42A27DB-BD31-4B8C-83A1-F6EECF244321}">
                <p14:modId xmlns:p14="http://schemas.microsoft.com/office/powerpoint/2010/main" val="1159399359"/>
              </p:ext>
            </p:extLst>
          </p:nvPr>
        </p:nvGraphicFramePr>
        <p:xfrm>
          <a:off x="1344930" y="1932810"/>
          <a:ext cx="9867900" cy="1232025"/>
        </p:xfrm>
        <a:graphic>
          <a:graphicData uri="http://schemas.openxmlformats.org/drawingml/2006/table">
            <a:tbl>
              <a:tblPr>
                <a:noFill/>
                <a:tableStyleId>{9438100C-9FCE-4A19-96B5-C8544859B223}</a:tableStyleId>
              </a:tblPr>
              <a:tblGrid>
                <a:gridCol w="9867900">
                  <a:extLst>
                    <a:ext uri="{9D8B030D-6E8A-4147-A177-3AD203B41FA5}">
                      <a16:colId xmlns:a16="http://schemas.microsoft.com/office/drawing/2014/main" val="20000"/>
                    </a:ext>
                  </a:extLst>
                </a:gridCol>
              </a:tblGrid>
              <a:tr h="1232025">
                <a:tc>
                  <a:txBody>
                    <a:bodyPr/>
                    <a:lstStyle/>
                    <a:p>
                      <a:r>
                        <a:rPr lang="en-US" sz="3200" dirty="0" err="1" smtClean="0">
                          <a:solidFill>
                            <a:srgbClr val="000099"/>
                          </a:solidFill>
                          <a:latin typeface="Times New Roman" panose="02020603050405020304" pitchFamily="18" charset="0"/>
                          <a:cs typeface="Times New Roman" panose="02020603050405020304" pitchFamily="18" charset="0"/>
                        </a:rPr>
                        <a:t>Nêu</a:t>
                      </a:r>
                      <a:r>
                        <a:rPr lang="en-US" sz="3200" dirty="0" smtClean="0">
                          <a:solidFill>
                            <a:srgbClr val="000099"/>
                          </a:solidFill>
                          <a:latin typeface="Times New Roman" panose="02020603050405020304" pitchFamily="18" charset="0"/>
                          <a:cs typeface="Times New Roman" panose="02020603050405020304" pitchFamily="18" charset="0"/>
                        </a:rPr>
                        <a:t> </a:t>
                      </a:r>
                      <a:r>
                        <a:rPr lang="en-US" sz="3200" dirty="0" err="1" smtClean="0">
                          <a:solidFill>
                            <a:srgbClr val="000099"/>
                          </a:solidFill>
                          <a:latin typeface="Times New Roman" panose="02020603050405020304" pitchFamily="18" charset="0"/>
                          <a:cs typeface="Times New Roman" panose="02020603050405020304" pitchFamily="18" charset="0"/>
                        </a:rPr>
                        <a:t>những</a:t>
                      </a:r>
                      <a:r>
                        <a:rPr lang="en-US" sz="3200" dirty="0" smtClean="0">
                          <a:solidFill>
                            <a:srgbClr val="000099"/>
                          </a:solidFill>
                          <a:latin typeface="Times New Roman" panose="02020603050405020304" pitchFamily="18" charset="0"/>
                          <a:cs typeface="Times New Roman" panose="02020603050405020304" pitchFamily="18" charset="0"/>
                        </a:rPr>
                        <a:t> </a:t>
                      </a:r>
                      <a:r>
                        <a:rPr lang="en-US" sz="3200" dirty="0" err="1" smtClean="0">
                          <a:solidFill>
                            <a:srgbClr val="000099"/>
                          </a:solidFill>
                          <a:latin typeface="Times New Roman" panose="02020603050405020304" pitchFamily="18" charset="0"/>
                          <a:cs typeface="Times New Roman" panose="02020603050405020304" pitchFamily="18" charset="0"/>
                        </a:rPr>
                        <a:t>cách</a:t>
                      </a:r>
                      <a:r>
                        <a:rPr lang="en-US" sz="3200" dirty="0" smtClean="0">
                          <a:solidFill>
                            <a:srgbClr val="000099"/>
                          </a:solidFill>
                          <a:latin typeface="Times New Roman" panose="02020603050405020304" pitchFamily="18" charset="0"/>
                          <a:cs typeface="Times New Roman" panose="02020603050405020304" pitchFamily="18" charset="0"/>
                        </a:rPr>
                        <a:t> </a:t>
                      </a:r>
                      <a:r>
                        <a:rPr lang="en-US" sz="3200" dirty="0" err="1" smtClean="0">
                          <a:solidFill>
                            <a:srgbClr val="000099"/>
                          </a:solidFill>
                          <a:latin typeface="Times New Roman" panose="02020603050405020304" pitchFamily="18" charset="0"/>
                          <a:cs typeface="Times New Roman" panose="02020603050405020304" pitchFamily="18" charset="0"/>
                        </a:rPr>
                        <a:t>hành</a:t>
                      </a:r>
                      <a:r>
                        <a:rPr lang="en-US" sz="3200" dirty="0" smtClean="0">
                          <a:solidFill>
                            <a:srgbClr val="000099"/>
                          </a:solidFill>
                          <a:latin typeface="Times New Roman" panose="02020603050405020304" pitchFamily="18" charset="0"/>
                          <a:cs typeface="Times New Roman" panose="02020603050405020304" pitchFamily="18" charset="0"/>
                        </a:rPr>
                        <a:t> </a:t>
                      </a:r>
                      <a:r>
                        <a:rPr lang="en-US" sz="3200" dirty="0" err="1" smtClean="0">
                          <a:solidFill>
                            <a:srgbClr val="000099"/>
                          </a:solidFill>
                          <a:latin typeface="Times New Roman" panose="02020603050405020304" pitchFamily="18" charset="0"/>
                          <a:cs typeface="Times New Roman" panose="02020603050405020304" pitchFamily="18" charset="0"/>
                        </a:rPr>
                        <a:t>xử</a:t>
                      </a:r>
                      <a:r>
                        <a:rPr lang="en-US" sz="3200" dirty="0" smtClean="0">
                          <a:solidFill>
                            <a:srgbClr val="000099"/>
                          </a:solidFill>
                          <a:latin typeface="Times New Roman" panose="02020603050405020304" pitchFamily="18" charset="0"/>
                          <a:cs typeface="Times New Roman" panose="02020603050405020304" pitchFamily="18" charset="0"/>
                        </a:rPr>
                        <a:t> </a:t>
                      </a:r>
                      <a:r>
                        <a:rPr lang="en-US" sz="3200" dirty="0" err="1" smtClean="0">
                          <a:solidFill>
                            <a:srgbClr val="000099"/>
                          </a:solidFill>
                          <a:latin typeface="Times New Roman" panose="02020603050405020304" pitchFamily="18" charset="0"/>
                          <a:cs typeface="Times New Roman" panose="02020603050405020304" pitchFamily="18" charset="0"/>
                        </a:rPr>
                        <a:t>đúng</a:t>
                      </a:r>
                      <a:r>
                        <a:rPr lang="en-US" sz="3200" dirty="0" smtClean="0">
                          <a:solidFill>
                            <a:srgbClr val="000099"/>
                          </a:solidFill>
                          <a:latin typeface="Times New Roman" panose="02020603050405020304" pitchFamily="18" charset="0"/>
                          <a:cs typeface="Times New Roman" panose="02020603050405020304" pitchFamily="18" charset="0"/>
                        </a:rPr>
                        <a:t> </a:t>
                      </a:r>
                      <a:r>
                        <a:rPr lang="en-US" sz="3200" dirty="0" err="1" smtClean="0">
                          <a:solidFill>
                            <a:srgbClr val="000099"/>
                          </a:solidFill>
                          <a:latin typeface="Times New Roman" panose="02020603050405020304" pitchFamily="18" charset="0"/>
                          <a:cs typeface="Times New Roman" panose="02020603050405020304" pitchFamily="18" charset="0"/>
                        </a:rPr>
                        <a:t>mức</a:t>
                      </a:r>
                      <a:r>
                        <a:rPr lang="en-US" sz="3200" dirty="0" smtClean="0">
                          <a:solidFill>
                            <a:srgbClr val="000099"/>
                          </a:solidFill>
                          <a:latin typeface="Times New Roman" panose="02020603050405020304" pitchFamily="18" charset="0"/>
                          <a:cs typeface="Times New Roman" panose="02020603050405020304" pitchFamily="18" charset="0"/>
                        </a:rPr>
                        <a:t> </a:t>
                      </a:r>
                      <a:r>
                        <a:rPr lang="en-US" sz="3200" dirty="0" err="1" smtClean="0">
                          <a:solidFill>
                            <a:srgbClr val="000099"/>
                          </a:solidFill>
                          <a:latin typeface="Times New Roman" panose="02020603050405020304" pitchFamily="18" charset="0"/>
                          <a:cs typeface="Times New Roman" panose="02020603050405020304" pitchFamily="18" charset="0"/>
                        </a:rPr>
                        <a:t>để</a:t>
                      </a:r>
                      <a:r>
                        <a:rPr lang="en-US" sz="3200" dirty="0" smtClean="0">
                          <a:solidFill>
                            <a:srgbClr val="000099"/>
                          </a:solidFill>
                          <a:latin typeface="Times New Roman" panose="02020603050405020304" pitchFamily="18" charset="0"/>
                          <a:cs typeface="Times New Roman" panose="02020603050405020304" pitchFamily="18" charset="0"/>
                        </a:rPr>
                        <a:t> </a:t>
                      </a:r>
                      <a:r>
                        <a:rPr lang="en-US" sz="3200" dirty="0" err="1" smtClean="0">
                          <a:solidFill>
                            <a:srgbClr val="000099"/>
                          </a:solidFill>
                          <a:latin typeface="Times New Roman" panose="02020603050405020304" pitchFamily="18" charset="0"/>
                          <a:cs typeface="Times New Roman" panose="02020603050405020304" pitchFamily="18" charset="0"/>
                        </a:rPr>
                        <a:t>tránh</a:t>
                      </a:r>
                      <a:r>
                        <a:rPr lang="en-US" sz="3200" dirty="0" smtClean="0">
                          <a:solidFill>
                            <a:srgbClr val="000099"/>
                          </a:solidFill>
                          <a:latin typeface="Times New Roman" panose="02020603050405020304" pitchFamily="18" charset="0"/>
                          <a:cs typeface="Times New Roman" panose="02020603050405020304" pitchFamily="18" charset="0"/>
                        </a:rPr>
                        <a:t> </a:t>
                      </a:r>
                      <a:r>
                        <a:rPr lang="en-US" sz="3200" dirty="0" err="1" smtClean="0">
                          <a:solidFill>
                            <a:srgbClr val="000099"/>
                          </a:solidFill>
                          <a:latin typeface="Times New Roman" panose="02020603050405020304" pitchFamily="18" charset="0"/>
                          <a:cs typeface="Times New Roman" panose="02020603050405020304" pitchFamily="18" charset="0"/>
                        </a:rPr>
                        <a:t>khỏi</a:t>
                      </a:r>
                      <a:r>
                        <a:rPr lang="en-US" sz="3200" dirty="0" smtClean="0">
                          <a:solidFill>
                            <a:srgbClr val="000099"/>
                          </a:solidFill>
                          <a:latin typeface="Times New Roman" panose="02020603050405020304" pitchFamily="18" charset="0"/>
                          <a:cs typeface="Times New Roman" panose="02020603050405020304" pitchFamily="18" charset="0"/>
                        </a:rPr>
                        <a:t> </a:t>
                      </a:r>
                      <a:r>
                        <a:rPr lang="en-US" sz="3200" dirty="0" err="1" smtClean="0">
                          <a:solidFill>
                            <a:srgbClr val="000099"/>
                          </a:solidFill>
                          <a:latin typeface="Times New Roman" panose="02020603050405020304" pitchFamily="18" charset="0"/>
                          <a:cs typeface="Times New Roman" panose="02020603050405020304" pitchFamily="18" charset="0"/>
                        </a:rPr>
                        <a:t>các</a:t>
                      </a:r>
                      <a:r>
                        <a:rPr lang="en-US" sz="3200" dirty="0" smtClean="0">
                          <a:solidFill>
                            <a:srgbClr val="000099"/>
                          </a:solidFill>
                          <a:latin typeface="Times New Roman" panose="02020603050405020304" pitchFamily="18" charset="0"/>
                          <a:cs typeface="Times New Roman" panose="02020603050405020304" pitchFamily="18" charset="0"/>
                        </a:rPr>
                        <a:t> </a:t>
                      </a:r>
                      <a:r>
                        <a:rPr lang="en-US" sz="3200" dirty="0" err="1" smtClean="0">
                          <a:solidFill>
                            <a:srgbClr val="000099"/>
                          </a:solidFill>
                          <a:latin typeface="Times New Roman" panose="02020603050405020304" pitchFamily="18" charset="0"/>
                          <a:cs typeface="Times New Roman" panose="02020603050405020304" pitchFamily="18" charset="0"/>
                        </a:rPr>
                        <a:t>hành</a:t>
                      </a:r>
                      <a:r>
                        <a:rPr lang="en-US" sz="3200" dirty="0" smtClean="0">
                          <a:solidFill>
                            <a:srgbClr val="000099"/>
                          </a:solidFill>
                          <a:latin typeface="Times New Roman" panose="02020603050405020304" pitchFamily="18" charset="0"/>
                          <a:cs typeface="Times New Roman" panose="02020603050405020304" pitchFamily="18" charset="0"/>
                        </a:rPr>
                        <a:t> vi vu </a:t>
                      </a:r>
                      <a:r>
                        <a:rPr lang="en-US" sz="3200" dirty="0" err="1" smtClean="0">
                          <a:solidFill>
                            <a:srgbClr val="000099"/>
                          </a:solidFill>
                          <a:latin typeface="Times New Roman" panose="02020603050405020304" pitchFamily="18" charset="0"/>
                          <a:cs typeface="Times New Roman" panose="02020603050405020304" pitchFamily="18" charset="0"/>
                        </a:rPr>
                        <a:t>khống</a:t>
                      </a:r>
                      <a:r>
                        <a:rPr lang="en-US" sz="3200" dirty="0" smtClean="0">
                          <a:solidFill>
                            <a:srgbClr val="000099"/>
                          </a:solidFill>
                          <a:latin typeface="Times New Roman" panose="02020603050405020304" pitchFamily="18" charset="0"/>
                          <a:cs typeface="Times New Roman" panose="02020603050405020304" pitchFamily="18" charset="0"/>
                        </a:rPr>
                        <a:t> </a:t>
                      </a:r>
                      <a:r>
                        <a:rPr lang="en-US" sz="3200" dirty="0" err="1" smtClean="0">
                          <a:solidFill>
                            <a:srgbClr val="000099"/>
                          </a:solidFill>
                          <a:latin typeface="Times New Roman" panose="02020603050405020304" pitchFamily="18" charset="0"/>
                          <a:cs typeface="Times New Roman" panose="02020603050405020304" pitchFamily="18" charset="0"/>
                        </a:rPr>
                        <a:t>và</a:t>
                      </a:r>
                      <a:r>
                        <a:rPr lang="en-US" sz="3200" dirty="0" smtClean="0">
                          <a:solidFill>
                            <a:srgbClr val="000099"/>
                          </a:solidFill>
                          <a:latin typeface="Times New Roman" panose="02020603050405020304" pitchFamily="18" charset="0"/>
                          <a:cs typeface="Times New Roman" panose="02020603050405020304" pitchFamily="18" charset="0"/>
                        </a:rPr>
                        <a:t> </a:t>
                      </a:r>
                      <a:r>
                        <a:rPr lang="en-US" sz="3200" dirty="0" err="1" smtClean="0">
                          <a:solidFill>
                            <a:srgbClr val="000099"/>
                          </a:solidFill>
                          <a:latin typeface="Times New Roman" panose="02020603050405020304" pitchFamily="18" charset="0"/>
                          <a:cs typeface="Times New Roman" panose="02020603050405020304" pitchFamily="18" charset="0"/>
                        </a:rPr>
                        <a:t>phỉ</a:t>
                      </a:r>
                      <a:r>
                        <a:rPr lang="en-US" sz="3200" dirty="0" smtClean="0">
                          <a:solidFill>
                            <a:srgbClr val="000099"/>
                          </a:solidFill>
                          <a:latin typeface="Times New Roman" panose="02020603050405020304" pitchFamily="18" charset="0"/>
                          <a:cs typeface="Times New Roman" panose="02020603050405020304" pitchFamily="18" charset="0"/>
                        </a:rPr>
                        <a:t> </a:t>
                      </a:r>
                      <a:r>
                        <a:rPr lang="en-US" sz="3200" dirty="0" err="1" smtClean="0">
                          <a:solidFill>
                            <a:srgbClr val="000099"/>
                          </a:solidFill>
                          <a:latin typeface="Times New Roman" panose="02020603050405020304" pitchFamily="18" charset="0"/>
                          <a:cs typeface="Times New Roman" panose="02020603050405020304" pitchFamily="18" charset="0"/>
                        </a:rPr>
                        <a:t>báng</a:t>
                      </a:r>
                      <a:r>
                        <a:rPr lang="en-US" sz="3200" dirty="0" smtClean="0">
                          <a:solidFill>
                            <a:srgbClr val="000099"/>
                          </a:solidFill>
                          <a:latin typeface="Times New Roman" panose="02020603050405020304" pitchFamily="18" charset="0"/>
                          <a:cs typeface="Times New Roman" panose="02020603050405020304" pitchFamily="18" charset="0"/>
                        </a:rPr>
                        <a:t> </a:t>
                      </a:r>
                      <a:r>
                        <a:rPr lang="en-US" sz="3200" dirty="0" err="1" smtClean="0">
                          <a:solidFill>
                            <a:srgbClr val="000099"/>
                          </a:solidFill>
                          <a:latin typeface="Times New Roman" panose="02020603050405020304" pitchFamily="18" charset="0"/>
                          <a:cs typeface="Times New Roman" panose="02020603050405020304" pitchFamily="18" charset="0"/>
                        </a:rPr>
                        <a:t>khi</a:t>
                      </a:r>
                      <a:r>
                        <a:rPr lang="en-US" sz="3200" dirty="0" smtClean="0">
                          <a:solidFill>
                            <a:srgbClr val="000099"/>
                          </a:solidFill>
                          <a:latin typeface="Times New Roman" panose="02020603050405020304" pitchFamily="18" charset="0"/>
                          <a:cs typeface="Times New Roman" panose="02020603050405020304" pitchFamily="18" charset="0"/>
                        </a:rPr>
                        <a:t> </a:t>
                      </a:r>
                      <a:r>
                        <a:rPr lang="en-US" sz="3200" dirty="0" err="1" smtClean="0">
                          <a:solidFill>
                            <a:srgbClr val="000099"/>
                          </a:solidFill>
                          <a:latin typeface="Times New Roman" panose="02020603050405020304" pitchFamily="18" charset="0"/>
                          <a:cs typeface="Times New Roman" panose="02020603050405020304" pitchFamily="18" charset="0"/>
                        </a:rPr>
                        <a:t>trực</a:t>
                      </a:r>
                      <a:r>
                        <a:rPr lang="en-US" sz="3200" dirty="0" smtClean="0">
                          <a:solidFill>
                            <a:srgbClr val="000099"/>
                          </a:solidFill>
                          <a:latin typeface="Times New Roman" panose="02020603050405020304" pitchFamily="18" charset="0"/>
                          <a:cs typeface="Times New Roman" panose="02020603050405020304" pitchFamily="18" charset="0"/>
                        </a:rPr>
                        <a:t> </a:t>
                      </a:r>
                      <a:r>
                        <a:rPr lang="en-US" sz="3200" dirty="0" err="1" smtClean="0">
                          <a:solidFill>
                            <a:srgbClr val="000099"/>
                          </a:solidFill>
                          <a:latin typeface="Times New Roman" panose="02020603050405020304" pitchFamily="18" charset="0"/>
                          <a:cs typeface="Times New Roman" panose="02020603050405020304" pitchFamily="18" charset="0"/>
                        </a:rPr>
                        <a:t>tuyến</a:t>
                      </a:r>
                      <a:r>
                        <a:rPr lang="en-US" sz="3200" dirty="0" smtClean="0">
                          <a:solidFill>
                            <a:srgbClr val="000099"/>
                          </a:solidFill>
                          <a:latin typeface="Times New Roman" panose="02020603050405020304" pitchFamily="18" charset="0"/>
                          <a:cs typeface="Times New Roman" panose="02020603050405020304" pitchFamily="18" charset="0"/>
                        </a:rPr>
                        <a:t> </a:t>
                      </a:r>
                      <a:r>
                        <a:rPr lang="en-US" sz="3200" dirty="0" err="1" smtClean="0">
                          <a:solidFill>
                            <a:srgbClr val="000099"/>
                          </a:solidFill>
                          <a:latin typeface="Times New Roman" panose="02020603050405020304" pitchFamily="18" charset="0"/>
                          <a:cs typeface="Times New Roman" panose="02020603050405020304" pitchFamily="18" charset="0"/>
                        </a:rPr>
                        <a:t>và</a:t>
                      </a:r>
                      <a:r>
                        <a:rPr lang="en-US" sz="3200" dirty="0" smtClean="0">
                          <a:solidFill>
                            <a:srgbClr val="000099"/>
                          </a:solidFill>
                          <a:latin typeface="Times New Roman" panose="02020603050405020304" pitchFamily="18" charset="0"/>
                          <a:cs typeface="Times New Roman" panose="02020603050405020304" pitchFamily="18" charset="0"/>
                        </a:rPr>
                        <a:t> </a:t>
                      </a:r>
                      <a:r>
                        <a:rPr lang="en-US" sz="3200" dirty="0" err="1" smtClean="0">
                          <a:solidFill>
                            <a:srgbClr val="000099"/>
                          </a:solidFill>
                          <a:latin typeface="Times New Roman" panose="02020603050405020304" pitchFamily="18" charset="0"/>
                          <a:cs typeface="Times New Roman" panose="02020603050405020304" pitchFamily="18" charset="0"/>
                        </a:rPr>
                        <a:t>ngoại</a:t>
                      </a:r>
                      <a:r>
                        <a:rPr lang="en-US" sz="3200" dirty="0" smtClean="0">
                          <a:solidFill>
                            <a:srgbClr val="000099"/>
                          </a:solidFill>
                          <a:latin typeface="Times New Roman" panose="02020603050405020304" pitchFamily="18" charset="0"/>
                          <a:cs typeface="Times New Roman" panose="02020603050405020304" pitchFamily="18" charset="0"/>
                        </a:rPr>
                        <a:t> </a:t>
                      </a:r>
                      <a:r>
                        <a:rPr lang="en-US" sz="3200" dirty="0" err="1" smtClean="0">
                          <a:solidFill>
                            <a:srgbClr val="000099"/>
                          </a:solidFill>
                          <a:latin typeface="Times New Roman" panose="02020603050405020304" pitchFamily="18" charset="0"/>
                          <a:cs typeface="Times New Roman" panose="02020603050405020304" pitchFamily="18" charset="0"/>
                        </a:rPr>
                        <a:t>tuyến</a:t>
                      </a:r>
                      <a:r>
                        <a:rPr lang="en-US" sz="3200" dirty="0" smtClean="0">
                          <a:solidFill>
                            <a:srgbClr val="000099"/>
                          </a:solidFill>
                          <a:latin typeface="Times New Roman" panose="02020603050405020304" pitchFamily="18" charset="0"/>
                          <a:cs typeface="Times New Roman" panose="02020603050405020304" pitchFamily="18" charset="0"/>
                        </a:rPr>
                        <a:t>?</a:t>
                      </a:r>
                      <a:endParaRPr lang="en-US" sz="3200" dirty="0">
                        <a:solidFill>
                          <a:srgbClr val="000099"/>
                        </a:solidFill>
                        <a:latin typeface="Times New Roman" panose="02020603050405020304" pitchFamily="18" charset="0"/>
                        <a:cs typeface="Times New Roman" panose="02020603050405020304" pitchFamily="18" charset="0"/>
                      </a:endParaRPr>
                    </a:p>
                  </a:txBody>
                  <a:tcPr marL="68575" marR="68575" marT="9525" marB="0" anchor="ctr"/>
                </a:tc>
                <a:extLst>
                  <a:ext uri="{0D108BD9-81ED-4DB2-BD59-A6C34878D82A}">
                    <a16:rowId xmlns:a16="http://schemas.microsoft.com/office/drawing/2014/main" val="10000"/>
                  </a:ext>
                </a:extLst>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pic>
        <p:nvPicPr>
          <p:cNvPr id="160" name="Google Shape;160;p5"/>
          <p:cNvPicPr preferRelativeResize="0"/>
          <p:nvPr/>
        </p:nvPicPr>
        <p:blipFill rotWithShape="1">
          <a:blip r:embed="rId3">
            <a:alphaModFix/>
          </a:blip>
          <a:srcRect/>
          <a:stretch/>
        </p:blipFill>
        <p:spPr>
          <a:xfrm>
            <a:off x="8051117" y="5121695"/>
            <a:ext cx="1863225" cy="824436"/>
          </a:xfrm>
          <a:prstGeom prst="rect">
            <a:avLst/>
          </a:prstGeom>
          <a:noFill/>
          <a:ln>
            <a:noFill/>
          </a:ln>
        </p:spPr>
      </p:pic>
      <p:sp>
        <p:nvSpPr>
          <p:cNvPr id="161" name="Google Shape;161;p5"/>
          <p:cNvSpPr txBox="1"/>
          <p:nvPr/>
        </p:nvSpPr>
        <p:spPr>
          <a:xfrm>
            <a:off x="457200" y="905736"/>
            <a:ext cx="11734800" cy="3970277"/>
          </a:xfrm>
          <a:prstGeom prst="rect">
            <a:avLst/>
          </a:prstGeom>
          <a:solidFill>
            <a:srgbClr val="F2F2F2"/>
          </a:solidFill>
          <a:ln>
            <a:noFill/>
          </a:ln>
        </p:spPr>
        <p:txBody>
          <a:bodyPr spcFirstLastPara="1" wrap="square" lIns="91425" tIns="45700" rIns="91425" bIns="45700" anchor="t" anchorCtr="0">
            <a:spAutoFit/>
          </a:bodyPr>
          <a:lstStyle/>
          <a:p>
            <a:r>
              <a:rPr lang="en-US" sz="2800" b="1" i="1" dirty="0" err="1" smtClean="0">
                <a:solidFill>
                  <a:srgbClr val="000099"/>
                </a:solidFill>
              </a:rPr>
              <a:t>Khái</a:t>
            </a:r>
            <a:r>
              <a:rPr lang="en-US" sz="2800" b="1" i="1" dirty="0" smtClean="0">
                <a:solidFill>
                  <a:srgbClr val="000099"/>
                </a:solidFill>
              </a:rPr>
              <a:t> </a:t>
            </a:r>
            <a:r>
              <a:rPr lang="en-US" sz="2800" b="1" i="1" dirty="0" err="1" smtClean="0">
                <a:solidFill>
                  <a:srgbClr val="000099"/>
                </a:solidFill>
              </a:rPr>
              <a:t>niệm</a:t>
            </a:r>
            <a:r>
              <a:rPr lang="en-US" sz="2800" b="1" i="1" dirty="0" smtClean="0">
                <a:solidFill>
                  <a:srgbClr val="000099"/>
                </a:solidFill>
              </a:rPr>
              <a:t>:  </a:t>
            </a:r>
            <a:r>
              <a:rPr lang="vi-VN" sz="2800" b="1" i="1" dirty="0" smtClean="0">
                <a:solidFill>
                  <a:srgbClr val="000099"/>
                </a:solidFill>
              </a:rPr>
              <a:t>Vi </a:t>
            </a:r>
            <a:r>
              <a:rPr lang="vi-VN" sz="2800" b="1" i="1" dirty="0">
                <a:solidFill>
                  <a:srgbClr val="000099"/>
                </a:solidFill>
              </a:rPr>
              <a:t>phạm bản quyền</a:t>
            </a:r>
            <a:r>
              <a:rPr lang="vi-VN" sz="2800" dirty="0">
                <a:solidFill>
                  <a:srgbClr val="000099"/>
                </a:solidFill>
              </a:rPr>
              <a:t> là việc sử dụng các tác phẩm được bảo vệ bởi luật bản quyền một cách trái </a:t>
            </a:r>
            <a:r>
              <a:rPr lang="vi-VN" sz="2800" dirty="0" smtClean="0">
                <a:solidFill>
                  <a:srgbClr val="000099"/>
                </a:solidFill>
              </a:rPr>
              <a:t>phép</a:t>
            </a:r>
            <a:r>
              <a:rPr lang="en-US" sz="2800" dirty="0" smtClean="0">
                <a:solidFill>
                  <a:srgbClr val="000099"/>
                </a:solidFill>
              </a:rPr>
              <a:t>.</a:t>
            </a:r>
            <a:endParaRPr lang="vi-VN" sz="2800" dirty="0">
              <a:solidFill>
                <a:srgbClr val="000099"/>
              </a:solidFill>
            </a:endParaRPr>
          </a:p>
          <a:p>
            <a:r>
              <a:rPr lang="en-US" sz="2800" dirty="0" smtClean="0">
                <a:solidFill>
                  <a:srgbClr val="000099"/>
                </a:solidFill>
              </a:rPr>
              <a:t>- </a:t>
            </a:r>
            <a:r>
              <a:rPr lang="vi-VN" sz="2800" dirty="0" smtClean="0">
                <a:solidFill>
                  <a:srgbClr val="000099"/>
                </a:solidFill>
              </a:rPr>
              <a:t>Vi </a:t>
            </a:r>
            <a:r>
              <a:rPr lang="vi-VN" sz="2800" dirty="0">
                <a:solidFill>
                  <a:srgbClr val="000099"/>
                </a:solidFill>
              </a:rPr>
              <a:t>phạm một số quyền độc quyền được cấp cho chủ bản quyền như quyền sao chép, phân phối, hiển thị hoặc thực hiện công việc được bảo vệ hoặc để thực hiện các tác phẩm phái </a:t>
            </a:r>
            <a:r>
              <a:rPr lang="vi-VN" sz="2800" dirty="0" smtClean="0">
                <a:solidFill>
                  <a:srgbClr val="000099"/>
                </a:solidFill>
              </a:rPr>
              <a:t>sinh</a:t>
            </a:r>
            <a:r>
              <a:rPr lang="en-US" sz="2800" dirty="0" smtClean="0">
                <a:solidFill>
                  <a:srgbClr val="000099"/>
                </a:solidFill>
              </a:rPr>
              <a:t>.</a:t>
            </a:r>
            <a:endParaRPr lang="vi-VN" sz="2800" dirty="0">
              <a:solidFill>
                <a:srgbClr val="000099"/>
              </a:solidFill>
            </a:endParaRPr>
          </a:p>
          <a:p>
            <a:r>
              <a:rPr lang="vi-VN" sz="2800" b="1" dirty="0">
                <a:solidFill>
                  <a:srgbClr val="000099"/>
                </a:solidFill>
              </a:rPr>
              <a:t>Vì sao người ta lại vi phạm bản </a:t>
            </a:r>
            <a:r>
              <a:rPr lang="vi-VN" sz="2800" b="1" dirty="0" smtClean="0">
                <a:solidFill>
                  <a:srgbClr val="000099"/>
                </a:solidFill>
              </a:rPr>
              <a:t>quyền</a:t>
            </a:r>
            <a:r>
              <a:rPr lang="en-US" sz="2800" b="1" dirty="0" smtClean="0">
                <a:solidFill>
                  <a:srgbClr val="000099"/>
                </a:solidFill>
              </a:rPr>
              <a:t>?</a:t>
            </a:r>
            <a:endParaRPr lang="vi-VN" sz="2800" b="1" dirty="0">
              <a:solidFill>
                <a:srgbClr val="000099"/>
              </a:solidFill>
            </a:endParaRPr>
          </a:p>
          <a:p>
            <a:r>
              <a:rPr lang="vi-VN" sz="2800" dirty="0">
                <a:solidFill>
                  <a:srgbClr val="000099"/>
                </a:solidFill>
              </a:rPr>
              <a:t>- </a:t>
            </a:r>
            <a:r>
              <a:rPr lang="en-US" sz="2800" dirty="0" err="1" smtClean="0">
                <a:solidFill>
                  <a:srgbClr val="000099"/>
                </a:solidFill>
              </a:rPr>
              <a:t>Cạnh</a:t>
            </a:r>
            <a:r>
              <a:rPr lang="en-US" sz="2800" dirty="0" smtClean="0">
                <a:solidFill>
                  <a:srgbClr val="000099"/>
                </a:solidFill>
              </a:rPr>
              <a:t> </a:t>
            </a:r>
            <a:r>
              <a:rPr lang="en-US" sz="2800" dirty="0" err="1" smtClean="0">
                <a:solidFill>
                  <a:srgbClr val="000099"/>
                </a:solidFill>
              </a:rPr>
              <a:t>tranh</a:t>
            </a:r>
            <a:r>
              <a:rPr lang="en-US" sz="2800" dirty="0" smtClean="0">
                <a:solidFill>
                  <a:srgbClr val="000099"/>
                </a:solidFill>
              </a:rPr>
              <a:t> </a:t>
            </a:r>
            <a:r>
              <a:rPr lang="vi-VN" sz="2800" dirty="0" smtClean="0">
                <a:solidFill>
                  <a:srgbClr val="000099"/>
                </a:solidFill>
              </a:rPr>
              <a:t>Giá </a:t>
            </a:r>
            <a:r>
              <a:rPr lang="vi-VN" sz="2800" dirty="0">
                <a:solidFill>
                  <a:srgbClr val="000099"/>
                </a:solidFill>
              </a:rPr>
              <a:t>cả</a:t>
            </a:r>
            <a:endParaRPr lang="vi-VN" sz="2800" dirty="0">
              <a:solidFill>
                <a:srgbClr val="000099"/>
              </a:solidFill>
            </a:endParaRPr>
          </a:p>
          <a:p>
            <a:r>
              <a:rPr lang="vi-VN" sz="2800" dirty="0">
                <a:solidFill>
                  <a:srgbClr val="000099"/>
                </a:solidFill>
              </a:rPr>
              <a:t>- </a:t>
            </a:r>
            <a:r>
              <a:rPr lang="en-US" sz="2800" dirty="0" err="1" smtClean="0">
                <a:solidFill>
                  <a:srgbClr val="000099"/>
                </a:solidFill>
              </a:rPr>
              <a:t>Kiểm</a:t>
            </a:r>
            <a:r>
              <a:rPr lang="en-US" sz="2800" dirty="0" smtClean="0">
                <a:solidFill>
                  <a:srgbClr val="000099"/>
                </a:solidFill>
              </a:rPr>
              <a:t> </a:t>
            </a:r>
            <a:r>
              <a:rPr lang="en-US" sz="2800" dirty="0" err="1" smtClean="0">
                <a:solidFill>
                  <a:srgbClr val="000099"/>
                </a:solidFill>
              </a:rPr>
              <a:t>tra</a:t>
            </a:r>
            <a:r>
              <a:rPr lang="en-US" sz="2800" dirty="0" smtClean="0">
                <a:solidFill>
                  <a:srgbClr val="000099"/>
                </a:solidFill>
              </a:rPr>
              <a:t>,</a:t>
            </a:r>
            <a:r>
              <a:rPr lang="vi-VN" sz="2800" dirty="0" smtClean="0">
                <a:solidFill>
                  <a:srgbClr val="000099"/>
                </a:solidFill>
              </a:rPr>
              <a:t> </a:t>
            </a:r>
            <a:r>
              <a:rPr lang="vi-VN" sz="2800" dirty="0">
                <a:solidFill>
                  <a:srgbClr val="000099"/>
                </a:solidFill>
              </a:rPr>
              <a:t>đánh giá sản phẩm</a:t>
            </a:r>
            <a:endParaRPr lang="vi-VN" sz="2800" dirty="0">
              <a:solidFill>
                <a:srgbClr val="000099"/>
              </a:solidFill>
            </a:endParaRPr>
          </a:p>
          <a:p>
            <a:r>
              <a:rPr lang="vi-VN" sz="2800" dirty="0">
                <a:solidFill>
                  <a:srgbClr val="000099"/>
                </a:solidFill>
              </a:rPr>
              <a:t>- Sản phẩm </a:t>
            </a:r>
            <a:r>
              <a:rPr lang="en-US" sz="2800" dirty="0" err="1" smtClean="0">
                <a:solidFill>
                  <a:srgbClr val="000099"/>
                </a:solidFill>
              </a:rPr>
              <a:t>đó</a:t>
            </a:r>
            <a:r>
              <a:rPr lang="en-US" sz="2800" dirty="0" smtClean="0">
                <a:solidFill>
                  <a:srgbClr val="000099"/>
                </a:solidFill>
              </a:rPr>
              <a:t> </a:t>
            </a:r>
            <a:r>
              <a:rPr lang="en-US" sz="2800" dirty="0" err="1" smtClean="0">
                <a:solidFill>
                  <a:srgbClr val="000099"/>
                </a:solidFill>
              </a:rPr>
              <a:t>rất</a:t>
            </a:r>
            <a:r>
              <a:rPr lang="en-US" sz="2800" dirty="0" smtClean="0">
                <a:solidFill>
                  <a:srgbClr val="000099"/>
                </a:solidFill>
              </a:rPr>
              <a:t> </a:t>
            </a:r>
            <a:r>
              <a:rPr lang="vi-VN" sz="2800" dirty="0" smtClean="0">
                <a:solidFill>
                  <a:srgbClr val="000099"/>
                </a:solidFill>
              </a:rPr>
              <a:t>hữu ích</a:t>
            </a:r>
            <a:endParaRPr lang="vi-VN" sz="2800" dirty="0">
              <a:solidFill>
                <a:srgbClr val="000099"/>
              </a:solidFill>
            </a:endParaRPr>
          </a:p>
        </p:txBody>
      </p:sp>
    </p:spTree>
    <p:extLst>
      <p:ext uri="{BB962C8B-B14F-4D97-AF65-F5344CB8AC3E}">
        <p14:creationId xmlns:p14="http://schemas.microsoft.com/office/powerpoint/2010/main" val="309078824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1">
                                            <p:bg/>
                                          </p:spTgt>
                                        </p:tgtEl>
                                        <p:attrNameLst>
                                          <p:attrName>style.visibility</p:attrName>
                                        </p:attrNameLst>
                                      </p:cBhvr>
                                      <p:to>
                                        <p:strVal val="visible"/>
                                      </p:to>
                                    </p:set>
                                    <p:anim calcmode="lin" valueType="num">
                                      <p:cBhvr additive="base">
                                        <p:cTn id="7" dur="500" fill="hold"/>
                                        <p:tgtEl>
                                          <p:spTgt spid="161">
                                            <p:bg/>
                                          </p:spTgt>
                                        </p:tgtEl>
                                        <p:attrNameLst>
                                          <p:attrName>ppt_x</p:attrName>
                                        </p:attrNameLst>
                                      </p:cBhvr>
                                      <p:tavLst>
                                        <p:tav tm="0">
                                          <p:val>
                                            <p:strVal val="#ppt_x"/>
                                          </p:val>
                                        </p:tav>
                                        <p:tav tm="100000">
                                          <p:val>
                                            <p:strVal val="#ppt_x"/>
                                          </p:val>
                                        </p:tav>
                                      </p:tavLst>
                                    </p:anim>
                                    <p:anim calcmode="lin" valueType="num">
                                      <p:cBhvr additive="base">
                                        <p:cTn id="8" dur="500" fill="hold"/>
                                        <p:tgtEl>
                                          <p:spTgt spid="161">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1">
                                            <p:txEl>
                                              <p:pRg st="0" end="0"/>
                                            </p:txEl>
                                          </p:spTgt>
                                        </p:tgtEl>
                                        <p:attrNameLst>
                                          <p:attrName>style.visibility</p:attrName>
                                        </p:attrNameLst>
                                      </p:cBhvr>
                                      <p:to>
                                        <p:strVal val="visible"/>
                                      </p:to>
                                    </p:set>
                                    <p:anim calcmode="lin" valueType="num">
                                      <p:cBhvr additive="base">
                                        <p:cTn id="13" dur="500" fill="hold"/>
                                        <p:tgtEl>
                                          <p:spTgt spid="16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1">
                                            <p:txEl>
                                              <p:pRg st="1" end="1"/>
                                            </p:txEl>
                                          </p:spTgt>
                                        </p:tgtEl>
                                        <p:attrNameLst>
                                          <p:attrName>style.visibility</p:attrName>
                                        </p:attrNameLst>
                                      </p:cBhvr>
                                      <p:to>
                                        <p:strVal val="visible"/>
                                      </p:to>
                                    </p:set>
                                    <p:anim calcmode="lin" valueType="num">
                                      <p:cBhvr additive="base">
                                        <p:cTn id="19" dur="500" fill="hold"/>
                                        <p:tgtEl>
                                          <p:spTgt spid="16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1">
                                            <p:txEl>
                                              <p:pRg st="2" end="2"/>
                                            </p:txEl>
                                          </p:spTgt>
                                        </p:tgtEl>
                                        <p:attrNameLst>
                                          <p:attrName>style.visibility</p:attrName>
                                        </p:attrNameLst>
                                      </p:cBhvr>
                                      <p:to>
                                        <p:strVal val="visible"/>
                                      </p:to>
                                    </p:set>
                                    <p:anim calcmode="lin" valueType="num">
                                      <p:cBhvr additive="base">
                                        <p:cTn id="25" dur="500" fill="hold"/>
                                        <p:tgtEl>
                                          <p:spTgt spid="16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6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1">
                                            <p:txEl>
                                              <p:pRg st="3" end="3"/>
                                            </p:txEl>
                                          </p:spTgt>
                                        </p:tgtEl>
                                        <p:attrNameLst>
                                          <p:attrName>style.visibility</p:attrName>
                                        </p:attrNameLst>
                                      </p:cBhvr>
                                      <p:to>
                                        <p:strVal val="visible"/>
                                      </p:to>
                                    </p:set>
                                    <p:anim calcmode="lin" valueType="num">
                                      <p:cBhvr additive="base">
                                        <p:cTn id="31" dur="500" fill="hold"/>
                                        <p:tgtEl>
                                          <p:spTgt spid="161">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6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61">
                                            <p:txEl>
                                              <p:pRg st="4" end="4"/>
                                            </p:txEl>
                                          </p:spTgt>
                                        </p:tgtEl>
                                        <p:attrNameLst>
                                          <p:attrName>style.visibility</p:attrName>
                                        </p:attrNameLst>
                                      </p:cBhvr>
                                      <p:to>
                                        <p:strVal val="visible"/>
                                      </p:to>
                                    </p:set>
                                    <p:anim calcmode="lin" valueType="num">
                                      <p:cBhvr additive="base">
                                        <p:cTn id="37" dur="500" fill="hold"/>
                                        <p:tgtEl>
                                          <p:spTgt spid="161">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6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61">
                                            <p:txEl>
                                              <p:pRg st="5" end="5"/>
                                            </p:txEl>
                                          </p:spTgt>
                                        </p:tgtEl>
                                        <p:attrNameLst>
                                          <p:attrName>style.visibility</p:attrName>
                                        </p:attrNameLst>
                                      </p:cBhvr>
                                      <p:to>
                                        <p:strVal val="visible"/>
                                      </p:to>
                                    </p:set>
                                    <p:anim calcmode="lin" valueType="num">
                                      <p:cBhvr additive="base">
                                        <p:cTn id="43" dur="500" fill="hold"/>
                                        <p:tgtEl>
                                          <p:spTgt spid="161">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6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pic>
        <p:nvPicPr>
          <p:cNvPr id="160" name="Google Shape;160;p5"/>
          <p:cNvPicPr preferRelativeResize="0"/>
          <p:nvPr/>
        </p:nvPicPr>
        <p:blipFill rotWithShape="1">
          <a:blip r:embed="rId3">
            <a:alphaModFix/>
          </a:blip>
          <a:srcRect/>
          <a:stretch/>
        </p:blipFill>
        <p:spPr>
          <a:xfrm>
            <a:off x="8051117" y="5121695"/>
            <a:ext cx="1863225" cy="824436"/>
          </a:xfrm>
          <a:prstGeom prst="rect">
            <a:avLst/>
          </a:prstGeom>
          <a:noFill/>
          <a:ln>
            <a:noFill/>
          </a:ln>
        </p:spPr>
      </p:pic>
      <p:sp>
        <p:nvSpPr>
          <p:cNvPr id="4" name="Rectangle 3"/>
          <p:cNvSpPr/>
          <p:nvPr/>
        </p:nvSpPr>
        <p:spPr>
          <a:xfrm>
            <a:off x="575186" y="744171"/>
            <a:ext cx="11474245" cy="5632311"/>
          </a:xfrm>
          <a:prstGeom prst="rect">
            <a:avLst/>
          </a:prstGeom>
          <a:solidFill>
            <a:schemeClr val="bg1">
              <a:lumMod val="95000"/>
            </a:schemeClr>
          </a:solidFill>
        </p:spPr>
        <p:txBody>
          <a:bodyPr wrap="square">
            <a:spAutoFit/>
          </a:bodyPr>
          <a:lstStyle/>
          <a:p>
            <a:pPr algn="just">
              <a:lnSpc>
                <a:spcPct val="150000"/>
              </a:lnSpc>
            </a:pPr>
            <a:r>
              <a:rPr lang="en-US" sz="2000" b="1" u="sng" dirty="0" err="1">
                <a:solidFill>
                  <a:srgbClr val="000099"/>
                </a:solidFill>
                <a:latin typeface="Times New Roman" panose="02020603050405020304" pitchFamily="18" charset="0"/>
              </a:rPr>
              <a:t>Nguyên</a:t>
            </a:r>
            <a:r>
              <a:rPr lang="en-US" sz="2000" b="1" u="sng" dirty="0">
                <a:solidFill>
                  <a:srgbClr val="000099"/>
                </a:solidFill>
                <a:latin typeface="Times New Roman" panose="02020603050405020304" pitchFamily="18" charset="0"/>
              </a:rPr>
              <a:t> </a:t>
            </a:r>
            <a:r>
              <a:rPr lang="en-US" sz="2000" b="1" u="sng" dirty="0" err="1">
                <a:solidFill>
                  <a:srgbClr val="000099"/>
                </a:solidFill>
                <a:latin typeface="Times New Roman" panose="02020603050405020304" pitchFamily="18" charset="0"/>
              </a:rPr>
              <a:t>tắc</a:t>
            </a:r>
            <a:r>
              <a:rPr lang="en-US" sz="2000" b="1" u="sng" dirty="0">
                <a:solidFill>
                  <a:srgbClr val="000099"/>
                </a:solidFill>
                <a:latin typeface="Times New Roman" panose="02020603050405020304" pitchFamily="18" charset="0"/>
              </a:rPr>
              <a:t> </a:t>
            </a:r>
            <a:r>
              <a:rPr lang="en-US" sz="2000" b="1" u="sng" dirty="0" err="1">
                <a:solidFill>
                  <a:srgbClr val="000099"/>
                </a:solidFill>
                <a:latin typeface="Times New Roman" panose="02020603050405020304" pitchFamily="18" charset="0"/>
              </a:rPr>
              <a:t>hành</a:t>
            </a:r>
            <a:r>
              <a:rPr lang="en-US" sz="2000" b="1" u="sng" dirty="0">
                <a:solidFill>
                  <a:srgbClr val="000099"/>
                </a:solidFill>
                <a:latin typeface="Times New Roman" panose="02020603050405020304" pitchFamily="18" charset="0"/>
              </a:rPr>
              <a:t> </a:t>
            </a:r>
            <a:r>
              <a:rPr lang="en-US" sz="2000" b="1" u="sng" dirty="0" err="1">
                <a:solidFill>
                  <a:srgbClr val="000099"/>
                </a:solidFill>
                <a:latin typeface="Times New Roman" panose="02020603050405020304" pitchFamily="18" charset="0"/>
              </a:rPr>
              <a:t>xử</a:t>
            </a:r>
            <a:r>
              <a:rPr lang="en-US" sz="2000" b="1" u="sng" dirty="0">
                <a:solidFill>
                  <a:srgbClr val="000099"/>
                </a:solidFill>
                <a:latin typeface="Times New Roman" panose="02020603050405020304" pitchFamily="18" charset="0"/>
              </a:rPr>
              <a:t> </a:t>
            </a:r>
            <a:r>
              <a:rPr lang="en-US" sz="2000" b="1" u="sng" dirty="0" err="1">
                <a:solidFill>
                  <a:srgbClr val="000099"/>
                </a:solidFill>
                <a:latin typeface="Times New Roman" panose="02020603050405020304" pitchFamily="18" charset="0"/>
              </a:rPr>
              <a:t>để</a:t>
            </a:r>
            <a:r>
              <a:rPr lang="en-US" sz="2000" b="1" u="sng" dirty="0">
                <a:solidFill>
                  <a:srgbClr val="000099"/>
                </a:solidFill>
                <a:latin typeface="Times New Roman" panose="02020603050405020304" pitchFamily="18" charset="0"/>
              </a:rPr>
              <a:t> </a:t>
            </a:r>
            <a:r>
              <a:rPr lang="en-US" sz="2000" b="1" u="sng" dirty="0" err="1">
                <a:solidFill>
                  <a:srgbClr val="000099"/>
                </a:solidFill>
                <a:latin typeface="Times New Roman" panose="02020603050405020304" pitchFamily="18" charset="0"/>
              </a:rPr>
              <a:t>không</a:t>
            </a:r>
            <a:r>
              <a:rPr lang="en-US" sz="2000" b="1" u="sng" dirty="0">
                <a:solidFill>
                  <a:srgbClr val="000099"/>
                </a:solidFill>
                <a:latin typeface="Times New Roman" panose="02020603050405020304" pitchFamily="18" charset="0"/>
              </a:rPr>
              <a:t> vi </a:t>
            </a:r>
            <a:r>
              <a:rPr lang="en-US" sz="2000" b="1" u="sng" dirty="0" err="1">
                <a:solidFill>
                  <a:srgbClr val="000099"/>
                </a:solidFill>
                <a:latin typeface="Times New Roman" panose="02020603050405020304" pitchFamily="18" charset="0"/>
              </a:rPr>
              <a:t>phạm</a:t>
            </a:r>
            <a:r>
              <a:rPr lang="en-US" sz="2000" b="1" u="sng" dirty="0">
                <a:solidFill>
                  <a:srgbClr val="000099"/>
                </a:solidFill>
                <a:latin typeface="Times New Roman" panose="02020603050405020304" pitchFamily="18" charset="0"/>
              </a:rPr>
              <a:t> </a:t>
            </a:r>
            <a:r>
              <a:rPr lang="en-US" sz="2000" b="1" u="sng" dirty="0" err="1">
                <a:solidFill>
                  <a:srgbClr val="000099"/>
                </a:solidFill>
                <a:latin typeface="Times New Roman" panose="02020603050405020304" pitchFamily="18" charset="0"/>
              </a:rPr>
              <a:t>bản</a:t>
            </a:r>
            <a:r>
              <a:rPr lang="en-US" sz="2000" b="1" u="sng" dirty="0">
                <a:solidFill>
                  <a:srgbClr val="000099"/>
                </a:solidFill>
                <a:latin typeface="Times New Roman" panose="02020603050405020304" pitchFamily="18" charset="0"/>
              </a:rPr>
              <a:t> </a:t>
            </a:r>
            <a:r>
              <a:rPr lang="en-US" sz="2000" b="1" u="sng" dirty="0" err="1">
                <a:solidFill>
                  <a:srgbClr val="000099"/>
                </a:solidFill>
                <a:latin typeface="Times New Roman" panose="02020603050405020304" pitchFamily="18" charset="0"/>
              </a:rPr>
              <a:t>quyền</a:t>
            </a:r>
            <a:endParaRPr lang="en-US" sz="2000" dirty="0">
              <a:solidFill>
                <a:srgbClr val="000099"/>
              </a:solidFill>
            </a:endParaRPr>
          </a:p>
          <a:p>
            <a:pPr>
              <a:lnSpc>
                <a:spcPct val="150000"/>
              </a:lnSpc>
            </a:pPr>
            <a:r>
              <a:rPr lang="vi-VN" sz="2000" i="1" dirty="0" smtClean="0">
                <a:solidFill>
                  <a:srgbClr val="000099"/>
                </a:solidFill>
              </a:rPr>
              <a:t>Để </a:t>
            </a:r>
            <a:r>
              <a:rPr lang="vi-VN" sz="2000" i="1" dirty="0">
                <a:solidFill>
                  <a:srgbClr val="000099"/>
                </a:solidFill>
              </a:rPr>
              <a:t>không vi phạm bản quyền chúng ta cần biết các dạng vi phạm bản quyền sau</a:t>
            </a:r>
            <a:endParaRPr lang="vi-VN" sz="2000" dirty="0">
              <a:solidFill>
                <a:srgbClr val="000099"/>
              </a:solidFill>
            </a:endParaRPr>
          </a:p>
          <a:p>
            <a:pPr>
              <a:lnSpc>
                <a:spcPct val="150000"/>
              </a:lnSpc>
            </a:pPr>
            <a:r>
              <a:rPr lang="vi-VN" sz="2000" dirty="0">
                <a:solidFill>
                  <a:srgbClr val="000099"/>
                </a:solidFill>
              </a:rPr>
              <a:t>+ Vi phạm bản quyền về một tác phẩm:</a:t>
            </a:r>
            <a:endParaRPr lang="vi-VN" sz="2000" dirty="0">
              <a:solidFill>
                <a:srgbClr val="000099"/>
              </a:solidFill>
            </a:endParaRPr>
          </a:p>
          <a:p>
            <a:pPr>
              <a:lnSpc>
                <a:spcPct val="150000"/>
              </a:lnSpc>
            </a:pPr>
            <a:r>
              <a:rPr lang="vi-VN" sz="2000" dirty="0">
                <a:solidFill>
                  <a:srgbClr val="000099"/>
                </a:solidFill>
              </a:rPr>
              <a:t>- Sao chép nguyên văn một phần hay toàn bộ tác phẩm đã có từ trước nhưng không có giấy cho phép của người hay giới có bản quyền</a:t>
            </a:r>
            <a:endParaRPr lang="vi-VN" sz="2000" dirty="0">
              <a:solidFill>
                <a:srgbClr val="000099"/>
              </a:solidFill>
            </a:endParaRPr>
          </a:p>
          <a:p>
            <a:pPr fontAlgn="base">
              <a:lnSpc>
                <a:spcPct val="150000"/>
              </a:lnSpc>
            </a:pPr>
            <a:r>
              <a:rPr lang="vi-VN" sz="2000" dirty="0">
                <a:solidFill>
                  <a:srgbClr val="000099"/>
                </a:solidFill>
              </a:rPr>
              <a:t>Lưu truyền trái phép một phần hay toàn bộ tác phẩm không thuộc về quyền tác giả của mình</a:t>
            </a:r>
          </a:p>
          <a:p>
            <a:pPr fontAlgn="base">
              <a:lnSpc>
                <a:spcPct val="150000"/>
              </a:lnSpc>
            </a:pPr>
            <a:r>
              <a:rPr lang="vi-VN" sz="2000" dirty="0">
                <a:solidFill>
                  <a:srgbClr val="000099"/>
                </a:solidFill>
              </a:rPr>
              <a:t>Bản văn không bị sao chép nguyên văn nhưng toàn bộ ý tưởng chi tiết cũng như thứ tự trình bày của một tác phẩm bị sao chép. Dạng vi phạm này khó phát hiện hơn nhưng vẫn có thể cho là một dạng vi phạm bản quyền nếu như có bằng chứng là "bản sao" bắt chước theo nguyên mẫu. Có thể thấy ví dụ ở những luận án cao học không ghi rõ nguồn và tác giả chính.</a:t>
            </a:r>
          </a:p>
          <a:p>
            <a:pPr fontAlgn="base">
              <a:lnSpc>
                <a:spcPct val="150000"/>
              </a:lnSpc>
            </a:pPr>
            <a:r>
              <a:rPr lang="vi-VN" sz="2000" dirty="0">
                <a:solidFill>
                  <a:srgbClr val="000099"/>
                </a:solidFill>
              </a:rPr>
              <a:t>Bản văn không bị sao chép nguyên văn nhưng bị thông dịch lại </a:t>
            </a:r>
            <a:r>
              <a:rPr lang="vi-VN" sz="2000" i="1" dirty="0">
                <a:solidFill>
                  <a:srgbClr val="000099"/>
                </a:solidFill>
              </a:rPr>
              <a:t>các ý tưởng sáng tạo</a:t>
            </a:r>
            <a:r>
              <a:rPr lang="vi-VN" sz="2000" dirty="0">
                <a:solidFill>
                  <a:srgbClr val="000099"/>
                </a:solidFill>
              </a:rPr>
              <a:t> (thành ngôn ngữ khác hay thành các dạng khác</a:t>
            </a:r>
            <a:r>
              <a:rPr lang="vi-VN" sz="2000" dirty="0" smtClean="0">
                <a:solidFill>
                  <a:srgbClr val="000099"/>
                </a:solidFill>
              </a:rPr>
              <a:t>).</a:t>
            </a:r>
            <a:endParaRPr lang="vi-VN" sz="2000" dirty="0">
              <a:solidFill>
                <a:srgbClr val="000099"/>
              </a:solidFill>
            </a:endParaRPr>
          </a:p>
        </p:txBody>
      </p:sp>
    </p:spTree>
    <p:extLst>
      <p:ext uri="{BB962C8B-B14F-4D97-AF65-F5344CB8AC3E}">
        <p14:creationId xmlns:p14="http://schemas.microsoft.com/office/powerpoint/2010/main" val="395303209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pic>
        <p:nvPicPr>
          <p:cNvPr id="160" name="Google Shape;160;p5"/>
          <p:cNvPicPr preferRelativeResize="0"/>
          <p:nvPr/>
        </p:nvPicPr>
        <p:blipFill rotWithShape="1">
          <a:blip r:embed="rId3">
            <a:alphaModFix/>
          </a:blip>
          <a:srcRect/>
          <a:stretch/>
        </p:blipFill>
        <p:spPr>
          <a:xfrm>
            <a:off x="8051117" y="5121695"/>
            <a:ext cx="1863225" cy="824436"/>
          </a:xfrm>
          <a:prstGeom prst="rect">
            <a:avLst/>
          </a:prstGeom>
          <a:noFill/>
          <a:ln>
            <a:noFill/>
          </a:ln>
        </p:spPr>
      </p:pic>
      <p:sp>
        <p:nvSpPr>
          <p:cNvPr id="4" name="Rectangle 3"/>
          <p:cNvSpPr/>
          <p:nvPr/>
        </p:nvSpPr>
        <p:spPr>
          <a:xfrm>
            <a:off x="575186" y="744171"/>
            <a:ext cx="11474245" cy="5940088"/>
          </a:xfrm>
          <a:prstGeom prst="rect">
            <a:avLst/>
          </a:prstGeom>
          <a:solidFill>
            <a:schemeClr val="bg1">
              <a:lumMod val="95000"/>
            </a:schemeClr>
          </a:solidFill>
        </p:spPr>
        <p:txBody>
          <a:bodyPr wrap="square">
            <a:spAutoFit/>
          </a:bodyPr>
          <a:lstStyle/>
          <a:p>
            <a:pPr algn="just"/>
            <a:r>
              <a:rPr lang="en-US" sz="2000" b="1" u="sng" dirty="0" err="1">
                <a:solidFill>
                  <a:srgbClr val="000099"/>
                </a:solidFill>
                <a:latin typeface="Times New Roman" panose="02020603050405020304" pitchFamily="18" charset="0"/>
              </a:rPr>
              <a:t>Nguyên</a:t>
            </a:r>
            <a:r>
              <a:rPr lang="en-US" sz="2000" b="1" u="sng" dirty="0">
                <a:solidFill>
                  <a:srgbClr val="000099"/>
                </a:solidFill>
                <a:latin typeface="Times New Roman" panose="02020603050405020304" pitchFamily="18" charset="0"/>
              </a:rPr>
              <a:t> </a:t>
            </a:r>
            <a:r>
              <a:rPr lang="en-US" sz="2000" b="1" u="sng" dirty="0" err="1">
                <a:solidFill>
                  <a:srgbClr val="000099"/>
                </a:solidFill>
                <a:latin typeface="Times New Roman" panose="02020603050405020304" pitchFamily="18" charset="0"/>
              </a:rPr>
              <a:t>tắc</a:t>
            </a:r>
            <a:r>
              <a:rPr lang="en-US" sz="2000" b="1" u="sng" dirty="0">
                <a:solidFill>
                  <a:srgbClr val="000099"/>
                </a:solidFill>
                <a:latin typeface="Times New Roman" panose="02020603050405020304" pitchFamily="18" charset="0"/>
              </a:rPr>
              <a:t> </a:t>
            </a:r>
            <a:r>
              <a:rPr lang="en-US" sz="2000" b="1" u="sng" dirty="0" err="1">
                <a:solidFill>
                  <a:srgbClr val="000099"/>
                </a:solidFill>
                <a:latin typeface="Times New Roman" panose="02020603050405020304" pitchFamily="18" charset="0"/>
              </a:rPr>
              <a:t>hành</a:t>
            </a:r>
            <a:r>
              <a:rPr lang="en-US" sz="2000" b="1" u="sng" dirty="0">
                <a:solidFill>
                  <a:srgbClr val="000099"/>
                </a:solidFill>
                <a:latin typeface="Times New Roman" panose="02020603050405020304" pitchFamily="18" charset="0"/>
              </a:rPr>
              <a:t> </a:t>
            </a:r>
            <a:r>
              <a:rPr lang="en-US" sz="2000" b="1" u="sng" dirty="0" err="1">
                <a:solidFill>
                  <a:srgbClr val="000099"/>
                </a:solidFill>
                <a:latin typeface="Times New Roman" panose="02020603050405020304" pitchFamily="18" charset="0"/>
              </a:rPr>
              <a:t>xử</a:t>
            </a:r>
            <a:r>
              <a:rPr lang="en-US" sz="2000" b="1" u="sng" dirty="0">
                <a:solidFill>
                  <a:srgbClr val="000099"/>
                </a:solidFill>
                <a:latin typeface="Times New Roman" panose="02020603050405020304" pitchFamily="18" charset="0"/>
              </a:rPr>
              <a:t> </a:t>
            </a:r>
            <a:r>
              <a:rPr lang="en-US" sz="2000" b="1" u="sng" dirty="0" err="1">
                <a:solidFill>
                  <a:srgbClr val="000099"/>
                </a:solidFill>
                <a:latin typeface="Times New Roman" panose="02020603050405020304" pitchFamily="18" charset="0"/>
              </a:rPr>
              <a:t>để</a:t>
            </a:r>
            <a:r>
              <a:rPr lang="en-US" sz="2000" b="1" u="sng" dirty="0">
                <a:solidFill>
                  <a:srgbClr val="000099"/>
                </a:solidFill>
                <a:latin typeface="Times New Roman" panose="02020603050405020304" pitchFamily="18" charset="0"/>
              </a:rPr>
              <a:t> </a:t>
            </a:r>
            <a:r>
              <a:rPr lang="en-US" sz="2000" b="1" u="sng" dirty="0" err="1">
                <a:solidFill>
                  <a:srgbClr val="000099"/>
                </a:solidFill>
                <a:latin typeface="Times New Roman" panose="02020603050405020304" pitchFamily="18" charset="0"/>
              </a:rPr>
              <a:t>không</a:t>
            </a:r>
            <a:r>
              <a:rPr lang="en-US" sz="2000" b="1" u="sng" dirty="0">
                <a:solidFill>
                  <a:srgbClr val="000099"/>
                </a:solidFill>
                <a:latin typeface="Times New Roman" panose="02020603050405020304" pitchFamily="18" charset="0"/>
              </a:rPr>
              <a:t> vi </a:t>
            </a:r>
            <a:r>
              <a:rPr lang="en-US" sz="2000" b="1" u="sng" dirty="0" err="1">
                <a:solidFill>
                  <a:srgbClr val="000099"/>
                </a:solidFill>
                <a:latin typeface="Times New Roman" panose="02020603050405020304" pitchFamily="18" charset="0"/>
              </a:rPr>
              <a:t>phạm</a:t>
            </a:r>
            <a:r>
              <a:rPr lang="en-US" sz="2000" b="1" u="sng" dirty="0">
                <a:solidFill>
                  <a:srgbClr val="000099"/>
                </a:solidFill>
                <a:latin typeface="Times New Roman" panose="02020603050405020304" pitchFamily="18" charset="0"/>
              </a:rPr>
              <a:t> </a:t>
            </a:r>
            <a:r>
              <a:rPr lang="en-US" sz="2000" b="1" u="sng" dirty="0" err="1">
                <a:solidFill>
                  <a:srgbClr val="000099"/>
                </a:solidFill>
                <a:latin typeface="Times New Roman" panose="02020603050405020304" pitchFamily="18" charset="0"/>
              </a:rPr>
              <a:t>bản</a:t>
            </a:r>
            <a:r>
              <a:rPr lang="en-US" sz="2000" b="1" u="sng" dirty="0">
                <a:solidFill>
                  <a:srgbClr val="000099"/>
                </a:solidFill>
                <a:latin typeface="Times New Roman" panose="02020603050405020304" pitchFamily="18" charset="0"/>
              </a:rPr>
              <a:t> </a:t>
            </a:r>
            <a:r>
              <a:rPr lang="en-US" sz="2000" b="1" u="sng" dirty="0" err="1">
                <a:solidFill>
                  <a:srgbClr val="000099"/>
                </a:solidFill>
                <a:latin typeface="Times New Roman" panose="02020603050405020304" pitchFamily="18" charset="0"/>
              </a:rPr>
              <a:t>quyền</a:t>
            </a:r>
            <a:endParaRPr lang="en-US" sz="2000" dirty="0">
              <a:solidFill>
                <a:srgbClr val="000099"/>
              </a:solidFill>
            </a:endParaRPr>
          </a:p>
          <a:p>
            <a:r>
              <a:rPr lang="vi-VN" sz="2000" dirty="0" smtClean="0">
                <a:solidFill>
                  <a:srgbClr val="000099"/>
                </a:solidFill>
              </a:rPr>
              <a:t>+ Vi phạm bản quyền của một sáng chế</a:t>
            </a:r>
          </a:p>
          <a:p>
            <a:pPr fontAlgn="base"/>
            <a:r>
              <a:rPr lang="en-US" sz="2000" dirty="0" smtClean="0">
                <a:solidFill>
                  <a:srgbClr val="000099"/>
                </a:solidFill>
              </a:rPr>
              <a:t>- </a:t>
            </a:r>
            <a:r>
              <a:rPr lang="vi-VN" sz="2000" dirty="0" smtClean="0">
                <a:solidFill>
                  <a:srgbClr val="000099"/>
                </a:solidFill>
              </a:rPr>
              <a:t>Sử dụng lại ý tưởng đã được công bố là sáng chế và bằng sáng chế nguyên thủy vẫn còn đang trong vòng hiệu lực của luật pháp. Ở đây cần lưu ý, một bằng sáng chế tại một quốc gia hay địa phương này, sẽ khó có thể dùng để chứng minh rằng: một ứng dụng nào đó (dựa trên sáng chế đó) tại một quốc gia khác là vi phạm bản quyền, trừ khi bằng sáng chế đó có sự công nhận của quốc tế.</a:t>
            </a:r>
          </a:p>
          <a:p>
            <a:pPr fontAlgn="base"/>
            <a:r>
              <a:rPr lang="vi-VN" sz="2000" dirty="0" smtClean="0">
                <a:solidFill>
                  <a:srgbClr val="000099"/>
                </a:solidFill>
              </a:rPr>
              <a:t>Mô phỏng lại, hay viết lại (bằng một ngôn ngữ khác hay cách viết khác) miêu tả của một ý kiến sáng tạo đã được công nhận là một sáng chế còn trong thời hạn định nghĩa bởi chủ quyền cũng là một dạng vi phạm bản quyền. Dạng này tương đối khó phát hiện nhưng những dấu tích về cấu trúc ý tưởng hay phương cách dàn dựng kỹ thuật sẽ có thể là những dấu tích chứng minh rằng một sáng chế đã bị đánh cắp hay không. Ví dụ: việc sao chép lại các sáng chế trong phần mềm bằng cách dùng ngôn ngữ lập trình khác hơn ngôn ngữ của sáng chế nguyên thủy vẫn thường bị xem là vi phạm bản quyền nếu người viết lại đó mô phỏng theo ý tưởng đã được cấp bằng sáng chế.</a:t>
            </a:r>
          </a:p>
          <a:p>
            <a:r>
              <a:rPr lang="vi-VN" sz="2000" dirty="0" smtClean="0">
                <a:solidFill>
                  <a:srgbClr val="000099"/>
                </a:solidFill>
              </a:rPr>
              <a:t>Các dạng vi phạm bản quyền khác có thể bao gồm từ việc sao chép, mô phỏng lại các thương hiệu (</a:t>
            </a:r>
            <a:r>
              <a:rPr lang="vi-VN" sz="2000" i="1" dirty="0" smtClean="0">
                <a:solidFill>
                  <a:srgbClr val="000099"/>
                </a:solidFill>
              </a:rPr>
              <a:t>trade mark</a:t>
            </a:r>
            <a:r>
              <a:rPr lang="vi-VN" sz="2000" dirty="0" smtClean="0">
                <a:solidFill>
                  <a:srgbClr val="000099"/>
                </a:solidFill>
              </a:rPr>
              <a:t>) hay các biểu hiệu (</a:t>
            </a:r>
            <a:r>
              <a:rPr lang="vi-VN" sz="2000" i="1" dirty="0" smtClean="0">
                <a:solidFill>
                  <a:srgbClr val="000099"/>
                </a:solidFill>
              </a:rPr>
              <a:t>logo</a:t>
            </a:r>
            <a:r>
              <a:rPr lang="vi-VN" sz="2000" dirty="0" smtClean="0">
                <a:solidFill>
                  <a:srgbClr val="000099"/>
                </a:solidFill>
              </a:rPr>
              <a:t>) của một tổ chức, cho đến việc sao chép các chi tiết có tính hệ thống.</a:t>
            </a:r>
          </a:p>
          <a:p>
            <a:r>
              <a:rPr lang="en-US" sz="2000" dirty="0" smtClean="0">
                <a:solidFill>
                  <a:srgbClr val="000099"/>
                </a:solidFill>
              </a:rPr>
              <a:t>- </a:t>
            </a:r>
            <a:r>
              <a:rPr lang="vi-VN" sz="2000" dirty="0" smtClean="0">
                <a:solidFill>
                  <a:srgbClr val="000099"/>
                </a:solidFill>
              </a:rPr>
              <a:t>Trong tiếng Việt còn có từ </a:t>
            </a:r>
            <a:r>
              <a:rPr lang="vi-VN" sz="2000" b="1" dirty="0" smtClean="0">
                <a:solidFill>
                  <a:srgbClr val="000099"/>
                </a:solidFill>
              </a:rPr>
              <a:t>đạo văn</a:t>
            </a:r>
            <a:r>
              <a:rPr lang="vi-VN" sz="2000" dirty="0" smtClean="0">
                <a:solidFill>
                  <a:srgbClr val="000099"/>
                </a:solidFill>
              </a:rPr>
              <a:t> chỉ việc ăn cắp bản quyền các văn bản. Một từ tương tự là </a:t>
            </a:r>
            <a:r>
              <a:rPr lang="vi-VN" sz="2000" b="1" dirty="0" smtClean="0">
                <a:solidFill>
                  <a:srgbClr val="000099"/>
                </a:solidFill>
              </a:rPr>
              <a:t>đạo nhạc</a:t>
            </a:r>
            <a:r>
              <a:rPr lang="vi-VN" sz="2000" dirty="0" smtClean="0">
                <a:solidFill>
                  <a:srgbClr val="000099"/>
                </a:solidFill>
              </a:rPr>
              <a:t>, ăn cắp các giai điệu nhạc sáng tác bởi người khác, </a:t>
            </a:r>
            <a:r>
              <a:rPr lang="vi-VN" sz="2000" b="1" dirty="0" smtClean="0">
                <a:solidFill>
                  <a:srgbClr val="000099"/>
                </a:solidFill>
              </a:rPr>
              <a:t>đạo hình</a:t>
            </a:r>
            <a:r>
              <a:rPr lang="vi-VN" sz="2000" dirty="0" smtClean="0">
                <a:solidFill>
                  <a:srgbClr val="000099"/>
                </a:solidFill>
              </a:rPr>
              <a:t>, ăn cắp hoặc chỉnh sửa hình ảnh trái phép hoặc không thuộc về mình.</a:t>
            </a:r>
            <a:endParaRPr lang="en-US" sz="2000" dirty="0">
              <a:solidFill>
                <a:srgbClr val="000099"/>
              </a:solidFill>
            </a:endParaRPr>
          </a:p>
        </p:txBody>
      </p:sp>
    </p:spTree>
    <p:extLst>
      <p:ext uri="{BB962C8B-B14F-4D97-AF65-F5344CB8AC3E}">
        <p14:creationId xmlns:p14="http://schemas.microsoft.com/office/powerpoint/2010/main" val="138179166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8"/>
          <p:cNvSpPr txBox="1">
            <a:spLocks noGrp="1"/>
          </p:cNvSpPr>
          <p:nvPr>
            <p:ph type="title"/>
          </p:nvPr>
        </p:nvSpPr>
        <p:spPr>
          <a:xfrm>
            <a:off x="173831" y="2104466"/>
            <a:ext cx="11844337" cy="1746173"/>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rgbClr val="FFFFFF"/>
              </a:buClr>
              <a:buSzPts val="3200"/>
              <a:buFont typeface="Times New Roman"/>
              <a:buNone/>
            </a:pPr>
            <a:r>
              <a:rPr lang="en-US" sz="3200" b="1" dirty="0">
                <a:solidFill>
                  <a:srgbClr val="FFFFFF"/>
                </a:solidFill>
                <a:latin typeface="Times New Roman"/>
                <a:ea typeface="Times New Roman"/>
                <a:cs typeface="Times New Roman"/>
                <a:sym typeface="Times New Roman"/>
              </a:rPr>
              <a:t>BÀI 2: TỚ LIÊN LẠC ĐƯỢC VỚI MỌI NGƯỜI Ở KHẮP MỌI NƠI TRÊN THẾ GIỚI</a:t>
            </a:r>
            <a:r>
              <a:rPr lang="en-US" sz="1800" dirty="0">
                <a:latin typeface="Calibri"/>
                <a:ea typeface="Calibri"/>
                <a:cs typeface="Calibri"/>
                <a:sym typeface="Calibri"/>
              </a:rPr>
              <a:t/>
            </a:r>
            <a:br>
              <a:rPr lang="en-US" sz="1800" dirty="0">
                <a:latin typeface="Calibri"/>
                <a:ea typeface="Calibri"/>
                <a:cs typeface="Calibri"/>
                <a:sym typeface="Calibri"/>
              </a:rPr>
            </a:br>
            <a:r>
              <a:rPr lang="en-US" sz="1800" dirty="0">
                <a:latin typeface="Calibri"/>
                <a:ea typeface="Calibri"/>
                <a:cs typeface="Calibri"/>
                <a:sym typeface="Calibri"/>
              </a:rPr>
              <a:t/>
            </a:r>
            <a:br>
              <a:rPr lang="en-US" sz="1800" dirty="0">
                <a:latin typeface="Calibri"/>
                <a:ea typeface="Calibri"/>
                <a:cs typeface="Calibri"/>
                <a:sym typeface="Calibri"/>
              </a:rPr>
            </a:br>
            <a:r>
              <a:rPr lang="en-US" sz="3200" b="1" dirty="0">
                <a:solidFill>
                  <a:srgbClr val="FF0000"/>
                </a:solidFill>
              </a:rPr>
              <a:t>TUẦN </a:t>
            </a:r>
            <a:r>
              <a:rPr lang="en-US" sz="3200" b="1" dirty="0" smtClean="0">
                <a:solidFill>
                  <a:srgbClr val="FF0000"/>
                </a:solidFill>
              </a:rPr>
              <a:t>22: SỞ HỮU TRÍ TUỆ, BẢN QUYỀN (TIẾT 6)</a:t>
            </a:r>
            <a:endParaRPr sz="4000" b="1" dirty="0">
              <a:solidFill>
                <a:srgbClr val="FF0000"/>
              </a:solidFill>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9"/>
          <p:cNvSpPr/>
          <p:nvPr/>
        </p:nvSpPr>
        <p:spPr>
          <a:xfrm>
            <a:off x="3454400" y="926975"/>
            <a:ext cx="5648960" cy="646986"/>
          </a:xfrm>
          <a:prstGeom prst="roundRect">
            <a:avLst>
              <a:gd name="adj" fmla="val 16667"/>
            </a:avLst>
          </a:prstGeom>
          <a:solidFill>
            <a:schemeClr val="accent1"/>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200"/>
              <a:buFont typeface="Arial"/>
              <a:buNone/>
            </a:pPr>
            <a:r>
              <a:rPr lang="en-US" sz="3200" b="1" i="0" u="none" strike="noStrike" cap="none">
                <a:solidFill>
                  <a:srgbClr val="000000"/>
                </a:solidFill>
                <a:latin typeface="Arial"/>
                <a:ea typeface="Arial"/>
                <a:cs typeface="Arial"/>
                <a:sym typeface="Arial"/>
              </a:rPr>
              <a:t>ÔN TẬP KIẾN THỨC CŨ</a:t>
            </a:r>
            <a:endParaRPr/>
          </a:p>
        </p:txBody>
      </p:sp>
      <p:pic>
        <p:nvPicPr>
          <p:cNvPr id="184" name="Google Shape;184;p9" descr="Kiểm tra bài cũ Pick a name trong ClassPoint | Tinh hoa Công ..."/>
          <p:cNvPicPr preferRelativeResize="0"/>
          <p:nvPr/>
        </p:nvPicPr>
        <p:blipFill rotWithShape="1">
          <a:blip r:embed="rId3">
            <a:alphaModFix/>
          </a:blip>
          <a:srcRect/>
          <a:stretch/>
        </p:blipFill>
        <p:spPr>
          <a:xfrm>
            <a:off x="5214620" y="3768671"/>
            <a:ext cx="2311400" cy="2311400"/>
          </a:xfrm>
          <a:prstGeom prst="rect">
            <a:avLst/>
          </a:prstGeom>
          <a:noFill/>
          <a:ln>
            <a:noFill/>
          </a:ln>
        </p:spPr>
      </p:pic>
      <p:graphicFrame>
        <p:nvGraphicFramePr>
          <p:cNvPr id="185" name="Google Shape;185;p9"/>
          <p:cNvGraphicFramePr/>
          <p:nvPr>
            <p:extLst>
              <p:ext uri="{D42A27DB-BD31-4B8C-83A1-F6EECF244321}">
                <p14:modId xmlns:p14="http://schemas.microsoft.com/office/powerpoint/2010/main" val="3511171645"/>
              </p:ext>
            </p:extLst>
          </p:nvPr>
        </p:nvGraphicFramePr>
        <p:xfrm>
          <a:off x="1344930" y="1932810"/>
          <a:ext cx="9867900" cy="1232025"/>
        </p:xfrm>
        <a:graphic>
          <a:graphicData uri="http://schemas.openxmlformats.org/drawingml/2006/table">
            <a:tbl>
              <a:tblPr>
                <a:noFill/>
                <a:tableStyleId>{9438100C-9FCE-4A19-96B5-C8544859B223}</a:tableStyleId>
              </a:tblPr>
              <a:tblGrid>
                <a:gridCol w="9867900">
                  <a:extLst>
                    <a:ext uri="{9D8B030D-6E8A-4147-A177-3AD203B41FA5}">
                      <a16:colId xmlns:a16="http://schemas.microsoft.com/office/drawing/2014/main" val="20000"/>
                    </a:ext>
                  </a:extLst>
                </a:gridCol>
              </a:tblGrid>
              <a:tr h="1232025">
                <a:tc>
                  <a:txBody>
                    <a:bodyPr/>
                    <a:lstStyle/>
                    <a:p>
                      <a:pPr rtl="0"/>
                      <a:r>
                        <a:rPr lang="en-US" sz="3200" b="0" i="0" u="none" strike="noStrike" cap="none" dirty="0" smtClean="0">
                          <a:solidFill>
                            <a:schemeClr val="dk1"/>
                          </a:solidFill>
                          <a:effectLst/>
                          <a:latin typeface="Times New Roman" panose="02020603050405020304" pitchFamily="18" charset="0"/>
                          <a:ea typeface="UTM Duepuntozero"/>
                          <a:cs typeface="Times New Roman" panose="02020603050405020304" pitchFamily="18" charset="0"/>
                          <a:sym typeface="Arial"/>
                        </a:rPr>
                        <a:t>1. </a:t>
                      </a:r>
                      <a:r>
                        <a:rPr lang="en-US" sz="3200" b="0" i="0" u="none" strike="noStrike" cap="none" dirty="0" err="1" smtClean="0">
                          <a:solidFill>
                            <a:schemeClr val="dk1"/>
                          </a:solidFill>
                          <a:effectLst/>
                          <a:latin typeface="Times New Roman" panose="02020603050405020304" pitchFamily="18" charset="0"/>
                          <a:ea typeface="UTM Duepuntozero"/>
                          <a:cs typeface="Times New Roman" panose="02020603050405020304" pitchFamily="18" charset="0"/>
                          <a:sym typeface="Arial"/>
                        </a:rPr>
                        <a:t>Thế</a:t>
                      </a:r>
                      <a:r>
                        <a:rPr lang="en-US" sz="3200" b="0" i="0" u="none" strike="noStrike" cap="none" dirty="0" smtClean="0">
                          <a:solidFill>
                            <a:schemeClr val="dk1"/>
                          </a:solidFill>
                          <a:effectLst/>
                          <a:latin typeface="Times New Roman" panose="02020603050405020304" pitchFamily="18" charset="0"/>
                          <a:ea typeface="UTM Duepuntozero"/>
                          <a:cs typeface="Times New Roman" panose="02020603050405020304" pitchFamily="18" charset="0"/>
                          <a:sym typeface="Arial"/>
                        </a:rPr>
                        <a:t> </a:t>
                      </a:r>
                      <a:r>
                        <a:rPr lang="en-US" sz="3200" b="0" i="0" u="none" strike="noStrike" cap="none" dirty="0" err="1" smtClean="0">
                          <a:solidFill>
                            <a:schemeClr val="dk1"/>
                          </a:solidFill>
                          <a:effectLst/>
                          <a:latin typeface="Times New Roman" panose="02020603050405020304" pitchFamily="18" charset="0"/>
                          <a:ea typeface="UTM Duepuntozero"/>
                          <a:cs typeface="Times New Roman" panose="02020603050405020304" pitchFamily="18" charset="0"/>
                          <a:sym typeface="Arial"/>
                        </a:rPr>
                        <a:t>nào</a:t>
                      </a:r>
                      <a:r>
                        <a:rPr lang="en-US" sz="3200" b="0" i="0" u="none" strike="noStrike" cap="none" dirty="0" smtClean="0">
                          <a:solidFill>
                            <a:schemeClr val="dk1"/>
                          </a:solidFill>
                          <a:effectLst/>
                          <a:latin typeface="Times New Roman" panose="02020603050405020304" pitchFamily="18" charset="0"/>
                          <a:ea typeface="UTM Duepuntozero"/>
                          <a:cs typeface="Times New Roman" panose="02020603050405020304" pitchFamily="18" charset="0"/>
                          <a:sym typeface="Arial"/>
                        </a:rPr>
                        <a:t> </a:t>
                      </a:r>
                      <a:r>
                        <a:rPr lang="en-US" sz="3200" b="0" i="0" u="none" strike="noStrike" cap="none" dirty="0" err="1" smtClean="0">
                          <a:solidFill>
                            <a:schemeClr val="dk1"/>
                          </a:solidFill>
                          <a:effectLst/>
                          <a:latin typeface="Times New Roman" panose="02020603050405020304" pitchFamily="18" charset="0"/>
                          <a:ea typeface="UTM Duepuntozero"/>
                          <a:cs typeface="Times New Roman" panose="02020603050405020304" pitchFamily="18" charset="0"/>
                          <a:sym typeface="Arial"/>
                        </a:rPr>
                        <a:t>là</a:t>
                      </a:r>
                      <a:r>
                        <a:rPr lang="en-US" sz="3200" b="0" i="0" u="none" strike="noStrike" cap="none" dirty="0" smtClean="0">
                          <a:solidFill>
                            <a:schemeClr val="dk1"/>
                          </a:solidFill>
                          <a:effectLst/>
                          <a:latin typeface="Times New Roman" panose="02020603050405020304" pitchFamily="18" charset="0"/>
                          <a:ea typeface="UTM Duepuntozero"/>
                          <a:cs typeface="Times New Roman" panose="02020603050405020304" pitchFamily="18" charset="0"/>
                          <a:sym typeface="Arial"/>
                        </a:rPr>
                        <a:t> vi </a:t>
                      </a:r>
                      <a:r>
                        <a:rPr lang="en-US" sz="3200" b="0" i="0" u="none" strike="noStrike" cap="none" dirty="0" err="1" smtClean="0">
                          <a:solidFill>
                            <a:schemeClr val="dk1"/>
                          </a:solidFill>
                          <a:effectLst/>
                          <a:latin typeface="Times New Roman" panose="02020603050405020304" pitchFamily="18" charset="0"/>
                          <a:ea typeface="UTM Duepuntozero"/>
                          <a:cs typeface="Times New Roman" panose="02020603050405020304" pitchFamily="18" charset="0"/>
                          <a:sym typeface="Arial"/>
                        </a:rPr>
                        <a:t>phạm</a:t>
                      </a:r>
                      <a:r>
                        <a:rPr lang="en-US" sz="3200" b="0" i="0" u="none" strike="noStrike" cap="none" dirty="0" smtClean="0">
                          <a:solidFill>
                            <a:schemeClr val="dk1"/>
                          </a:solidFill>
                          <a:effectLst/>
                          <a:latin typeface="Times New Roman" panose="02020603050405020304" pitchFamily="18" charset="0"/>
                          <a:ea typeface="UTM Duepuntozero"/>
                          <a:cs typeface="Times New Roman" panose="02020603050405020304" pitchFamily="18" charset="0"/>
                          <a:sym typeface="Arial"/>
                        </a:rPr>
                        <a:t> </a:t>
                      </a:r>
                      <a:r>
                        <a:rPr lang="en-US" sz="3200" b="0" i="0" u="none" strike="noStrike" cap="none" dirty="0" err="1" smtClean="0">
                          <a:solidFill>
                            <a:schemeClr val="dk1"/>
                          </a:solidFill>
                          <a:effectLst/>
                          <a:latin typeface="Times New Roman" panose="02020603050405020304" pitchFamily="18" charset="0"/>
                          <a:ea typeface="UTM Duepuntozero"/>
                          <a:cs typeface="Times New Roman" panose="02020603050405020304" pitchFamily="18" charset="0"/>
                          <a:sym typeface="Arial"/>
                        </a:rPr>
                        <a:t>bản</a:t>
                      </a:r>
                      <a:r>
                        <a:rPr lang="en-US" sz="3200" b="0" i="0" u="none" strike="noStrike" cap="none" dirty="0" smtClean="0">
                          <a:solidFill>
                            <a:schemeClr val="dk1"/>
                          </a:solidFill>
                          <a:effectLst/>
                          <a:latin typeface="Times New Roman" panose="02020603050405020304" pitchFamily="18" charset="0"/>
                          <a:ea typeface="UTM Duepuntozero"/>
                          <a:cs typeface="Times New Roman" panose="02020603050405020304" pitchFamily="18" charset="0"/>
                          <a:sym typeface="Arial"/>
                        </a:rPr>
                        <a:t> </a:t>
                      </a:r>
                      <a:r>
                        <a:rPr lang="en-US" sz="3200" b="0" i="0" u="none" strike="noStrike" cap="none" dirty="0" err="1" smtClean="0">
                          <a:solidFill>
                            <a:schemeClr val="dk1"/>
                          </a:solidFill>
                          <a:effectLst/>
                          <a:latin typeface="Times New Roman" panose="02020603050405020304" pitchFamily="18" charset="0"/>
                          <a:ea typeface="UTM Duepuntozero"/>
                          <a:cs typeface="Times New Roman" panose="02020603050405020304" pitchFamily="18" charset="0"/>
                          <a:sym typeface="Arial"/>
                        </a:rPr>
                        <a:t>quyền</a:t>
                      </a:r>
                      <a:r>
                        <a:rPr lang="en-US" sz="3200" b="0" i="0" u="none" strike="noStrike" cap="none" dirty="0" smtClean="0">
                          <a:solidFill>
                            <a:schemeClr val="dk1"/>
                          </a:solidFill>
                          <a:effectLst/>
                          <a:latin typeface="Times New Roman" panose="02020603050405020304" pitchFamily="18" charset="0"/>
                          <a:ea typeface="UTM Duepuntozero"/>
                          <a:cs typeface="Times New Roman" panose="02020603050405020304" pitchFamily="18" charset="0"/>
                          <a:sym typeface="Arial"/>
                        </a:rPr>
                        <a:t>?</a:t>
                      </a:r>
                      <a:endParaRPr lang="en-US" sz="3200" b="0" dirty="0" smtClean="0">
                        <a:effectLst/>
                        <a:latin typeface="Times New Roman" panose="02020603050405020304" pitchFamily="18" charset="0"/>
                        <a:cs typeface="Times New Roman" panose="02020603050405020304" pitchFamily="18" charset="0"/>
                      </a:endParaRPr>
                    </a:p>
                    <a:p>
                      <a:pPr rtl="0"/>
                      <a:r>
                        <a:rPr lang="en-US" sz="3200" b="0" i="0" u="none" strike="noStrike" cap="none" dirty="0" smtClean="0">
                          <a:solidFill>
                            <a:schemeClr val="dk1"/>
                          </a:solidFill>
                          <a:effectLst/>
                          <a:latin typeface="Times New Roman" panose="02020603050405020304" pitchFamily="18" charset="0"/>
                          <a:ea typeface="UTM Duepuntozero"/>
                          <a:cs typeface="Times New Roman" panose="02020603050405020304" pitchFamily="18" charset="0"/>
                          <a:sym typeface="Arial"/>
                        </a:rPr>
                        <a:t>2. </a:t>
                      </a:r>
                      <a:r>
                        <a:rPr lang="en-US" sz="3200" b="0" i="0" u="none" strike="noStrike" cap="none" dirty="0" err="1" smtClean="0">
                          <a:solidFill>
                            <a:schemeClr val="dk1"/>
                          </a:solidFill>
                          <a:effectLst/>
                          <a:latin typeface="Times New Roman" panose="02020603050405020304" pitchFamily="18" charset="0"/>
                          <a:ea typeface="UTM Duepuntozero"/>
                          <a:cs typeface="Times New Roman" panose="02020603050405020304" pitchFamily="18" charset="0"/>
                          <a:sym typeface="Arial"/>
                        </a:rPr>
                        <a:t>Em</a:t>
                      </a:r>
                      <a:r>
                        <a:rPr lang="en-US" sz="3200" b="0" i="0" u="none" strike="noStrike" cap="none" dirty="0" smtClean="0">
                          <a:solidFill>
                            <a:schemeClr val="dk1"/>
                          </a:solidFill>
                          <a:effectLst/>
                          <a:latin typeface="Times New Roman" panose="02020603050405020304" pitchFamily="18" charset="0"/>
                          <a:ea typeface="UTM Duepuntozero"/>
                          <a:cs typeface="Times New Roman" panose="02020603050405020304" pitchFamily="18" charset="0"/>
                          <a:sym typeface="Arial"/>
                        </a:rPr>
                        <a:t> </a:t>
                      </a:r>
                      <a:r>
                        <a:rPr lang="en-US" sz="3200" b="0" i="0" u="none" strike="noStrike" cap="none" dirty="0" err="1" smtClean="0">
                          <a:solidFill>
                            <a:schemeClr val="dk1"/>
                          </a:solidFill>
                          <a:effectLst/>
                          <a:latin typeface="Times New Roman" panose="02020603050405020304" pitchFamily="18" charset="0"/>
                          <a:ea typeface="UTM Duepuntozero"/>
                          <a:cs typeface="Times New Roman" panose="02020603050405020304" pitchFamily="18" charset="0"/>
                          <a:sym typeface="Arial"/>
                        </a:rPr>
                        <a:t>làm</a:t>
                      </a:r>
                      <a:r>
                        <a:rPr lang="en-US" sz="3200" b="0" i="0" u="none" strike="noStrike" cap="none" dirty="0" smtClean="0">
                          <a:solidFill>
                            <a:schemeClr val="dk1"/>
                          </a:solidFill>
                          <a:effectLst/>
                          <a:latin typeface="Times New Roman" panose="02020603050405020304" pitchFamily="18" charset="0"/>
                          <a:ea typeface="UTM Duepuntozero"/>
                          <a:cs typeface="Times New Roman" panose="02020603050405020304" pitchFamily="18" charset="0"/>
                          <a:sym typeface="Arial"/>
                        </a:rPr>
                        <a:t> </a:t>
                      </a:r>
                      <a:r>
                        <a:rPr lang="en-US" sz="3200" b="0" i="0" u="none" strike="noStrike" cap="none" dirty="0" err="1" smtClean="0">
                          <a:solidFill>
                            <a:schemeClr val="dk1"/>
                          </a:solidFill>
                          <a:effectLst/>
                          <a:latin typeface="Times New Roman" panose="02020603050405020304" pitchFamily="18" charset="0"/>
                          <a:ea typeface="UTM Duepuntozero"/>
                          <a:cs typeface="Times New Roman" panose="02020603050405020304" pitchFamily="18" charset="0"/>
                          <a:sym typeface="Arial"/>
                        </a:rPr>
                        <a:t>những</a:t>
                      </a:r>
                      <a:r>
                        <a:rPr lang="en-US" sz="3200" b="0" i="0" u="none" strike="noStrike" cap="none" dirty="0" smtClean="0">
                          <a:solidFill>
                            <a:schemeClr val="dk1"/>
                          </a:solidFill>
                          <a:effectLst/>
                          <a:latin typeface="Times New Roman" panose="02020603050405020304" pitchFamily="18" charset="0"/>
                          <a:ea typeface="UTM Duepuntozero"/>
                          <a:cs typeface="Times New Roman" panose="02020603050405020304" pitchFamily="18" charset="0"/>
                          <a:sym typeface="Arial"/>
                        </a:rPr>
                        <a:t> </a:t>
                      </a:r>
                      <a:r>
                        <a:rPr lang="en-US" sz="3200" b="0" i="0" u="none" strike="noStrike" cap="none" dirty="0" err="1" smtClean="0">
                          <a:solidFill>
                            <a:schemeClr val="dk1"/>
                          </a:solidFill>
                          <a:effectLst/>
                          <a:latin typeface="Times New Roman" panose="02020603050405020304" pitchFamily="18" charset="0"/>
                          <a:ea typeface="UTM Duepuntozero"/>
                          <a:cs typeface="Times New Roman" panose="02020603050405020304" pitchFamily="18" charset="0"/>
                          <a:sym typeface="Arial"/>
                        </a:rPr>
                        <a:t>gì</a:t>
                      </a:r>
                      <a:r>
                        <a:rPr lang="en-US" sz="3200" b="0" i="0" u="none" strike="noStrike" cap="none" dirty="0" smtClean="0">
                          <a:solidFill>
                            <a:schemeClr val="dk1"/>
                          </a:solidFill>
                          <a:effectLst/>
                          <a:latin typeface="Times New Roman" panose="02020603050405020304" pitchFamily="18" charset="0"/>
                          <a:ea typeface="UTM Duepuntozero"/>
                          <a:cs typeface="Times New Roman" panose="02020603050405020304" pitchFamily="18" charset="0"/>
                          <a:sym typeface="Arial"/>
                        </a:rPr>
                        <a:t> </a:t>
                      </a:r>
                      <a:r>
                        <a:rPr lang="en-US" sz="3200" b="0" i="0" u="none" strike="noStrike" cap="none" dirty="0" err="1" smtClean="0">
                          <a:solidFill>
                            <a:schemeClr val="dk1"/>
                          </a:solidFill>
                          <a:effectLst/>
                          <a:latin typeface="Times New Roman" panose="02020603050405020304" pitchFamily="18" charset="0"/>
                          <a:ea typeface="UTM Duepuntozero"/>
                          <a:cs typeface="Times New Roman" panose="02020603050405020304" pitchFamily="18" charset="0"/>
                          <a:sym typeface="Arial"/>
                        </a:rPr>
                        <a:t>để</a:t>
                      </a:r>
                      <a:r>
                        <a:rPr lang="en-US" sz="3200" b="0" i="0" u="none" strike="noStrike" cap="none" dirty="0" smtClean="0">
                          <a:solidFill>
                            <a:schemeClr val="dk1"/>
                          </a:solidFill>
                          <a:effectLst/>
                          <a:latin typeface="Times New Roman" panose="02020603050405020304" pitchFamily="18" charset="0"/>
                          <a:ea typeface="UTM Duepuntozero"/>
                          <a:cs typeface="Times New Roman" panose="02020603050405020304" pitchFamily="18" charset="0"/>
                          <a:sym typeface="Arial"/>
                        </a:rPr>
                        <a:t> </a:t>
                      </a:r>
                      <a:r>
                        <a:rPr lang="en-US" sz="3200" b="0" i="0" u="none" strike="noStrike" cap="none" dirty="0" err="1" smtClean="0">
                          <a:solidFill>
                            <a:schemeClr val="dk1"/>
                          </a:solidFill>
                          <a:effectLst/>
                          <a:latin typeface="Times New Roman" panose="02020603050405020304" pitchFamily="18" charset="0"/>
                          <a:ea typeface="UTM Duepuntozero"/>
                          <a:cs typeface="Times New Roman" panose="02020603050405020304" pitchFamily="18" charset="0"/>
                          <a:sym typeface="Arial"/>
                        </a:rPr>
                        <a:t>không</a:t>
                      </a:r>
                      <a:r>
                        <a:rPr lang="en-US" sz="3200" b="0" i="0" u="none" strike="noStrike" cap="none" dirty="0" smtClean="0">
                          <a:solidFill>
                            <a:schemeClr val="dk1"/>
                          </a:solidFill>
                          <a:effectLst/>
                          <a:latin typeface="Times New Roman" panose="02020603050405020304" pitchFamily="18" charset="0"/>
                          <a:ea typeface="UTM Duepuntozero"/>
                          <a:cs typeface="Times New Roman" panose="02020603050405020304" pitchFamily="18" charset="0"/>
                          <a:sym typeface="Arial"/>
                        </a:rPr>
                        <a:t> vi </a:t>
                      </a:r>
                      <a:r>
                        <a:rPr lang="en-US" sz="3200" b="0" i="0" u="none" strike="noStrike" cap="none" dirty="0" err="1" smtClean="0">
                          <a:solidFill>
                            <a:schemeClr val="dk1"/>
                          </a:solidFill>
                          <a:effectLst/>
                          <a:latin typeface="Times New Roman" panose="02020603050405020304" pitchFamily="18" charset="0"/>
                          <a:ea typeface="UTM Duepuntozero"/>
                          <a:cs typeface="Times New Roman" panose="02020603050405020304" pitchFamily="18" charset="0"/>
                          <a:sym typeface="Arial"/>
                        </a:rPr>
                        <a:t>phạm</a:t>
                      </a:r>
                      <a:r>
                        <a:rPr lang="en-US" sz="3200" b="0" i="0" u="none" strike="noStrike" cap="none" dirty="0" smtClean="0">
                          <a:solidFill>
                            <a:schemeClr val="dk1"/>
                          </a:solidFill>
                          <a:effectLst/>
                          <a:latin typeface="Times New Roman" panose="02020603050405020304" pitchFamily="18" charset="0"/>
                          <a:ea typeface="UTM Duepuntozero"/>
                          <a:cs typeface="Times New Roman" panose="02020603050405020304" pitchFamily="18" charset="0"/>
                          <a:sym typeface="Arial"/>
                        </a:rPr>
                        <a:t> </a:t>
                      </a:r>
                      <a:r>
                        <a:rPr lang="en-US" sz="3200" b="0" i="0" u="none" strike="noStrike" cap="none" dirty="0" err="1" smtClean="0">
                          <a:solidFill>
                            <a:schemeClr val="dk1"/>
                          </a:solidFill>
                          <a:effectLst/>
                          <a:latin typeface="Times New Roman" panose="02020603050405020304" pitchFamily="18" charset="0"/>
                          <a:ea typeface="UTM Duepuntozero"/>
                          <a:cs typeface="Times New Roman" panose="02020603050405020304" pitchFamily="18" charset="0"/>
                          <a:sym typeface="Arial"/>
                        </a:rPr>
                        <a:t>bản</a:t>
                      </a:r>
                      <a:r>
                        <a:rPr lang="en-US" sz="3200" b="0" i="0" u="none" strike="noStrike" cap="none" dirty="0" smtClean="0">
                          <a:solidFill>
                            <a:schemeClr val="dk1"/>
                          </a:solidFill>
                          <a:effectLst/>
                          <a:latin typeface="Times New Roman" panose="02020603050405020304" pitchFamily="18" charset="0"/>
                          <a:ea typeface="UTM Duepuntozero"/>
                          <a:cs typeface="Times New Roman" panose="02020603050405020304" pitchFamily="18" charset="0"/>
                          <a:sym typeface="Arial"/>
                        </a:rPr>
                        <a:t> </a:t>
                      </a:r>
                      <a:r>
                        <a:rPr lang="en-US" sz="3200" b="0" i="0" u="none" strike="noStrike" cap="none" dirty="0" err="1" smtClean="0">
                          <a:solidFill>
                            <a:schemeClr val="dk1"/>
                          </a:solidFill>
                          <a:effectLst/>
                          <a:latin typeface="Times New Roman" panose="02020603050405020304" pitchFamily="18" charset="0"/>
                          <a:ea typeface="UTM Duepuntozero"/>
                          <a:cs typeface="Times New Roman" panose="02020603050405020304" pitchFamily="18" charset="0"/>
                          <a:sym typeface="Arial"/>
                        </a:rPr>
                        <a:t>quyền</a:t>
                      </a:r>
                      <a:r>
                        <a:rPr lang="en-US" sz="3200" b="0" i="0" u="none" strike="noStrike" cap="none" dirty="0" smtClean="0">
                          <a:solidFill>
                            <a:schemeClr val="dk1"/>
                          </a:solidFill>
                          <a:effectLst/>
                          <a:latin typeface="Times New Roman" panose="02020603050405020304" pitchFamily="18" charset="0"/>
                          <a:ea typeface="UTM Duepuntozero"/>
                          <a:cs typeface="Times New Roman" panose="02020603050405020304" pitchFamily="18" charset="0"/>
                          <a:sym typeface="Arial"/>
                        </a:rPr>
                        <a:t>?</a:t>
                      </a:r>
                      <a:endParaRPr lang="en-US" sz="3200" b="0" dirty="0" smtClean="0">
                        <a:effectLst/>
                        <a:latin typeface="Times New Roman" panose="02020603050405020304" pitchFamily="18" charset="0"/>
                        <a:cs typeface="Times New Roman" panose="02020603050405020304" pitchFamily="18" charset="0"/>
                      </a:endParaRPr>
                    </a:p>
                  </a:txBody>
                  <a:tcPr marL="68575" marR="68575" marT="9525" marB="0" anchor="ct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848390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85"/>
                                        </p:tgtEl>
                                        <p:attrNameLst>
                                          <p:attrName>style.visibility</p:attrName>
                                        </p:attrNameLst>
                                      </p:cBhvr>
                                      <p:to>
                                        <p:strVal val="visible"/>
                                      </p:to>
                                    </p:set>
                                    <p:anim calcmode="lin" valueType="num">
                                      <p:cBhvr additive="base">
                                        <p:cTn id="7" dur="500" fill="hold"/>
                                        <p:tgtEl>
                                          <p:spTgt spid="185"/>
                                        </p:tgtEl>
                                        <p:attrNameLst>
                                          <p:attrName>ppt_x</p:attrName>
                                        </p:attrNameLst>
                                      </p:cBhvr>
                                      <p:tavLst>
                                        <p:tav tm="0">
                                          <p:val>
                                            <p:strVal val="#ppt_x"/>
                                          </p:val>
                                        </p:tav>
                                        <p:tav tm="100000">
                                          <p:val>
                                            <p:strVal val="#ppt_x"/>
                                          </p:val>
                                        </p:tav>
                                      </p:tavLst>
                                    </p:anim>
                                    <p:anim calcmode="lin" valueType="num">
                                      <p:cBhvr additive="base">
                                        <p:cTn id="8" dur="500" fill="hold"/>
                                        <p:tgtEl>
                                          <p:spTgt spid="18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TotalTime>
  <Words>561</Words>
  <Application>Microsoft Office PowerPoint</Application>
  <PresentationFormat>Widescreen</PresentationFormat>
  <Paragraphs>49</Paragraphs>
  <Slides>12</Slides>
  <Notes>12</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12</vt:i4>
      </vt:variant>
    </vt:vector>
  </HeadingPairs>
  <TitlesOfParts>
    <vt:vector size="20" baseType="lpstr">
      <vt:lpstr>Arial</vt:lpstr>
      <vt:lpstr>Calibri</vt:lpstr>
      <vt:lpstr>Noto Sans Symbols</vt:lpstr>
      <vt:lpstr>Times New Roman</vt:lpstr>
      <vt:lpstr>UTM Duepuntozero</vt:lpstr>
      <vt:lpstr>Banded</vt:lpstr>
      <vt:lpstr>Banded</vt:lpstr>
      <vt:lpstr>1_Banded</vt:lpstr>
      <vt:lpstr>CUỘC SỐNG TRỰC TUYẾN</vt:lpstr>
      <vt:lpstr>CHỦ ĐỀ B.  CÔNG DÂN SỐ</vt:lpstr>
      <vt:lpstr>BÀI 1. TỚ CẦN CHÚ Ý NHỮNG GÌ KHI ONLINE  TUẦN 22: SỞ HỮU TRÍ TUỆ, BẢN QUYỀN (T5)</vt:lpstr>
      <vt:lpstr>PowerPoint Presentation</vt:lpstr>
      <vt:lpstr>PowerPoint Presentation</vt:lpstr>
      <vt:lpstr>PowerPoint Presentation</vt:lpstr>
      <vt:lpstr>PowerPoint Presentation</vt:lpstr>
      <vt:lpstr>BÀI 2: TỚ LIÊN LẠC ĐƯỢC VỚI MỌI NGƯỜI Ở KHẮP MỌI NƠI TRÊN THẾ GIỚI  TUẦN 22: SỞ HỮU TRÍ TUỆ, BẢN QUYỀN (TIẾT 6)</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CUỘC SỐNG TRỰC TUYẾN</dc:title>
  <dc:creator>Nguyen Thanh Trung</dc:creator>
  <cp:lastModifiedBy>TOPICA</cp:lastModifiedBy>
  <cp:revision>10</cp:revision>
  <dcterms:created xsi:type="dcterms:W3CDTF">2014-06-09T03:12:12Z</dcterms:created>
  <dcterms:modified xsi:type="dcterms:W3CDTF">2023-02-13T03:33:46Z</dcterms:modified>
</cp:coreProperties>
</file>