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3" r:id="rId2"/>
    <p:sldMasterId id="2147483655" r:id="rId3"/>
  </p:sldMasterIdLst>
  <p:notesMasterIdLst>
    <p:notesMasterId r:id="rId16"/>
  </p:notesMasterIdLst>
  <p:sldIdLst>
    <p:sldId id="256" r:id="rId4"/>
    <p:sldId id="257" r:id="rId5"/>
    <p:sldId id="258" r:id="rId6"/>
    <p:sldId id="259" r:id="rId7"/>
    <p:sldId id="271" r:id="rId8"/>
    <p:sldId id="260" r:id="rId9"/>
    <p:sldId id="270" r:id="rId10"/>
    <p:sldId id="262" r:id="rId11"/>
    <p:sldId id="263" r:id="rId12"/>
    <p:sldId id="264" r:id="rId13"/>
    <p:sldId id="265" r:id="rId14"/>
    <p:sldId id="266" r:id="rId15"/>
  </p:sldIdLst>
  <p:sldSz cx="12192000" cy="6858000"/>
  <p:notesSz cx="6858000" cy="9144000"/>
  <p:custDataLst>
    <p:tags r:id="rId17"/>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hBGbYgTcRpiWBGt3qixaUHYVpJ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9438100C-9FCE-4A19-96B5-C8544859B223}">
  <a:tblStyle styleId="{9438100C-9FCE-4A19-96B5-C8544859B223}" styleName="Table_0">
    <a:wholeTbl>
      <a:tcTxStyle b="off" i="off">
        <a:font>
          <a:latin typeface="UTM Duepuntozero"/>
          <a:ea typeface="UTM Duepuntozero"/>
          <a:cs typeface="UTM Duepuntozero"/>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UTM Duepuntozero"/>
          <a:ea typeface="UTM Duepuntozero"/>
          <a:cs typeface="UTM Duepuntozero"/>
        </a:font>
        <a:schemeClr val="lt1"/>
      </a:tcTxStyle>
      <a:tcStyle>
        <a:tcBdr/>
        <a:fill>
          <a:solidFill>
            <a:schemeClr val="accent1"/>
          </a:solidFill>
        </a:fill>
      </a:tcStyle>
    </a:lastCol>
    <a:firstCol>
      <a:tcTxStyle b="on" i="off">
        <a:font>
          <a:latin typeface="UTM Duepuntozero"/>
          <a:ea typeface="UTM Duepuntozero"/>
          <a:cs typeface="UTM Duepuntozero"/>
        </a:font>
        <a:schemeClr val="lt1"/>
      </a:tcTxStyle>
      <a:tcStyle>
        <a:tcBdr/>
        <a:fill>
          <a:solidFill>
            <a:schemeClr val="accent1"/>
          </a:solidFill>
        </a:fill>
      </a:tcStyle>
    </a:firstCol>
    <a:lastRow>
      <a:tcTxStyle b="on" i="off">
        <a:font>
          <a:latin typeface="UTM Duepuntozero"/>
          <a:ea typeface="UTM Duepuntozero"/>
          <a:cs typeface="UTM Duepuntozero"/>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UTM Duepuntozero"/>
          <a:ea typeface="UTM Duepuntozero"/>
          <a:cs typeface="UTM Duepuntozero"/>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552"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26"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gs" Target="tags/tag1.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customschemas.google.com/relationships/presentationmetadata" Target="metadata"/><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683359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4</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5</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378889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8_Tiêu Đề Bài 1-Quyển 3-Internet" type="title">
  <p:cSld name="TITLE">
    <p:spTree>
      <p:nvGrpSpPr>
        <p:cNvPr id="1" name="Shape 16"/>
        <p:cNvGrpSpPr/>
        <p:nvPr/>
      </p:nvGrpSpPr>
      <p:grpSpPr>
        <a:xfrm>
          <a:off x="0" y="0"/>
          <a:ext cx="0" cy="0"/>
          <a:chOff x="0" y="0"/>
          <a:chExt cx="0" cy="0"/>
        </a:xfrm>
      </p:grpSpPr>
      <p:sp>
        <p:nvSpPr>
          <p:cNvPr id="17" name="Google Shape;17;p17"/>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17"/>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7"/>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0" name="Google Shape;20;p1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pic>
        <p:nvPicPr>
          <p:cNvPr id="23" name="Google Shape;23;p17"/>
          <p:cNvPicPr preferRelativeResize="0"/>
          <p:nvPr/>
        </p:nvPicPr>
        <p:blipFill rotWithShape="1">
          <a:blip r:embed="rId2">
            <a:alphaModFix/>
          </a:blip>
          <a:srcRect/>
          <a:stretch/>
        </p:blipFill>
        <p:spPr>
          <a:xfrm>
            <a:off x="365759" y="-15913"/>
            <a:ext cx="1943100" cy="2057026"/>
          </a:xfrm>
          <a:prstGeom prst="rect">
            <a:avLst/>
          </a:prstGeom>
          <a:noFill/>
          <a:ln>
            <a:noFill/>
          </a:ln>
        </p:spPr>
      </p:pic>
      <p:pic>
        <p:nvPicPr>
          <p:cNvPr id="24" name="Google Shape;24;p17"/>
          <p:cNvPicPr preferRelativeResize="0"/>
          <p:nvPr/>
        </p:nvPicPr>
        <p:blipFill rotWithShape="1">
          <a:blip r:embed="rId3">
            <a:alphaModFix/>
          </a:blip>
          <a:srcRect/>
          <a:stretch/>
        </p:blipFill>
        <p:spPr>
          <a:xfrm>
            <a:off x="10325088" y="115342"/>
            <a:ext cx="1502698" cy="2118710"/>
          </a:xfrm>
          <a:prstGeom prst="rect">
            <a:avLst/>
          </a:prstGeom>
          <a:noFill/>
          <a:ln>
            <a:noFill/>
          </a:ln>
        </p:spPr>
      </p:pic>
      <p:pic>
        <p:nvPicPr>
          <p:cNvPr id="25" name="Google Shape;25;p17"/>
          <p:cNvPicPr preferRelativeResize="0"/>
          <p:nvPr/>
        </p:nvPicPr>
        <p:blipFill rotWithShape="1">
          <a:blip r:embed="rId4">
            <a:alphaModFix/>
          </a:blip>
          <a:srcRect/>
          <a:stretch/>
        </p:blipFill>
        <p:spPr>
          <a:xfrm>
            <a:off x="9454036" y="4523280"/>
            <a:ext cx="2373750" cy="1901250"/>
          </a:xfrm>
          <a:prstGeom prst="rect">
            <a:avLst/>
          </a:prstGeom>
          <a:noFill/>
          <a:ln>
            <a:noFill/>
          </a:ln>
        </p:spPr>
      </p:pic>
      <p:pic>
        <p:nvPicPr>
          <p:cNvPr id="26" name="Google Shape;26;p17"/>
          <p:cNvPicPr preferRelativeResize="0"/>
          <p:nvPr/>
        </p:nvPicPr>
        <p:blipFill rotWithShape="1">
          <a:blip r:embed="rId5">
            <a:alphaModFix/>
          </a:blip>
          <a:srcRect/>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áo hiệu Bài tập">
  <p:cSld name="Báo hiệu Bài tập">
    <p:bg>
      <p:bgPr>
        <a:solidFill>
          <a:schemeClr val="lt1"/>
        </a:solidFill>
        <a:effectLst/>
      </p:bgPr>
    </p:bg>
    <p:spTree>
      <p:nvGrpSpPr>
        <p:cNvPr id="1" name="Shape 128"/>
        <p:cNvGrpSpPr/>
        <p:nvPr/>
      </p:nvGrpSpPr>
      <p:grpSpPr>
        <a:xfrm>
          <a:off x="0" y="0"/>
          <a:ext cx="0" cy="0"/>
          <a:chOff x="0" y="0"/>
          <a:chExt cx="0" cy="0"/>
        </a:xfrm>
      </p:grpSpPr>
      <p:sp>
        <p:nvSpPr>
          <p:cNvPr id="129" name="Google Shape;129;p2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2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a:solidFill>
                  <a:schemeClr val="dk2"/>
                </a:solidFill>
                <a:latin typeface="Arial"/>
                <a:ea typeface="Arial"/>
                <a:cs typeface="Arial"/>
                <a:sym typeface="Arial"/>
              </a:defRPr>
            </a:lvl1pPr>
            <a:lvl2pPr marL="0" lvl="1" indent="0" algn="l">
              <a:spcBef>
                <a:spcPts val="0"/>
              </a:spcBef>
              <a:buNone/>
              <a:defRPr sz="1200" b="0">
                <a:solidFill>
                  <a:schemeClr val="dk2"/>
                </a:solidFill>
                <a:latin typeface="Arial"/>
                <a:ea typeface="Arial"/>
                <a:cs typeface="Arial"/>
                <a:sym typeface="Arial"/>
              </a:defRPr>
            </a:lvl2pPr>
            <a:lvl3pPr marL="0" lvl="2" indent="0" algn="l">
              <a:spcBef>
                <a:spcPts val="0"/>
              </a:spcBef>
              <a:buNone/>
              <a:defRPr sz="1200" b="0">
                <a:solidFill>
                  <a:schemeClr val="dk2"/>
                </a:solidFill>
                <a:latin typeface="Arial"/>
                <a:ea typeface="Arial"/>
                <a:cs typeface="Arial"/>
                <a:sym typeface="Arial"/>
              </a:defRPr>
            </a:lvl3pPr>
            <a:lvl4pPr marL="0" lvl="3" indent="0" algn="l">
              <a:spcBef>
                <a:spcPts val="0"/>
              </a:spcBef>
              <a:buNone/>
              <a:defRPr sz="1200" b="0">
                <a:solidFill>
                  <a:schemeClr val="dk2"/>
                </a:solidFill>
                <a:latin typeface="Arial"/>
                <a:ea typeface="Arial"/>
                <a:cs typeface="Arial"/>
                <a:sym typeface="Arial"/>
              </a:defRPr>
            </a:lvl4pPr>
            <a:lvl5pPr marL="0" lvl="4" indent="0" algn="l">
              <a:spcBef>
                <a:spcPts val="0"/>
              </a:spcBef>
              <a:buNone/>
              <a:defRPr sz="1200" b="0">
                <a:solidFill>
                  <a:schemeClr val="dk2"/>
                </a:solidFill>
                <a:latin typeface="Arial"/>
                <a:ea typeface="Arial"/>
                <a:cs typeface="Arial"/>
                <a:sym typeface="Arial"/>
              </a:defRPr>
            </a:lvl5pPr>
            <a:lvl6pPr marL="0" lvl="5" indent="0" algn="l">
              <a:spcBef>
                <a:spcPts val="0"/>
              </a:spcBef>
              <a:buNone/>
              <a:defRPr sz="1200" b="0">
                <a:solidFill>
                  <a:schemeClr val="dk2"/>
                </a:solidFill>
                <a:latin typeface="Arial"/>
                <a:ea typeface="Arial"/>
                <a:cs typeface="Arial"/>
                <a:sym typeface="Arial"/>
              </a:defRPr>
            </a:lvl6pPr>
            <a:lvl7pPr marL="0" lvl="6" indent="0" algn="l">
              <a:spcBef>
                <a:spcPts val="0"/>
              </a:spcBef>
              <a:buNone/>
              <a:defRPr sz="1200" b="0">
                <a:solidFill>
                  <a:schemeClr val="dk2"/>
                </a:solidFill>
                <a:latin typeface="Arial"/>
                <a:ea typeface="Arial"/>
                <a:cs typeface="Arial"/>
                <a:sym typeface="Arial"/>
              </a:defRPr>
            </a:lvl7pPr>
            <a:lvl8pPr marL="0" lvl="7" indent="0" algn="l">
              <a:spcBef>
                <a:spcPts val="0"/>
              </a:spcBef>
              <a:buNone/>
              <a:defRPr sz="1200" b="0">
                <a:solidFill>
                  <a:schemeClr val="dk2"/>
                </a:solidFill>
                <a:latin typeface="Arial"/>
                <a:ea typeface="Arial"/>
                <a:cs typeface="Arial"/>
                <a:sym typeface="Arial"/>
              </a:defRPr>
            </a:lvl8pPr>
            <a:lvl9pPr marL="0" lvl="8" indent="0" algn="l">
              <a:spcBef>
                <a:spcPts val="0"/>
              </a:spcBef>
              <a:buNone/>
              <a:defRPr sz="1200" b="0">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132" name="Google Shape;132;p28"/>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133" name="Google Shape;133;p28"/>
          <p:cNvPicPr preferRelativeResize="0"/>
          <p:nvPr/>
        </p:nvPicPr>
        <p:blipFill rotWithShape="1">
          <a:blip r:embed="rId3">
            <a:alphaModFix/>
          </a:blip>
          <a:srcRect/>
          <a:stretch/>
        </p:blipFill>
        <p:spPr>
          <a:xfrm>
            <a:off x="9758643" y="579185"/>
            <a:ext cx="1764536" cy="1010754"/>
          </a:xfrm>
          <a:prstGeom prst="rect">
            <a:avLst/>
          </a:prstGeom>
          <a:noFill/>
          <a:ln>
            <a:noFill/>
          </a:ln>
        </p:spPr>
      </p:pic>
      <p:pic>
        <p:nvPicPr>
          <p:cNvPr id="134" name="Google Shape;134;p28"/>
          <p:cNvPicPr preferRelativeResize="0"/>
          <p:nvPr/>
        </p:nvPicPr>
        <p:blipFill rotWithShape="1">
          <a:blip r:embed="rId4">
            <a:alphaModFix/>
          </a:blip>
          <a:srcRect/>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8- Phan 2-Chủ đề A-Bài 1-Nội dung">
  <p:cSld name="8- Phan 2-Chủ đề A-Bài 1-Nội dung">
    <p:bg>
      <p:bgPr>
        <a:solidFill>
          <a:schemeClr val="lt1"/>
        </a:solidFill>
        <a:effectLst/>
      </p:bgPr>
    </p:bg>
    <p:spTree>
      <p:nvGrpSpPr>
        <p:cNvPr id="1" name="Shape 27"/>
        <p:cNvGrpSpPr/>
        <p:nvPr/>
      </p:nvGrpSpPr>
      <p:grpSpPr>
        <a:xfrm>
          <a:off x="0" y="0"/>
          <a:ext cx="0" cy="0"/>
          <a:chOff x="0" y="0"/>
          <a:chExt cx="0" cy="0"/>
        </a:xfrm>
      </p:grpSpPr>
      <p:sp>
        <p:nvSpPr>
          <p:cNvPr id="28" name="Google Shape;28;p23"/>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3"/>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3"/>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31" name="Google Shape;31;p23"/>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32" name="Google Shape;32;p23"/>
          <p:cNvSpPr txBox="1"/>
          <p:nvPr/>
        </p:nvSpPr>
        <p:spPr>
          <a:xfrm>
            <a:off x="510139" y="161842"/>
            <a:ext cx="3365825"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err="1">
                <a:solidFill>
                  <a:schemeClr val="lt1"/>
                </a:solidFill>
                <a:latin typeface="Arial"/>
                <a:ea typeface="Arial"/>
                <a:cs typeface="Arial"/>
                <a:sym typeface="Arial"/>
              </a:rPr>
              <a:t>Chủ</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đề</a:t>
            </a:r>
            <a:r>
              <a:rPr lang="en-US" sz="1800" dirty="0">
                <a:solidFill>
                  <a:schemeClr val="lt1"/>
                </a:solidFill>
                <a:latin typeface="Arial"/>
                <a:ea typeface="Arial"/>
                <a:cs typeface="Arial"/>
                <a:sym typeface="Arial"/>
              </a:rPr>
              <a:t> B. </a:t>
            </a:r>
            <a:r>
              <a:rPr lang="en-US" sz="1800" dirty="0" err="1">
                <a:solidFill>
                  <a:schemeClr val="lt1"/>
                </a:solidFill>
                <a:latin typeface="Arial"/>
                <a:ea typeface="Arial"/>
                <a:cs typeface="Arial"/>
                <a:sym typeface="Arial"/>
              </a:rPr>
              <a:t>Công</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dân</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số</a:t>
            </a:r>
            <a:endParaRPr sz="1800" dirty="0">
              <a:solidFill>
                <a:schemeClr val="lt1"/>
              </a:solidFill>
              <a:latin typeface="Arial"/>
              <a:ea typeface="Arial"/>
              <a:cs typeface="Arial"/>
              <a:sym typeface="Arial"/>
            </a:endParaRPr>
          </a:p>
        </p:txBody>
      </p:sp>
      <p:sp>
        <p:nvSpPr>
          <p:cNvPr id="33" name="Google Shape;33;p23"/>
          <p:cNvSpPr txBox="1"/>
          <p:nvPr/>
        </p:nvSpPr>
        <p:spPr>
          <a:xfrm>
            <a:off x="7878960" y="198198"/>
            <a:ext cx="431304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dirty="0" err="1">
                <a:solidFill>
                  <a:srgbClr val="FFFFFF"/>
                </a:solidFill>
                <a:latin typeface="Times New Roman"/>
                <a:ea typeface="Times New Roman"/>
                <a:cs typeface="Times New Roman"/>
                <a:sym typeface="Times New Roman"/>
              </a:rPr>
              <a:t>Bài</a:t>
            </a:r>
            <a:r>
              <a:rPr lang="en-US" sz="1800" b="1" dirty="0">
                <a:solidFill>
                  <a:srgbClr val="FFFFFF"/>
                </a:solidFill>
                <a:latin typeface="Times New Roman"/>
                <a:ea typeface="Times New Roman"/>
                <a:cs typeface="Times New Roman"/>
                <a:sym typeface="Times New Roman"/>
              </a:rPr>
              <a:t> 1: </a:t>
            </a:r>
            <a:r>
              <a:rPr lang="en-US" sz="1800" b="1" dirty="0" err="1">
                <a:solidFill>
                  <a:srgbClr val="FFFFFF"/>
                </a:solidFill>
                <a:latin typeface="Times New Roman"/>
                <a:ea typeface="Times New Roman"/>
                <a:cs typeface="Times New Roman"/>
                <a:sym typeface="Times New Roman"/>
              </a:rPr>
              <a:t>Tớ</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cần</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chú</a:t>
            </a:r>
            <a:r>
              <a:rPr lang="en-US" sz="1800" b="1" dirty="0">
                <a:solidFill>
                  <a:srgbClr val="FFFFFF"/>
                </a:solidFill>
                <a:latin typeface="Times New Roman"/>
                <a:ea typeface="Times New Roman"/>
                <a:cs typeface="Times New Roman"/>
                <a:sym typeface="Times New Roman"/>
              </a:rPr>
              <a:t> ý </a:t>
            </a:r>
            <a:r>
              <a:rPr lang="en-US" sz="1800" b="1" dirty="0" err="1">
                <a:solidFill>
                  <a:srgbClr val="FFFFFF"/>
                </a:solidFill>
                <a:latin typeface="Times New Roman"/>
                <a:ea typeface="Times New Roman"/>
                <a:cs typeface="Times New Roman"/>
                <a:sym typeface="Times New Roman"/>
              </a:rPr>
              <a:t>những</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gì</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khi</a:t>
            </a:r>
            <a:r>
              <a:rPr lang="en-US" sz="1800" b="1" dirty="0">
                <a:solidFill>
                  <a:srgbClr val="FFFFFF"/>
                </a:solidFill>
                <a:latin typeface="Times New Roman"/>
                <a:ea typeface="Times New Roman"/>
                <a:cs typeface="Times New Roman"/>
                <a:sym typeface="Times New Roman"/>
              </a:rPr>
              <a:t> “online”</a:t>
            </a:r>
            <a:endParaRPr sz="1800" dirty="0">
              <a:solidFill>
                <a:schemeClr val="lt1"/>
              </a:solidFill>
              <a:latin typeface="Times New Roman"/>
              <a:ea typeface="Times New Roman"/>
              <a:cs typeface="Times New Roman"/>
              <a:sym typeface="Times New Roman"/>
            </a:endParaRPr>
          </a:p>
        </p:txBody>
      </p:sp>
      <p:sp>
        <p:nvSpPr>
          <p:cNvPr id="34" name="Google Shape;34;p23"/>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pic>
        <p:nvPicPr>
          <p:cNvPr id="35" name="Google Shape;35;p23"/>
          <p:cNvPicPr preferRelativeResize="0"/>
          <p:nvPr/>
        </p:nvPicPr>
        <p:blipFill rotWithShape="1">
          <a:blip r:embed="rId2">
            <a:alphaModFix/>
          </a:blip>
          <a:srcRect/>
          <a:stretch/>
        </p:blipFill>
        <p:spPr>
          <a:xfrm>
            <a:off x="10951152" y="6362377"/>
            <a:ext cx="1192047" cy="486078"/>
          </a:xfrm>
          <a:prstGeom prst="rect">
            <a:avLst/>
          </a:prstGeom>
          <a:noFill/>
          <a:ln>
            <a:noFill/>
          </a:ln>
        </p:spPr>
      </p:pic>
      <p:pic>
        <p:nvPicPr>
          <p:cNvPr id="36" name="Google Shape;36;p23"/>
          <p:cNvPicPr preferRelativeResize="0"/>
          <p:nvPr/>
        </p:nvPicPr>
        <p:blipFill rotWithShape="1">
          <a:blip r:embed="rId3">
            <a:alphaModFix/>
          </a:blip>
          <a:srcRect/>
          <a:stretch/>
        </p:blipFill>
        <p:spPr>
          <a:xfrm>
            <a:off x="318818" y="6261009"/>
            <a:ext cx="1359857" cy="49419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37"/>
        <p:cNvGrpSpPr/>
        <p:nvPr/>
      </p:nvGrpSpPr>
      <p:grpSpPr>
        <a:xfrm>
          <a:off x="0" y="0"/>
          <a:ext cx="0" cy="0"/>
          <a:chOff x="0" y="0"/>
          <a:chExt cx="0" cy="0"/>
        </a:xfrm>
      </p:grpSpPr>
      <p:sp>
        <p:nvSpPr>
          <p:cNvPr id="38" name="Google Shape;38;p19"/>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9"/>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9"/>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41" name="Google Shape;41;p19"/>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9"/>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9"/>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i="0" u="none" strike="noStrike" cap="none">
                <a:solidFill>
                  <a:schemeClr val="dk2"/>
                </a:solidFill>
                <a:latin typeface="Arial"/>
                <a:ea typeface="Arial"/>
                <a:cs typeface="Arial"/>
                <a:sym typeface="Arial"/>
              </a:defRPr>
            </a:lvl1pPr>
            <a:lvl2pPr marL="0" lvl="1" indent="0" algn="l">
              <a:spcBef>
                <a:spcPts val="0"/>
              </a:spcBef>
              <a:buNone/>
              <a:defRPr sz="1200" b="0" i="0" u="none" strike="noStrike" cap="none">
                <a:solidFill>
                  <a:schemeClr val="dk2"/>
                </a:solidFill>
                <a:latin typeface="Arial"/>
                <a:ea typeface="Arial"/>
                <a:cs typeface="Arial"/>
                <a:sym typeface="Arial"/>
              </a:defRPr>
            </a:lvl2pPr>
            <a:lvl3pPr marL="0" lvl="2" indent="0" algn="l">
              <a:spcBef>
                <a:spcPts val="0"/>
              </a:spcBef>
              <a:buNone/>
              <a:defRPr sz="1200" b="0" i="0" u="none" strike="noStrike" cap="none">
                <a:solidFill>
                  <a:schemeClr val="dk2"/>
                </a:solidFill>
                <a:latin typeface="Arial"/>
                <a:ea typeface="Arial"/>
                <a:cs typeface="Arial"/>
                <a:sym typeface="Arial"/>
              </a:defRPr>
            </a:lvl3pPr>
            <a:lvl4pPr marL="0" lvl="3" indent="0" algn="l">
              <a:spcBef>
                <a:spcPts val="0"/>
              </a:spcBef>
              <a:buNone/>
              <a:defRPr sz="1200" b="0" i="0" u="none" strike="noStrike" cap="none">
                <a:solidFill>
                  <a:schemeClr val="dk2"/>
                </a:solidFill>
                <a:latin typeface="Arial"/>
                <a:ea typeface="Arial"/>
                <a:cs typeface="Arial"/>
                <a:sym typeface="Arial"/>
              </a:defRPr>
            </a:lvl4pPr>
            <a:lvl5pPr marL="0" lvl="4" indent="0" algn="l">
              <a:spcBef>
                <a:spcPts val="0"/>
              </a:spcBef>
              <a:buNone/>
              <a:defRPr sz="1200" b="0" i="0" u="none" strike="noStrike" cap="none">
                <a:solidFill>
                  <a:schemeClr val="dk2"/>
                </a:solidFill>
                <a:latin typeface="Arial"/>
                <a:ea typeface="Arial"/>
                <a:cs typeface="Arial"/>
                <a:sym typeface="Arial"/>
              </a:defRPr>
            </a:lvl5pPr>
            <a:lvl6pPr marL="0" lvl="5" indent="0" algn="l">
              <a:spcBef>
                <a:spcPts val="0"/>
              </a:spcBef>
              <a:buNone/>
              <a:defRPr sz="1200" b="0" i="0" u="none" strike="noStrike" cap="none">
                <a:solidFill>
                  <a:schemeClr val="dk2"/>
                </a:solidFill>
                <a:latin typeface="Arial"/>
                <a:ea typeface="Arial"/>
                <a:cs typeface="Arial"/>
                <a:sym typeface="Arial"/>
              </a:defRPr>
            </a:lvl6pPr>
            <a:lvl7pPr marL="0" lvl="6" indent="0" algn="l">
              <a:spcBef>
                <a:spcPts val="0"/>
              </a:spcBef>
              <a:buNone/>
              <a:defRPr sz="1200" b="0" i="0" u="none" strike="noStrike" cap="none">
                <a:solidFill>
                  <a:schemeClr val="dk2"/>
                </a:solidFill>
                <a:latin typeface="Arial"/>
                <a:ea typeface="Arial"/>
                <a:cs typeface="Arial"/>
                <a:sym typeface="Arial"/>
              </a:defRPr>
            </a:lvl7pPr>
            <a:lvl8pPr marL="0" lvl="7" indent="0" algn="l">
              <a:spcBef>
                <a:spcPts val="0"/>
              </a:spcBef>
              <a:buNone/>
              <a:defRPr sz="1200" b="0" i="0" u="none" strike="noStrike" cap="none">
                <a:solidFill>
                  <a:schemeClr val="dk2"/>
                </a:solidFill>
                <a:latin typeface="Arial"/>
                <a:ea typeface="Arial"/>
                <a:cs typeface="Arial"/>
                <a:sym typeface="Arial"/>
              </a:defRPr>
            </a:lvl8pPr>
            <a:lvl9pPr marL="0" lvl="8" indent="0" algn="l">
              <a:spcBef>
                <a:spcPts val="0"/>
              </a:spcBef>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44" name="Google Shape;44;p19"/>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45" name="Google Shape;45;p19"/>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46" name="Google Shape;46;p19"/>
          <p:cNvGrpSpPr/>
          <p:nvPr/>
        </p:nvGrpSpPr>
        <p:grpSpPr>
          <a:xfrm>
            <a:off x="3517905" y="460004"/>
            <a:ext cx="4157131" cy="1475193"/>
            <a:chOff x="3634320" y="261051"/>
            <a:chExt cx="4157131" cy="1475193"/>
          </a:xfrm>
        </p:grpSpPr>
        <p:pic>
          <p:nvPicPr>
            <p:cNvPr id="47" name="Google Shape;47;p19"/>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48" name="Google Shape;48;p19"/>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9_-Bài 8- Phan 2-Chủ đề B-Nội dung">
  <p:cSld name="9_-Bài 8- Phan 2-Chủ đề B-Nội dung">
    <p:bg>
      <p:bgPr>
        <a:solidFill>
          <a:schemeClr val="lt1"/>
        </a:solidFill>
        <a:effectLst/>
      </p:bgPr>
    </p:bg>
    <p:spTree>
      <p:nvGrpSpPr>
        <p:cNvPr id="1" name="Shape 49"/>
        <p:cNvGrpSpPr/>
        <p:nvPr/>
      </p:nvGrpSpPr>
      <p:grpSpPr>
        <a:xfrm>
          <a:off x="0" y="0"/>
          <a:ext cx="0" cy="0"/>
          <a:chOff x="0" y="0"/>
          <a:chExt cx="0" cy="0"/>
        </a:xfrm>
      </p:grpSpPr>
      <p:sp>
        <p:nvSpPr>
          <p:cNvPr id="50" name="Google Shape;50;p24"/>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4"/>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53" name="Google Shape;53;p24"/>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54" name="Google Shape;54;p24"/>
          <p:cNvSpPr txBox="1"/>
          <p:nvPr/>
        </p:nvSpPr>
        <p:spPr>
          <a:xfrm>
            <a:off x="510139" y="161842"/>
            <a:ext cx="338586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Chủ đề A. Internet và truyền thông số</a:t>
            </a:r>
            <a:endParaRPr/>
          </a:p>
        </p:txBody>
      </p:sp>
      <p:sp>
        <p:nvSpPr>
          <p:cNvPr id="55" name="Google Shape;55;p24"/>
          <p:cNvSpPr txBox="1"/>
          <p:nvPr/>
        </p:nvSpPr>
        <p:spPr>
          <a:xfrm>
            <a:off x="5908151" y="161842"/>
            <a:ext cx="540244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Bài 2. Tớ liên lạc được với mọi người ở khắp mọi nơi trên thế giới</a:t>
            </a:r>
            <a:endParaRPr/>
          </a:p>
        </p:txBody>
      </p:sp>
      <p:sp>
        <p:nvSpPr>
          <p:cNvPr id="56" name="Google Shape;56;p24"/>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57" name="Google Shape;57;p24"/>
          <p:cNvPicPr preferRelativeResize="0"/>
          <p:nvPr/>
        </p:nvPicPr>
        <p:blipFill rotWithShape="1">
          <a:blip r:embed="rId2">
            <a:alphaModFix/>
          </a:blip>
          <a:srcRect/>
          <a:stretch/>
        </p:blipFill>
        <p:spPr>
          <a:xfrm>
            <a:off x="510139" y="5094603"/>
            <a:ext cx="2600794" cy="1693376"/>
          </a:xfrm>
          <a:prstGeom prst="rect">
            <a:avLst/>
          </a:prstGeom>
          <a:noFill/>
          <a:ln>
            <a:noFill/>
          </a:ln>
        </p:spPr>
      </p:pic>
      <p:pic>
        <p:nvPicPr>
          <p:cNvPr id="58" name="Google Shape;58;p24"/>
          <p:cNvPicPr preferRelativeResize="0"/>
          <p:nvPr/>
        </p:nvPicPr>
        <p:blipFill rotWithShape="1">
          <a:blip r:embed="rId3">
            <a:alphaModFix/>
          </a:blip>
          <a:srcRect/>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66"/>
        <p:cNvGrpSpPr/>
        <p:nvPr/>
      </p:nvGrpSpPr>
      <p:grpSpPr>
        <a:xfrm>
          <a:off x="0" y="0"/>
          <a:ext cx="0" cy="0"/>
          <a:chOff x="0" y="0"/>
          <a:chExt cx="0" cy="0"/>
        </a:xfrm>
      </p:grpSpPr>
      <p:sp>
        <p:nvSpPr>
          <p:cNvPr id="67" name="Google Shape;67;p20"/>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0"/>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0"/>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70" name="Google Shape;70;p20"/>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i="0" u="none" strike="noStrike" cap="none">
                <a:solidFill>
                  <a:schemeClr val="dk2"/>
                </a:solidFill>
                <a:latin typeface="Arial"/>
                <a:ea typeface="Arial"/>
                <a:cs typeface="Arial"/>
                <a:sym typeface="Arial"/>
              </a:defRPr>
            </a:lvl1pPr>
            <a:lvl2pPr marL="0" lvl="1" indent="0" algn="l">
              <a:spcBef>
                <a:spcPts val="0"/>
              </a:spcBef>
              <a:buNone/>
              <a:defRPr sz="1200" b="0" i="0" u="none" strike="noStrike" cap="none">
                <a:solidFill>
                  <a:schemeClr val="dk2"/>
                </a:solidFill>
                <a:latin typeface="Arial"/>
                <a:ea typeface="Arial"/>
                <a:cs typeface="Arial"/>
                <a:sym typeface="Arial"/>
              </a:defRPr>
            </a:lvl2pPr>
            <a:lvl3pPr marL="0" lvl="2" indent="0" algn="l">
              <a:spcBef>
                <a:spcPts val="0"/>
              </a:spcBef>
              <a:buNone/>
              <a:defRPr sz="1200" b="0" i="0" u="none" strike="noStrike" cap="none">
                <a:solidFill>
                  <a:schemeClr val="dk2"/>
                </a:solidFill>
                <a:latin typeface="Arial"/>
                <a:ea typeface="Arial"/>
                <a:cs typeface="Arial"/>
                <a:sym typeface="Arial"/>
              </a:defRPr>
            </a:lvl3pPr>
            <a:lvl4pPr marL="0" lvl="3" indent="0" algn="l">
              <a:spcBef>
                <a:spcPts val="0"/>
              </a:spcBef>
              <a:buNone/>
              <a:defRPr sz="1200" b="0" i="0" u="none" strike="noStrike" cap="none">
                <a:solidFill>
                  <a:schemeClr val="dk2"/>
                </a:solidFill>
                <a:latin typeface="Arial"/>
                <a:ea typeface="Arial"/>
                <a:cs typeface="Arial"/>
                <a:sym typeface="Arial"/>
              </a:defRPr>
            </a:lvl4pPr>
            <a:lvl5pPr marL="0" lvl="4" indent="0" algn="l">
              <a:spcBef>
                <a:spcPts val="0"/>
              </a:spcBef>
              <a:buNone/>
              <a:defRPr sz="1200" b="0" i="0" u="none" strike="noStrike" cap="none">
                <a:solidFill>
                  <a:schemeClr val="dk2"/>
                </a:solidFill>
                <a:latin typeface="Arial"/>
                <a:ea typeface="Arial"/>
                <a:cs typeface="Arial"/>
                <a:sym typeface="Arial"/>
              </a:defRPr>
            </a:lvl5pPr>
            <a:lvl6pPr marL="0" lvl="5" indent="0" algn="l">
              <a:spcBef>
                <a:spcPts val="0"/>
              </a:spcBef>
              <a:buNone/>
              <a:defRPr sz="1200" b="0" i="0" u="none" strike="noStrike" cap="none">
                <a:solidFill>
                  <a:schemeClr val="dk2"/>
                </a:solidFill>
                <a:latin typeface="Arial"/>
                <a:ea typeface="Arial"/>
                <a:cs typeface="Arial"/>
                <a:sym typeface="Arial"/>
              </a:defRPr>
            </a:lvl6pPr>
            <a:lvl7pPr marL="0" lvl="6" indent="0" algn="l">
              <a:spcBef>
                <a:spcPts val="0"/>
              </a:spcBef>
              <a:buNone/>
              <a:defRPr sz="1200" b="0" i="0" u="none" strike="noStrike" cap="none">
                <a:solidFill>
                  <a:schemeClr val="dk2"/>
                </a:solidFill>
                <a:latin typeface="Arial"/>
                <a:ea typeface="Arial"/>
                <a:cs typeface="Arial"/>
                <a:sym typeface="Arial"/>
              </a:defRPr>
            </a:lvl7pPr>
            <a:lvl8pPr marL="0" lvl="7" indent="0" algn="l">
              <a:spcBef>
                <a:spcPts val="0"/>
              </a:spcBef>
              <a:buNone/>
              <a:defRPr sz="1200" b="0" i="0" u="none" strike="noStrike" cap="none">
                <a:solidFill>
                  <a:schemeClr val="dk2"/>
                </a:solidFill>
                <a:latin typeface="Arial"/>
                <a:ea typeface="Arial"/>
                <a:cs typeface="Arial"/>
                <a:sym typeface="Arial"/>
              </a:defRPr>
            </a:lvl8pPr>
            <a:lvl9pPr marL="0" lvl="8" indent="0" algn="l">
              <a:spcBef>
                <a:spcPts val="0"/>
              </a:spcBef>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73" name="Google Shape;73;p20"/>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74" name="Google Shape;74;p20"/>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75" name="Google Shape;75;p20"/>
          <p:cNvGrpSpPr/>
          <p:nvPr/>
        </p:nvGrpSpPr>
        <p:grpSpPr>
          <a:xfrm>
            <a:off x="3517905" y="460004"/>
            <a:ext cx="4157131" cy="1475193"/>
            <a:chOff x="3634320" y="261051"/>
            <a:chExt cx="4157131" cy="1475193"/>
          </a:xfrm>
        </p:grpSpPr>
        <p:pic>
          <p:nvPicPr>
            <p:cNvPr id="76" name="Google Shape;76;p20"/>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77" name="Google Shape;77;p20"/>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9_-Bài 8- Phan 2-Chủ đề B-Nội dung">
  <p:cSld name="9_-Bài 8- Phan 2-Chủ đề B-Nội dung">
    <p:bg>
      <p:bgPr>
        <a:solidFill>
          <a:schemeClr val="lt1"/>
        </a:solidFill>
        <a:effectLst/>
      </p:bgPr>
    </p:bg>
    <p:spTree>
      <p:nvGrpSpPr>
        <p:cNvPr id="1" name="Shape 85"/>
        <p:cNvGrpSpPr/>
        <p:nvPr/>
      </p:nvGrpSpPr>
      <p:grpSpPr>
        <a:xfrm>
          <a:off x="0" y="0"/>
          <a:ext cx="0" cy="0"/>
          <a:chOff x="0" y="0"/>
          <a:chExt cx="0" cy="0"/>
        </a:xfrm>
      </p:grpSpPr>
      <p:sp>
        <p:nvSpPr>
          <p:cNvPr id="86" name="Google Shape;86;p22"/>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2"/>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2"/>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89" name="Google Shape;89;p22"/>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0" name="Google Shape;90;p22"/>
          <p:cNvSpPr txBox="1"/>
          <p:nvPr/>
        </p:nvSpPr>
        <p:spPr>
          <a:xfrm>
            <a:off x="510153" y="161850"/>
            <a:ext cx="44307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i="0" u="none" strike="noStrike" cap="none">
                <a:solidFill>
                  <a:schemeClr val="lt1"/>
                </a:solidFill>
                <a:latin typeface="Arial"/>
                <a:ea typeface="Arial"/>
                <a:cs typeface="Arial"/>
                <a:sym typeface="Arial"/>
              </a:rPr>
              <a:t>Chủ đề A. Internet và truyền thông số</a:t>
            </a:r>
            <a:endParaRPr/>
          </a:p>
        </p:txBody>
      </p:sp>
      <p:sp>
        <p:nvSpPr>
          <p:cNvPr id="91" name="Google Shape;91;p22"/>
          <p:cNvSpPr txBox="1"/>
          <p:nvPr/>
        </p:nvSpPr>
        <p:spPr>
          <a:xfrm>
            <a:off x="5161925" y="161850"/>
            <a:ext cx="69318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lt1"/>
                </a:solidFill>
                <a:latin typeface="Arial"/>
                <a:ea typeface="Arial"/>
                <a:cs typeface="Arial"/>
                <a:sym typeface="Arial"/>
              </a:rPr>
              <a:t>Bài 2. Tớ liên lạc được với mọi người ở khắp mọi nơi trên thế giới</a:t>
            </a:r>
            <a:endParaRPr/>
          </a:p>
        </p:txBody>
      </p:sp>
      <p:sp>
        <p:nvSpPr>
          <p:cNvPr id="92" name="Google Shape;92;p22"/>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93" name="Google Shape;93;p22"/>
          <p:cNvPicPr preferRelativeResize="0"/>
          <p:nvPr/>
        </p:nvPicPr>
        <p:blipFill rotWithShape="1">
          <a:blip r:embed="rId2">
            <a:alphaModFix/>
          </a:blip>
          <a:srcRect/>
          <a:stretch/>
        </p:blipFill>
        <p:spPr>
          <a:xfrm>
            <a:off x="510139" y="5094603"/>
            <a:ext cx="2600794" cy="1693376"/>
          </a:xfrm>
          <a:prstGeom prst="rect">
            <a:avLst/>
          </a:prstGeom>
          <a:noFill/>
          <a:ln>
            <a:noFill/>
          </a:ln>
        </p:spPr>
      </p:pic>
      <p:pic>
        <p:nvPicPr>
          <p:cNvPr id="94" name="Google Shape;94;p22"/>
          <p:cNvPicPr preferRelativeResize="0"/>
          <p:nvPr/>
        </p:nvPicPr>
        <p:blipFill rotWithShape="1">
          <a:blip r:embed="rId3">
            <a:alphaModFix/>
          </a:blip>
          <a:srcRect/>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95"/>
        <p:cNvGrpSpPr/>
        <p:nvPr/>
      </p:nvGrpSpPr>
      <p:grpSpPr>
        <a:xfrm>
          <a:off x="0" y="0"/>
          <a:ext cx="0" cy="0"/>
          <a:chOff x="0" y="0"/>
          <a:chExt cx="0" cy="0"/>
        </a:xfrm>
      </p:grpSpPr>
      <p:sp>
        <p:nvSpPr>
          <p:cNvPr id="96" name="Google Shape;96;p25"/>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5"/>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25"/>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99" name="Google Shape;99;p25"/>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5"/>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25"/>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a:solidFill>
                  <a:schemeClr val="dk2"/>
                </a:solidFill>
                <a:latin typeface="Arial"/>
                <a:ea typeface="Arial"/>
                <a:cs typeface="Arial"/>
                <a:sym typeface="Arial"/>
              </a:defRPr>
            </a:lvl1pPr>
            <a:lvl2pPr marL="0" lvl="1" indent="0" algn="l">
              <a:spcBef>
                <a:spcPts val="0"/>
              </a:spcBef>
              <a:buNone/>
              <a:defRPr sz="1200" b="0">
                <a:solidFill>
                  <a:schemeClr val="dk2"/>
                </a:solidFill>
                <a:latin typeface="Arial"/>
                <a:ea typeface="Arial"/>
                <a:cs typeface="Arial"/>
                <a:sym typeface="Arial"/>
              </a:defRPr>
            </a:lvl2pPr>
            <a:lvl3pPr marL="0" lvl="2" indent="0" algn="l">
              <a:spcBef>
                <a:spcPts val="0"/>
              </a:spcBef>
              <a:buNone/>
              <a:defRPr sz="1200" b="0">
                <a:solidFill>
                  <a:schemeClr val="dk2"/>
                </a:solidFill>
                <a:latin typeface="Arial"/>
                <a:ea typeface="Arial"/>
                <a:cs typeface="Arial"/>
                <a:sym typeface="Arial"/>
              </a:defRPr>
            </a:lvl3pPr>
            <a:lvl4pPr marL="0" lvl="3" indent="0" algn="l">
              <a:spcBef>
                <a:spcPts val="0"/>
              </a:spcBef>
              <a:buNone/>
              <a:defRPr sz="1200" b="0">
                <a:solidFill>
                  <a:schemeClr val="dk2"/>
                </a:solidFill>
                <a:latin typeface="Arial"/>
                <a:ea typeface="Arial"/>
                <a:cs typeface="Arial"/>
                <a:sym typeface="Arial"/>
              </a:defRPr>
            </a:lvl4pPr>
            <a:lvl5pPr marL="0" lvl="4" indent="0" algn="l">
              <a:spcBef>
                <a:spcPts val="0"/>
              </a:spcBef>
              <a:buNone/>
              <a:defRPr sz="1200" b="0">
                <a:solidFill>
                  <a:schemeClr val="dk2"/>
                </a:solidFill>
                <a:latin typeface="Arial"/>
                <a:ea typeface="Arial"/>
                <a:cs typeface="Arial"/>
                <a:sym typeface="Arial"/>
              </a:defRPr>
            </a:lvl5pPr>
            <a:lvl6pPr marL="0" lvl="5" indent="0" algn="l">
              <a:spcBef>
                <a:spcPts val="0"/>
              </a:spcBef>
              <a:buNone/>
              <a:defRPr sz="1200" b="0">
                <a:solidFill>
                  <a:schemeClr val="dk2"/>
                </a:solidFill>
                <a:latin typeface="Arial"/>
                <a:ea typeface="Arial"/>
                <a:cs typeface="Arial"/>
                <a:sym typeface="Arial"/>
              </a:defRPr>
            </a:lvl6pPr>
            <a:lvl7pPr marL="0" lvl="6" indent="0" algn="l">
              <a:spcBef>
                <a:spcPts val="0"/>
              </a:spcBef>
              <a:buNone/>
              <a:defRPr sz="1200" b="0">
                <a:solidFill>
                  <a:schemeClr val="dk2"/>
                </a:solidFill>
                <a:latin typeface="Arial"/>
                <a:ea typeface="Arial"/>
                <a:cs typeface="Arial"/>
                <a:sym typeface="Arial"/>
              </a:defRPr>
            </a:lvl7pPr>
            <a:lvl8pPr marL="0" lvl="7" indent="0" algn="l">
              <a:spcBef>
                <a:spcPts val="0"/>
              </a:spcBef>
              <a:buNone/>
              <a:defRPr sz="1200" b="0">
                <a:solidFill>
                  <a:schemeClr val="dk2"/>
                </a:solidFill>
                <a:latin typeface="Arial"/>
                <a:ea typeface="Arial"/>
                <a:cs typeface="Arial"/>
                <a:sym typeface="Arial"/>
              </a:defRPr>
            </a:lvl8pPr>
            <a:lvl9pPr marL="0" lvl="8" indent="0" algn="l">
              <a:spcBef>
                <a:spcPts val="0"/>
              </a:spcBef>
              <a:buNone/>
              <a:defRPr sz="1200" b="0">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102" name="Google Shape;102;p25"/>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103" name="Google Shape;103;p25"/>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104" name="Google Shape;104;p25"/>
          <p:cNvGrpSpPr/>
          <p:nvPr/>
        </p:nvGrpSpPr>
        <p:grpSpPr>
          <a:xfrm>
            <a:off x="3517905" y="460004"/>
            <a:ext cx="4157131" cy="1475193"/>
            <a:chOff x="3634320" y="261051"/>
            <a:chExt cx="4157131" cy="1475193"/>
          </a:xfrm>
        </p:grpSpPr>
        <p:pic>
          <p:nvPicPr>
            <p:cNvPr id="105" name="Google Shape;105;p25"/>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106" name="Google Shape;106;p25"/>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8_Tiêu Đề Bài 1-Quyển 3-Internet" type="title">
  <p:cSld name="TITLE">
    <p:spTree>
      <p:nvGrpSpPr>
        <p:cNvPr id="1" name="Shape 107"/>
        <p:cNvGrpSpPr/>
        <p:nvPr/>
      </p:nvGrpSpPr>
      <p:grpSpPr>
        <a:xfrm>
          <a:off x="0" y="0"/>
          <a:ext cx="0" cy="0"/>
          <a:chOff x="0" y="0"/>
          <a:chExt cx="0" cy="0"/>
        </a:xfrm>
      </p:grpSpPr>
      <p:sp>
        <p:nvSpPr>
          <p:cNvPr id="108" name="Google Shape;108;p26"/>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6"/>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6"/>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11" name="Google Shape;111;p2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pic>
        <p:nvPicPr>
          <p:cNvPr id="114" name="Google Shape;114;p26"/>
          <p:cNvPicPr preferRelativeResize="0"/>
          <p:nvPr/>
        </p:nvPicPr>
        <p:blipFill rotWithShape="1">
          <a:blip r:embed="rId2">
            <a:alphaModFix/>
          </a:blip>
          <a:srcRect/>
          <a:stretch/>
        </p:blipFill>
        <p:spPr>
          <a:xfrm>
            <a:off x="365759" y="-15913"/>
            <a:ext cx="1943100" cy="2057026"/>
          </a:xfrm>
          <a:prstGeom prst="rect">
            <a:avLst/>
          </a:prstGeom>
          <a:noFill/>
          <a:ln>
            <a:noFill/>
          </a:ln>
        </p:spPr>
      </p:pic>
      <p:pic>
        <p:nvPicPr>
          <p:cNvPr id="115" name="Google Shape;115;p26"/>
          <p:cNvPicPr preferRelativeResize="0"/>
          <p:nvPr/>
        </p:nvPicPr>
        <p:blipFill rotWithShape="1">
          <a:blip r:embed="rId3">
            <a:alphaModFix/>
          </a:blip>
          <a:srcRect/>
          <a:stretch/>
        </p:blipFill>
        <p:spPr>
          <a:xfrm>
            <a:off x="10325088" y="115342"/>
            <a:ext cx="1502698" cy="2118710"/>
          </a:xfrm>
          <a:prstGeom prst="rect">
            <a:avLst/>
          </a:prstGeom>
          <a:noFill/>
          <a:ln>
            <a:noFill/>
          </a:ln>
        </p:spPr>
      </p:pic>
      <p:pic>
        <p:nvPicPr>
          <p:cNvPr id="116" name="Google Shape;116;p26"/>
          <p:cNvPicPr preferRelativeResize="0"/>
          <p:nvPr/>
        </p:nvPicPr>
        <p:blipFill rotWithShape="1">
          <a:blip r:embed="rId4">
            <a:alphaModFix/>
          </a:blip>
          <a:srcRect/>
          <a:stretch/>
        </p:blipFill>
        <p:spPr>
          <a:xfrm>
            <a:off x="9454036" y="4523280"/>
            <a:ext cx="2373750" cy="1901250"/>
          </a:xfrm>
          <a:prstGeom prst="rect">
            <a:avLst/>
          </a:prstGeom>
          <a:noFill/>
          <a:ln>
            <a:noFill/>
          </a:ln>
        </p:spPr>
      </p:pic>
      <p:pic>
        <p:nvPicPr>
          <p:cNvPr id="117" name="Google Shape;117;p26"/>
          <p:cNvPicPr preferRelativeResize="0"/>
          <p:nvPr/>
        </p:nvPicPr>
        <p:blipFill rotWithShape="1">
          <a:blip r:embed="rId5">
            <a:alphaModFix/>
          </a:blip>
          <a:srcRect/>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8- Phan 2-Chủ đề A-Bài 1-Nội dung">
  <p:cSld name="8- Phan 2-Chủ đề A-Bài 1-Nội dung">
    <p:bg>
      <p:bgPr>
        <a:solidFill>
          <a:schemeClr val="lt1"/>
        </a:solidFill>
        <a:effectLst/>
      </p:bgPr>
    </p:bg>
    <p:spTree>
      <p:nvGrpSpPr>
        <p:cNvPr id="1" name="Shape 118"/>
        <p:cNvGrpSpPr/>
        <p:nvPr/>
      </p:nvGrpSpPr>
      <p:grpSpPr>
        <a:xfrm>
          <a:off x="0" y="0"/>
          <a:ext cx="0" cy="0"/>
          <a:chOff x="0" y="0"/>
          <a:chExt cx="0" cy="0"/>
        </a:xfrm>
      </p:grpSpPr>
      <p:sp>
        <p:nvSpPr>
          <p:cNvPr id="119" name="Google Shape;119;p2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122" name="Google Shape;122;p27"/>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123" name="Google Shape;123;p27"/>
          <p:cNvSpPr txBox="1"/>
          <p:nvPr/>
        </p:nvSpPr>
        <p:spPr>
          <a:xfrm>
            <a:off x="510139" y="161842"/>
            <a:ext cx="228299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Chủ đề B. Công dân số</a:t>
            </a:r>
            <a:endParaRPr sz="1800">
              <a:solidFill>
                <a:schemeClr val="lt1"/>
              </a:solidFill>
              <a:latin typeface="Arial"/>
              <a:ea typeface="Arial"/>
              <a:cs typeface="Arial"/>
              <a:sym typeface="Arial"/>
            </a:endParaRPr>
          </a:p>
        </p:txBody>
      </p:sp>
      <p:sp>
        <p:nvSpPr>
          <p:cNvPr id="124" name="Google Shape;124;p27"/>
          <p:cNvSpPr txBox="1"/>
          <p:nvPr/>
        </p:nvSpPr>
        <p:spPr>
          <a:xfrm>
            <a:off x="8142943" y="161842"/>
            <a:ext cx="404905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Bài 1: Tớ cần chú ý những gì khi “online”</a:t>
            </a:r>
            <a:endParaRPr sz="1800" b="1">
              <a:solidFill>
                <a:schemeClr val="lt1"/>
              </a:solidFill>
              <a:latin typeface="Arial"/>
              <a:ea typeface="Arial"/>
              <a:cs typeface="Arial"/>
              <a:sym typeface="Arial"/>
            </a:endParaRPr>
          </a:p>
        </p:txBody>
      </p:sp>
      <p:sp>
        <p:nvSpPr>
          <p:cNvPr id="125" name="Google Shape;125;p27"/>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126" name="Google Shape;126;p27"/>
          <p:cNvPicPr preferRelativeResize="0"/>
          <p:nvPr/>
        </p:nvPicPr>
        <p:blipFill rotWithShape="1">
          <a:blip r:embed="rId2">
            <a:alphaModFix/>
          </a:blip>
          <a:srcRect/>
          <a:stretch/>
        </p:blipFill>
        <p:spPr>
          <a:xfrm>
            <a:off x="10086975" y="5597612"/>
            <a:ext cx="1600200" cy="825242"/>
          </a:xfrm>
          <a:prstGeom prst="rect">
            <a:avLst/>
          </a:prstGeom>
          <a:noFill/>
          <a:ln>
            <a:noFill/>
          </a:ln>
        </p:spPr>
      </p:pic>
      <p:pic>
        <p:nvPicPr>
          <p:cNvPr id="127" name="Google Shape;127;p27"/>
          <p:cNvPicPr preferRelativeResize="0"/>
          <p:nvPr/>
        </p:nvPicPr>
        <p:blipFill rotWithShape="1">
          <a:blip r:embed="rId3">
            <a:alphaModFix/>
          </a:blip>
          <a:srcRect/>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3.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16"/>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6"/>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6"/>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Symbols"/>
              <a:buChar char="▪"/>
              <a:defRPr sz="2200" b="0" i="0" u="none" strike="noStrike" cap="none">
                <a:solidFill>
                  <a:schemeClr val="lt1"/>
                </a:solidFill>
                <a:latin typeface="Arial"/>
                <a:ea typeface="Arial"/>
                <a:cs typeface="Arial"/>
                <a:sym typeface="Arial"/>
              </a:defRPr>
            </a:lvl1pPr>
            <a:lvl2pPr marL="914400" marR="0" lvl="1" indent="-355600" algn="l" rtl="0">
              <a:lnSpc>
                <a:spcPct val="90000"/>
              </a:lnSpc>
              <a:spcBef>
                <a:spcPts val="200"/>
              </a:spcBef>
              <a:spcAft>
                <a:spcPts val="0"/>
              </a:spcAft>
              <a:buClr>
                <a:schemeClr val="lt1"/>
              </a:buClr>
              <a:buSzPts val="2000"/>
              <a:buFont typeface="Noto Sans Symbols"/>
              <a:buChar char="▪"/>
              <a:defRPr sz="2000" b="0" i="0" u="none" strike="noStrike" cap="none">
                <a:solidFill>
                  <a:schemeClr val="lt1"/>
                </a:solidFill>
                <a:latin typeface="Arial"/>
                <a:ea typeface="Arial"/>
                <a:cs typeface="Arial"/>
                <a:sym typeface="Arial"/>
              </a:defRPr>
            </a:lvl2pPr>
            <a:lvl3pPr marL="1371600" marR="0" lvl="2" indent="-342900" algn="l" rtl="0">
              <a:lnSpc>
                <a:spcPct val="90000"/>
              </a:lnSpc>
              <a:spcBef>
                <a:spcPts val="400"/>
              </a:spcBef>
              <a:spcAft>
                <a:spcPts val="0"/>
              </a:spcAft>
              <a:buClr>
                <a:schemeClr val="lt1"/>
              </a:buClr>
              <a:buSzPts val="1800"/>
              <a:buFont typeface="Noto Sans Symbols"/>
              <a:buChar char="▪"/>
              <a:defRPr sz="1800" b="0" i="0" u="none" strike="noStrike" cap="none">
                <a:solidFill>
                  <a:schemeClr val="lt1"/>
                </a:solidFill>
                <a:latin typeface="Arial"/>
                <a:ea typeface="Arial"/>
                <a:cs typeface="Arial"/>
                <a:sym typeface="Arial"/>
              </a:defRPr>
            </a:lvl3pPr>
            <a:lvl4pPr marL="1828800" marR="0" lvl="3"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5pPr>
            <a:lvl6pPr marL="2743200" marR="0" lvl="5"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6pPr>
            <a:lvl7pPr marL="3200400" marR="0" lvl="6"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8pPr>
            <a:lvl9pPr marL="4114800" marR="0" lvl="8" indent="-330200" algn="l" rtl="0">
              <a:lnSpc>
                <a:spcPct val="90000"/>
              </a:lnSpc>
              <a:spcBef>
                <a:spcPts val="400"/>
              </a:spcBef>
              <a:spcAft>
                <a:spcPts val="40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4" name="Google Shape;14;p1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5" name="Google Shape;15;p1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lt1"/>
                </a:solidFill>
                <a:latin typeface="Arial"/>
                <a:ea typeface="Arial"/>
                <a:cs typeface="Arial"/>
                <a:sym typeface="Arial"/>
              </a:defRPr>
            </a:lvl1pPr>
            <a:lvl2pPr marL="0" marR="0" lvl="1" indent="0" algn="l" rtl="0">
              <a:spcBef>
                <a:spcPts val="0"/>
              </a:spcBef>
              <a:buNone/>
              <a:defRPr sz="1200" b="0" i="0" u="none" strike="noStrike" cap="none">
                <a:solidFill>
                  <a:schemeClr val="lt1"/>
                </a:solidFill>
                <a:latin typeface="Arial"/>
                <a:ea typeface="Arial"/>
                <a:cs typeface="Arial"/>
                <a:sym typeface="Arial"/>
              </a:defRPr>
            </a:lvl2pPr>
            <a:lvl3pPr marL="0" marR="0" lvl="2" indent="0" algn="l" rtl="0">
              <a:spcBef>
                <a:spcPts val="0"/>
              </a:spcBef>
              <a:buNone/>
              <a:defRPr sz="1200" b="0" i="0" u="none" strike="noStrike" cap="none">
                <a:solidFill>
                  <a:schemeClr val="lt1"/>
                </a:solidFill>
                <a:latin typeface="Arial"/>
                <a:ea typeface="Arial"/>
                <a:cs typeface="Arial"/>
                <a:sym typeface="Arial"/>
              </a:defRPr>
            </a:lvl3pPr>
            <a:lvl4pPr marL="0" marR="0" lvl="3" indent="0" algn="l" rtl="0">
              <a:spcBef>
                <a:spcPts val="0"/>
              </a:spcBef>
              <a:buNone/>
              <a:defRPr sz="1200" b="0" i="0" u="none" strike="noStrike" cap="none">
                <a:solidFill>
                  <a:schemeClr val="lt1"/>
                </a:solidFill>
                <a:latin typeface="Arial"/>
                <a:ea typeface="Arial"/>
                <a:cs typeface="Arial"/>
                <a:sym typeface="Arial"/>
              </a:defRPr>
            </a:lvl4pPr>
            <a:lvl5pPr marL="0" marR="0" lvl="4" indent="0" algn="l" rtl="0">
              <a:spcBef>
                <a:spcPts val="0"/>
              </a:spcBef>
              <a:buNone/>
              <a:defRPr sz="1200" b="0" i="0" u="none" strike="noStrike" cap="none">
                <a:solidFill>
                  <a:schemeClr val="lt1"/>
                </a:solidFill>
                <a:latin typeface="Arial"/>
                <a:ea typeface="Arial"/>
                <a:cs typeface="Arial"/>
                <a:sym typeface="Arial"/>
              </a:defRPr>
            </a:lvl5pPr>
            <a:lvl6pPr marL="0" marR="0" lvl="5" indent="0" algn="l" rtl="0">
              <a:spcBef>
                <a:spcPts val="0"/>
              </a:spcBef>
              <a:buNone/>
              <a:defRPr sz="1200" b="0" i="0" u="none" strike="noStrike" cap="none">
                <a:solidFill>
                  <a:schemeClr val="lt1"/>
                </a:solidFill>
                <a:latin typeface="Arial"/>
                <a:ea typeface="Arial"/>
                <a:cs typeface="Arial"/>
                <a:sym typeface="Arial"/>
              </a:defRPr>
            </a:lvl6pPr>
            <a:lvl7pPr marL="0" marR="0" lvl="6" indent="0" algn="l" rtl="0">
              <a:spcBef>
                <a:spcPts val="0"/>
              </a:spcBef>
              <a:buNone/>
              <a:defRPr sz="1200" b="0" i="0" u="none" strike="noStrike" cap="none">
                <a:solidFill>
                  <a:schemeClr val="lt1"/>
                </a:solidFill>
                <a:latin typeface="Arial"/>
                <a:ea typeface="Arial"/>
                <a:cs typeface="Arial"/>
                <a:sym typeface="Arial"/>
              </a:defRPr>
            </a:lvl7pPr>
            <a:lvl8pPr marL="0" marR="0" lvl="7" indent="0" algn="l" rtl="0">
              <a:spcBef>
                <a:spcPts val="0"/>
              </a:spcBef>
              <a:buNone/>
              <a:defRPr sz="1200" b="0" i="0" u="none" strike="noStrike" cap="none">
                <a:solidFill>
                  <a:schemeClr val="lt1"/>
                </a:solidFill>
                <a:latin typeface="Arial"/>
                <a:ea typeface="Arial"/>
                <a:cs typeface="Arial"/>
                <a:sym typeface="Arial"/>
              </a:defRPr>
            </a:lvl8pPr>
            <a:lvl9pPr marL="0" marR="0" lvl="8" indent="0" algn="l" rtl="0">
              <a:spcBef>
                <a:spcPts val="0"/>
              </a:spcBef>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9"/>
        <p:cNvGrpSpPr/>
        <p:nvPr/>
      </p:nvGrpSpPr>
      <p:grpSpPr>
        <a:xfrm>
          <a:off x="0" y="0"/>
          <a:ext cx="0" cy="0"/>
          <a:chOff x="0" y="0"/>
          <a:chExt cx="0" cy="0"/>
        </a:xfrm>
      </p:grpSpPr>
      <p:sp>
        <p:nvSpPr>
          <p:cNvPr id="60" name="Google Shape;60;p18"/>
          <p:cNvSpPr/>
          <p:nvPr/>
        </p:nvSpPr>
        <p:spPr>
          <a:xfrm>
            <a:off x="483" y="176109"/>
            <a:ext cx="12188952" cy="1645919"/>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8"/>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lt2"/>
              </a:buClr>
              <a:buSzPts val="4000"/>
              <a:buFont typeface="Arial"/>
              <a:buNone/>
              <a:defRPr sz="4000" b="0" i="0" u="none" strike="noStrike" cap="none">
                <a:solidFill>
                  <a:schemeClr val="lt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18"/>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dk1"/>
              </a:buClr>
              <a:buSzPts val="2200"/>
              <a:buFont typeface="Noto Sans Symbols"/>
              <a:buChar char="▪"/>
              <a:defRPr sz="2200" b="0" i="0" u="none" strike="noStrike" cap="none">
                <a:solidFill>
                  <a:schemeClr val="dk1"/>
                </a:solidFill>
                <a:latin typeface="Arial"/>
                <a:ea typeface="Arial"/>
                <a:cs typeface="Arial"/>
                <a:sym typeface="Arial"/>
              </a:defRPr>
            </a:lvl1pPr>
            <a:lvl2pPr marL="914400" marR="0" lvl="1" indent="-355600" algn="l" rtl="0">
              <a:lnSpc>
                <a:spcPct val="90000"/>
              </a:lnSpc>
              <a:spcBef>
                <a:spcPts val="200"/>
              </a:spcBef>
              <a:spcAft>
                <a:spcPts val="0"/>
              </a:spcAft>
              <a:buClr>
                <a:schemeClr val="dk1"/>
              </a:buClr>
              <a:buSzPts val="2000"/>
              <a:buFont typeface="Noto Sans Symbols"/>
              <a:buChar char="▪"/>
              <a:defRPr sz="20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5pPr>
            <a:lvl6pPr marL="2743200" marR="0" lvl="5"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6pPr>
            <a:lvl7pPr marL="3200400" marR="0" lvl="6"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7pPr>
            <a:lvl8pPr marL="3657600" marR="0" lvl="7"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8pPr>
            <a:lvl9pPr marL="4114800" marR="0" lvl="8" indent="-330200" algn="l" rtl="0">
              <a:lnSpc>
                <a:spcPct val="90000"/>
              </a:lnSpc>
              <a:spcBef>
                <a:spcPts val="400"/>
              </a:spcBef>
              <a:spcAft>
                <a:spcPts val="40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4" name="Google Shape;64;p1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5" name="Google Shape;65;p1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0" marR="0" lvl="1" indent="0" algn="l" rtl="0">
              <a:spcBef>
                <a:spcPts val="0"/>
              </a:spcBef>
              <a:buNone/>
              <a:defRPr sz="1200" b="0" i="0" u="none" strike="noStrike" cap="none">
                <a:solidFill>
                  <a:schemeClr val="dk1"/>
                </a:solidFill>
                <a:latin typeface="Arial"/>
                <a:ea typeface="Arial"/>
                <a:cs typeface="Arial"/>
                <a:sym typeface="Arial"/>
              </a:defRPr>
            </a:lvl2pPr>
            <a:lvl3pPr marL="0" marR="0" lvl="2" indent="0" algn="l" rtl="0">
              <a:spcBef>
                <a:spcPts val="0"/>
              </a:spcBef>
              <a:buNone/>
              <a:defRPr sz="1200" b="0" i="0" u="none" strike="noStrike" cap="none">
                <a:solidFill>
                  <a:schemeClr val="dk1"/>
                </a:solidFill>
                <a:latin typeface="Arial"/>
                <a:ea typeface="Arial"/>
                <a:cs typeface="Arial"/>
                <a:sym typeface="Arial"/>
              </a:defRPr>
            </a:lvl3pPr>
            <a:lvl4pPr marL="0" marR="0" lvl="3" indent="0" algn="l" rtl="0">
              <a:spcBef>
                <a:spcPts val="0"/>
              </a:spcBef>
              <a:buNone/>
              <a:defRPr sz="1200" b="0" i="0" u="none" strike="noStrike" cap="none">
                <a:solidFill>
                  <a:schemeClr val="dk1"/>
                </a:solidFill>
                <a:latin typeface="Arial"/>
                <a:ea typeface="Arial"/>
                <a:cs typeface="Arial"/>
                <a:sym typeface="Arial"/>
              </a:defRPr>
            </a:lvl4pPr>
            <a:lvl5pPr marL="0" marR="0" lvl="4" indent="0" algn="l" rtl="0">
              <a:spcBef>
                <a:spcPts val="0"/>
              </a:spcBef>
              <a:buNone/>
              <a:defRPr sz="1200" b="0" i="0" u="none" strike="noStrike" cap="none">
                <a:solidFill>
                  <a:schemeClr val="dk1"/>
                </a:solidFill>
                <a:latin typeface="Arial"/>
                <a:ea typeface="Arial"/>
                <a:cs typeface="Arial"/>
                <a:sym typeface="Arial"/>
              </a:defRPr>
            </a:lvl5pPr>
            <a:lvl6pPr marL="0" marR="0" lvl="5" indent="0" algn="l" rtl="0">
              <a:spcBef>
                <a:spcPts val="0"/>
              </a:spcBef>
              <a:buNone/>
              <a:defRPr sz="1200" b="0" i="0" u="none" strike="noStrike" cap="none">
                <a:solidFill>
                  <a:schemeClr val="dk1"/>
                </a:solidFill>
                <a:latin typeface="Arial"/>
                <a:ea typeface="Arial"/>
                <a:cs typeface="Arial"/>
                <a:sym typeface="Arial"/>
              </a:defRPr>
            </a:lvl6pPr>
            <a:lvl7pPr marL="0" marR="0" lvl="6" indent="0" algn="l" rtl="0">
              <a:spcBef>
                <a:spcPts val="0"/>
              </a:spcBef>
              <a:buNone/>
              <a:defRPr sz="1200" b="0" i="0" u="none" strike="noStrike" cap="none">
                <a:solidFill>
                  <a:schemeClr val="dk1"/>
                </a:solidFill>
                <a:latin typeface="Arial"/>
                <a:ea typeface="Arial"/>
                <a:cs typeface="Arial"/>
                <a:sym typeface="Arial"/>
              </a:defRPr>
            </a:lvl7pPr>
            <a:lvl8pPr marL="0" marR="0" lvl="7" indent="0" algn="l" rtl="0">
              <a:spcBef>
                <a:spcPts val="0"/>
              </a:spcBef>
              <a:buNone/>
              <a:defRPr sz="1200" b="0" i="0" u="none" strike="noStrike" cap="none">
                <a:solidFill>
                  <a:schemeClr val="dk1"/>
                </a:solidFill>
                <a:latin typeface="Arial"/>
                <a:ea typeface="Arial"/>
                <a:cs typeface="Arial"/>
                <a:sym typeface="Arial"/>
              </a:defRPr>
            </a:lvl8pPr>
            <a:lvl9pPr marL="0" marR="0" lvl="8" indent="0" algn="l" rtl="0">
              <a:spcBef>
                <a:spcPts val="0"/>
              </a:spcBef>
              <a:buNone/>
              <a:defRPr sz="12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78"/>
        <p:cNvGrpSpPr/>
        <p:nvPr/>
      </p:nvGrpSpPr>
      <p:grpSpPr>
        <a:xfrm>
          <a:off x="0" y="0"/>
          <a:ext cx="0" cy="0"/>
          <a:chOff x="0" y="0"/>
          <a:chExt cx="0" cy="0"/>
        </a:xfrm>
      </p:grpSpPr>
      <p:sp>
        <p:nvSpPr>
          <p:cNvPr id="79" name="Google Shape;79;p21"/>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1"/>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1" name="Google Shape;81;p21"/>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Symbols"/>
              <a:buChar char="▪"/>
              <a:defRPr sz="2200" b="0" i="0" u="none" strike="noStrike" cap="none">
                <a:solidFill>
                  <a:schemeClr val="lt1"/>
                </a:solidFill>
                <a:latin typeface="Arial"/>
                <a:ea typeface="Arial"/>
                <a:cs typeface="Arial"/>
                <a:sym typeface="Arial"/>
              </a:defRPr>
            </a:lvl1pPr>
            <a:lvl2pPr marL="914400" marR="0" lvl="1" indent="-355600" algn="l" rtl="0">
              <a:lnSpc>
                <a:spcPct val="90000"/>
              </a:lnSpc>
              <a:spcBef>
                <a:spcPts val="200"/>
              </a:spcBef>
              <a:spcAft>
                <a:spcPts val="0"/>
              </a:spcAft>
              <a:buClr>
                <a:schemeClr val="lt1"/>
              </a:buClr>
              <a:buSzPts val="2000"/>
              <a:buFont typeface="Noto Sans Symbols"/>
              <a:buChar char="▪"/>
              <a:defRPr sz="2000" b="0" i="0" u="none" strike="noStrike" cap="none">
                <a:solidFill>
                  <a:schemeClr val="lt1"/>
                </a:solidFill>
                <a:latin typeface="Arial"/>
                <a:ea typeface="Arial"/>
                <a:cs typeface="Arial"/>
                <a:sym typeface="Arial"/>
              </a:defRPr>
            </a:lvl2pPr>
            <a:lvl3pPr marL="1371600" marR="0" lvl="2" indent="-342900" algn="l" rtl="0">
              <a:lnSpc>
                <a:spcPct val="90000"/>
              </a:lnSpc>
              <a:spcBef>
                <a:spcPts val="400"/>
              </a:spcBef>
              <a:spcAft>
                <a:spcPts val="0"/>
              </a:spcAft>
              <a:buClr>
                <a:schemeClr val="lt1"/>
              </a:buClr>
              <a:buSzPts val="1800"/>
              <a:buFont typeface="Noto Sans Symbols"/>
              <a:buChar char="▪"/>
              <a:defRPr sz="1800" b="0" i="0" u="none" strike="noStrike" cap="none">
                <a:solidFill>
                  <a:schemeClr val="lt1"/>
                </a:solidFill>
                <a:latin typeface="Arial"/>
                <a:ea typeface="Arial"/>
                <a:cs typeface="Arial"/>
                <a:sym typeface="Arial"/>
              </a:defRPr>
            </a:lvl3pPr>
            <a:lvl4pPr marL="1828800" marR="0" lvl="3"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5pPr>
            <a:lvl6pPr marL="2743200" marR="0" lvl="5"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6pPr>
            <a:lvl7pPr marL="3200400" marR="0" lvl="6"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8pPr>
            <a:lvl9pPr marL="4114800" marR="0" lvl="8" indent="-330200" algn="l" rtl="0">
              <a:lnSpc>
                <a:spcPct val="90000"/>
              </a:lnSpc>
              <a:spcBef>
                <a:spcPts val="400"/>
              </a:spcBef>
              <a:spcAft>
                <a:spcPts val="40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9pPr>
          </a:lstStyle>
          <a:p>
            <a:endParaRPr/>
          </a:p>
        </p:txBody>
      </p:sp>
      <p:sp>
        <p:nvSpPr>
          <p:cNvPr id="82" name="Google Shape;82;p21"/>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3" name="Google Shape;83;p21"/>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4" name="Google Shape;84;p21"/>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lt1"/>
                </a:solidFill>
                <a:latin typeface="Arial"/>
                <a:ea typeface="Arial"/>
                <a:cs typeface="Arial"/>
                <a:sym typeface="Arial"/>
              </a:defRPr>
            </a:lvl1pPr>
            <a:lvl2pPr marL="0" marR="0" lvl="1" indent="0" algn="l" rtl="0">
              <a:spcBef>
                <a:spcPts val="0"/>
              </a:spcBef>
              <a:buNone/>
              <a:defRPr sz="1200" b="0" i="0" u="none" strike="noStrike" cap="none">
                <a:solidFill>
                  <a:schemeClr val="lt1"/>
                </a:solidFill>
                <a:latin typeface="Arial"/>
                <a:ea typeface="Arial"/>
                <a:cs typeface="Arial"/>
                <a:sym typeface="Arial"/>
              </a:defRPr>
            </a:lvl2pPr>
            <a:lvl3pPr marL="0" marR="0" lvl="2" indent="0" algn="l" rtl="0">
              <a:spcBef>
                <a:spcPts val="0"/>
              </a:spcBef>
              <a:buNone/>
              <a:defRPr sz="1200" b="0" i="0" u="none" strike="noStrike" cap="none">
                <a:solidFill>
                  <a:schemeClr val="lt1"/>
                </a:solidFill>
                <a:latin typeface="Arial"/>
                <a:ea typeface="Arial"/>
                <a:cs typeface="Arial"/>
                <a:sym typeface="Arial"/>
              </a:defRPr>
            </a:lvl3pPr>
            <a:lvl4pPr marL="0" marR="0" lvl="3" indent="0" algn="l" rtl="0">
              <a:spcBef>
                <a:spcPts val="0"/>
              </a:spcBef>
              <a:buNone/>
              <a:defRPr sz="1200" b="0" i="0" u="none" strike="noStrike" cap="none">
                <a:solidFill>
                  <a:schemeClr val="lt1"/>
                </a:solidFill>
                <a:latin typeface="Arial"/>
                <a:ea typeface="Arial"/>
                <a:cs typeface="Arial"/>
                <a:sym typeface="Arial"/>
              </a:defRPr>
            </a:lvl4pPr>
            <a:lvl5pPr marL="0" marR="0" lvl="4" indent="0" algn="l" rtl="0">
              <a:spcBef>
                <a:spcPts val="0"/>
              </a:spcBef>
              <a:buNone/>
              <a:defRPr sz="1200" b="0" i="0" u="none" strike="noStrike" cap="none">
                <a:solidFill>
                  <a:schemeClr val="lt1"/>
                </a:solidFill>
                <a:latin typeface="Arial"/>
                <a:ea typeface="Arial"/>
                <a:cs typeface="Arial"/>
                <a:sym typeface="Arial"/>
              </a:defRPr>
            </a:lvl5pPr>
            <a:lvl6pPr marL="0" marR="0" lvl="5" indent="0" algn="l" rtl="0">
              <a:spcBef>
                <a:spcPts val="0"/>
              </a:spcBef>
              <a:buNone/>
              <a:defRPr sz="1200" b="0" i="0" u="none" strike="noStrike" cap="none">
                <a:solidFill>
                  <a:schemeClr val="lt1"/>
                </a:solidFill>
                <a:latin typeface="Arial"/>
                <a:ea typeface="Arial"/>
                <a:cs typeface="Arial"/>
                <a:sym typeface="Arial"/>
              </a:defRPr>
            </a:lvl6pPr>
            <a:lvl7pPr marL="0" marR="0" lvl="6" indent="0" algn="l" rtl="0">
              <a:spcBef>
                <a:spcPts val="0"/>
              </a:spcBef>
              <a:buNone/>
              <a:defRPr sz="1200" b="0" i="0" u="none" strike="noStrike" cap="none">
                <a:solidFill>
                  <a:schemeClr val="lt1"/>
                </a:solidFill>
                <a:latin typeface="Arial"/>
                <a:ea typeface="Arial"/>
                <a:cs typeface="Arial"/>
                <a:sym typeface="Arial"/>
              </a:defRPr>
            </a:lvl7pPr>
            <a:lvl8pPr marL="0" marR="0" lvl="7" indent="0" algn="l" rtl="0">
              <a:spcBef>
                <a:spcPts val="0"/>
              </a:spcBef>
              <a:buNone/>
              <a:defRPr sz="1200" b="0" i="0" u="none" strike="noStrike" cap="none">
                <a:solidFill>
                  <a:schemeClr val="lt1"/>
                </a:solidFill>
                <a:latin typeface="Arial"/>
                <a:ea typeface="Arial"/>
                <a:cs typeface="Arial"/>
                <a:sym typeface="Arial"/>
              </a:defRPr>
            </a:lvl8pPr>
            <a:lvl9pPr marL="0" marR="0" lvl="8" indent="0" algn="l" rtl="0">
              <a:spcBef>
                <a:spcPts val="0"/>
              </a:spcBef>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5.jp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0" name="Google Shape;140;p1"/>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0"/>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p>
            <a:pPr marL="182880" lvl="0" indent="-43179" algn="l" rtl="0">
              <a:lnSpc>
                <a:spcPct val="90000"/>
              </a:lnSpc>
              <a:spcBef>
                <a:spcPts val="0"/>
              </a:spcBef>
              <a:spcAft>
                <a:spcPts val="0"/>
              </a:spcAft>
              <a:buSzPts val="2200"/>
              <a:buNone/>
            </a:pPr>
            <a:endParaRPr/>
          </a:p>
        </p:txBody>
      </p:sp>
      <p:sp>
        <p:nvSpPr>
          <p:cNvPr id="191" name="Google Shape;191;p10"/>
          <p:cNvSpPr/>
          <p:nvPr/>
        </p:nvSpPr>
        <p:spPr>
          <a:xfrm>
            <a:off x="238539" y="823140"/>
            <a:ext cx="11640054" cy="5822826"/>
          </a:xfrm>
          <a:prstGeom prst="roundRect">
            <a:avLst>
              <a:gd name="adj" fmla="val 16667"/>
            </a:avLst>
          </a:prstGeom>
          <a:solidFill>
            <a:srgbClr val="F9A272"/>
          </a:solidFill>
          <a:ln>
            <a:noFill/>
          </a:ln>
        </p:spPr>
        <p:txBody>
          <a:bodyPr spcFirstLastPara="1" wrap="square" lIns="91425" tIns="45700" rIns="91425" bIns="45700" anchor="t" anchorCtr="0">
            <a:spAutoFit/>
          </a:bodyPr>
          <a:lstStyle/>
          <a:p>
            <a:pPr lvl="0">
              <a:lnSpc>
                <a:spcPct val="150000"/>
              </a:lnSpc>
            </a:pPr>
            <a:r>
              <a:rPr lang="en-US" sz="2800" b="1" u="sng" dirty="0" err="1" smtClean="0"/>
              <a:t>Những</a:t>
            </a:r>
            <a:r>
              <a:rPr lang="en-US" sz="2800" b="1" u="sng" dirty="0" smtClean="0"/>
              <a:t> </a:t>
            </a:r>
            <a:r>
              <a:rPr lang="en-US" sz="2800" b="1" u="sng" dirty="0" err="1"/>
              <a:t>điều</a:t>
            </a:r>
            <a:r>
              <a:rPr lang="en-US" sz="2800" b="1" u="sng" dirty="0"/>
              <a:t> </a:t>
            </a:r>
            <a:r>
              <a:rPr lang="en-US" sz="2800" b="1" u="sng" dirty="0" err="1"/>
              <a:t>cần</a:t>
            </a:r>
            <a:r>
              <a:rPr lang="en-US" sz="2800" b="1" u="sng" dirty="0"/>
              <a:t> </a:t>
            </a:r>
            <a:r>
              <a:rPr lang="en-US" sz="2800" b="1" u="sng" dirty="0" err="1"/>
              <a:t>tránh</a:t>
            </a:r>
            <a:r>
              <a:rPr lang="en-US" sz="2800" b="1" u="sng" dirty="0"/>
              <a:t> </a:t>
            </a:r>
            <a:r>
              <a:rPr lang="en-US" sz="2800" b="1" u="sng" dirty="0" smtClean="0"/>
              <a:t>?</a:t>
            </a:r>
          </a:p>
          <a:p>
            <a:pPr marL="457200" lvl="0" indent="-457200">
              <a:lnSpc>
                <a:spcPct val="150000"/>
              </a:lnSpc>
              <a:buFontTx/>
              <a:buChar char="-"/>
            </a:pPr>
            <a:r>
              <a:rPr lang="en-US" sz="2800" dirty="0" err="1">
                <a:solidFill>
                  <a:srgbClr val="002060"/>
                </a:solidFill>
              </a:rPr>
              <a:t>Tránh</a:t>
            </a:r>
            <a:r>
              <a:rPr lang="en-US" sz="2800" dirty="0">
                <a:solidFill>
                  <a:srgbClr val="002060"/>
                </a:solidFill>
              </a:rPr>
              <a:t> vu </a:t>
            </a:r>
            <a:r>
              <a:rPr lang="en-US" sz="2800" dirty="0" err="1">
                <a:solidFill>
                  <a:srgbClr val="002060"/>
                </a:solidFill>
              </a:rPr>
              <a:t>khống</a:t>
            </a:r>
            <a:r>
              <a:rPr lang="en-US" sz="2800" dirty="0">
                <a:solidFill>
                  <a:srgbClr val="002060"/>
                </a:solidFill>
              </a:rPr>
              <a:t>, </a:t>
            </a:r>
            <a:r>
              <a:rPr lang="en-US" sz="2800" dirty="0" err="1">
                <a:solidFill>
                  <a:srgbClr val="002060"/>
                </a:solidFill>
              </a:rPr>
              <a:t>phỉ</a:t>
            </a:r>
            <a:r>
              <a:rPr lang="en-US" sz="2800" dirty="0">
                <a:solidFill>
                  <a:srgbClr val="002060"/>
                </a:solidFill>
              </a:rPr>
              <a:t> </a:t>
            </a:r>
            <a:r>
              <a:rPr lang="en-US" sz="2800" dirty="0" err="1">
                <a:solidFill>
                  <a:srgbClr val="002060"/>
                </a:solidFill>
              </a:rPr>
              <a:t>báng</a:t>
            </a:r>
            <a:r>
              <a:rPr lang="en-US" sz="2800" dirty="0">
                <a:solidFill>
                  <a:srgbClr val="002060"/>
                </a:solidFill>
              </a:rPr>
              <a:t> </a:t>
            </a:r>
            <a:r>
              <a:rPr lang="en-US" sz="2800" dirty="0" err="1">
                <a:solidFill>
                  <a:srgbClr val="002060"/>
                </a:solidFill>
              </a:rPr>
              <a:t>bạn</a:t>
            </a:r>
            <a:r>
              <a:rPr lang="en-US" sz="2800" dirty="0">
                <a:solidFill>
                  <a:srgbClr val="002060"/>
                </a:solidFill>
              </a:rPr>
              <a:t> </a:t>
            </a:r>
            <a:r>
              <a:rPr lang="en-US" sz="2800" dirty="0" err="1">
                <a:solidFill>
                  <a:srgbClr val="002060"/>
                </a:solidFill>
              </a:rPr>
              <a:t>bè</a:t>
            </a:r>
            <a:endParaRPr lang="en-US" sz="2800" dirty="0">
              <a:solidFill>
                <a:srgbClr val="002060"/>
              </a:solidFill>
            </a:endParaRPr>
          </a:p>
          <a:p>
            <a:pPr marL="457200" lvl="0" indent="-457200">
              <a:lnSpc>
                <a:spcPct val="150000"/>
              </a:lnSpc>
              <a:buFontTx/>
              <a:buChar char="-"/>
            </a:pPr>
            <a:r>
              <a:rPr lang="en-US" sz="2800" dirty="0" err="1">
                <a:solidFill>
                  <a:srgbClr val="002060"/>
                </a:solidFill>
              </a:rPr>
              <a:t>Tránh</a:t>
            </a:r>
            <a:r>
              <a:rPr lang="en-US" sz="2800" dirty="0">
                <a:solidFill>
                  <a:srgbClr val="002060"/>
                </a:solidFill>
              </a:rPr>
              <a:t> </a:t>
            </a:r>
            <a:r>
              <a:rPr lang="en-US" sz="2800" dirty="0" err="1">
                <a:solidFill>
                  <a:srgbClr val="002060"/>
                </a:solidFill>
              </a:rPr>
              <a:t>nói</a:t>
            </a:r>
            <a:r>
              <a:rPr lang="en-US" sz="2800" dirty="0">
                <a:solidFill>
                  <a:srgbClr val="002060"/>
                </a:solidFill>
              </a:rPr>
              <a:t> </a:t>
            </a:r>
            <a:r>
              <a:rPr lang="en-US" sz="2800" dirty="0" err="1">
                <a:solidFill>
                  <a:srgbClr val="002060"/>
                </a:solidFill>
              </a:rPr>
              <a:t>thông</a:t>
            </a:r>
            <a:r>
              <a:rPr lang="en-US" sz="2800" dirty="0">
                <a:solidFill>
                  <a:srgbClr val="002060"/>
                </a:solidFill>
              </a:rPr>
              <a:t> tin </a:t>
            </a:r>
            <a:r>
              <a:rPr lang="en-US" sz="2800" dirty="0" err="1">
                <a:solidFill>
                  <a:srgbClr val="002060"/>
                </a:solidFill>
              </a:rPr>
              <a:t>không</a:t>
            </a:r>
            <a:r>
              <a:rPr lang="en-US" sz="2800" dirty="0">
                <a:solidFill>
                  <a:srgbClr val="002060"/>
                </a:solidFill>
              </a:rPr>
              <a:t> </a:t>
            </a:r>
            <a:r>
              <a:rPr lang="en-US" sz="2800" dirty="0" err="1">
                <a:solidFill>
                  <a:srgbClr val="002060"/>
                </a:solidFill>
              </a:rPr>
              <a:t>đúng</a:t>
            </a:r>
            <a:r>
              <a:rPr lang="en-US" sz="2800" dirty="0">
                <a:solidFill>
                  <a:srgbClr val="002060"/>
                </a:solidFill>
              </a:rPr>
              <a:t> </a:t>
            </a:r>
            <a:r>
              <a:rPr lang="en-US" sz="2800" dirty="0" err="1">
                <a:solidFill>
                  <a:srgbClr val="002060"/>
                </a:solidFill>
              </a:rPr>
              <a:t>sự</a:t>
            </a:r>
            <a:r>
              <a:rPr lang="en-US" sz="2800" dirty="0">
                <a:solidFill>
                  <a:srgbClr val="002060"/>
                </a:solidFill>
              </a:rPr>
              <a:t> </a:t>
            </a:r>
            <a:r>
              <a:rPr lang="en-US" sz="2800" dirty="0" err="1">
                <a:solidFill>
                  <a:srgbClr val="002060"/>
                </a:solidFill>
              </a:rPr>
              <a:t>thật</a:t>
            </a:r>
            <a:endParaRPr lang="en-US" sz="2800" dirty="0">
              <a:solidFill>
                <a:srgbClr val="002060"/>
              </a:solidFill>
            </a:endParaRPr>
          </a:p>
          <a:p>
            <a:pPr marL="457200" lvl="0" indent="-457200">
              <a:lnSpc>
                <a:spcPct val="150000"/>
              </a:lnSpc>
              <a:buFontTx/>
              <a:buChar char="-"/>
            </a:pPr>
            <a:r>
              <a:rPr lang="en-US" sz="2800" dirty="0" err="1">
                <a:solidFill>
                  <a:srgbClr val="002060"/>
                </a:solidFill>
              </a:rPr>
              <a:t>Tránh</a:t>
            </a:r>
            <a:r>
              <a:rPr lang="en-US" sz="2800" dirty="0">
                <a:solidFill>
                  <a:srgbClr val="002060"/>
                </a:solidFill>
              </a:rPr>
              <a:t> </a:t>
            </a:r>
            <a:r>
              <a:rPr lang="en-US" sz="2800" dirty="0" err="1">
                <a:solidFill>
                  <a:srgbClr val="002060"/>
                </a:solidFill>
              </a:rPr>
              <a:t>bình</a:t>
            </a:r>
            <a:r>
              <a:rPr lang="en-US" sz="2800" dirty="0">
                <a:solidFill>
                  <a:srgbClr val="002060"/>
                </a:solidFill>
              </a:rPr>
              <a:t> </a:t>
            </a:r>
            <a:r>
              <a:rPr lang="en-US" sz="2800" dirty="0" err="1">
                <a:solidFill>
                  <a:srgbClr val="002060"/>
                </a:solidFill>
              </a:rPr>
              <a:t>luận</a:t>
            </a:r>
            <a:r>
              <a:rPr lang="en-US" sz="2800" dirty="0">
                <a:solidFill>
                  <a:srgbClr val="002060"/>
                </a:solidFill>
              </a:rPr>
              <a:t>, </a:t>
            </a:r>
            <a:r>
              <a:rPr lang="en-US" sz="2800" dirty="0" err="1">
                <a:solidFill>
                  <a:srgbClr val="002060"/>
                </a:solidFill>
              </a:rPr>
              <a:t>viết</a:t>
            </a:r>
            <a:r>
              <a:rPr lang="en-US" sz="2800" dirty="0">
                <a:solidFill>
                  <a:srgbClr val="002060"/>
                </a:solidFill>
              </a:rPr>
              <a:t>, </a:t>
            </a:r>
            <a:r>
              <a:rPr lang="en-US" sz="2800" dirty="0" err="1">
                <a:solidFill>
                  <a:srgbClr val="002060"/>
                </a:solidFill>
              </a:rPr>
              <a:t>đăng</a:t>
            </a:r>
            <a:r>
              <a:rPr lang="en-US" sz="2800" dirty="0">
                <a:solidFill>
                  <a:srgbClr val="002060"/>
                </a:solidFill>
              </a:rPr>
              <a:t> </a:t>
            </a:r>
            <a:r>
              <a:rPr lang="en-US" sz="2800" dirty="0" err="1">
                <a:solidFill>
                  <a:srgbClr val="002060"/>
                </a:solidFill>
              </a:rPr>
              <a:t>tải</a:t>
            </a:r>
            <a:r>
              <a:rPr lang="en-US" sz="2800" dirty="0">
                <a:solidFill>
                  <a:srgbClr val="002060"/>
                </a:solidFill>
              </a:rPr>
              <a:t> </a:t>
            </a:r>
            <a:r>
              <a:rPr lang="en-US" sz="2800" dirty="0" err="1">
                <a:solidFill>
                  <a:srgbClr val="002060"/>
                </a:solidFill>
              </a:rPr>
              <a:t>nội</a:t>
            </a:r>
            <a:r>
              <a:rPr lang="en-US" sz="2800" dirty="0">
                <a:solidFill>
                  <a:srgbClr val="002060"/>
                </a:solidFill>
              </a:rPr>
              <a:t> dung </a:t>
            </a:r>
            <a:r>
              <a:rPr lang="en-US" sz="2800" dirty="0" err="1">
                <a:solidFill>
                  <a:srgbClr val="002060"/>
                </a:solidFill>
              </a:rPr>
              <a:t>xấu</a:t>
            </a:r>
            <a:r>
              <a:rPr lang="en-US" sz="2800" dirty="0">
                <a:solidFill>
                  <a:srgbClr val="002060"/>
                </a:solidFill>
              </a:rPr>
              <a:t>, </a:t>
            </a:r>
            <a:r>
              <a:rPr lang="en-US" sz="2800" dirty="0" err="1">
                <a:solidFill>
                  <a:srgbClr val="002060"/>
                </a:solidFill>
              </a:rPr>
              <a:t>bịa</a:t>
            </a:r>
            <a:r>
              <a:rPr lang="en-US" sz="2800" dirty="0">
                <a:solidFill>
                  <a:srgbClr val="002060"/>
                </a:solidFill>
              </a:rPr>
              <a:t> </a:t>
            </a:r>
            <a:r>
              <a:rPr lang="en-US" sz="2800" dirty="0" err="1">
                <a:solidFill>
                  <a:srgbClr val="002060"/>
                </a:solidFill>
              </a:rPr>
              <a:t>đặt</a:t>
            </a:r>
            <a:endParaRPr lang="en-US" sz="2800" dirty="0">
              <a:solidFill>
                <a:srgbClr val="002060"/>
              </a:solidFill>
            </a:endParaRPr>
          </a:p>
          <a:p>
            <a:pPr marL="457200" indent="-457200" algn="just">
              <a:lnSpc>
                <a:spcPct val="150000"/>
              </a:lnSpc>
              <a:buFontTx/>
              <a:buChar char="-"/>
            </a:pPr>
            <a:r>
              <a:rPr lang="en-US" sz="2800" dirty="0" err="1">
                <a:solidFill>
                  <a:srgbClr val="002060"/>
                </a:solidFill>
              </a:rPr>
              <a:t>Không</a:t>
            </a:r>
            <a:r>
              <a:rPr lang="en-US" sz="2800" dirty="0">
                <a:solidFill>
                  <a:srgbClr val="002060"/>
                </a:solidFill>
              </a:rPr>
              <a:t> </a:t>
            </a:r>
            <a:r>
              <a:rPr lang="en-US" sz="2800" dirty="0" err="1">
                <a:solidFill>
                  <a:srgbClr val="002060"/>
                </a:solidFill>
              </a:rPr>
              <a:t>đưa</a:t>
            </a:r>
            <a:r>
              <a:rPr lang="en-US" sz="2800" dirty="0">
                <a:solidFill>
                  <a:srgbClr val="002060"/>
                </a:solidFill>
              </a:rPr>
              <a:t> </a:t>
            </a:r>
            <a:r>
              <a:rPr lang="vi-VN" sz="2800" dirty="0">
                <a:solidFill>
                  <a:srgbClr val="002060"/>
                </a:solidFill>
              </a:rPr>
              <a:t>thông tin không đúng sự thật và có nội dung xúc phạm nhân phẩm, danh dự, uy tín người khác như đưa ra thông tin người khác có hành vi thiếu đạo đức, có hành vi vi phạm pháp luật mặc dù người đó không có hành vi này</a:t>
            </a:r>
            <a:r>
              <a:rPr lang="en-US" sz="2800" dirty="0" smtClean="0">
                <a:solidFill>
                  <a:srgbClr val="002060"/>
                </a:solidFill>
              </a:rPr>
              <a:t>.</a:t>
            </a:r>
            <a:endParaRPr lang="en-US" sz="2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1">
                                            <p:bg/>
                                          </p:spTgt>
                                        </p:tgtEl>
                                        <p:attrNameLst>
                                          <p:attrName>style.visibility</p:attrName>
                                        </p:attrNameLst>
                                      </p:cBhvr>
                                      <p:to>
                                        <p:strVal val="visible"/>
                                      </p:to>
                                    </p:set>
                                    <p:animEffect transition="in" filter="fade">
                                      <p:cBhvr>
                                        <p:cTn id="7" dur="1000"/>
                                        <p:tgtEl>
                                          <p:spTgt spid="191">
                                            <p:bg/>
                                          </p:spTgt>
                                        </p:tgtEl>
                                      </p:cBhvr>
                                    </p:animEffect>
                                    <p:anim calcmode="lin" valueType="num">
                                      <p:cBhvr>
                                        <p:cTn id="8" dur="1000" fill="hold"/>
                                        <p:tgtEl>
                                          <p:spTgt spid="191">
                                            <p:bg/>
                                          </p:spTgt>
                                        </p:tgtEl>
                                        <p:attrNameLst>
                                          <p:attrName>ppt_x</p:attrName>
                                        </p:attrNameLst>
                                      </p:cBhvr>
                                      <p:tavLst>
                                        <p:tav tm="0">
                                          <p:val>
                                            <p:strVal val="#ppt_x"/>
                                          </p:val>
                                        </p:tav>
                                        <p:tav tm="100000">
                                          <p:val>
                                            <p:strVal val="#ppt_x"/>
                                          </p:val>
                                        </p:tav>
                                      </p:tavLst>
                                    </p:anim>
                                    <p:anim calcmode="lin" valueType="num">
                                      <p:cBhvr>
                                        <p:cTn id="9" dur="1000" fill="hold"/>
                                        <p:tgtEl>
                                          <p:spTgt spid="191">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1">
                                            <p:txEl>
                                              <p:pRg st="0" end="0"/>
                                            </p:txEl>
                                          </p:spTgt>
                                        </p:tgtEl>
                                        <p:attrNameLst>
                                          <p:attrName>style.visibility</p:attrName>
                                        </p:attrNameLst>
                                      </p:cBhvr>
                                      <p:to>
                                        <p:strVal val="visible"/>
                                      </p:to>
                                    </p:set>
                                    <p:animEffect transition="in" filter="fade">
                                      <p:cBhvr>
                                        <p:cTn id="14" dur="1000"/>
                                        <p:tgtEl>
                                          <p:spTgt spid="191">
                                            <p:txEl>
                                              <p:pRg st="0" end="0"/>
                                            </p:txEl>
                                          </p:spTgt>
                                        </p:tgtEl>
                                      </p:cBhvr>
                                    </p:animEffect>
                                    <p:anim calcmode="lin" valueType="num">
                                      <p:cBhvr>
                                        <p:cTn id="15" dur="1000" fill="hold"/>
                                        <p:tgtEl>
                                          <p:spTgt spid="19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1">
                                            <p:txEl>
                                              <p:pRg st="1" end="1"/>
                                            </p:txEl>
                                          </p:spTgt>
                                        </p:tgtEl>
                                        <p:attrNameLst>
                                          <p:attrName>style.visibility</p:attrName>
                                        </p:attrNameLst>
                                      </p:cBhvr>
                                      <p:to>
                                        <p:strVal val="visible"/>
                                      </p:to>
                                    </p:set>
                                    <p:animEffect transition="in" filter="fade">
                                      <p:cBhvr>
                                        <p:cTn id="21" dur="1000"/>
                                        <p:tgtEl>
                                          <p:spTgt spid="191">
                                            <p:txEl>
                                              <p:pRg st="1" end="1"/>
                                            </p:txEl>
                                          </p:spTgt>
                                        </p:tgtEl>
                                      </p:cBhvr>
                                    </p:animEffect>
                                    <p:anim calcmode="lin" valueType="num">
                                      <p:cBhvr>
                                        <p:cTn id="22" dur="1000" fill="hold"/>
                                        <p:tgtEl>
                                          <p:spTgt spid="19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91">
                                            <p:txEl>
                                              <p:pRg st="2" end="2"/>
                                            </p:txEl>
                                          </p:spTgt>
                                        </p:tgtEl>
                                        <p:attrNameLst>
                                          <p:attrName>style.visibility</p:attrName>
                                        </p:attrNameLst>
                                      </p:cBhvr>
                                      <p:to>
                                        <p:strVal val="visible"/>
                                      </p:to>
                                    </p:set>
                                    <p:animEffect transition="in" filter="fade">
                                      <p:cBhvr>
                                        <p:cTn id="28" dur="1000"/>
                                        <p:tgtEl>
                                          <p:spTgt spid="191">
                                            <p:txEl>
                                              <p:pRg st="2" end="2"/>
                                            </p:txEl>
                                          </p:spTgt>
                                        </p:tgtEl>
                                      </p:cBhvr>
                                    </p:animEffect>
                                    <p:anim calcmode="lin" valueType="num">
                                      <p:cBhvr>
                                        <p:cTn id="29" dur="1000" fill="hold"/>
                                        <p:tgtEl>
                                          <p:spTgt spid="19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1">
                                            <p:txEl>
                                              <p:pRg st="3" end="3"/>
                                            </p:txEl>
                                          </p:spTgt>
                                        </p:tgtEl>
                                        <p:attrNameLst>
                                          <p:attrName>style.visibility</p:attrName>
                                        </p:attrNameLst>
                                      </p:cBhvr>
                                      <p:to>
                                        <p:strVal val="visible"/>
                                      </p:to>
                                    </p:set>
                                    <p:animEffect transition="in" filter="fade">
                                      <p:cBhvr>
                                        <p:cTn id="35" dur="1000"/>
                                        <p:tgtEl>
                                          <p:spTgt spid="191">
                                            <p:txEl>
                                              <p:pRg st="3" end="3"/>
                                            </p:txEl>
                                          </p:spTgt>
                                        </p:tgtEl>
                                      </p:cBhvr>
                                    </p:animEffect>
                                    <p:anim calcmode="lin" valueType="num">
                                      <p:cBhvr>
                                        <p:cTn id="36" dur="1000" fill="hold"/>
                                        <p:tgtEl>
                                          <p:spTgt spid="19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91">
                                            <p:txEl>
                                              <p:pRg st="4" end="4"/>
                                            </p:txEl>
                                          </p:spTgt>
                                        </p:tgtEl>
                                        <p:attrNameLst>
                                          <p:attrName>style.visibility</p:attrName>
                                        </p:attrNameLst>
                                      </p:cBhvr>
                                      <p:to>
                                        <p:strVal val="visible"/>
                                      </p:to>
                                    </p:set>
                                    <p:animEffect transition="in" filter="fade">
                                      <p:cBhvr>
                                        <p:cTn id="42" dur="1000"/>
                                        <p:tgtEl>
                                          <p:spTgt spid="191">
                                            <p:txEl>
                                              <p:pRg st="4" end="4"/>
                                            </p:txEl>
                                          </p:spTgt>
                                        </p:tgtEl>
                                      </p:cBhvr>
                                    </p:animEffect>
                                    <p:anim calcmode="lin" valueType="num">
                                      <p:cBhvr>
                                        <p:cTn id="43" dur="1000" fill="hold"/>
                                        <p:tgtEl>
                                          <p:spTgt spid="19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9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7" name="Google Shape;197;p11"/>
          <p:cNvSpPr txBox="1"/>
          <p:nvPr/>
        </p:nvSpPr>
        <p:spPr>
          <a:xfrm>
            <a:off x="1139687" y="1722182"/>
            <a:ext cx="10259832" cy="3416279"/>
          </a:xfrm>
          <a:prstGeom prst="rect">
            <a:avLst/>
          </a:prstGeom>
          <a:solidFill>
            <a:srgbClr val="F2F2F2"/>
          </a:solidFill>
          <a:ln>
            <a:noFill/>
          </a:ln>
        </p:spPr>
        <p:txBody>
          <a:bodyPr spcFirstLastPara="1" wrap="square" lIns="91425" tIns="45700" rIns="91425" bIns="45700" anchor="t" anchorCtr="0">
            <a:spAutoFit/>
          </a:bodyPr>
          <a:lstStyle/>
          <a:p>
            <a:pPr marL="342900" indent="-342900" algn="just" fontAlgn="base">
              <a:buFont typeface="Arial" pitchFamily="34" charset="0"/>
              <a:buChar char="•"/>
            </a:pPr>
            <a:r>
              <a:rPr lang="vi-VN" sz="2400" dirty="0" smtClean="0"/>
              <a:t>Sự </a:t>
            </a:r>
            <a:r>
              <a:rPr lang="vi-VN" sz="2400" dirty="0"/>
              <a:t>vu khống trên mạng là hình thức của sự vu khống được thực hiện bằng cách viết trên Internet hoặc được bỏ vào trong một internet website, đưa lên diễn đàn hoặc dán lên trên những bảng thông tin. </a:t>
            </a:r>
          </a:p>
          <a:p>
            <a:pPr marL="342900" indent="-342900" algn="just" fontAlgn="base">
              <a:buFont typeface="Arial" pitchFamily="34" charset="0"/>
              <a:buChar char="•"/>
            </a:pPr>
            <a:r>
              <a:rPr lang="vi-VN" sz="2400" dirty="0"/>
              <a:t>Thông thường, những bài viết đưa trên mạng như vậy bị xem là vu khống, phỉ báng nếu được viết ra nhằm mục đích công kích người khác hoặc bôi nhọ hoặc chà đạp danh dự của cá nhân, chôn vùi uy tín của người khác</a:t>
            </a:r>
          </a:p>
          <a:p>
            <a:pPr marL="342900" indent="-342900" algn="just" fontAlgn="base">
              <a:buFont typeface="Arial" pitchFamily="34" charset="0"/>
              <a:buChar char="•"/>
            </a:pPr>
            <a:r>
              <a:rPr lang="vi-VN" sz="2400" dirty="0"/>
              <a:t>Những lời lẽ đó thường là phải không đúng thật hoặc cố tình làm ra nhằm ý đồ hãm hại người khác mà không cần phải có lợi lộc gì cả. </a:t>
            </a:r>
          </a:p>
        </p:txBody>
      </p:sp>
      <p:sp>
        <p:nvSpPr>
          <p:cNvPr id="2" name="Text Placeholder 1"/>
          <p:cNvSpPr>
            <a:spLocks noGrp="1"/>
          </p:cNvSpPr>
          <p:nvPr>
            <p:ph type="body" idx="1"/>
          </p:nvPr>
        </p:nvSpPr>
        <p:spPr>
          <a:xfrm>
            <a:off x="331304" y="795485"/>
            <a:ext cx="11068215" cy="777996"/>
          </a:xfrm>
        </p:spPr>
        <p:txBody>
          <a:bodyPr>
            <a:normAutofit fontScale="55000" lnSpcReduction="20000"/>
          </a:bodyPr>
          <a:lstStyle/>
          <a:p>
            <a:r>
              <a:rPr lang="vi-VN" sz="4500" dirty="0">
                <a:solidFill>
                  <a:srgbClr val="FF0000"/>
                </a:solidFill>
              </a:rPr>
              <a:t>Nêu những hình thức vu khống, phỉ báng mà em biết </a:t>
            </a:r>
            <a:r>
              <a:rPr lang="vi-VN" sz="4500" dirty="0" smtClean="0">
                <a:solidFill>
                  <a:srgbClr val="FF0000"/>
                </a:solidFill>
              </a:rPr>
              <a:t>(</a:t>
            </a:r>
            <a:r>
              <a:rPr lang="vi-VN" sz="4500" dirty="0">
                <a:solidFill>
                  <a:srgbClr val="FF0000"/>
                </a:solidFill>
              </a:rPr>
              <a:t>online, offline)?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7"/>
                                        </p:tgtEl>
                                        <p:attrNameLst>
                                          <p:attrName>style.visibility</p:attrName>
                                        </p:attrNameLst>
                                      </p:cBhvr>
                                      <p:to>
                                        <p:strVal val="visible"/>
                                      </p:to>
                                    </p:set>
                                    <p:animEffect transition="in" filter="fade">
                                      <p:cBhvr>
                                        <p:cTn id="7" dur="500"/>
                                        <p:tgtEl>
                                          <p:spTgt spid="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12"/>
          <p:cNvSpPr>
            <a:spLocks noGrp="1"/>
          </p:cNvSpPr>
          <p:nvPr>
            <p:ph type="body" idx="1"/>
          </p:nvPr>
        </p:nvSpPr>
        <p:spPr>
          <a:xfrm>
            <a:off x="304800" y="748219"/>
            <a:ext cx="11635409" cy="5599572"/>
          </a:xfrm>
          <a:prstGeom prst="roundRect">
            <a:avLst>
              <a:gd name="adj" fmla="val 16667"/>
            </a:avLst>
          </a:prstGeom>
          <a:solidFill>
            <a:srgbClr val="F9A272"/>
          </a:solidFill>
          <a:ln>
            <a:noFill/>
          </a:ln>
        </p:spPr>
        <p:txBody>
          <a:bodyPr spcFirstLastPara="1" wrap="square" lIns="91425" tIns="45700" rIns="91425" bIns="45700" anchor="t" anchorCtr="0">
            <a:noAutofit/>
          </a:bodyPr>
          <a:lstStyle/>
          <a:p>
            <a:pPr marL="0" indent="0" algn="ctr">
              <a:spcBef>
                <a:spcPts val="0"/>
              </a:spcBef>
              <a:buSzPts val="4800"/>
              <a:buNone/>
            </a:pPr>
            <a:r>
              <a:rPr lang="en-US" sz="2800" b="1" dirty="0" err="1">
                <a:solidFill>
                  <a:schemeClr val="dk1"/>
                </a:solidFill>
                <a:latin typeface="Times New Roman"/>
                <a:ea typeface="Times New Roman"/>
                <a:cs typeface="Times New Roman"/>
              </a:rPr>
              <a:t>Vậy</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để</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không</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bị</a:t>
            </a:r>
            <a:r>
              <a:rPr lang="en-US" sz="2800" b="1" dirty="0">
                <a:solidFill>
                  <a:schemeClr val="dk1"/>
                </a:solidFill>
                <a:latin typeface="Times New Roman"/>
                <a:ea typeface="Times New Roman"/>
                <a:cs typeface="Times New Roman"/>
              </a:rPr>
              <a:t> vu </a:t>
            </a:r>
            <a:r>
              <a:rPr lang="en-US" sz="2800" b="1" dirty="0" err="1">
                <a:solidFill>
                  <a:schemeClr val="dk1"/>
                </a:solidFill>
                <a:latin typeface="Times New Roman"/>
                <a:ea typeface="Times New Roman"/>
                <a:cs typeface="Times New Roman"/>
              </a:rPr>
              <a:t>khống</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phỉ</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báng</a:t>
            </a:r>
            <a:r>
              <a:rPr lang="en-US" sz="2800" b="1" dirty="0">
                <a:solidFill>
                  <a:schemeClr val="dk1"/>
                </a:solidFill>
                <a:latin typeface="Times New Roman"/>
                <a:ea typeface="Times New Roman"/>
                <a:cs typeface="Times New Roman"/>
              </a:rPr>
              <a:t> ta </a:t>
            </a:r>
            <a:r>
              <a:rPr lang="en-US" sz="2800" b="1" dirty="0" err="1">
                <a:solidFill>
                  <a:schemeClr val="dk1"/>
                </a:solidFill>
                <a:latin typeface="Times New Roman"/>
                <a:ea typeface="Times New Roman"/>
                <a:cs typeface="Times New Roman"/>
              </a:rPr>
              <a:t>cần</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phải</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làm</a:t>
            </a:r>
            <a:r>
              <a:rPr lang="en-US" sz="2800" b="1" dirty="0">
                <a:solidFill>
                  <a:schemeClr val="dk1"/>
                </a:solidFill>
                <a:latin typeface="Times New Roman"/>
                <a:ea typeface="Times New Roman"/>
                <a:cs typeface="Times New Roman"/>
              </a:rPr>
              <a:t> </a:t>
            </a:r>
            <a:r>
              <a:rPr lang="en-US" sz="2800" b="1" dirty="0" err="1">
                <a:solidFill>
                  <a:schemeClr val="dk1"/>
                </a:solidFill>
                <a:latin typeface="Times New Roman"/>
                <a:ea typeface="Times New Roman"/>
                <a:cs typeface="Times New Roman"/>
              </a:rPr>
              <a:t>gì</a:t>
            </a:r>
            <a:r>
              <a:rPr lang="en-US" sz="2800" b="1" dirty="0" smtClean="0">
                <a:solidFill>
                  <a:schemeClr val="dk1"/>
                </a:solidFill>
                <a:latin typeface="Times New Roman"/>
                <a:ea typeface="Times New Roman"/>
                <a:cs typeface="Times New Roman"/>
              </a:rPr>
              <a:t>?</a:t>
            </a:r>
          </a:p>
          <a:p>
            <a:pPr>
              <a:lnSpc>
                <a:spcPct val="150000"/>
              </a:lnSpc>
              <a:buFontTx/>
              <a:buChar char="-"/>
            </a:pPr>
            <a:r>
              <a:rPr lang="en-US" sz="2800" dirty="0" err="1" smtClean="0">
                <a:solidFill>
                  <a:srgbClr val="002060"/>
                </a:solidFill>
              </a:rPr>
              <a:t>Cẩn</a:t>
            </a:r>
            <a:r>
              <a:rPr lang="en-US" sz="2800" dirty="0" smtClean="0">
                <a:solidFill>
                  <a:srgbClr val="002060"/>
                </a:solidFill>
              </a:rPr>
              <a:t> </a:t>
            </a:r>
            <a:r>
              <a:rPr lang="en-US" sz="2800" dirty="0" err="1">
                <a:solidFill>
                  <a:srgbClr val="002060"/>
                </a:solidFill>
              </a:rPr>
              <a:t>trọng</a:t>
            </a:r>
            <a:r>
              <a:rPr lang="en-US" sz="2800" dirty="0">
                <a:solidFill>
                  <a:srgbClr val="002060"/>
                </a:solidFill>
              </a:rPr>
              <a:t> </a:t>
            </a:r>
            <a:r>
              <a:rPr lang="en-US" sz="2800" b="1" dirty="0" err="1">
                <a:solidFill>
                  <a:srgbClr val="002060"/>
                </a:solidFill>
              </a:rPr>
              <a:t>khi</a:t>
            </a:r>
            <a:r>
              <a:rPr lang="en-US" sz="2800" dirty="0">
                <a:solidFill>
                  <a:srgbClr val="002060"/>
                </a:solidFill>
              </a:rPr>
              <a:t> </a:t>
            </a:r>
            <a:r>
              <a:rPr lang="en-US" sz="2800" dirty="0" err="1">
                <a:solidFill>
                  <a:srgbClr val="002060"/>
                </a:solidFill>
              </a:rPr>
              <a:t>bình</a:t>
            </a:r>
            <a:r>
              <a:rPr lang="en-US" sz="2800" dirty="0">
                <a:solidFill>
                  <a:srgbClr val="002060"/>
                </a:solidFill>
              </a:rPr>
              <a:t> </a:t>
            </a:r>
            <a:r>
              <a:rPr lang="en-US" sz="2800" dirty="0" err="1">
                <a:solidFill>
                  <a:srgbClr val="002060"/>
                </a:solidFill>
              </a:rPr>
              <a:t>luận</a:t>
            </a:r>
            <a:r>
              <a:rPr lang="en-US" sz="2800" dirty="0" smtClean="0">
                <a:solidFill>
                  <a:srgbClr val="002060"/>
                </a:solidFill>
              </a:rPr>
              <a:t>.</a:t>
            </a:r>
          </a:p>
          <a:p>
            <a:pPr>
              <a:lnSpc>
                <a:spcPct val="150000"/>
              </a:lnSpc>
              <a:buFontTx/>
              <a:buChar char="-"/>
            </a:pPr>
            <a:r>
              <a:rPr lang="en-US" sz="2800" dirty="0" err="1" smtClean="0">
                <a:solidFill>
                  <a:srgbClr val="002060"/>
                </a:solidFill>
              </a:rPr>
              <a:t>Bảo</a:t>
            </a:r>
            <a:r>
              <a:rPr lang="en-US" sz="2800" dirty="0" smtClean="0">
                <a:solidFill>
                  <a:srgbClr val="002060"/>
                </a:solidFill>
              </a:rPr>
              <a:t> </a:t>
            </a:r>
            <a:r>
              <a:rPr lang="en-US" sz="2800" dirty="0" err="1">
                <a:solidFill>
                  <a:srgbClr val="002060"/>
                </a:solidFill>
              </a:rPr>
              <a:t>vệ</a:t>
            </a:r>
            <a:r>
              <a:rPr lang="en-US" sz="2800" dirty="0">
                <a:solidFill>
                  <a:srgbClr val="002060"/>
                </a:solidFill>
              </a:rPr>
              <a:t> </a:t>
            </a:r>
            <a:r>
              <a:rPr lang="en-US" sz="2800" dirty="0" err="1">
                <a:solidFill>
                  <a:srgbClr val="002060"/>
                </a:solidFill>
              </a:rPr>
              <a:t>bản</a:t>
            </a:r>
            <a:r>
              <a:rPr lang="en-US" sz="2800" dirty="0">
                <a:solidFill>
                  <a:srgbClr val="002060"/>
                </a:solidFill>
              </a:rPr>
              <a:t> </a:t>
            </a:r>
            <a:r>
              <a:rPr lang="en-US" sz="2800" dirty="0" err="1">
                <a:solidFill>
                  <a:srgbClr val="002060"/>
                </a:solidFill>
              </a:rPr>
              <a:t>thân</a:t>
            </a:r>
            <a:r>
              <a:rPr lang="en-US" sz="2800" dirty="0">
                <a:solidFill>
                  <a:srgbClr val="002060"/>
                </a:solidFill>
              </a:rPr>
              <a:t>, </a:t>
            </a:r>
            <a:r>
              <a:rPr lang="en-US" sz="2800" dirty="0" err="1">
                <a:solidFill>
                  <a:srgbClr val="002060"/>
                </a:solidFill>
              </a:rPr>
              <a:t>luôn</a:t>
            </a:r>
            <a:r>
              <a:rPr lang="en-US" sz="2800" dirty="0">
                <a:solidFill>
                  <a:srgbClr val="002060"/>
                </a:solidFill>
              </a:rPr>
              <a:t> </a:t>
            </a:r>
            <a:r>
              <a:rPr lang="en-US" sz="2800" dirty="0" err="1">
                <a:solidFill>
                  <a:srgbClr val="002060"/>
                </a:solidFill>
              </a:rPr>
              <a:t>giữ</a:t>
            </a:r>
            <a:r>
              <a:rPr lang="en-US" sz="2800" dirty="0">
                <a:solidFill>
                  <a:srgbClr val="002060"/>
                </a:solidFill>
              </a:rPr>
              <a:t> </a:t>
            </a:r>
            <a:r>
              <a:rPr lang="en-US" sz="2800" dirty="0" err="1">
                <a:solidFill>
                  <a:srgbClr val="002060"/>
                </a:solidFill>
              </a:rPr>
              <a:t>lời</a:t>
            </a:r>
            <a:r>
              <a:rPr lang="en-US" sz="2800" dirty="0">
                <a:solidFill>
                  <a:srgbClr val="002060"/>
                </a:solidFill>
              </a:rPr>
              <a:t> </a:t>
            </a:r>
            <a:r>
              <a:rPr lang="en-US" sz="2800" dirty="0" err="1">
                <a:solidFill>
                  <a:srgbClr val="002060"/>
                </a:solidFill>
              </a:rPr>
              <a:t>hứa</a:t>
            </a:r>
            <a:r>
              <a:rPr lang="en-US" sz="2800" dirty="0">
                <a:solidFill>
                  <a:srgbClr val="002060"/>
                </a:solidFill>
              </a:rPr>
              <a:t>, </a:t>
            </a:r>
            <a:r>
              <a:rPr lang="en-US" sz="2800" dirty="0" err="1">
                <a:solidFill>
                  <a:srgbClr val="002060"/>
                </a:solidFill>
              </a:rPr>
              <a:t>tạo</a:t>
            </a:r>
            <a:r>
              <a:rPr lang="en-US" sz="2800" dirty="0">
                <a:solidFill>
                  <a:srgbClr val="002060"/>
                </a:solidFill>
              </a:rPr>
              <a:t> </a:t>
            </a:r>
            <a:r>
              <a:rPr lang="en-US" sz="2800" dirty="0" err="1">
                <a:solidFill>
                  <a:srgbClr val="002060"/>
                </a:solidFill>
              </a:rPr>
              <a:t>niềm</a:t>
            </a:r>
            <a:r>
              <a:rPr lang="en-US" sz="2800" dirty="0">
                <a:solidFill>
                  <a:srgbClr val="002060"/>
                </a:solidFill>
              </a:rPr>
              <a:t> tin </a:t>
            </a:r>
            <a:r>
              <a:rPr lang="en-US" sz="2800" dirty="0" err="1">
                <a:solidFill>
                  <a:srgbClr val="002060"/>
                </a:solidFill>
              </a:rPr>
              <a:t>với</a:t>
            </a:r>
            <a:r>
              <a:rPr lang="en-US" sz="2800" dirty="0">
                <a:solidFill>
                  <a:srgbClr val="002060"/>
                </a:solidFill>
              </a:rPr>
              <a:t> </a:t>
            </a:r>
            <a:r>
              <a:rPr lang="en-US" sz="2800" dirty="0" err="1">
                <a:solidFill>
                  <a:srgbClr val="002060"/>
                </a:solidFill>
              </a:rPr>
              <a:t>bố</a:t>
            </a:r>
            <a:r>
              <a:rPr lang="en-US" sz="2800" dirty="0">
                <a:solidFill>
                  <a:srgbClr val="002060"/>
                </a:solidFill>
              </a:rPr>
              <a:t> </a:t>
            </a:r>
            <a:r>
              <a:rPr lang="en-US" sz="2800" dirty="0" err="1">
                <a:solidFill>
                  <a:srgbClr val="002060"/>
                </a:solidFill>
              </a:rPr>
              <a:t>mẹ</a:t>
            </a:r>
            <a:r>
              <a:rPr lang="en-US" sz="2800" dirty="0">
                <a:solidFill>
                  <a:srgbClr val="002060"/>
                </a:solidFill>
              </a:rPr>
              <a:t>, </a:t>
            </a:r>
            <a:r>
              <a:rPr lang="en-US" sz="2800" dirty="0" err="1">
                <a:solidFill>
                  <a:srgbClr val="002060"/>
                </a:solidFill>
              </a:rPr>
              <a:t>bạn</a:t>
            </a:r>
            <a:r>
              <a:rPr lang="en-US" sz="2800" dirty="0">
                <a:solidFill>
                  <a:srgbClr val="002060"/>
                </a:solidFill>
              </a:rPr>
              <a:t> </a:t>
            </a:r>
            <a:r>
              <a:rPr lang="en-US" sz="2800" dirty="0" err="1" smtClean="0">
                <a:solidFill>
                  <a:srgbClr val="002060"/>
                </a:solidFill>
              </a:rPr>
              <a:t>bè</a:t>
            </a:r>
            <a:endParaRPr lang="en-US" sz="2800" dirty="0" smtClean="0">
              <a:solidFill>
                <a:srgbClr val="002060"/>
              </a:solidFill>
            </a:endParaRPr>
          </a:p>
          <a:p>
            <a:pPr>
              <a:lnSpc>
                <a:spcPct val="150000"/>
              </a:lnSpc>
              <a:buFontTx/>
              <a:buChar char="-"/>
            </a:pPr>
            <a:r>
              <a:rPr lang="en-US" sz="2800" dirty="0" err="1" smtClean="0">
                <a:solidFill>
                  <a:srgbClr val="002060"/>
                </a:solidFill>
              </a:rPr>
              <a:t>Xây</a:t>
            </a:r>
            <a:r>
              <a:rPr lang="en-US" sz="2800" dirty="0" smtClean="0">
                <a:solidFill>
                  <a:srgbClr val="002060"/>
                </a:solidFill>
              </a:rPr>
              <a:t> </a:t>
            </a:r>
            <a:r>
              <a:rPr lang="en-US" sz="2800" dirty="0" err="1" smtClean="0">
                <a:solidFill>
                  <a:srgbClr val="002060"/>
                </a:solidFill>
              </a:rPr>
              <a:t>dựng</a:t>
            </a:r>
            <a:r>
              <a:rPr lang="en-US" sz="2800" dirty="0" smtClean="0">
                <a:solidFill>
                  <a:srgbClr val="002060"/>
                </a:solidFill>
              </a:rPr>
              <a:t> </a:t>
            </a:r>
            <a:r>
              <a:rPr lang="en-US" sz="2800" dirty="0" err="1" smtClean="0">
                <a:solidFill>
                  <a:srgbClr val="002060"/>
                </a:solidFill>
              </a:rPr>
              <a:t>mối</a:t>
            </a:r>
            <a:r>
              <a:rPr lang="en-US" sz="2800" dirty="0" smtClean="0">
                <a:solidFill>
                  <a:srgbClr val="002060"/>
                </a:solidFill>
              </a:rPr>
              <a:t> </a:t>
            </a:r>
            <a:r>
              <a:rPr lang="en-US" sz="2800" dirty="0" err="1" smtClean="0">
                <a:solidFill>
                  <a:srgbClr val="002060"/>
                </a:solidFill>
              </a:rPr>
              <a:t>quan</a:t>
            </a:r>
            <a:r>
              <a:rPr lang="en-US" sz="2800" dirty="0" smtClean="0">
                <a:solidFill>
                  <a:srgbClr val="002060"/>
                </a:solidFill>
              </a:rPr>
              <a:t> </a:t>
            </a:r>
            <a:r>
              <a:rPr lang="en-US" sz="2800" dirty="0" err="1" smtClean="0">
                <a:solidFill>
                  <a:srgbClr val="002060"/>
                </a:solidFill>
              </a:rPr>
              <a:t>hệ</a:t>
            </a:r>
            <a:r>
              <a:rPr lang="en-US" sz="2800" dirty="0" smtClean="0">
                <a:solidFill>
                  <a:srgbClr val="002060"/>
                </a:solidFill>
              </a:rPr>
              <a:t> </a:t>
            </a:r>
            <a:r>
              <a:rPr lang="en-US" sz="2800" dirty="0" err="1" smtClean="0">
                <a:solidFill>
                  <a:srgbClr val="002060"/>
                </a:solidFill>
              </a:rPr>
              <a:t>tốt</a:t>
            </a:r>
            <a:r>
              <a:rPr lang="en-US" sz="2800" dirty="0" smtClean="0">
                <a:solidFill>
                  <a:srgbClr val="002060"/>
                </a:solidFill>
              </a:rPr>
              <a:t> </a:t>
            </a:r>
            <a:r>
              <a:rPr lang="en-US" sz="2800" dirty="0" err="1" smtClean="0">
                <a:solidFill>
                  <a:srgbClr val="002060"/>
                </a:solidFill>
              </a:rPr>
              <a:t>với</a:t>
            </a:r>
            <a:r>
              <a:rPr lang="en-US" sz="2800" dirty="0" smtClean="0">
                <a:solidFill>
                  <a:srgbClr val="002060"/>
                </a:solidFill>
              </a:rPr>
              <a:t> </a:t>
            </a:r>
            <a:r>
              <a:rPr lang="en-US" sz="2800" dirty="0" err="1" smtClean="0">
                <a:solidFill>
                  <a:srgbClr val="002060"/>
                </a:solidFill>
              </a:rPr>
              <a:t>mọi</a:t>
            </a:r>
            <a:r>
              <a:rPr lang="en-US" sz="2800" dirty="0" smtClean="0">
                <a:solidFill>
                  <a:srgbClr val="002060"/>
                </a:solidFill>
              </a:rPr>
              <a:t> </a:t>
            </a:r>
            <a:r>
              <a:rPr lang="en-US" sz="2800" dirty="0" err="1" smtClean="0">
                <a:solidFill>
                  <a:srgbClr val="002060"/>
                </a:solidFill>
              </a:rPr>
              <a:t>người</a:t>
            </a:r>
            <a:r>
              <a:rPr lang="en-US" sz="2800" dirty="0" smtClean="0">
                <a:solidFill>
                  <a:srgbClr val="002060"/>
                </a:solidFill>
              </a:rPr>
              <a:t> </a:t>
            </a:r>
            <a:r>
              <a:rPr lang="en-US" sz="2800" dirty="0" err="1" smtClean="0">
                <a:solidFill>
                  <a:srgbClr val="002060"/>
                </a:solidFill>
              </a:rPr>
              <a:t>xung</a:t>
            </a:r>
            <a:r>
              <a:rPr lang="en-US" sz="2800" dirty="0" smtClean="0">
                <a:solidFill>
                  <a:srgbClr val="002060"/>
                </a:solidFill>
              </a:rPr>
              <a:t> </a:t>
            </a:r>
            <a:r>
              <a:rPr lang="en-US" sz="2800" dirty="0" err="1" smtClean="0">
                <a:solidFill>
                  <a:srgbClr val="002060"/>
                </a:solidFill>
              </a:rPr>
              <a:t>quanh</a:t>
            </a:r>
            <a:endParaRPr lang="en-US" sz="2800" dirty="0" smtClean="0">
              <a:solidFill>
                <a:srgbClr val="002060"/>
              </a:solidFill>
            </a:endParaRPr>
          </a:p>
          <a:p>
            <a:pPr>
              <a:lnSpc>
                <a:spcPct val="150000"/>
              </a:lnSpc>
              <a:buFontTx/>
              <a:buChar char="-"/>
            </a:pPr>
            <a:r>
              <a:rPr lang="en-US" sz="2800" dirty="0" err="1" smtClean="0">
                <a:solidFill>
                  <a:srgbClr val="002060"/>
                </a:solidFill>
              </a:rPr>
              <a:t>Biết</a:t>
            </a:r>
            <a:r>
              <a:rPr lang="en-US" sz="2800" dirty="0" smtClean="0">
                <a:solidFill>
                  <a:srgbClr val="002060"/>
                </a:solidFill>
              </a:rPr>
              <a:t> </a:t>
            </a:r>
            <a:r>
              <a:rPr lang="en-US" sz="2800" dirty="0" err="1" smtClean="0">
                <a:solidFill>
                  <a:srgbClr val="002060"/>
                </a:solidFill>
              </a:rPr>
              <a:t>nhận</a:t>
            </a:r>
            <a:r>
              <a:rPr lang="en-US" sz="2800" dirty="0" smtClean="0">
                <a:solidFill>
                  <a:srgbClr val="002060"/>
                </a:solidFill>
              </a:rPr>
              <a:t> </a:t>
            </a:r>
            <a:r>
              <a:rPr lang="en-US" sz="2800" dirty="0" err="1" smtClean="0">
                <a:solidFill>
                  <a:srgbClr val="002060"/>
                </a:solidFill>
              </a:rPr>
              <a:t>lỗi</a:t>
            </a:r>
            <a:r>
              <a:rPr lang="en-US" sz="2800" dirty="0" smtClean="0">
                <a:solidFill>
                  <a:srgbClr val="002060"/>
                </a:solidFill>
              </a:rPr>
              <a:t> </a:t>
            </a:r>
            <a:r>
              <a:rPr lang="en-US" sz="2800" dirty="0" err="1" smtClean="0">
                <a:solidFill>
                  <a:srgbClr val="002060"/>
                </a:solidFill>
              </a:rPr>
              <a:t>khi</a:t>
            </a:r>
            <a:r>
              <a:rPr lang="en-US" sz="2800" dirty="0" smtClean="0">
                <a:solidFill>
                  <a:srgbClr val="002060"/>
                </a:solidFill>
              </a:rPr>
              <a:t> </a:t>
            </a:r>
            <a:r>
              <a:rPr lang="en-US" sz="2800" dirty="0" err="1" smtClean="0">
                <a:solidFill>
                  <a:srgbClr val="002060"/>
                </a:solidFill>
              </a:rPr>
              <a:t>làm</a:t>
            </a:r>
            <a:r>
              <a:rPr lang="en-US" sz="2800" dirty="0" smtClean="0">
                <a:solidFill>
                  <a:srgbClr val="002060"/>
                </a:solidFill>
              </a:rPr>
              <a:t> </a:t>
            </a:r>
            <a:r>
              <a:rPr lang="en-US" sz="2800" dirty="0" err="1" smtClean="0">
                <a:solidFill>
                  <a:srgbClr val="002060"/>
                </a:solidFill>
              </a:rPr>
              <a:t>chưa</a:t>
            </a:r>
            <a:r>
              <a:rPr lang="en-US" sz="2800" dirty="0" smtClean="0">
                <a:solidFill>
                  <a:srgbClr val="002060"/>
                </a:solidFill>
              </a:rPr>
              <a:t> </a:t>
            </a:r>
            <a:r>
              <a:rPr lang="en-US" sz="2800" dirty="0" err="1" smtClean="0">
                <a:solidFill>
                  <a:srgbClr val="002060"/>
                </a:solidFill>
              </a:rPr>
              <a:t>đúng</a:t>
            </a:r>
            <a:endParaRPr lang="en-US" sz="2800" dirty="0" smtClean="0">
              <a:solidFill>
                <a:srgbClr val="002060"/>
              </a:solidFill>
            </a:endParaRPr>
          </a:p>
          <a:p>
            <a:pPr>
              <a:lnSpc>
                <a:spcPct val="150000"/>
              </a:lnSpc>
              <a:buFontTx/>
              <a:buChar char="-"/>
            </a:pPr>
            <a:r>
              <a:rPr lang="en-US" sz="2800" dirty="0" err="1" smtClean="0">
                <a:solidFill>
                  <a:srgbClr val="002060"/>
                </a:solidFill>
              </a:rPr>
              <a:t>Nếu</a:t>
            </a:r>
            <a:r>
              <a:rPr lang="en-US" sz="2800" dirty="0" smtClean="0">
                <a:solidFill>
                  <a:srgbClr val="002060"/>
                </a:solidFill>
              </a:rPr>
              <a:t> </a:t>
            </a:r>
            <a:r>
              <a:rPr lang="en-US" sz="2800" dirty="0" err="1" smtClean="0">
                <a:solidFill>
                  <a:srgbClr val="002060"/>
                </a:solidFill>
              </a:rPr>
              <a:t>có</a:t>
            </a:r>
            <a:r>
              <a:rPr lang="en-US" sz="2800" dirty="0" smtClean="0">
                <a:solidFill>
                  <a:srgbClr val="002060"/>
                </a:solidFill>
              </a:rPr>
              <a:t> </a:t>
            </a:r>
            <a:r>
              <a:rPr lang="en-US" sz="2800" dirty="0" err="1" smtClean="0">
                <a:solidFill>
                  <a:srgbClr val="002060"/>
                </a:solidFill>
              </a:rPr>
              <a:t>hiểu</a:t>
            </a:r>
            <a:r>
              <a:rPr lang="en-US" sz="2800" dirty="0" smtClean="0">
                <a:solidFill>
                  <a:srgbClr val="002060"/>
                </a:solidFill>
              </a:rPr>
              <a:t> </a:t>
            </a:r>
            <a:r>
              <a:rPr lang="en-US" sz="2800" dirty="0" err="1" smtClean="0">
                <a:solidFill>
                  <a:srgbClr val="002060"/>
                </a:solidFill>
              </a:rPr>
              <a:t>lầm</a:t>
            </a:r>
            <a:r>
              <a:rPr lang="en-US" sz="2800" dirty="0" smtClean="0">
                <a:solidFill>
                  <a:srgbClr val="002060"/>
                </a:solidFill>
              </a:rPr>
              <a:t> </a:t>
            </a:r>
            <a:r>
              <a:rPr lang="en-US" sz="2800" dirty="0" err="1" smtClean="0">
                <a:solidFill>
                  <a:srgbClr val="002060"/>
                </a:solidFill>
              </a:rPr>
              <a:t>nên</a:t>
            </a:r>
            <a:r>
              <a:rPr lang="en-US" sz="2800" dirty="0" smtClean="0">
                <a:solidFill>
                  <a:srgbClr val="002060"/>
                </a:solidFill>
              </a:rPr>
              <a:t> </a:t>
            </a:r>
            <a:r>
              <a:rPr lang="en-US" sz="2800" dirty="0" err="1" smtClean="0">
                <a:solidFill>
                  <a:srgbClr val="002060"/>
                </a:solidFill>
              </a:rPr>
              <a:t>chủ</a:t>
            </a:r>
            <a:r>
              <a:rPr lang="en-US" sz="2800" dirty="0" smtClean="0">
                <a:solidFill>
                  <a:srgbClr val="002060"/>
                </a:solidFill>
              </a:rPr>
              <a:t> </a:t>
            </a:r>
            <a:r>
              <a:rPr lang="en-US" sz="2800" dirty="0" err="1" smtClean="0">
                <a:solidFill>
                  <a:srgbClr val="002060"/>
                </a:solidFill>
              </a:rPr>
              <a:t>động</a:t>
            </a:r>
            <a:r>
              <a:rPr lang="en-US" sz="2800" dirty="0" smtClean="0">
                <a:solidFill>
                  <a:srgbClr val="002060"/>
                </a:solidFill>
              </a:rPr>
              <a:t> </a:t>
            </a:r>
            <a:r>
              <a:rPr lang="en-US" sz="2800" dirty="0" err="1" smtClean="0">
                <a:solidFill>
                  <a:srgbClr val="002060"/>
                </a:solidFill>
              </a:rPr>
              <a:t>giải</a:t>
            </a:r>
            <a:r>
              <a:rPr lang="en-US" sz="2800" dirty="0" smtClean="0">
                <a:solidFill>
                  <a:srgbClr val="002060"/>
                </a:solidFill>
              </a:rPr>
              <a:t> </a:t>
            </a:r>
            <a:r>
              <a:rPr lang="en-US" sz="2800" dirty="0" err="1" smtClean="0">
                <a:solidFill>
                  <a:srgbClr val="002060"/>
                </a:solidFill>
              </a:rPr>
              <a:t>thích</a:t>
            </a:r>
            <a:r>
              <a:rPr lang="en-US" sz="2800" dirty="0" smtClean="0">
                <a:solidFill>
                  <a:srgbClr val="002060"/>
                </a:solidFill>
              </a:rPr>
              <a:t> </a:t>
            </a:r>
            <a:r>
              <a:rPr lang="en-US" sz="2800" dirty="0" err="1" smtClean="0">
                <a:solidFill>
                  <a:srgbClr val="002060"/>
                </a:solidFill>
              </a:rPr>
              <a:t>và</a:t>
            </a:r>
            <a:r>
              <a:rPr lang="en-US" sz="2800" dirty="0" smtClean="0">
                <a:solidFill>
                  <a:srgbClr val="002060"/>
                </a:solidFill>
              </a:rPr>
              <a:t> </a:t>
            </a:r>
            <a:r>
              <a:rPr lang="en-US" sz="2800" dirty="0" err="1" smtClean="0">
                <a:solidFill>
                  <a:srgbClr val="002060"/>
                </a:solidFill>
              </a:rPr>
              <a:t>xin</a:t>
            </a:r>
            <a:r>
              <a:rPr lang="en-US" sz="2800" dirty="0" smtClean="0">
                <a:solidFill>
                  <a:srgbClr val="002060"/>
                </a:solidFill>
              </a:rPr>
              <a:t> </a:t>
            </a:r>
            <a:r>
              <a:rPr lang="en-US" sz="2800" dirty="0" err="1" smtClean="0">
                <a:solidFill>
                  <a:srgbClr val="002060"/>
                </a:solidFill>
              </a:rPr>
              <a:t>lỗi</a:t>
            </a:r>
            <a:endParaRPr lang="en-US" sz="2800" dirty="0" smtClean="0">
              <a:solidFill>
                <a:srgbClr val="002060"/>
              </a:solidFill>
            </a:endParaRPr>
          </a:p>
          <a:p>
            <a:pPr>
              <a:lnSpc>
                <a:spcPct val="150000"/>
              </a:lnSpc>
              <a:buFontTx/>
              <a:buChar char="-"/>
            </a:pPr>
            <a:endParaRPr lang="en-US" sz="2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2">
                                            <p:bg/>
                                          </p:spTgt>
                                        </p:tgtEl>
                                        <p:attrNameLst>
                                          <p:attrName>style.visibility</p:attrName>
                                        </p:attrNameLst>
                                      </p:cBhvr>
                                      <p:to>
                                        <p:strVal val="visible"/>
                                      </p:to>
                                    </p:set>
                                    <p:animEffect transition="in" filter="fade">
                                      <p:cBhvr>
                                        <p:cTn id="7" dur="1000"/>
                                        <p:tgtEl>
                                          <p:spTgt spid="202">
                                            <p:bg/>
                                          </p:spTgt>
                                        </p:tgtEl>
                                      </p:cBhvr>
                                    </p:animEffect>
                                    <p:anim calcmode="lin" valueType="num">
                                      <p:cBhvr>
                                        <p:cTn id="8" dur="1000" fill="hold"/>
                                        <p:tgtEl>
                                          <p:spTgt spid="202">
                                            <p:bg/>
                                          </p:spTgt>
                                        </p:tgtEl>
                                        <p:attrNameLst>
                                          <p:attrName>ppt_x</p:attrName>
                                        </p:attrNameLst>
                                      </p:cBhvr>
                                      <p:tavLst>
                                        <p:tav tm="0">
                                          <p:val>
                                            <p:strVal val="#ppt_x"/>
                                          </p:val>
                                        </p:tav>
                                        <p:tav tm="100000">
                                          <p:val>
                                            <p:strVal val="#ppt_x"/>
                                          </p:val>
                                        </p:tav>
                                      </p:tavLst>
                                    </p:anim>
                                    <p:anim calcmode="lin" valueType="num">
                                      <p:cBhvr>
                                        <p:cTn id="9" dur="1000" fill="hold"/>
                                        <p:tgtEl>
                                          <p:spTgt spid="202">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2">
                                            <p:txEl>
                                              <p:pRg st="0" end="0"/>
                                            </p:txEl>
                                          </p:spTgt>
                                        </p:tgtEl>
                                        <p:attrNameLst>
                                          <p:attrName>style.visibility</p:attrName>
                                        </p:attrNameLst>
                                      </p:cBhvr>
                                      <p:to>
                                        <p:strVal val="visible"/>
                                      </p:to>
                                    </p:set>
                                    <p:animEffect transition="in" filter="fade">
                                      <p:cBhvr>
                                        <p:cTn id="14" dur="1000"/>
                                        <p:tgtEl>
                                          <p:spTgt spid="202">
                                            <p:txEl>
                                              <p:pRg st="0" end="0"/>
                                            </p:txEl>
                                          </p:spTgt>
                                        </p:tgtEl>
                                      </p:cBhvr>
                                    </p:animEffect>
                                    <p:anim calcmode="lin" valueType="num">
                                      <p:cBhvr>
                                        <p:cTn id="15" dur="1000" fill="hold"/>
                                        <p:tgtEl>
                                          <p:spTgt spid="20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2">
                                            <p:txEl>
                                              <p:pRg st="1" end="1"/>
                                            </p:txEl>
                                          </p:spTgt>
                                        </p:tgtEl>
                                        <p:attrNameLst>
                                          <p:attrName>style.visibility</p:attrName>
                                        </p:attrNameLst>
                                      </p:cBhvr>
                                      <p:to>
                                        <p:strVal val="visible"/>
                                      </p:to>
                                    </p:set>
                                    <p:animEffect transition="in" filter="fade">
                                      <p:cBhvr>
                                        <p:cTn id="21" dur="1000"/>
                                        <p:tgtEl>
                                          <p:spTgt spid="202">
                                            <p:txEl>
                                              <p:pRg st="1" end="1"/>
                                            </p:txEl>
                                          </p:spTgt>
                                        </p:tgtEl>
                                      </p:cBhvr>
                                    </p:animEffect>
                                    <p:anim calcmode="lin" valueType="num">
                                      <p:cBhvr>
                                        <p:cTn id="22" dur="1000" fill="hold"/>
                                        <p:tgtEl>
                                          <p:spTgt spid="20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2">
                                            <p:txEl>
                                              <p:pRg st="2" end="2"/>
                                            </p:txEl>
                                          </p:spTgt>
                                        </p:tgtEl>
                                        <p:attrNameLst>
                                          <p:attrName>style.visibility</p:attrName>
                                        </p:attrNameLst>
                                      </p:cBhvr>
                                      <p:to>
                                        <p:strVal val="visible"/>
                                      </p:to>
                                    </p:set>
                                    <p:animEffect transition="in" filter="fade">
                                      <p:cBhvr>
                                        <p:cTn id="28" dur="1000"/>
                                        <p:tgtEl>
                                          <p:spTgt spid="202">
                                            <p:txEl>
                                              <p:pRg st="2" end="2"/>
                                            </p:txEl>
                                          </p:spTgt>
                                        </p:tgtEl>
                                      </p:cBhvr>
                                    </p:animEffect>
                                    <p:anim calcmode="lin" valueType="num">
                                      <p:cBhvr>
                                        <p:cTn id="29" dur="1000" fill="hold"/>
                                        <p:tgtEl>
                                          <p:spTgt spid="20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2">
                                            <p:txEl>
                                              <p:pRg st="3" end="3"/>
                                            </p:txEl>
                                          </p:spTgt>
                                        </p:tgtEl>
                                        <p:attrNameLst>
                                          <p:attrName>style.visibility</p:attrName>
                                        </p:attrNameLst>
                                      </p:cBhvr>
                                      <p:to>
                                        <p:strVal val="visible"/>
                                      </p:to>
                                    </p:set>
                                    <p:animEffect transition="in" filter="fade">
                                      <p:cBhvr>
                                        <p:cTn id="35" dur="1000"/>
                                        <p:tgtEl>
                                          <p:spTgt spid="202">
                                            <p:txEl>
                                              <p:pRg st="3" end="3"/>
                                            </p:txEl>
                                          </p:spTgt>
                                        </p:tgtEl>
                                      </p:cBhvr>
                                    </p:animEffect>
                                    <p:anim calcmode="lin" valueType="num">
                                      <p:cBhvr>
                                        <p:cTn id="36" dur="1000" fill="hold"/>
                                        <p:tgtEl>
                                          <p:spTgt spid="202">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2">
                                            <p:txEl>
                                              <p:pRg st="4" end="4"/>
                                            </p:txEl>
                                          </p:spTgt>
                                        </p:tgtEl>
                                        <p:attrNameLst>
                                          <p:attrName>style.visibility</p:attrName>
                                        </p:attrNameLst>
                                      </p:cBhvr>
                                      <p:to>
                                        <p:strVal val="visible"/>
                                      </p:to>
                                    </p:set>
                                    <p:animEffect transition="in" filter="fade">
                                      <p:cBhvr>
                                        <p:cTn id="42" dur="1000"/>
                                        <p:tgtEl>
                                          <p:spTgt spid="202">
                                            <p:txEl>
                                              <p:pRg st="4" end="4"/>
                                            </p:txEl>
                                          </p:spTgt>
                                        </p:tgtEl>
                                      </p:cBhvr>
                                    </p:animEffect>
                                    <p:anim calcmode="lin" valueType="num">
                                      <p:cBhvr>
                                        <p:cTn id="43" dur="1000" fill="hold"/>
                                        <p:tgtEl>
                                          <p:spTgt spid="202">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02">
                                            <p:txEl>
                                              <p:pRg st="5" end="5"/>
                                            </p:txEl>
                                          </p:spTgt>
                                        </p:tgtEl>
                                        <p:attrNameLst>
                                          <p:attrName>style.visibility</p:attrName>
                                        </p:attrNameLst>
                                      </p:cBhvr>
                                      <p:to>
                                        <p:strVal val="visible"/>
                                      </p:to>
                                    </p:set>
                                    <p:animEffect transition="in" filter="fade">
                                      <p:cBhvr>
                                        <p:cTn id="49" dur="1000"/>
                                        <p:tgtEl>
                                          <p:spTgt spid="202">
                                            <p:txEl>
                                              <p:pRg st="5" end="5"/>
                                            </p:txEl>
                                          </p:spTgt>
                                        </p:tgtEl>
                                      </p:cBhvr>
                                    </p:animEffect>
                                    <p:anim calcmode="lin" valueType="num">
                                      <p:cBhvr>
                                        <p:cTn id="50" dur="1000" fill="hold"/>
                                        <p:tgtEl>
                                          <p:spTgt spid="202">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20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a:t>
            </a:r>
            <a:br>
              <a:rPr lang="en-US" sz="4000">
                <a:latin typeface="Arial"/>
                <a:ea typeface="Arial"/>
                <a:cs typeface="Arial"/>
                <a:sym typeface="Arial"/>
              </a:rPr>
            </a:br>
            <a:r>
              <a:rPr lang="en-US" sz="4000">
                <a:latin typeface="Arial"/>
                <a:ea typeface="Arial"/>
                <a:cs typeface="Arial"/>
                <a:sym typeface="Arial"/>
              </a:rPr>
              <a:t>CÔNG DÂN SỐ</a:t>
            </a:r>
            <a:endParaRPr/>
          </a:p>
        </p:txBody>
      </p:sp>
      <p:sp>
        <p:nvSpPr>
          <p:cNvPr id="146" name="Google Shape;146;p2"/>
          <p:cNvSpPr txBox="1">
            <a:spLocks noGrp="1"/>
          </p:cNvSpPr>
          <p:nvPr>
            <p:ph type="subTitle" idx="1"/>
          </p:nvPr>
        </p:nvSpPr>
        <p:spPr>
          <a:xfrm>
            <a:off x="771525" y="3931855"/>
            <a:ext cx="10515600" cy="130925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marL="0" lvl="0" indent="0" algn="l" rtl="0">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3"/>
          <p:cNvSpPr txBox="1">
            <a:spLocks noGrp="1"/>
          </p:cNvSpPr>
          <p:nvPr>
            <p:ph type="title"/>
          </p:nvPr>
        </p:nvSpPr>
        <p:spPr>
          <a:xfrm>
            <a:off x="173831" y="2104466"/>
            <a:ext cx="11844337" cy="1746173"/>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FFFF"/>
              </a:buClr>
              <a:buSzPts val="3200"/>
              <a:buFont typeface="Times New Roman"/>
              <a:buNone/>
            </a:pPr>
            <a:r>
              <a:rPr lang="en-US" sz="3200" b="1" dirty="0">
                <a:solidFill>
                  <a:srgbClr val="FFFFFF"/>
                </a:solidFill>
                <a:latin typeface="Times New Roman"/>
                <a:ea typeface="Times New Roman"/>
                <a:cs typeface="Times New Roman"/>
                <a:sym typeface="Times New Roman"/>
              </a:rPr>
              <a:t>BÀI 1. TỚ CẦN CHÚ Ý NHỮNG GÌ KHI ONLINE</a:t>
            </a:r>
            <a:r>
              <a:rPr lang="en-US" sz="1800" dirty="0">
                <a:latin typeface="Calibri"/>
                <a:ea typeface="Calibri"/>
                <a:cs typeface="Calibri"/>
                <a:sym typeface="Calibri"/>
              </a:rPr>
              <a:t/>
            </a:r>
            <a:br>
              <a:rPr lang="en-US" sz="1800" dirty="0">
                <a:latin typeface="Calibri"/>
                <a:ea typeface="Calibri"/>
                <a:cs typeface="Calibri"/>
                <a:sym typeface="Calibri"/>
              </a:rPr>
            </a:br>
            <a:r>
              <a:rPr lang="en-US" sz="1800" dirty="0">
                <a:latin typeface="Calibri"/>
                <a:ea typeface="Calibri"/>
                <a:cs typeface="Calibri"/>
                <a:sym typeface="Calibri"/>
              </a:rPr>
              <a:t/>
            </a:r>
            <a:br>
              <a:rPr lang="en-US" sz="1800" dirty="0">
                <a:latin typeface="Calibri"/>
                <a:ea typeface="Calibri"/>
                <a:cs typeface="Calibri"/>
                <a:sym typeface="Calibri"/>
              </a:rPr>
            </a:br>
            <a:r>
              <a:rPr lang="en-US" sz="3200" b="1" dirty="0">
                <a:solidFill>
                  <a:srgbClr val="FF0000"/>
                </a:solidFill>
              </a:rPr>
              <a:t>TUẦN </a:t>
            </a:r>
            <a:r>
              <a:rPr lang="en-US" sz="3200" b="1" dirty="0" smtClean="0">
                <a:solidFill>
                  <a:srgbClr val="FF0000"/>
                </a:solidFill>
              </a:rPr>
              <a:t>21: </a:t>
            </a:r>
            <a:r>
              <a:rPr lang="en-US" sz="3200" b="1" dirty="0">
                <a:solidFill>
                  <a:srgbClr val="FF0000"/>
                </a:solidFill>
              </a:rPr>
              <a:t>SỞ HỮU TRÍ TUỆ, BẢN QUYỀN (</a:t>
            </a:r>
            <a:r>
              <a:rPr lang="en-US" sz="3200" b="1" dirty="0" smtClean="0">
                <a:solidFill>
                  <a:srgbClr val="FF0000"/>
                </a:solidFill>
              </a:rPr>
              <a:t>T3)</a:t>
            </a:r>
            <a:endParaRPr sz="40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7" name="Google Shape;166;p6"/>
          <p:cNvSpPr txBox="1"/>
          <p:nvPr/>
        </p:nvSpPr>
        <p:spPr>
          <a:xfrm>
            <a:off x="938043" y="702509"/>
            <a:ext cx="3782723" cy="52318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dirty="0" err="1" smtClean="0">
                <a:solidFill>
                  <a:srgbClr val="FF0000"/>
                </a:solidFill>
                <a:latin typeface="Times New Roman"/>
                <a:ea typeface="Times New Roman"/>
                <a:cs typeface="Times New Roman"/>
                <a:sym typeface="Times New Roman"/>
              </a:rPr>
              <a:t>Ví</a:t>
            </a:r>
            <a:r>
              <a:rPr lang="en-US" sz="2800" b="1" dirty="0" smtClean="0">
                <a:solidFill>
                  <a:srgbClr val="FF0000"/>
                </a:solidFill>
                <a:latin typeface="Times New Roman"/>
                <a:ea typeface="Times New Roman"/>
                <a:cs typeface="Times New Roman"/>
                <a:sym typeface="Times New Roman"/>
              </a:rPr>
              <a:t> </a:t>
            </a:r>
            <a:r>
              <a:rPr lang="en-US" sz="2800" b="1" dirty="0" err="1" smtClean="0">
                <a:solidFill>
                  <a:srgbClr val="FF0000"/>
                </a:solidFill>
                <a:latin typeface="Times New Roman"/>
                <a:ea typeface="Times New Roman"/>
                <a:cs typeface="Times New Roman"/>
                <a:sym typeface="Times New Roman"/>
              </a:rPr>
              <a:t>dụ</a:t>
            </a:r>
            <a:r>
              <a:rPr lang="en-US" sz="2800" b="1" dirty="0" smtClean="0">
                <a:solidFill>
                  <a:srgbClr val="FF0000"/>
                </a:solidFill>
                <a:latin typeface="Times New Roman"/>
                <a:ea typeface="Times New Roman"/>
                <a:cs typeface="Times New Roman"/>
                <a:sym typeface="Times New Roman"/>
              </a:rPr>
              <a:t>:</a:t>
            </a:r>
            <a:endParaRPr sz="2800" b="1" dirty="0">
              <a:solidFill>
                <a:srgbClr val="FF0000"/>
              </a:solidFill>
              <a:latin typeface="Times New Roman"/>
              <a:ea typeface="Times New Roman"/>
              <a:cs typeface="Times New Roman"/>
              <a:sym typeface="Times New Roman"/>
            </a:endParaRPr>
          </a:p>
        </p:txBody>
      </p:sp>
      <p:sp>
        <p:nvSpPr>
          <p:cNvPr id="2" name="AutoShape 2" descr="Quy trình nộp đơn khởi kiện tội vu khống, nhục mạ | Công ty luật Dragon"/>
          <p:cNvSpPr>
            <a:spLocks noChangeAspect="1" noChangeArrowheads="1"/>
          </p:cNvSpPr>
          <p:nvPr/>
        </p:nvSpPr>
        <p:spPr bwMode="auto">
          <a:xfrm>
            <a:off x="155575" y="-144463"/>
            <a:ext cx="5153844" cy="515386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7609" y="837690"/>
            <a:ext cx="5262046" cy="350803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1106" y="1363528"/>
            <a:ext cx="4907408" cy="35080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160" name="Google Shape;160;p5"/>
          <p:cNvPicPr preferRelativeResize="0"/>
          <p:nvPr/>
        </p:nvPicPr>
        <p:blipFill rotWithShape="1">
          <a:blip r:embed="rId3">
            <a:alphaModFix/>
          </a:blip>
          <a:srcRect/>
          <a:stretch/>
        </p:blipFill>
        <p:spPr>
          <a:xfrm>
            <a:off x="8051117" y="5121695"/>
            <a:ext cx="1863225" cy="824436"/>
          </a:xfrm>
          <a:prstGeom prst="rect">
            <a:avLst/>
          </a:prstGeom>
          <a:noFill/>
          <a:ln>
            <a:noFill/>
          </a:ln>
        </p:spPr>
      </p:pic>
      <p:sp>
        <p:nvSpPr>
          <p:cNvPr id="161" name="Google Shape;161;p5"/>
          <p:cNvSpPr txBox="1"/>
          <p:nvPr/>
        </p:nvSpPr>
        <p:spPr>
          <a:xfrm>
            <a:off x="0" y="905736"/>
            <a:ext cx="12192000" cy="5940047"/>
          </a:xfrm>
          <a:prstGeom prst="rect">
            <a:avLst/>
          </a:prstGeom>
          <a:solidFill>
            <a:srgbClr val="F2F2F2"/>
          </a:solidFill>
          <a:ln>
            <a:noFill/>
          </a:ln>
        </p:spPr>
        <p:txBody>
          <a:bodyPr spcFirstLastPara="1" wrap="square" lIns="91425" tIns="45700" rIns="91425" bIns="45700" anchor="t" anchorCtr="0">
            <a:spAutoFit/>
          </a:bodyPr>
          <a:lstStyle/>
          <a:p>
            <a:r>
              <a:rPr lang="vi-VN" sz="2000" b="1" dirty="0" smtClean="0"/>
              <a:t>Vu </a:t>
            </a:r>
            <a:r>
              <a:rPr lang="vi-VN" sz="2000" b="1" dirty="0"/>
              <a:t>khống</a:t>
            </a:r>
            <a:r>
              <a:rPr lang="vi-VN" sz="2000" dirty="0"/>
              <a:t> là (Hành vi) cố ý đưa ra hoặc cố ý loan truyền những thông tin không đúng sự thật có nội dung xúc phạm đến nhân phẩm, danh dự, uy tín người khác bằng những hình thức khác nhau như truyền miệng, qua phương tiện thông tin đại chúng, qua đơn thư tố giác...</a:t>
            </a:r>
          </a:p>
          <a:p>
            <a:r>
              <a:rPr lang="vi-VN" sz="2000" b="1" dirty="0"/>
              <a:t>- Hình phạt được quy định cho tội vu khống</a:t>
            </a:r>
            <a:r>
              <a:rPr lang="vi-VN" sz="2000" dirty="0"/>
              <a:t> </a:t>
            </a:r>
          </a:p>
          <a:p>
            <a:r>
              <a:rPr lang="vi-VN" sz="2000" dirty="0"/>
              <a:t>+ Phạt tiền 10 tr đến 50 tr nếu:</a:t>
            </a:r>
          </a:p>
          <a:p>
            <a:r>
              <a:rPr lang="vi-VN" sz="2000" dirty="0"/>
              <a:t>- Bịa đặt hoặc loan truyền những điều biết rõ là sai sự thật nhằm xúc phạm nghiêm trọng nhân phẩm, danh dự hoặc gây thiệt hại đến quyền, lợi ích hợp pháp của người khác</a:t>
            </a:r>
          </a:p>
          <a:p>
            <a:r>
              <a:rPr lang="vi-VN" sz="2000" dirty="0"/>
              <a:t>- Bịa đặt người khác phạm tội và tố cáo họ trước cơ quan có thẩm quyền.</a:t>
            </a:r>
          </a:p>
          <a:p>
            <a:r>
              <a:rPr lang="vi-VN" sz="2000" dirty="0"/>
              <a:t>+ Phạt tù từ 01 năm đến 03 năm nếu Lợi dụng chức vụ, quyền hạn:</a:t>
            </a:r>
          </a:p>
          <a:p>
            <a:pPr marL="342900" indent="-342900" fontAlgn="base">
              <a:buFont typeface="Wingdings" panose="05000000000000000000" pitchFamily="2" charset="2"/>
              <a:buChar char="Ø"/>
            </a:pPr>
            <a:r>
              <a:rPr lang="vi-VN" sz="2000" dirty="0"/>
              <a:t>Đối với 02 người trở lên;</a:t>
            </a:r>
          </a:p>
          <a:p>
            <a:pPr marL="342900" indent="-342900" fontAlgn="base">
              <a:buFont typeface="Wingdings" panose="05000000000000000000" pitchFamily="2" charset="2"/>
              <a:buChar char="Ø"/>
            </a:pPr>
            <a:r>
              <a:rPr lang="vi-VN" sz="2000" dirty="0"/>
              <a:t>Đối với ông, bà, cha, mẹ, người dạy dỗ, nuôi dưỡng, chăm sóc, giáo dục, chữa bệnh cho mình;</a:t>
            </a:r>
          </a:p>
          <a:p>
            <a:pPr marL="342900" indent="-342900" fontAlgn="base">
              <a:buFont typeface="Wingdings" panose="05000000000000000000" pitchFamily="2" charset="2"/>
              <a:buChar char="Ø"/>
            </a:pPr>
            <a:r>
              <a:rPr lang="vi-VN" sz="2000" dirty="0"/>
              <a:t>Đối với người đang thi hành công vụ;</a:t>
            </a:r>
          </a:p>
          <a:p>
            <a:pPr marL="342900" indent="-342900" fontAlgn="base">
              <a:buFont typeface="Wingdings" panose="05000000000000000000" pitchFamily="2" charset="2"/>
              <a:buChar char="Ø"/>
            </a:pPr>
            <a:r>
              <a:rPr lang="vi-VN" sz="2000" dirty="0"/>
              <a:t>Sử dụng mạng máy tính hoặc mạng viễn thông, phương tiện điện tử để phạm tội;</a:t>
            </a:r>
          </a:p>
          <a:p>
            <a:pPr marL="342900" indent="-342900" fontAlgn="base">
              <a:buFont typeface="Wingdings" panose="05000000000000000000" pitchFamily="2" charset="2"/>
              <a:buChar char="Ø"/>
            </a:pPr>
            <a:r>
              <a:rPr lang="vi-VN" sz="2000" dirty="0"/>
              <a:t>Gây rối loạn tâm thần và hành vi của nạn nhân mà tỷ lệ tổn thương cơ thể từ 31% đến 60%;</a:t>
            </a:r>
          </a:p>
          <a:p>
            <a:pPr fontAlgn="base"/>
            <a:r>
              <a:rPr lang="vi-VN" sz="2000" b="1" dirty="0"/>
              <a:t>Vu khống người khác phạm tội rất nghiêm trọng hoặc đặc biệt nghiêm trọng.</a:t>
            </a:r>
          </a:p>
          <a:p>
            <a:r>
              <a:rPr lang="vi-VN" sz="2000" dirty="0"/>
              <a:t>+ Phạt tù từ 03 năm đến 07 năm nếu </a:t>
            </a:r>
          </a:p>
          <a:p>
            <a:pPr fontAlgn="base"/>
            <a:r>
              <a:rPr lang="vi-VN" sz="2000" dirty="0"/>
              <a:t>Vì động cơ đê hèn;</a:t>
            </a:r>
          </a:p>
          <a:p>
            <a:pPr fontAlgn="base"/>
            <a:r>
              <a:rPr lang="vi-VN" sz="2000" dirty="0"/>
              <a:t>Gây rối loạn tâm thần và hành vi của nạn nhân mà tỷ lệ tổn thương cơ thể 61% trở lên;</a:t>
            </a:r>
          </a:p>
          <a:p>
            <a:pPr fontAlgn="base"/>
            <a:r>
              <a:rPr lang="vi-VN" sz="2000" dirty="0"/>
              <a:t>Làm nạn nhân tự sát</a:t>
            </a:r>
            <a:r>
              <a:rPr lang="vi-VN" sz="2000" dirty="0" smtClean="0"/>
              <a:t>.</a:t>
            </a:r>
            <a:endParaRPr sz="2000" dirty="0"/>
          </a:p>
        </p:txBody>
      </p:sp>
    </p:spTree>
    <p:extLst>
      <p:ext uri="{BB962C8B-B14F-4D97-AF65-F5344CB8AC3E}">
        <p14:creationId xmlns:p14="http://schemas.microsoft.com/office/powerpoint/2010/main" val="309078824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6"/>
          <p:cNvSpPr txBox="1"/>
          <p:nvPr/>
        </p:nvSpPr>
        <p:spPr>
          <a:xfrm>
            <a:off x="259080" y="733197"/>
            <a:ext cx="11450320" cy="52318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dirty="0" err="1">
                <a:solidFill>
                  <a:srgbClr val="FF0000"/>
                </a:solidFill>
                <a:latin typeface="Times New Roman"/>
                <a:ea typeface="Times New Roman"/>
                <a:cs typeface="Times New Roman"/>
                <a:sym typeface="Times New Roman"/>
              </a:rPr>
              <a:t>Các</a:t>
            </a:r>
            <a:r>
              <a:rPr lang="en-US" sz="2800" b="1" dirty="0">
                <a:solidFill>
                  <a:srgbClr val="FF0000"/>
                </a:solidFill>
                <a:latin typeface="Times New Roman"/>
                <a:ea typeface="Times New Roman"/>
                <a:cs typeface="Times New Roman"/>
                <a:sym typeface="Times New Roman"/>
              </a:rPr>
              <a:t> </a:t>
            </a:r>
            <a:r>
              <a:rPr lang="en-US" sz="2800" b="1" dirty="0" err="1">
                <a:solidFill>
                  <a:srgbClr val="FF0000"/>
                </a:solidFill>
                <a:latin typeface="Times New Roman"/>
                <a:ea typeface="Times New Roman"/>
                <a:cs typeface="Times New Roman"/>
                <a:sym typeface="Times New Roman"/>
              </a:rPr>
              <a:t>khái</a:t>
            </a:r>
            <a:r>
              <a:rPr lang="en-US" sz="2800" b="1" dirty="0">
                <a:solidFill>
                  <a:srgbClr val="FF0000"/>
                </a:solidFill>
                <a:latin typeface="Times New Roman"/>
                <a:ea typeface="Times New Roman"/>
                <a:cs typeface="Times New Roman"/>
                <a:sym typeface="Times New Roman"/>
              </a:rPr>
              <a:t> </a:t>
            </a:r>
            <a:r>
              <a:rPr lang="en-US" sz="2800" b="1" dirty="0" err="1">
                <a:solidFill>
                  <a:srgbClr val="FF0000"/>
                </a:solidFill>
                <a:latin typeface="Times New Roman"/>
                <a:ea typeface="Times New Roman"/>
                <a:cs typeface="Times New Roman"/>
                <a:sym typeface="Times New Roman"/>
              </a:rPr>
              <a:t>niệm</a:t>
            </a:r>
            <a:endParaRPr sz="2800" b="1" dirty="0">
              <a:solidFill>
                <a:srgbClr val="FF0000"/>
              </a:solidFill>
              <a:latin typeface="Times New Roman"/>
              <a:ea typeface="Times New Roman"/>
              <a:cs typeface="Times New Roman"/>
              <a:sym typeface="Times New Roman"/>
            </a:endParaRPr>
          </a:p>
        </p:txBody>
      </p:sp>
      <p:sp>
        <p:nvSpPr>
          <p:cNvPr id="167" name="Google Shape;167;p6"/>
          <p:cNvSpPr txBox="1"/>
          <p:nvPr/>
        </p:nvSpPr>
        <p:spPr>
          <a:xfrm>
            <a:off x="259080" y="1225729"/>
            <a:ext cx="12311135" cy="4893607"/>
          </a:xfrm>
          <a:prstGeom prst="rect">
            <a:avLst/>
          </a:prstGeom>
          <a:noFill/>
          <a:ln>
            <a:noFill/>
          </a:ln>
        </p:spPr>
        <p:txBody>
          <a:bodyPr spcFirstLastPara="1" wrap="square" lIns="91425" tIns="45700" rIns="91425" bIns="45700" anchor="t" anchorCtr="0">
            <a:spAutoFit/>
          </a:bodyPr>
          <a:lstStyle/>
          <a:p>
            <a:r>
              <a:rPr lang="vi-VN" sz="2400" b="1" dirty="0"/>
              <a:t>Phỉ báng</a:t>
            </a:r>
            <a:r>
              <a:rPr lang="vi-VN" sz="2400" dirty="0"/>
              <a:t> là chê bai, nói xấu tỏ ý coi khinh người khác</a:t>
            </a:r>
          </a:p>
          <a:p>
            <a:r>
              <a:rPr lang="vi-VN" sz="2400" dirty="0"/>
              <a:t>Phỉ báng bạn bè là một thói xấu</a:t>
            </a:r>
          </a:p>
          <a:p>
            <a:r>
              <a:rPr lang="vi-VN" sz="2400" dirty="0"/>
              <a:t>Theo qui định tại điều 121 Bộ luật hình sự về tội làm nhục người khác thì </a:t>
            </a:r>
          </a:p>
          <a:p>
            <a:pPr fontAlgn="base"/>
            <a:r>
              <a:rPr lang="vi-VN" sz="2400" dirty="0"/>
              <a:t>Người nào xúc phạm nghiêm trọng nhân phẩm, danh dự người khác thì phạt cảnh cáo, cải tạo không giam giữ đến hai năm hoặc phạt tù từ ba tháng đến hai năm </a:t>
            </a:r>
          </a:p>
          <a:p>
            <a:pPr fontAlgn="base"/>
            <a:r>
              <a:rPr lang="vi-VN" sz="2400" dirty="0"/>
              <a:t>Phạm tội thuộc một trong các trường hợp sau đây thì bị phạt tù từ 1 đến hai năm</a:t>
            </a:r>
          </a:p>
          <a:p>
            <a:r>
              <a:rPr lang="vi-VN" sz="2400" dirty="0"/>
              <a:t>- Phạm tội nhiều lần</a:t>
            </a:r>
          </a:p>
          <a:p>
            <a:r>
              <a:rPr lang="vi-VN" sz="2400" dirty="0"/>
              <a:t>- Đối với nhiều người</a:t>
            </a:r>
          </a:p>
          <a:p>
            <a:r>
              <a:rPr lang="vi-VN" sz="2400" dirty="0"/>
              <a:t>- Lợi dụng chức vụ, quyền hạn</a:t>
            </a:r>
          </a:p>
          <a:p>
            <a:r>
              <a:rPr lang="vi-VN" sz="2400" dirty="0"/>
              <a:t>- Đối với người thi hành công vụ</a:t>
            </a:r>
          </a:p>
          <a:p>
            <a:r>
              <a:rPr lang="vi-VN" sz="2400" dirty="0"/>
              <a:t>- Đối với người dạy dỗ, nuôi dưỡng, chăm sóc, chữa bệnh cho mình</a:t>
            </a:r>
          </a:p>
          <a:p>
            <a:r>
              <a:rPr lang="vi-VN" sz="2400" dirty="0"/>
              <a:t>3. Người phạm tội còn có thể bị cấm đảm nhiệm chức vụ, cấm hành nghề hoặc làm công việc nhất định từ 1 năm đến 2 năm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b="1" u="sng" dirty="0" err="1">
                <a:solidFill>
                  <a:schemeClr val="bg2"/>
                </a:solidFill>
              </a:rPr>
              <a:t>Phân</a:t>
            </a:r>
            <a:r>
              <a:rPr lang="en-US" b="1" u="sng" dirty="0">
                <a:solidFill>
                  <a:schemeClr val="bg2"/>
                </a:solidFill>
              </a:rPr>
              <a:t> </a:t>
            </a:r>
            <a:r>
              <a:rPr lang="en-US" b="1" u="sng" dirty="0" err="1">
                <a:solidFill>
                  <a:schemeClr val="bg2"/>
                </a:solidFill>
              </a:rPr>
              <a:t>biệt</a:t>
            </a:r>
            <a:r>
              <a:rPr lang="en-US" b="1" u="sng" dirty="0">
                <a:solidFill>
                  <a:schemeClr val="bg2"/>
                </a:solidFill>
              </a:rPr>
              <a:t> vu </a:t>
            </a:r>
            <a:r>
              <a:rPr lang="en-US" b="1" u="sng" dirty="0" err="1">
                <a:solidFill>
                  <a:schemeClr val="bg2"/>
                </a:solidFill>
              </a:rPr>
              <a:t>khống</a:t>
            </a:r>
            <a:r>
              <a:rPr lang="en-US" b="1" u="sng" dirty="0">
                <a:solidFill>
                  <a:schemeClr val="bg2"/>
                </a:solidFill>
              </a:rPr>
              <a:t> </a:t>
            </a:r>
            <a:r>
              <a:rPr lang="en-US" b="1" u="sng" dirty="0" err="1">
                <a:solidFill>
                  <a:schemeClr val="bg2"/>
                </a:solidFill>
              </a:rPr>
              <a:t>và</a:t>
            </a:r>
            <a:r>
              <a:rPr lang="en-US" b="1" u="sng" dirty="0">
                <a:solidFill>
                  <a:schemeClr val="bg2"/>
                </a:solidFill>
              </a:rPr>
              <a:t> </a:t>
            </a:r>
            <a:r>
              <a:rPr lang="en-US" b="1" u="sng" dirty="0" err="1">
                <a:solidFill>
                  <a:schemeClr val="bg2"/>
                </a:solidFill>
              </a:rPr>
              <a:t>phỉ</a:t>
            </a:r>
            <a:r>
              <a:rPr lang="en-US" b="1" u="sng" dirty="0">
                <a:solidFill>
                  <a:schemeClr val="bg2"/>
                </a:solidFill>
              </a:rPr>
              <a:t> </a:t>
            </a:r>
            <a:r>
              <a:rPr lang="en-US" b="1" u="sng" dirty="0" err="1">
                <a:solidFill>
                  <a:schemeClr val="bg2"/>
                </a:solidFill>
              </a:rPr>
              <a:t>báng</a:t>
            </a:r>
            <a:r>
              <a:rPr lang="en-US" b="1" u="sng" dirty="0">
                <a:solidFill>
                  <a:schemeClr val="bg2"/>
                </a:solidFill>
              </a:rPr>
              <a:t> </a:t>
            </a:r>
            <a:endParaRPr lang="en-US" dirty="0">
              <a:solidFill>
                <a:schemeClr val="bg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252509368"/>
              </p:ext>
            </p:extLst>
          </p:nvPr>
        </p:nvGraphicFramePr>
        <p:xfrm>
          <a:off x="1908313" y="1497496"/>
          <a:ext cx="7976679" cy="4291594"/>
        </p:xfrm>
        <a:graphic>
          <a:graphicData uri="http://schemas.openxmlformats.org/drawingml/2006/table">
            <a:tbl>
              <a:tblPr/>
              <a:tblGrid>
                <a:gridCol w="3756330">
                  <a:extLst>
                    <a:ext uri="{9D8B030D-6E8A-4147-A177-3AD203B41FA5}">
                      <a16:colId xmlns="" xmlns:a16="http://schemas.microsoft.com/office/drawing/2014/main" val="2528529924"/>
                    </a:ext>
                  </a:extLst>
                </a:gridCol>
                <a:gridCol w="4220349">
                  <a:extLst>
                    <a:ext uri="{9D8B030D-6E8A-4147-A177-3AD203B41FA5}">
                      <a16:colId xmlns="" xmlns:a16="http://schemas.microsoft.com/office/drawing/2014/main" val="191055971"/>
                    </a:ext>
                  </a:extLst>
                </a:gridCol>
              </a:tblGrid>
              <a:tr h="465545">
                <a:tc>
                  <a:txBody>
                    <a:bodyPr/>
                    <a:lstStyle/>
                    <a:p>
                      <a:pPr algn="ctr" rtl="0" fontAlgn="t">
                        <a:spcBef>
                          <a:spcPts val="0"/>
                        </a:spcBef>
                        <a:spcAft>
                          <a:spcPts val="0"/>
                        </a:spcAft>
                      </a:pPr>
                      <a:r>
                        <a:rPr lang="en-US" sz="2800" b="1" i="0" u="none" strike="noStrike" dirty="0">
                          <a:solidFill>
                            <a:srgbClr val="000000"/>
                          </a:solidFill>
                          <a:effectLst/>
                          <a:latin typeface="Times New Roman" panose="02020603050405020304" pitchFamily="18" charset="0"/>
                        </a:rPr>
                        <a:t>Vu </a:t>
                      </a:r>
                      <a:r>
                        <a:rPr lang="en-US" sz="2800" b="1" i="0" u="none" strike="noStrike" dirty="0" err="1">
                          <a:solidFill>
                            <a:srgbClr val="000000"/>
                          </a:solidFill>
                          <a:effectLst/>
                          <a:latin typeface="Times New Roman" panose="02020603050405020304" pitchFamily="18" charset="0"/>
                        </a:rPr>
                        <a:t>khống</a:t>
                      </a:r>
                      <a:endParaRPr lang="en-US" sz="2800" dirty="0">
                        <a:effectLst/>
                      </a:endParaRPr>
                    </a:p>
                  </a:txBody>
                  <a:tcPr marL="68580" marR="685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2800" b="1" i="0" u="none" strike="noStrike">
                          <a:solidFill>
                            <a:srgbClr val="000000"/>
                          </a:solidFill>
                          <a:effectLst/>
                          <a:latin typeface="Times New Roman" panose="02020603050405020304" pitchFamily="18" charset="0"/>
                        </a:rPr>
                        <a:t>Phỉ báng</a:t>
                      </a:r>
                      <a:endParaRPr lang="en-US" sz="2800">
                        <a:effectLst/>
                      </a:endParaRPr>
                    </a:p>
                  </a:txBody>
                  <a:tcPr marL="68580" marR="685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93128239"/>
                  </a:ext>
                </a:extLst>
              </a:tr>
              <a:tr h="3773434">
                <a:tc>
                  <a:txBody>
                    <a:bodyPr/>
                    <a:lstStyle/>
                    <a:p>
                      <a:pPr rtl="0" fontAlgn="t">
                        <a:spcBef>
                          <a:spcPts val="0"/>
                        </a:spcBef>
                        <a:spcAft>
                          <a:spcPts val="0"/>
                        </a:spcAft>
                      </a:pPr>
                      <a:r>
                        <a:rPr lang="en-US" sz="2800" b="0" i="0" u="none" strike="noStrike" dirty="0" smtClean="0">
                          <a:solidFill>
                            <a:srgbClr val="000000"/>
                          </a:solidFill>
                          <a:effectLst/>
                          <a:latin typeface="Times New Roman" panose="02020603050405020304" pitchFamily="18" charset="0"/>
                        </a:rPr>
                        <a:t>- </a:t>
                      </a:r>
                      <a:r>
                        <a:rPr lang="vi-VN" sz="2800" b="0" i="0" u="none" strike="noStrike" dirty="0" smtClean="0">
                          <a:solidFill>
                            <a:srgbClr val="000000"/>
                          </a:solidFill>
                          <a:effectLst/>
                          <a:latin typeface="Times New Roman" panose="02020603050405020304" pitchFamily="18" charset="0"/>
                        </a:rPr>
                        <a:t>Đưa </a:t>
                      </a:r>
                      <a:r>
                        <a:rPr lang="vi-VN" sz="2800" b="0" i="0" u="none" strike="noStrike" dirty="0">
                          <a:solidFill>
                            <a:srgbClr val="000000"/>
                          </a:solidFill>
                          <a:effectLst/>
                          <a:latin typeface="Times New Roman" panose="02020603050405020304" pitchFamily="18" charset="0"/>
                        </a:rPr>
                        <a:t>thông tin không đúng sự thật, bịa đặt xúc phạm người khác</a:t>
                      </a:r>
                      <a:endParaRPr lang="vi-VN" sz="2800" dirty="0">
                        <a:effectLst/>
                      </a:endParaRPr>
                    </a:p>
                    <a:p>
                      <a:pPr rtl="0" fontAlgn="t">
                        <a:spcBef>
                          <a:spcPts val="0"/>
                        </a:spcBef>
                        <a:spcAft>
                          <a:spcPts val="0"/>
                        </a:spcAft>
                      </a:pPr>
                      <a:r>
                        <a:rPr lang="en-US" sz="2800" b="0" i="0" u="none" strike="noStrike" dirty="0" smtClean="0">
                          <a:solidFill>
                            <a:srgbClr val="050505"/>
                          </a:solidFill>
                          <a:effectLst/>
                          <a:latin typeface="Times New Roman" panose="02020603050405020304" pitchFamily="18" charset="0"/>
                        </a:rPr>
                        <a:t>- V</a:t>
                      </a:r>
                      <a:r>
                        <a:rPr lang="vi-VN" sz="2800" b="0" i="0" u="none" strike="noStrike" dirty="0" smtClean="0">
                          <a:solidFill>
                            <a:srgbClr val="050505"/>
                          </a:solidFill>
                          <a:effectLst/>
                          <a:latin typeface="Times New Roman" panose="02020603050405020304" pitchFamily="18" charset="0"/>
                        </a:rPr>
                        <a:t>u </a:t>
                      </a:r>
                      <a:r>
                        <a:rPr lang="vi-VN" sz="2800" b="0" i="0" u="none" strike="noStrike" dirty="0">
                          <a:solidFill>
                            <a:srgbClr val="050505"/>
                          </a:solidFill>
                          <a:effectLst/>
                          <a:latin typeface="Times New Roman" panose="02020603050405020304" pitchFamily="18" charset="0"/>
                        </a:rPr>
                        <a:t>khống là cách thức làm xấu người khác bằng hình thức lời nói.</a:t>
                      </a:r>
                      <a:endParaRPr lang="vi-VN" sz="2800" dirty="0">
                        <a:effectLst/>
                      </a:endParaRPr>
                    </a:p>
                  </a:txBody>
                  <a:tcPr marL="68580" marR="685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800" b="0" i="0" u="none" strike="noStrike" dirty="0" smtClean="0">
                          <a:solidFill>
                            <a:srgbClr val="000000"/>
                          </a:solidFill>
                          <a:effectLst/>
                          <a:latin typeface="Times New Roman" panose="02020603050405020304" pitchFamily="18" charset="0"/>
                        </a:rPr>
                        <a:t>- </a:t>
                      </a:r>
                      <a:r>
                        <a:rPr lang="vi-VN" sz="2800" b="0" i="0" u="none" strike="noStrike" dirty="0" smtClean="0">
                          <a:solidFill>
                            <a:srgbClr val="000000"/>
                          </a:solidFill>
                          <a:effectLst/>
                          <a:latin typeface="Times New Roman" panose="02020603050405020304" pitchFamily="18" charset="0"/>
                        </a:rPr>
                        <a:t>Đưa </a:t>
                      </a:r>
                      <a:r>
                        <a:rPr lang="vi-VN" sz="2800" b="0" i="0" u="none" strike="noStrike" dirty="0">
                          <a:solidFill>
                            <a:srgbClr val="000000"/>
                          </a:solidFill>
                          <a:effectLst/>
                          <a:latin typeface="Times New Roman" panose="02020603050405020304" pitchFamily="18" charset="0"/>
                        </a:rPr>
                        <a:t>ra thông tin có ý chê bai, nói xấu, coi khinh người khác</a:t>
                      </a:r>
                      <a:endParaRPr lang="vi-VN" sz="2800" dirty="0">
                        <a:effectLst/>
                      </a:endParaRPr>
                    </a:p>
                    <a:p>
                      <a:pPr rtl="0" fontAlgn="t">
                        <a:spcBef>
                          <a:spcPts val="0"/>
                        </a:spcBef>
                        <a:spcAft>
                          <a:spcPts val="0"/>
                        </a:spcAft>
                      </a:pPr>
                      <a:r>
                        <a:rPr lang="en-US" sz="2800" b="0" i="0" u="none" strike="noStrike" dirty="0" smtClean="0">
                          <a:solidFill>
                            <a:srgbClr val="050505"/>
                          </a:solidFill>
                          <a:effectLst/>
                          <a:latin typeface="Times New Roman" panose="02020603050405020304" pitchFamily="18" charset="0"/>
                        </a:rPr>
                        <a:t>- </a:t>
                      </a:r>
                      <a:r>
                        <a:rPr lang="vi-VN" sz="2800" b="0" i="0" u="none" strike="noStrike" dirty="0" smtClean="0">
                          <a:solidFill>
                            <a:srgbClr val="050505"/>
                          </a:solidFill>
                          <a:effectLst/>
                          <a:latin typeface="Times New Roman" panose="02020603050405020304" pitchFamily="18" charset="0"/>
                        </a:rPr>
                        <a:t>Hành </a:t>
                      </a:r>
                      <a:r>
                        <a:rPr lang="vi-VN" sz="2800" b="0" i="0" u="none" strike="noStrike" dirty="0">
                          <a:solidFill>
                            <a:srgbClr val="050505"/>
                          </a:solidFill>
                          <a:effectLst/>
                          <a:latin typeface="Times New Roman" panose="02020603050405020304" pitchFamily="18" charset="0"/>
                        </a:rPr>
                        <a:t>vi phỉ báng là bày tỏ lời nói bằng cách viết, hoặc bản in, hoặc tranh vẽ </a:t>
                      </a:r>
                      <a:r>
                        <a:rPr lang="en-US" sz="2800" b="0" i="0" u="none" strike="noStrike" dirty="0" err="1" smtClean="0">
                          <a:solidFill>
                            <a:srgbClr val="050505"/>
                          </a:solidFill>
                          <a:effectLst/>
                          <a:latin typeface="Times New Roman" panose="02020603050405020304" pitchFamily="18" charset="0"/>
                        </a:rPr>
                        <a:t>làm</a:t>
                      </a:r>
                      <a:r>
                        <a:rPr lang="en-US" sz="2800" b="0" i="0" u="none" strike="noStrike" baseline="0" dirty="0" smtClean="0">
                          <a:solidFill>
                            <a:srgbClr val="050505"/>
                          </a:solidFill>
                          <a:effectLst/>
                          <a:latin typeface="Times New Roman" panose="02020603050405020304" pitchFamily="18" charset="0"/>
                        </a:rPr>
                        <a:t> </a:t>
                      </a:r>
                      <a:r>
                        <a:rPr lang="en-US" sz="2800" b="0" i="0" u="none" strike="noStrike" baseline="0" dirty="0" err="1" smtClean="0">
                          <a:solidFill>
                            <a:srgbClr val="050505"/>
                          </a:solidFill>
                          <a:effectLst/>
                          <a:latin typeface="Times New Roman" panose="02020603050405020304" pitchFamily="18" charset="0"/>
                        </a:rPr>
                        <a:t>xấu</a:t>
                      </a:r>
                      <a:r>
                        <a:rPr lang="vi-VN" sz="2800" b="0" i="0" u="none" strike="noStrike" dirty="0" smtClean="0">
                          <a:solidFill>
                            <a:srgbClr val="050505"/>
                          </a:solidFill>
                          <a:effectLst/>
                          <a:latin typeface="Times New Roman" panose="02020603050405020304" pitchFamily="18" charset="0"/>
                        </a:rPr>
                        <a:t> </a:t>
                      </a:r>
                      <a:r>
                        <a:rPr lang="vi-VN" sz="2800" b="0" i="0" u="none" strike="noStrike" dirty="0">
                          <a:solidFill>
                            <a:srgbClr val="050505"/>
                          </a:solidFill>
                          <a:effectLst/>
                          <a:latin typeface="Times New Roman" panose="02020603050405020304" pitchFamily="18" charset="0"/>
                        </a:rPr>
                        <a:t>người khác một cách bất chính và công </a:t>
                      </a:r>
                      <a:r>
                        <a:rPr lang="vi-VN" sz="2800" b="0" i="0" u="none" strike="noStrike" dirty="0" smtClean="0">
                          <a:solidFill>
                            <a:srgbClr val="050505"/>
                          </a:solidFill>
                          <a:effectLst/>
                          <a:latin typeface="Times New Roman" panose="02020603050405020304" pitchFamily="18" charset="0"/>
                        </a:rPr>
                        <a:t>khai</a:t>
                      </a:r>
                      <a:endParaRPr lang="vi-VN" sz="2800" dirty="0">
                        <a:effectLst/>
                      </a:endParaRPr>
                    </a:p>
                  </a:txBody>
                  <a:tcPr marL="68580" marR="685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43790669"/>
                  </a:ext>
                </a:extLst>
              </a:tr>
            </a:tbl>
          </a:graphicData>
        </a:graphic>
      </p:graphicFrame>
      <p:sp>
        <p:nvSpPr>
          <p:cNvPr id="5" name="Rectangle 1"/>
          <p:cNvSpPr>
            <a:spLocks noChangeArrowheads="1"/>
          </p:cNvSpPr>
          <p:nvPr/>
        </p:nvSpPr>
        <p:spPr bwMode="auto">
          <a:xfrm>
            <a:off x="4376738" y="2536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72350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8"/>
          <p:cNvSpPr txBox="1">
            <a:spLocks noGrp="1"/>
          </p:cNvSpPr>
          <p:nvPr>
            <p:ph type="title"/>
          </p:nvPr>
        </p:nvSpPr>
        <p:spPr>
          <a:xfrm>
            <a:off x="173831" y="2104466"/>
            <a:ext cx="11844337" cy="1746173"/>
          </a:xfrm>
          <a:prstGeom prst="rect">
            <a:avLst/>
          </a:prstGeom>
          <a:noFill/>
          <a:ln>
            <a:noFill/>
          </a:ln>
        </p:spPr>
        <p:txBody>
          <a:bodyPr spcFirstLastPara="1" wrap="square" lIns="91425" tIns="45700" rIns="91425" bIns="45700" anchor="ctr" anchorCtr="0">
            <a:noAutofit/>
          </a:bodyPr>
          <a:lstStyle/>
          <a:p>
            <a:pPr lvl="0">
              <a:lnSpc>
                <a:spcPct val="100000"/>
              </a:lnSpc>
              <a:buClr>
                <a:srgbClr val="FFFFFF"/>
              </a:buClr>
              <a:buSzPts val="3200"/>
            </a:pPr>
            <a:r>
              <a:rPr lang="en-US" sz="3200" b="1" dirty="0">
                <a:solidFill>
                  <a:srgbClr val="FFFFFF"/>
                </a:solidFill>
                <a:latin typeface="Times New Roman"/>
                <a:ea typeface="Times New Roman"/>
                <a:cs typeface="Times New Roman"/>
                <a:sym typeface="Times New Roman"/>
              </a:rPr>
              <a:t>BÀI 2: TỚ LIÊN LẠC ĐƯỢC VỚI MỌI NGƯỜI Ở KHẮP MỌI NƠI TRÊN THẾ GIỚI</a:t>
            </a:r>
            <a:r>
              <a:rPr lang="en-US" sz="1800" dirty="0">
                <a:latin typeface="Calibri"/>
                <a:ea typeface="Calibri"/>
                <a:cs typeface="Calibri"/>
                <a:sym typeface="Calibri"/>
              </a:rPr>
              <a:t/>
            </a:r>
            <a:br>
              <a:rPr lang="en-US" sz="1800" dirty="0">
                <a:latin typeface="Calibri"/>
                <a:ea typeface="Calibri"/>
                <a:cs typeface="Calibri"/>
                <a:sym typeface="Calibri"/>
              </a:rPr>
            </a:br>
            <a:r>
              <a:rPr lang="en-US" sz="1800" dirty="0">
                <a:latin typeface="Calibri"/>
                <a:ea typeface="Calibri"/>
                <a:cs typeface="Calibri"/>
                <a:sym typeface="Calibri"/>
              </a:rPr>
              <a:t/>
            </a:r>
            <a:br>
              <a:rPr lang="en-US" sz="1800" dirty="0">
                <a:latin typeface="Calibri"/>
                <a:ea typeface="Calibri"/>
                <a:cs typeface="Calibri"/>
                <a:sym typeface="Calibri"/>
              </a:rPr>
            </a:br>
            <a:r>
              <a:rPr lang="en-US" sz="3200" b="1" dirty="0">
                <a:solidFill>
                  <a:srgbClr val="FF0000"/>
                </a:solidFill>
              </a:rPr>
              <a:t>TUẦN </a:t>
            </a:r>
            <a:r>
              <a:rPr lang="en-US" sz="3200" b="1" dirty="0" smtClean="0">
                <a:solidFill>
                  <a:srgbClr val="FF0000"/>
                </a:solidFill>
              </a:rPr>
              <a:t>21: </a:t>
            </a:r>
            <a:r>
              <a:rPr lang="en-US" sz="3200" b="1" dirty="0">
                <a:solidFill>
                  <a:srgbClr val="FF0000"/>
                </a:solidFill>
              </a:rPr>
              <a:t>SỞ HỮU TRÍ TUỆ, BẢN QUYỀN (TIẾT </a:t>
            </a:r>
            <a:r>
              <a:rPr lang="en-US" sz="3200" b="1" dirty="0" smtClean="0">
                <a:solidFill>
                  <a:srgbClr val="FF0000"/>
                </a:solidFill>
              </a:rPr>
              <a:t>4)</a:t>
            </a:r>
            <a:endParaRPr sz="40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9"/>
          <p:cNvSpPr/>
          <p:nvPr/>
        </p:nvSpPr>
        <p:spPr>
          <a:xfrm>
            <a:off x="3454400" y="926975"/>
            <a:ext cx="5648960" cy="646986"/>
          </a:xfrm>
          <a:prstGeom prst="roundRect">
            <a:avLst>
              <a:gd name="adj" fmla="val 16667"/>
            </a:avLst>
          </a:prstGeom>
          <a:solidFill>
            <a:schemeClr val="accen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000000"/>
                </a:solidFill>
                <a:latin typeface="Arial"/>
                <a:ea typeface="Arial"/>
                <a:cs typeface="Arial"/>
                <a:sym typeface="Arial"/>
              </a:rPr>
              <a:t>ÔN TẬP KIẾN THỨC CŨ</a:t>
            </a:r>
            <a:endParaRPr/>
          </a:p>
        </p:txBody>
      </p:sp>
      <p:pic>
        <p:nvPicPr>
          <p:cNvPr id="184" name="Google Shape;184;p9" descr="Kiểm tra bài cũ Pick a name trong ClassPoint | Tinh hoa Công ..."/>
          <p:cNvPicPr preferRelativeResize="0"/>
          <p:nvPr/>
        </p:nvPicPr>
        <p:blipFill rotWithShape="1">
          <a:blip r:embed="rId3">
            <a:alphaModFix/>
          </a:blip>
          <a:srcRect/>
          <a:stretch/>
        </p:blipFill>
        <p:spPr>
          <a:xfrm>
            <a:off x="5214620" y="3768671"/>
            <a:ext cx="2311400" cy="2311400"/>
          </a:xfrm>
          <a:prstGeom prst="rect">
            <a:avLst/>
          </a:prstGeom>
          <a:noFill/>
          <a:ln>
            <a:noFill/>
          </a:ln>
        </p:spPr>
      </p:pic>
      <p:graphicFrame>
        <p:nvGraphicFramePr>
          <p:cNvPr id="185" name="Google Shape;185;p9"/>
          <p:cNvGraphicFramePr/>
          <p:nvPr>
            <p:extLst>
              <p:ext uri="{D42A27DB-BD31-4B8C-83A1-F6EECF244321}">
                <p14:modId xmlns:p14="http://schemas.microsoft.com/office/powerpoint/2010/main" val="2772674879"/>
              </p:ext>
            </p:extLst>
          </p:nvPr>
        </p:nvGraphicFramePr>
        <p:xfrm>
          <a:off x="1344930" y="1932810"/>
          <a:ext cx="9867900" cy="1289685"/>
        </p:xfrm>
        <a:graphic>
          <a:graphicData uri="http://schemas.openxmlformats.org/drawingml/2006/table">
            <a:tbl>
              <a:tblPr>
                <a:noFill/>
                <a:tableStyleId>{9438100C-9FCE-4A19-96B5-C8544859B223}</a:tableStyleId>
              </a:tblPr>
              <a:tblGrid>
                <a:gridCol w="9867900">
                  <a:extLst>
                    <a:ext uri="{9D8B030D-6E8A-4147-A177-3AD203B41FA5}">
                      <a16:colId xmlns="" xmlns:a16="http://schemas.microsoft.com/office/drawing/2014/main" val="20000"/>
                    </a:ext>
                  </a:extLst>
                </a:gridCol>
              </a:tblGrid>
              <a:tr h="1232025">
                <a:tc>
                  <a:txBody>
                    <a:bodyPr/>
                    <a:lstStyle/>
                    <a:p>
                      <a:pPr rtl="0"/>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1.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Thế</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nào</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là</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vu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khống</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cho</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ví</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dụ</a:t>
                      </a:r>
                      <a:endParaRPr lang="en-US" sz="6000" b="0" dirty="0" smtClean="0">
                        <a:effectLst/>
                        <a:latin typeface="Times New Roman" pitchFamily="18" charset="0"/>
                        <a:cs typeface="Times New Roman" pitchFamily="18" charset="0"/>
                      </a:endParaRPr>
                    </a:p>
                    <a:p>
                      <a:pPr rtl="0"/>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2.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Thế</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nào</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là</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phỉ</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báng</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cho</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ví</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dụ</a:t>
                      </a:r>
                      <a:endParaRPr lang="en-US" sz="6000" b="0" dirty="0" smtClean="0">
                        <a:effectLst/>
                        <a:latin typeface="Times New Roman" pitchFamily="18" charset="0"/>
                        <a:cs typeface="Times New Roman" pitchFamily="18" charset="0"/>
                      </a:endParaRPr>
                    </a:p>
                    <a:p>
                      <a:pPr rtl="0"/>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3.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Phân</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biệt</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vu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khống</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và</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phỉ</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 </a:t>
                      </a:r>
                      <a:r>
                        <a:rPr lang="en-US" sz="2800" b="0" i="0" u="none" strike="noStrike" cap="none" dirty="0" err="1" smtClean="0">
                          <a:solidFill>
                            <a:schemeClr val="dk1"/>
                          </a:solidFill>
                          <a:effectLst/>
                          <a:latin typeface="Times New Roman" pitchFamily="18" charset="0"/>
                          <a:ea typeface="UTM Duepuntozero"/>
                          <a:cs typeface="Times New Roman" pitchFamily="18" charset="0"/>
                          <a:sym typeface="Arial"/>
                        </a:rPr>
                        <a:t>báng</a:t>
                      </a:r>
                      <a:r>
                        <a:rPr lang="en-US" sz="2800" b="0" i="0" u="none" strike="noStrike" cap="none" dirty="0" smtClean="0">
                          <a:solidFill>
                            <a:schemeClr val="dk1"/>
                          </a:solidFill>
                          <a:effectLst/>
                          <a:latin typeface="Times New Roman" pitchFamily="18" charset="0"/>
                          <a:ea typeface="UTM Duepuntozero"/>
                          <a:cs typeface="Times New Roman" pitchFamily="18" charset="0"/>
                          <a:sym typeface="Arial"/>
                        </a:rPr>
                        <a:t>?</a:t>
                      </a:r>
                      <a:endParaRPr lang="en-US" sz="6000" b="0" dirty="0" smtClean="0">
                        <a:effectLst/>
                        <a:latin typeface="Times New Roman" pitchFamily="18" charset="0"/>
                        <a:cs typeface="Times New Roman" pitchFamily="18" charset="0"/>
                      </a:endParaRPr>
                    </a:p>
                  </a:txBody>
                  <a:tcPr marL="68575" marR="68575" marT="9525" marB="0" anchor="ctr"/>
                </a:tc>
                <a:extLst>
                  <a:ext uri="{0D108BD9-81ED-4DB2-BD59-A6C34878D82A}">
                    <a16:rowId xmlns=""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UỘC SỐNG TRỰC TUYẾN&amp;quot;&quot;/&gt;&lt;property id=&quot;20307&quot; value=&quot;256&quot;/&gt;&lt;/object&gt;&lt;object type=&quot;3&quot; unique_id=&quot;10005&quot;&gt;&lt;property id=&quot;20148&quot; value=&quot;5&quot;/&gt;&lt;property id=&quot;20300&quot; value=&quot;Slide 2 - &amp;quot;CHỦ ĐỀ B. &amp;#x0D;&amp;#x0A;CÔNG DÂN SỐ&amp;quot;&quot;/&gt;&lt;property id=&quot;20307&quot; value=&quot;257&quot;/&gt;&lt;/object&gt;&lt;object type=&quot;3&quot; unique_id=&quot;10006&quot;&gt;&lt;property id=&quot;20148&quot; value=&quot;5&quot;/&gt;&lt;property id=&quot;20300&quot; value=&quot;Slide 3 - &amp;quot;BÀI 1. TỚ CẦN CHÚ Ý NHỮNG GÌ KHI ONLINE&amp;#x0D;&amp;#x0A;&amp;#x0D;&amp;#x0A;TUẦN 21: SỞ HỮU TRÍ TUỆ, BẢN QUYỀN (T3)&amp;quot;&quot;/&gt;&lt;property id=&quot;20307&quot; value=&quot;258&quot;/&gt;&lt;/object&gt;&lt;object type=&quot;3&quot; unique_id=&quot;10007&quot;&gt;&lt;property id=&quot;20148&quot; value=&quot;5&quot;/&gt;&lt;property id=&quot;20300&quot; value=&quot;Slide 4&quot;/&gt;&lt;property id=&quot;20307&quot; value=&quot;259&quot;/&gt;&lt;/object&gt;&lt;object type=&quot;3&quot; unique_id=&quot;10008&quot;&gt;&lt;property id=&quot;20148&quot; value=&quot;5&quot;/&gt;&lt;property id=&quot;20300&quot; value=&quot;Slide 5&quot;/&gt;&lt;property id=&quot;20307&quot; value=&quot;271&quot;/&gt;&lt;/object&gt;&lt;object type=&quot;3&quot; unique_id=&quot;10009&quot;&gt;&lt;property id=&quot;20148&quot; value=&quot;5&quot;/&gt;&lt;property id=&quot;20300&quot; value=&quot;Slide 6&quot;/&gt;&lt;property id=&quot;20307&quot; value=&quot;260&quot;/&gt;&lt;/object&gt;&lt;object type=&quot;3&quot; unique_id=&quot;10010&quot;&gt;&lt;property id=&quot;20148&quot; value=&quot;5&quot;/&gt;&lt;property id=&quot;20300&quot; value=&quot;Slide 7&quot;/&gt;&lt;property id=&quot;20307&quot; value=&quot;270&quot;/&gt;&lt;/object&gt;&lt;object type=&quot;3&quot; unique_id=&quot;10011&quot;&gt;&lt;property id=&quot;20148&quot; value=&quot;5&quot;/&gt;&lt;property id=&quot;20300&quot; value=&quot;Slide 8 - &amp;quot;BÀI 2: TỚ LIÊN LẠC ĐƯỢC VỚI MỌI NGƯỜI Ở KHẮP MỌI NƠI TRÊN THẾ GIỚI&amp;#x0D;&amp;#x0A;&amp;#x0D;&amp;#x0A;TUẦN 21: SỞ HỮU TRÍ TUỆ, BẢN QUYỀN (TIẾT 4)&amp;quot;&quot;/&gt;&lt;property id=&quot;20307&quot; value=&quot;262&quot;/&gt;&lt;/object&gt;&lt;object type=&quot;3&quot; unique_id=&quot;10012&quot;&gt;&lt;property id=&quot;20148&quot; value=&quot;5&quot;/&gt;&lt;property id=&quot;20300&quot; value=&quot;Slide 9&quot;/&gt;&lt;property id=&quot;20307&quot; value=&quot;263&quot;/&gt;&lt;/object&gt;&lt;object type=&quot;3&quot; unique_id=&quot;10013&quot;&gt;&lt;property id=&quot;20148&quot; value=&quot;5&quot;/&gt;&lt;property id=&quot;20300&quot; value=&quot;Slide 10&quot;/&gt;&lt;property id=&quot;20307&quot; value=&quot;264&quot;/&gt;&lt;/object&gt;&lt;object type=&quot;3&quot; unique_id=&quot;10014&quot;&gt;&lt;property id=&quot;20148&quot; value=&quot;5&quot;/&gt;&lt;property id=&quot;20300&quot; value=&quot;Slide 11&quot;/&gt;&lt;property id=&quot;20307&quot; value=&quot;265&quot;/&gt;&lt;/object&gt;&lt;object type=&quot;3&quot; unique_id=&quot;10015&quot;&gt;&lt;property id=&quot;20148&quot; value=&quot;5&quot;/&gt;&lt;property id=&quot;20300&quot; value=&quot;Slide 12&quot;/&gt;&lt;property id=&quot;20307&quot; value=&quot;266&quot;/&gt;&lt;/object&gt;&lt;/object&gt;&lt;/object&gt;&lt;/database&gt;"/>
  <p:tag name="SECTOMILLISECCONVERTED" val="1"/>
</p:tagLst>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476</Words>
  <Application>Microsoft Office PowerPoint</Application>
  <PresentationFormat>Custom</PresentationFormat>
  <Paragraphs>64</Paragraphs>
  <Slides>12</Slides>
  <Notes>11</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Banded</vt:lpstr>
      <vt:lpstr>Banded</vt:lpstr>
      <vt:lpstr>1_Banded</vt:lpstr>
      <vt:lpstr>CUỘC SỐNG TRỰC TUYẾN</vt:lpstr>
      <vt:lpstr>CHỦ ĐỀ B.  CÔNG DÂN SỐ</vt:lpstr>
      <vt:lpstr>BÀI 1. TỚ CẦN CHÚ Ý NHỮNG GÌ KHI ONLINE  TUẦN 21: SỞ HỮU TRÍ TUỆ, BẢN QUYỀN (T3)</vt:lpstr>
      <vt:lpstr>PowerPoint Presentation</vt:lpstr>
      <vt:lpstr>PowerPoint Presentation</vt:lpstr>
      <vt:lpstr>PowerPoint Presentation</vt:lpstr>
      <vt:lpstr>PowerPoint Presentation</vt:lpstr>
      <vt:lpstr>BÀI 2: TỚ LIÊN LẠC ĐƯỢC VỚI MỌI NGƯỜI Ở KHẮP MỌI NƠI TRÊN THẾ GIỚI  TUẦN 21: SỞ HỮU TRÍ TUỆ, BẢN QUYỀN (TIẾT 4)</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CUỘC SỐNG TRỰC TUYẾN</dc:title>
  <dc:creator>Nguyen Thanh Trung</dc:creator>
  <cp:lastModifiedBy>MTC</cp:lastModifiedBy>
  <cp:revision>13</cp:revision>
  <dcterms:created xsi:type="dcterms:W3CDTF">2014-06-09T03:12:12Z</dcterms:created>
  <dcterms:modified xsi:type="dcterms:W3CDTF">2023-02-09T09:36:41Z</dcterms:modified>
</cp:coreProperties>
</file>