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9" r:id="rId2"/>
    <p:sldId id="290" r:id="rId3"/>
    <p:sldId id="279" r:id="rId4"/>
    <p:sldId id="257" r:id="rId5"/>
    <p:sldId id="258" r:id="rId6"/>
    <p:sldId id="288" r:id="rId7"/>
    <p:sldId id="285" r:id="rId8"/>
    <p:sldId id="265" r:id="rId9"/>
    <p:sldId id="264" r:id="rId10"/>
    <p:sldId id="256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>
        <p:scale>
          <a:sx n="77" d="100"/>
          <a:sy n="77" d="100"/>
        </p:scale>
        <p:origin x="-29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2EA0E-DF2C-41C4-8C14-0718A41AC561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1E181-14C2-486D-BABF-77C4DD39D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71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7f6d2a422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7f6d2a422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27f6d2a4227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7f6d2a4227_0_0"/>
          <p:cNvSpPr txBox="1">
            <a:spLocks noGrp="1"/>
          </p:cNvSpPr>
          <p:nvPr>
            <p:ph type="ctrTitle"/>
          </p:nvPr>
        </p:nvSpPr>
        <p:spPr>
          <a:xfrm>
            <a:off x="365759" y="2166364"/>
            <a:ext cx="11471700" cy="1739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TIN </a:t>
            </a:r>
            <a:r>
              <a:rPr lang="en-US" b="1">
                <a:solidFill>
                  <a:srgbClr val="FF0000"/>
                </a:solidFill>
              </a:rPr>
              <a:t>HỌC </a:t>
            </a: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b="1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– TUẦN </a:t>
            </a:r>
            <a:r>
              <a:rPr lang="en-US" b="1" dirty="0" smtClean="0">
                <a:solidFill>
                  <a:srgbClr val="FF0000"/>
                </a:solidFill>
              </a:rPr>
              <a:t>12</a:t>
            </a:r>
            <a:endParaRPr dirty="0"/>
          </a:p>
        </p:txBody>
      </p:sp>
      <p:sp>
        <p:nvSpPr>
          <p:cNvPr id="84" name="Google Shape;84;g27f6d2a4227_0_0"/>
          <p:cNvSpPr txBox="1"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1200"/>
              </a:spcBef>
              <a:spcAft>
                <a:spcPts val="20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239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00CC"/>
                </a:solidFill>
              </a:rPr>
              <a:t>KHỞI ĐỘNG</a:t>
            </a:r>
            <a:endParaRPr lang="en-US" sz="6000" b="1" dirty="0">
              <a:solidFill>
                <a:srgbClr val="0000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https://www.youtube.com/watch?v=8pFZ1-SuZ-M</a:t>
            </a:r>
          </a:p>
        </p:txBody>
      </p:sp>
    </p:spTree>
    <p:extLst>
      <p:ext uri="{BB962C8B-B14F-4D97-AF65-F5344CB8AC3E}">
        <p14:creationId xmlns:p14="http://schemas.microsoft.com/office/powerpoint/2010/main" val="230502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1196788" y="1223682"/>
            <a:ext cx="9493624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 HÀNH SỬ DỤNG BÀN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4866" y="1195233"/>
            <a:ext cx="9614523" cy="1598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Notepad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hai dòng văn bản về thông tin như hình 13.2.</a:t>
            </a:r>
            <a:endParaRPr lang="en-US" sz="26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9734" y="1383415"/>
            <a:ext cx="875644" cy="769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9798" y="2811881"/>
            <a:ext cx="8472706" cy="358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1099807" y="1750155"/>
            <a:ext cx="9637466" cy="3630708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xoá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</a:t>
            </a:r>
            <a:r>
              <a:rPr lang="en-US" sz="3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Backspace</a:t>
            </a:r>
            <a:r>
              <a:rPr lang="en-US" sz="3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89429" y="1363973"/>
            <a:ext cx="5477626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v"/>
            </a:pPr>
            <a:endParaRPr lang="en-U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0806" y="1328115"/>
            <a:ext cx="9048430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gõ tiếp hai dòng thể hiện như ở hình </a:t>
            </a:r>
            <a:r>
              <a:rPr lang="vi-VN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13.3</a:t>
            </a:r>
            <a:r>
              <a:rPr lang="vi-VN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429" y="2207602"/>
            <a:ext cx="9862978" cy="400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4026" y="1319928"/>
            <a:ext cx="10114916" cy="165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Trao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thêm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6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27)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  <a:buClr>
                <a:srgbClr val="FF0000"/>
              </a:buClr>
            </a:pP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</a:t>
            </a:r>
            <a:r>
              <a:rPr lang="vi-VN" sz="26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hập đoạn văn bản dưới đây (không cần gõ dấu): </a:t>
            </a:r>
            <a:endParaRPr lang="en-US" sz="26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4866" y="3117263"/>
            <a:ext cx="10225752" cy="1316182"/>
          </a:xfrm>
          <a:prstGeom prst="rect">
            <a:avLst/>
          </a:prstGeom>
          <a:noFill/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30000"/>
              </a:lnSpc>
            </a:pP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6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đúp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trái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>
              <a:lnSpc>
                <a:spcPct val="130000"/>
              </a:lnSpc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Notepad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văn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02727" y="460627"/>
            <a:ext cx="3186545" cy="74814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5"/>
  <p:tag name="MMPROD_UIDATA" val="&lt;database version=&quot;7.0&quot;&gt;&lt;object type=&quot;1&quot; unique_id=&quot;10001&quot;&gt;&lt;object type=&quot;8&quot; unique_id=&quot;11148&quot;&gt;&lt;/object&gt;&lt;object type=&quot;2&quot; unique_id=&quot;11149&quot;&gt;&lt;object type=&quot;3&quot; unique_id=&quot;11150&quot;&gt;&lt;property id=&quot;20148&quot; value=&quot;5&quot;/&gt;&lt;property id=&quot;20300&quot; value=&quot;Slide 1 - &amp;quot;TIN HỌC 3 – TUẦN 12&amp;quot;&quot;/&gt;&lt;property id=&quot;20307&quot; value=&quot;289&quot;/&gt;&lt;/object&gt;&lt;object type=&quot;3&quot; unique_id=&quot;11151&quot;&gt;&lt;property id=&quot;20148&quot; value=&quot;5&quot;/&gt;&lt;property id=&quot;20300&quot; value=&quot;Slide 3&quot;/&gt;&lt;property id=&quot;20307&quot; value=&quot;279&quot;/&gt;&lt;/object&gt;&lt;object type=&quot;3&quot; unique_id=&quot;11152&quot;&gt;&lt;property id=&quot;20148&quot; value=&quot;5&quot;/&gt;&lt;property id=&quot;20300&quot; value=&quot;Slide 4&quot;/&gt;&lt;property id=&quot;20307&quot; value=&quot;257&quot;/&gt;&lt;/object&gt;&lt;object type=&quot;3&quot; unique_id=&quot;11153&quot;&gt;&lt;property id=&quot;20148&quot; value=&quot;5&quot;/&gt;&lt;property id=&quot;20300&quot; value=&quot;Slide 5&quot;/&gt;&lt;property id=&quot;20307&quot; value=&quot;258&quot;/&gt;&lt;/object&gt;&lt;object type=&quot;3&quot; unique_id=&quot;11154&quot;&gt;&lt;property id=&quot;20148&quot; value=&quot;5&quot;/&gt;&lt;property id=&quot;20300&quot; value=&quot;Slide 6&quot;/&gt;&lt;property id=&quot;20307&quot; value=&quot;288&quot;/&gt;&lt;/object&gt;&lt;object type=&quot;3&quot; unique_id=&quot;11155&quot;&gt;&lt;property id=&quot;20148&quot; value=&quot;5&quot;/&gt;&lt;property id=&quot;20300&quot; value=&quot;Slide 7&quot;/&gt;&lt;property id=&quot;20307&quot; value=&quot;285&quot;/&gt;&lt;/object&gt;&lt;object type=&quot;3&quot; unique_id=&quot;11156&quot;&gt;&lt;property id=&quot;20148&quot; value=&quot;5&quot;/&gt;&lt;property id=&quot;20300&quot; value=&quot;Slide 8&quot;/&gt;&lt;property id=&quot;20307&quot; value=&quot;265&quot;/&gt;&lt;/object&gt;&lt;object type=&quot;3&quot; unique_id=&quot;11157&quot;&gt;&lt;property id=&quot;20148&quot; value=&quot;5&quot;/&gt;&lt;property id=&quot;20300&quot; value=&quot;Slide 9&quot;/&gt;&lt;property id=&quot;20307&quot; value=&quot;264&quot;/&gt;&lt;/object&gt;&lt;object type=&quot;3&quot; unique_id=&quot;11158&quot;&gt;&lt;property id=&quot;20148&quot; value=&quot;5&quot;/&gt;&lt;property id=&quot;20300&quot; value=&quot;Slide 10&quot;/&gt;&lt;property id=&quot;20307&quot; value=&quot;256&quot;/&gt;&lt;/object&gt;&lt;object type=&quot;3&quot; unique_id=&quot;11632&quot;&gt;&lt;property id=&quot;20148&quot; value=&quot;5&quot;/&gt;&lt;property id=&quot;20300&quot; value=&quot;Slide 2 - &amp;quot;KHỞI ĐỘNG&amp;quot;&quot;/&gt;&lt;property id=&quot;20307&quot; value=&quot;29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145</Words>
  <Application>Microsoft Office PowerPoint</Application>
  <PresentationFormat>Custom</PresentationFormat>
  <Paragraphs>23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TIN HỌC 3 – TUẦN 12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174</cp:revision>
  <dcterms:created xsi:type="dcterms:W3CDTF">2022-01-27T15:18:21Z</dcterms:created>
  <dcterms:modified xsi:type="dcterms:W3CDTF">2023-11-08T06:52:02Z</dcterms:modified>
</cp:coreProperties>
</file>