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</p:sldMasterIdLst>
  <p:sldIdLst>
    <p:sldId id="266" r:id="rId3"/>
    <p:sldId id="267" r:id="rId4"/>
    <p:sldId id="270" r:id="rId5"/>
    <p:sldId id="256" r:id="rId6"/>
    <p:sldId id="257" r:id="rId7"/>
    <p:sldId id="269" r:id="rId8"/>
    <p:sldId id="258" r:id="rId9"/>
    <p:sldId id="259" r:id="rId10"/>
    <p:sldId id="260" r:id="rId11"/>
    <p:sldId id="261" r:id="rId12"/>
  </p:sldIdLst>
  <p:sldSz cx="12192000" cy="6858000"/>
  <p:notesSz cx="6858000" cy="9144000"/>
  <p:embeddedFontLst>
    <p:embeddedFont>
      <p:font typeface="Arial Black" pitchFamily="34" charset="0"/>
      <p:bold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Berlin Sans FB Demi" pitchFamily="34" charset="0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56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8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08338" y="2426732"/>
            <a:ext cx="10882647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Don’t ride your bike </a:t>
            </a: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too fast</a:t>
            </a:r>
            <a:endParaRPr lang="zh-CN" altLang="en-US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708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204" y="32968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Project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60914" y="69901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Make a poster about home accidents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/>
              </a:rPr>
              <a:t>and how to avoid them.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REVIEW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36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46" y="1361450"/>
            <a:ext cx="1043659" cy="860687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96" y="324214"/>
            <a:ext cx="685958" cy="902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075" y="358671"/>
            <a:ext cx="936645" cy="854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093" y="431257"/>
            <a:ext cx="1078586" cy="940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7072755" y="472101"/>
            <a:ext cx="569124" cy="811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9972" y="1691417"/>
            <a:ext cx="840218" cy="1152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2777" b="1"/>
          <a:stretch/>
        </p:blipFill>
        <p:spPr>
          <a:xfrm>
            <a:off x="10108789" y="3817748"/>
            <a:ext cx="1042471" cy="858917"/>
          </a:xfrm>
          <a:prstGeom prst="roundRect">
            <a:avLst>
              <a:gd name="adj" fmla="val 11701"/>
            </a:avLst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9521" y="4849258"/>
            <a:ext cx="1164001" cy="1126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287" y="3907338"/>
            <a:ext cx="792503" cy="1282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9908" y="4507674"/>
            <a:ext cx="827935" cy="1153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5430804" y="5153894"/>
            <a:ext cx="1170850" cy="821956"/>
          </a:xfrm>
          <a:prstGeom prst="roundRect">
            <a:avLst>
              <a:gd name="adj" fmla="val 12342"/>
            </a:avLst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1829631" y="2054764"/>
            <a:ext cx="1662542" cy="6412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246778" y="1537322"/>
            <a:ext cx="787211" cy="9009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38" idx="2"/>
          </p:cNvCxnSpPr>
          <p:nvPr/>
        </p:nvCxnSpPr>
        <p:spPr>
          <a:xfrm flipH="1" flipV="1">
            <a:off x="5283136" y="1372249"/>
            <a:ext cx="21134" cy="10041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3"/>
            <a:endCxn id="41" idx="2"/>
          </p:cNvCxnSpPr>
          <p:nvPr/>
        </p:nvCxnSpPr>
        <p:spPr>
          <a:xfrm flipV="1">
            <a:off x="7154194" y="1604576"/>
            <a:ext cx="203123" cy="7555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7" idx="1"/>
          </p:cNvCxnSpPr>
          <p:nvPr/>
        </p:nvCxnSpPr>
        <p:spPr>
          <a:xfrm flipV="1">
            <a:off x="8212753" y="1620469"/>
            <a:ext cx="696340" cy="7792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" idx="11"/>
          </p:cNvCxnSpPr>
          <p:nvPr/>
        </p:nvCxnSpPr>
        <p:spPr>
          <a:xfrm flipV="1">
            <a:off x="8915658" y="2643069"/>
            <a:ext cx="1171214" cy="2355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8888" y="2238231"/>
            <a:ext cx="147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Climb a tree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29631" y="1137212"/>
            <a:ext cx="2302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Run down the stairs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56568" y="972139"/>
            <a:ext cx="1853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Touch the stove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98758" y="1204466"/>
            <a:ext cx="2117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Play with matches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09093" y="1266526"/>
            <a:ext cx="170739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Ride your bike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</a:rPr>
              <a:t>too fast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159080" y="2811629"/>
            <a:ext cx="122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</a:rPr>
              <a:t> Play with</a:t>
            </a:r>
          </a:p>
          <a:p>
            <a:pPr algn="ctr"/>
            <a:r>
              <a:rPr lang="en-US" sz="2000" b="1" dirty="0">
                <a:solidFill>
                  <a:prstClr val="black"/>
                </a:solidFill>
              </a:rPr>
              <a:t>the knife</a:t>
            </a:r>
          </a:p>
        </p:txBody>
      </p:sp>
      <p:cxnSp>
        <p:nvCxnSpPr>
          <p:cNvPr id="61" name="Straight Arrow Connector 60"/>
          <p:cNvCxnSpPr>
            <a:stCxn id="3" idx="19"/>
          </p:cNvCxnSpPr>
          <p:nvPr/>
        </p:nvCxnSpPr>
        <p:spPr>
          <a:xfrm flipH="1">
            <a:off x="1710795" y="3502714"/>
            <a:ext cx="1228395" cy="68877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716387" y="3690097"/>
            <a:ext cx="614199" cy="106618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15" idx="0"/>
          </p:cNvCxnSpPr>
          <p:nvPr/>
        </p:nvCxnSpPr>
        <p:spPr>
          <a:xfrm flipH="1">
            <a:off x="6016229" y="3878218"/>
            <a:ext cx="57578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573220" y="3629350"/>
            <a:ext cx="825267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909093" y="3241521"/>
            <a:ext cx="1176983" cy="11032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48030" y="5189861"/>
            <a:ext cx="1825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Break your arm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03173" y="5775795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Break your leg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11167" y="5975850"/>
            <a:ext cx="1994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Have an accident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025341" y="5914478"/>
            <a:ext cx="131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Get a burn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976645" y="4684506"/>
            <a:ext cx="14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Cut yourself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70856" y="2273232"/>
            <a:ext cx="6350638" cy="1708104"/>
            <a:chOff x="2973472" y="536332"/>
            <a:chExt cx="6350638" cy="1708104"/>
          </a:xfrm>
        </p:grpSpPr>
        <p:sp>
          <p:nvSpPr>
            <p:cNvPr id="3" name="Freeform 2"/>
            <p:cNvSpPr/>
            <p:nvPr/>
          </p:nvSpPr>
          <p:spPr>
            <a:xfrm>
              <a:off x="2973472" y="536332"/>
              <a:ext cx="6350638" cy="1708104"/>
            </a:xfrm>
            <a:custGeom>
              <a:avLst/>
              <a:gdLst>
                <a:gd name="connsiteX0" fmla="*/ 3788874 w 6214971"/>
                <a:gd name="connsiteY0" fmla="*/ 9 h 3021642"/>
                <a:gd name="connsiteX1" fmla="*/ 4189685 w 6214971"/>
                <a:gd name="connsiteY1" fmla="*/ 93762 h 3021642"/>
                <a:gd name="connsiteX2" fmla="*/ 4284302 w 6214971"/>
                <a:gd name="connsiteY2" fmla="*/ 158620 h 3021642"/>
                <a:gd name="connsiteX3" fmla="*/ 4289698 w 6214971"/>
                <a:gd name="connsiteY3" fmla="*/ 153741 h 3021642"/>
                <a:gd name="connsiteX4" fmla="*/ 4284776 w 6214971"/>
                <a:gd name="connsiteY4" fmla="*/ 158945 h 3021642"/>
                <a:gd name="connsiteX5" fmla="*/ 4291566 w 6214971"/>
                <a:gd name="connsiteY5" fmla="*/ 163599 h 3021642"/>
                <a:gd name="connsiteX6" fmla="*/ 5100466 w 6214971"/>
                <a:gd name="connsiteY6" fmla="*/ 38383 h 3021642"/>
                <a:gd name="connsiteX7" fmla="*/ 5510663 w 6214971"/>
                <a:gd name="connsiteY7" fmla="*/ 379983 h 3021642"/>
                <a:gd name="connsiteX8" fmla="*/ 5512896 w 6214971"/>
                <a:gd name="connsiteY8" fmla="*/ 380593 h 3021642"/>
                <a:gd name="connsiteX9" fmla="*/ 5686344 w 6214971"/>
                <a:gd name="connsiteY9" fmla="*/ 427912 h 3021642"/>
                <a:gd name="connsiteX10" fmla="*/ 6037094 w 6214971"/>
                <a:gd name="connsiteY10" fmla="*/ 711516 h 3021642"/>
                <a:gd name="connsiteX11" fmla="*/ 6013532 w 6214971"/>
                <a:gd name="connsiteY11" fmla="*/ 1071015 h 3021642"/>
                <a:gd name="connsiteX12" fmla="*/ 6185656 w 6214971"/>
                <a:gd name="connsiteY12" fmla="*/ 1620680 h 3021642"/>
                <a:gd name="connsiteX13" fmla="*/ 5379343 w 6214971"/>
                <a:gd name="connsiteY13" fmla="*/ 2101828 h 3021642"/>
                <a:gd name="connsiteX14" fmla="*/ 5090696 w 6214971"/>
                <a:gd name="connsiteY14" fmla="*/ 2514112 h 3021642"/>
                <a:gd name="connsiteX15" fmla="*/ 4107947 w 6214971"/>
                <a:gd name="connsiteY15" fmla="*/ 2564030 h 3021642"/>
                <a:gd name="connsiteX16" fmla="*/ 3405655 w 6214971"/>
                <a:gd name="connsiteY16" fmla="*/ 3003860 h 3021642"/>
                <a:gd name="connsiteX17" fmla="*/ 2373050 w 6214971"/>
                <a:gd name="connsiteY17" fmla="*/ 2735390 h 3021642"/>
                <a:gd name="connsiteX18" fmla="*/ 839157 w 6214971"/>
                <a:gd name="connsiteY18" fmla="*/ 2470136 h 3021642"/>
                <a:gd name="connsiteX19" fmla="*/ 164738 w 6214971"/>
                <a:gd name="connsiteY19" fmla="*/ 2174958 h 3021642"/>
                <a:gd name="connsiteX20" fmla="*/ 308846 w 6214971"/>
                <a:gd name="connsiteY20" fmla="*/ 1776518 h 3021642"/>
                <a:gd name="connsiteX21" fmla="*/ 4538 w 6214971"/>
                <a:gd name="connsiteY21" fmla="*/ 1367731 h 3021642"/>
                <a:gd name="connsiteX22" fmla="*/ 560280 w 6214971"/>
                <a:gd name="connsiteY22" fmla="*/ 1004387 h 3021642"/>
                <a:gd name="connsiteX23" fmla="*/ 565596 w 6214971"/>
                <a:gd name="connsiteY23" fmla="*/ 994808 h 3021642"/>
                <a:gd name="connsiteX24" fmla="*/ 565596 w 6214971"/>
                <a:gd name="connsiteY24" fmla="*/ 994808 h 3021642"/>
                <a:gd name="connsiteX25" fmla="*/ 813151 w 6214971"/>
                <a:gd name="connsiteY25" fmla="*/ 473039 h 3021642"/>
                <a:gd name="connsiteX26" fmla="*/ 2017450 w 6214971"/>
                <a:gd name="connsiteY26" fmla="*/ 353836 h 3021642"/>
                <a:gd name="connsiteX27" fmla="*/ 2017681 w 6214971"/>
                <a:gd name="connsiteY27" fmla="*/ 353616 h 3021642"/>
                <a:gd name="connsiteX28" fmla="*/ 2016731 w 6214971"/>
                <a:gd name="connsiteY28" fmla="*/ 353136 h 3021642"/>
                <a:gd name="connsiteX29" fmla="*/ 2017722 w 6214971"/>
                <a:gd name="connsiteY29" fmla="*/ 353576 h 3021642"/>
                <a:gd name="connsiteX30" fmla="*/ 2123656 w 6214971"/>
                <a:gd name="connsiteY30" fmla="*/ 252566 h 3021642"/>
                <a:gd name="connsiteX31" fmla="*/ 3231662 w 6214971"/>
                <a:gd name="connsiteY31" fmla="*/ 230088 h 3021642"/>
                <a:gd name="connsiteX32" fmla="*/ 3237077 w 6214971"/>
                <a:gd name="connsiteY32" fmla="*/ 224664 h 3021642"/>
                <a:gd name="connsiteX33" fmla="*/ 3315731 w 6214971"/>
                <a:gd name="connsiteY33" fmla="*/ 145888 h 3021642"/>
                <a:gd name="connsiteX34" fmla="*/ 3704790 w 6214971"/>
                <a:gd name="connsiteY34" fmla="*/ 4125 h 3021642"/>
                <a:gd name="connsiteX35" fmla="*/ 3788874 w 6214971"/>
                <a:gd name="connsiteY35" fmla="*/ 9 h 302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14971" h="3021642">
                  <a:moveTo>
                    <a:pt x="3788874" y="9"/>
                  </a:moveTo>
                  <a:cubicBezTo>
                    <a:pt x="3935406" y="-621"/>
                    <a:pt x="4077158" y="32837"/>
                    <a:pt x="4189685" y="93762"/>
                  </a:cubicBezTo>
                  <a:lnTo>
                    <a:pt x="4284302" y="158620"/>
                  </a:lnTo>
                  <a:lnTo>
                    <a:pt x="4289698" y="153741"/>
                  </a:lnTo>
                  <a:lnTo>
                    <a:pt x="4284776" y="158945"/>
                  </a:lnTo>
                  <a:lnTo>
                    <a:pt x="4291566" y="163599"/>
                  </a:lnTo>
                  <a:cubicBezTo>
                    <a:pt x="4490127" y="8809"/>
                    <a:pt x="4818572" y="-42018"/>
                    <a:pt x="5100466" y="38383"/>
                  </a:cubicBezTo>
                  <a:cubicBezTo>
                    <a:pt x="5315263" y="99628"/>
                    <a:pt x="5469284" y="227850"/>
                    <a:pt x="5510663" y="379983"/>
                  </a:cubicBezTo>
                  <a:lnTo>
                    <a:pt x="5512896" y="380593"/>
                  </a:lnTo>
                  <a:lnTo>
                    <a:pt x="5686344" y="427912"/>
                  </a:lnTo>
                  <a:cubicBezTo>
                    <a:pt x="5850458" y="489452"/>
                    <a:pt x="5976750" y="589866"/>
                    <a:pt x="6037094" y="711516"/>
                  </a:cubicBezTo>
                  <a:cubicBezTo>
                    <a:pt x="6095571" y="829252"/>
                    <a:pt x="6087238" y="957125"/>
                    <a:pt x="6013532" y="1071015"/>
                  </a:cubicBezTo>
                  <a:cubicBezTo>
                    <a:pt x="6194708" y="1227203"/>
                    <a:pt x="6258070" y="1429674"/>
                    <a:pt x="6185656" y="1620680"/>
                  </a:cubicBezTo>
                  <a:cubicBezTo>
                    <a:pt x="6089393" y="1874608"/>
                    <a:pt x="5770718" y="2064774"/>
                    <a:pt x="5379343" y="2101828"/>
                  </a:cubicBezTo>
                  <a:cubicBezTo>
                    <a:pt x="5377475" y="2260324"/>
                    <a:pt x="5272160" y="2410639"/>
                    <a:pt x="5090696" y="2514112"/>
                  </a:cubicBezTo>
                  <a:cubicBezTo>
                    <a:pt x="4814980" y="2671349"/>
                    <a:pt x="4416708" y="2691554"/>
                    <a:pt x="4107947" y="2564030"/>
                  </a:cubicBezTo>
                  <a:cubicBezTo>
                    <a:pt x="4008091" y="2783071"/>
                    <a:pt x="3740709" y="2950516"/>
                    <a:pt x="3405655" y="3003860"/>
                  </a:cubicBezTo>
                  <a:cubicBezTo>
                    <a:pt x="3010831" y="3066713"/>
                    <a:pt x="2598766" y="2959605"/>
                    <a:pt x="2373050" y="2735390"/>
                  </a:cubicBezTo>
                  <a:cubicBezTo>
                    <a:pt x="1840296" y="2948209"/>
                    <a:pt x="1148349" y="2828585"/>
                    <a:pt x="839157" y="2470136"/>
                  </a:cubicBezTo>
                  <a:cubicBezTo>
                    <a:pt x="535424" y="2493697"/>
                    <a:pt x="250226" y="2368900"/>
                    <a:pt x="164738" y="2174958"/>
                  </a:cubicBezTo>
                  <a:cubicBezTo>
                    <a:pt x="102813" y="2034641"/>
                    <a:pt x="157554" y="1883207"/>
                    <a:pt x="308846" y="1776518"/>
                  </a:cubicBezTo>
                  <a:cubicBezTo>
                    <a:pt x="94193" y="1692831"/>
                    <a:pt x="-25347" y="1532238"/>
                    <a:pt x="4538" y="1367731"/>
                  </a:cubicBezTo>
                  <a:cubicBezTo>
                    <a:pt x="39595" y="1175117"/>
                    <a:pt x="270340" y="1024242"/>
                    <a:pt x="560280" y="1004387"/>
                  </a:cubicBezTo>
                  <a:lnTo>
                    <a:pt x="565596" y="994808"/>
                  </a:lnTo>
                  <a:lnTo>
                    <a:pt x="565596" y="994808"/>
                  </a:lnTo>
                  <a:cubicBezTo>
                    <a:pt x="526660" y="805131"/>
                    <a:pt x="617463" y="613846"/>
                    <a:pt x="813151" y="473039"/>
                  </a:cubicBezTo>
                  <a:cubicBezTo>
                    <a:pt x="1122344" y="250642"/>
                    <a:pt x="1623632" y="201073"/>
                    <a:pt x="2017450" y="353836"/>
                  </a:cubicBezTo>
                  <a:lnTo>
                    <a:pt x="2017681" y="353616"/>
                  </a:lnTo>
                  <a:lnTo>
                    <a:pt x="2016731" y="353136"/>
                  </a:lnTo>
                  <a:lnTo>
                    <a:pt x="2017722" y="353576"/>
                  </a:lnTo>
                  <a:lnTo>
                    <a:pt x="2123656" y="252566"/>
                  </a:lnTo>
                  <a:cubicBezTo>
                    <a:pt x="2406171" y="42885"/>
                    <a:pt x="2912089" y="21481"/>
                    <a:pt x="3231662" y="230088"/>
                  </a:cubicBezTo>
                  <a:lnTo>
                    <a:pt x="3237077" y="224664"/>
                  </a:lnTo>
                  <a:lnTo>
                    <a:pt x="3315731" y="145888"/>
                  </a:lnTo>
                  <a:cubicBezTo>
                    <a:pt x="3413898" y="69630"/>
                    <a:pt x="3551666" y="18493"/>
                    <a:pt x="3704790" y="4125"/>
                  </a:cubicBezTo>
                  <a:cubicBezTo>
                    <a:pt x="3732878" y="1486"/>
                    <a:pt x="3760963" y="129"/>
                    <a:pt x="3788874" y="9"/>
                  </a:cubicBezTo>
                  <a:close/>
                </a:path>
              </a:pathLst>
            </a:custGeom>
            <a:solidFill>
              <a:srgbClr val="DFFAFD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26373" y="1064802"/>
              <a:ext cx="5444836" cy="651164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I shouldn’t _____________?</a:t>
              </a:r>
            </a:p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Because 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may 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17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56361" y="351459"/>
            <a:ext cx="2520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 Look and repeat.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922052"/>
              </p:ext>
            </p:extLst>
          </p:nvPr>
        </p:nvGraphicFramePr>
        <p:xfrm>
          <a:off x="1832093" y="877075"/>
          <a:ext cx="9068990" cy="5395616"/>
        </p:xfrm>
        <a:graphic>
          <a:graphicData uri="http://schemas.openxmlformats.org/drawingml/2006/table">
            <a:tbl>
              <a:tblPr/>
              <a:tblGrid>
                <a:gridCol w="12789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90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Don't play with the knife!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OK, I won't.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Don't play with matches.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OK, I won't.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shouldn't I play with the knife?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you may cut yourself.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4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shouldn't I play with the stove? 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you may get a burn. 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8611" marR="148611" marT="148611" marB="1486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276603" y="351459"/>
            <a:ext cx="365759" cy="36576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5171" y="1432114"/>
            <a:ext cx="365759" cy="36576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5171" y="2712274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66559" y="3992434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216436" y="543884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48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60" y="362635"/>
            <a:ext cx="7577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 Neue"/>
              </a:rPr>
              <a:t>2. Listen and circle </a:t>
            </a:r>
            <a:r>
              <a:rPr lang="en-US" b="1" i="1" dirty="0">
                <a:latin typeface="Helvetica Neue"/>
              </a:rPr>
              <a:t>a</a:t>
            </a:r>
            <a:r>
              <a:rPr lang="en-US" b="1" dirty="0">
                <a:latin typeface="Helvetica Neue"/>
              </a:rPr>
              <a:t> or </a:t>
            </a:r>
            <a:r>
              <a:rPr lang="en-US" b="1" i="1" dirty="0">
                <a:latin typeface="Helvetica Neue"/>
              </a:rPr>
              <a:t>b</a:t>
            </a:r>
            <a:r>
              <a:rPr lang="en-US" b="1" dirty="0">
                <a:latin typeface="Helvetica Neue"/>
              </a:rPr>
              <a:t>. Then say the sentences aloud.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59991" y="860755"/>
            <a:ext cx="108053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1. Don't play with the ___________!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knife 			b.  stove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2. Don't climb the ___________!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wall 			b.  tree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3. Why shouldn't he ride his ___________ too fast?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bike			b.  motorbike 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4. Why shouldn't she ___________?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Helvetica Neue"/>
              </a:rPr>
              <a:t>	a.  run down the stairs		b.  play with the stove </a:t>
            </a:r>
            <a:endParaRPr lang="en-US" sz="280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45603" y="158410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45603" y="28650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890324" y="414005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24041" y="544501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7214744" y="362635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4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079" y="592726"/>
            <a:ext cx="9457143" cy="57809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6510" y="339769"/>
            <a:ext cx="1714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Let’s chant.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24142" y="5174758"/>
            <a:ext cx="1234856" cy="7945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ếng Anh 5 Tập 2 - Unit 12 Don’t ride your bike too fast!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94" y="5550794"/>
            <a:ext cx="629751" cy="6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1621" y="793194"/>
            <a:ext cx="1017431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Falling is a common type of accident for young children at home. Your baby brother or sister may fall off a bed or a sofa. He or she may also fall down the stairs. The following tips can help to keep your baby brother or sister safe: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Make sure he or she can't roll off the bed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Make sure he or she can't open any windows.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Don't let him or her go near the stairs.</a:t>
            </a:r>
          </a:p>
          <a:p>
            <a:pPr algn="just">
              <a:lnSpc>
                <a:spcPct val="12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Don't let him or her out on the balcony.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Common accidents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Preventing children from falling </a:t>
            </a:r>
          </a:p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How to be safe at home</a:t>
            </a:r>
            <a:endParaRPr lang="en-US" sz="26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250" y="333709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4.1 Circle the best title.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65631" y="5170565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8383" y="33057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Helvetica Neue"/>
              </a:rPr>
              <a:t>4.2 Tick True (T) or False (F)</a:t>
            </a:r>
            <a:endParaRPr lang="en-US" altLang="en-US" sz="1700" b="1" dirty="0">
              <a:latin typeface="Helvetica Neue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555127"/>
              </p:ext>
            </p:extLst>
          </p:nvPr>
        </p:nvGraphicFramePr>
        <p:xfrm>
          <a:off x="1616480" y="901214"/>
          <a:ext cx="8959040" cy="5055573"/>
        </p:xfrm>
        <a:graphic>
          <a:graphicData uri="http://schemas.openxmlformats.org/drawingml/2006/table">
            <a:tbl>
              <a:tblPr/>
              <a:tblGrid>
                <a:gridCol w="7189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49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49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1251">
                <a:tc>
                  <a:txBody>
                    <a:bodyPr/>
                    <a:lstStyle/>
                    <a:p>
                      <a:pPr algn="ctr" fontAlgn="ctr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Babies may roll off a sofa.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9693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shouldn't stop your baby brother or sister when he or she climbs the stairs.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should make sure he or she can't roll off the bed.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1251">
                <a:tc>
                  <a:txBody>
                    <a:bodyPr/>
                    <a:lstStyle/>
                    <a:p>
                      <a:pPr fontAlgn="ctr"/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not open any windows at home.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196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 </a:t>
                      </a:r>
                      <a: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 him or her to play on the balcony alone sometimes.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800" b="0" i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800" b="0" i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978806" y="1573636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57957" y="2343077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978806" y="3385525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12206" y="4283912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812206" y="5136558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50" y="3245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b="1" dirty="0">
                <a:latin typeface="Helvetica Neue"/>
              </a:rPr>
              <a:t>5. Write what may happen.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3475" y="1290935"/>
            <a:ext cx="9925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Tony's playing with a sharp knife. He may  __________ _______________________________________________.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Linda's playing with a neighbour's cat. It may __________ _______________________________________________.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Quan's riding his bike too fast. He may __________ _______________________________________________.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9060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295</Words>
  <Application>Microsoft Office PowerPoint</Application>
  <PresentationFormat>Custom</PresentationFormat>
  <Paragraphs>73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Helvetica Neue</vt:lpstr>
      <vt:lpstr>Calibri</vt:lpstr>
      <vt:lpstr>Berlin Sans FB Demi</vt:lpstr>
      <vt:lpstr>字魂59号-创粗黑</vt:lpstr>
      <vt:lpstr>Wingdings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55</cp:revision>
  <dcterms:created xsi:type="dcterms:W3CDTF">2021-01-08T06:58:09Z</dcterms:created>
  <dcterms:modified xsi:type="dcterms:W3CDTF">2023-02-02T13:44:38Z</dcterms:modified>
</cp:coreProperties>
</file>