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53" r:id="rId3"/>
  </p:sldMasterIdLst>
  <p:sldIdLst>
    <p:sldId id="258" r:id="rId4"/>
    <p:sldId id="281" r:id="rId5"/>
    <p:sldId id="259" r:id="rId6"/>
    <p:sldId id="262" r:id="rId7"/>
    <p:sldId id="271" r:id="rId8"/>
    <p:sldId id="279" r:id="rId9"/>
    <p:sldId id="283" r:id="rId10"/>
    <p:sldId id="257" r:id="rId11"/>
    <p:sldId id="263" r:id="rId12"/>
    <p:sldId id="264" r:id="rId13"/>
    <p:sldId id="265" r:id="rId14"/>
    <p:sldId id="266" r:id="rId15"/>
    <p:sldId id="273" r:id="rId16"/>
    <p:sldId id="267" r:id="rId17"/>
    <p:sldId id="268" r:id="rId18"/>
    <p:sldId id="269" r:id="rId19"/>
  </p:sldIdLst>
  <p:sldSz cx="12192000" cy="6858000"/>
  <p:notesSz cx="6858000" cy="9144000"/>
  <p:embeddedFontLst>
    <p:embeddedFont>
      <p:font typeface="Century Gothic" pitchFamily="34" charset="0"/>
      <p:regular r:id="rId20"/>
      <p:bold r:id="rId21"/>
      <p:italic r:id="rId22"/>
      <p:boldItalic r:id="rId23"/>
    </p:embeddedFont>
    <p:embeddedFont>
      <p:font typeface="Arial Black" pitchFamily="34" charset="0"/>
      <p:bold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charset="0"/>
      <p:regular r:id="rId29"/>
      <p:italic r:id="rId30"/>
    </p:embeddedFont>
    <p:embeddedFont>
      <p:font typeface="Berlin Sans FB Demi" pitchFamily="34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665"/>
    <a:srgbClr val="F04F76"/>
    <a:srgbClr val="F37C8F"/>
    <a:srgbClr val="FBD1D2"/>
    <a:srgbClr val="7C55A5"/>
    <a:srgbClr val="D0CEE6"/>
    <a:srgbClr val="5D429F"/>
    <a:srgbClr val="EB1F22"/>
    <a:srgbClr val="B772AD"/>
    <a:srgbClr val="F9B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58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>
                <a:solidFill>
                  <a:prstClr val="black"/>
                </a:solidFill>
              </a:rPr>
              <a:pPr/>
              <a:t>18/01/2023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1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3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5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2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en-US" altLang="zh-CN" sz="3200" b="1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kumimoji="1" lang="zh-CN" altLang="en-US" sz="3200" b="1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81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783414" y="4945003"/>
            <a:ext cx="3429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 with the stove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7971" y="555891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910" y="703041"/>
            <a:ext cx="4197090" cy="40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385341" y="4945003"/>
            <a:ext cx="2225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ride too fast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18304" y="5558913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3031" t="15625" r="12957" b="50000"/>
          <a:stretch/>
        </p:blipFill>
        <p:spPr>
          <a:xfrm rot="20087430">
            <a:off x="4130271" y="1048806"/>
            <a:ext cx="4244770" cy="34165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36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789826" y="4945003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71085" y="5558913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401" y="1089797"/>
            <a:ext cx="3527829" cy="33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6" y="1361450"/>
            <a:ext cx="1043659" cy="86068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96" y="324214"/>
            <a:ext cx="685958" cy="90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75" y="358671"/>
            <a:ext cx="936645" cy="85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093" y="431257"/>
            <a:ext cx="1078586" cy="94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7072755" y="472101"/>
            <a:ext cx="569124" cy="811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9972" y="1691417"/>
            <a:ext cx="840218" cy="1152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2777" b="1"/>
          <a:stretch/>
        </p:blipFill>
        <p:spPr>
          <a:xfrm>
            <a:off x="10108789" y="3817748"/>
            <a:ext cx="1042471" cy="858917"/>
          </a:xfrm>
          <a:prstGeom prst="roundRect">
            <a:avLst>
              <a:gd name="adj" fmla="val 11701"/>
            </a:avLst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521" y="4849258"/>
            <a:ext cx="1164001" cy="1126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87" y="3907338"/>
            <a:ext cx="792503" cy="1282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9908" y="4507674"/>
            <a:ext cx="827935" cy="1153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5430804" y="5153894"/>
            <a:ext cx="1170850" cy="821956"/>
          </a:xfrm>
          <a:prstGeom prst="roundRect">
            <a:avLst>
              <a:gd name="adj" fmla="val 12342"/>
            </a:avLst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829631" y="2054764"/>
            <a:ext cx="1662542" cy="6412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246778" y="1537322"/>
            <a:ext cx="787211" cy="900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8" idx="2"/>
          </p:cNvCxnSpPr>
          <p:nvPr/>
        </p:nvCxnSpPr>
        <p:spPr>
          <a:xfrm flipH="1" flipV="1">
            <a:off x="5283136" y="1372249"/>
            <a:ext cx="21134" cy="1004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41" idx="2"/>
          </p:cNvCxnSpPr>
          <p:nvPr/>
        </p:nvCxnSpPr>
        <p:spPr>
          <a:xfrm flipV="1">
            <a:off x="7154194" y="1604576"/>
            <a:ext cx="203123" cy="7555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7" idx="1"/>
          </p:cNvCxnSpPr>
          <p:nvPr/>
        </p:nvCxnSpPr>
        <p:spPr>
          <a:xfrm flipV="1">
            <a:off x="8212753" y="1620469"/>
            <a:ext cx="696340" cy="7792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" idx="11"/>
          </p:cNvCxnSpPr>
          <p:nvPr/>
        </p:nvCxnSpPr>
        <p:spPr>
          <a:xfrm flipV="1">
            <a:off x="8915658" y="2643069"/>
            <a:ext cx="1171214" cy="235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8888" y="2238231"/>
            <a:ext cx="147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Climb a tree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9631" y="1137212"/>
            <a:ext cx="230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Run down the stairs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56568" y="972139"/>
            <a:ext cx="1853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Touch the stove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98758" y="1204466"/>
            <a:ext cx="2117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Play with matches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09093" y="1266526"/>
            <a:ext cx="170739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Ride your bike</a:t>
            </a:r>
          </a:p>
          <a:p>
            <a:pPr algn="ctr"/>
            <a:r>
              <a:rPr lang="en-US" sz="2000" b="1" dirty="0"/>
              <a:t>too fast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59080" y="2811629"/>
            <a:ext cx="122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 Play with</a:t>
            </a:r>
          </a:p>
          <a:p>
            <a:pPr algn="ctr"/>
            <a:r>
              <a:rPr lang="en-US" sz="2000" b="1" dirty="0"/>
              <a:t>the knife</a:t>
            </a:r>
          </a:p>
        </p:txBody>
      </p:sp>
      <p:cxnSp>
        <p:nvCxnSpPr>
          <p:cNvPr id="61" name="Straight Arrow Connector 60"/>
          <p:cNvCxnSpPr>
            <a:stCxn id="3" idx="19"/>
          </p:cNvCxnSpPr>
          <p:nvPr/>
        </p:nvCxnSpPr>
        <p:spPr>
          <a:xfrm flipH="1">
            <a:off x="1710795" y="3502714"/>
            <a:ext cx="1228395" cy="68877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716387" y="3690097"/>
            <a:ext cx="614199" cy="106618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5" idx="0"/>
          </p:cNvCxnSpPr>
          <p:nvPr/>
        </p:nvCxnSpPr>
        <p:spPr>
          <a:xfrm flipH="1">
            <a:off x="6016229" y="3878218"/>
            <a:ext cx="57578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573220" y="3629350"/>
            <a:ext cx="825267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909093" y="3241521"/>
            <a:ext cx="1176983" cy="11032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48030" y="5189861"/>
            <a:ext cx="182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arm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03173" y="5775795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leg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11167" y="5975850"/>
            <a:ext cx="199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an accident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025341" y="5914478"/>
            <a:ext cx="131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Get a burn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976645" y="4684506"/>
            <a:ext cx="14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Cut yourself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0856" y="2273232"/>
            <a:ext cx="6350638" cy="1708104"/>
            <a:chOff x="2973472" y="536332"/>
            <a:chExt cx="6350638" cy="1708104"/>
          </a:xfrm>
        </p:grpSpPr>
        <p:sp>
          <p:nvSpPr>
            <p:cNvPr id="3" name="Freeform 2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 shouldn’t _____________?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may 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4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1015216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1891769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4521428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3644875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2768322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9658" y="1130841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3440" y="1995919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 is 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9658" y="2872472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shouldn't do that!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2171" y="3853175"/>
            <a:ext cx="7730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shouldn't he ________________________?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9658" y="4762753"/>
            <a:ext cx="5836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 he may ______________.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9347" y="32635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55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932557"/>
            <a:ext cx="1047750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Tony shouldn't play with the knife because it's very ________.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 shouldn't climb the ________ because he may fall and break his leg.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 shouldn't play with the stove because she may get a ________.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Tom shouldn't ride too fast because he may fall off his bike and break his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5806" y="1644134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1539" y="2305109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999" y="4176564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1670" y="5466267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arm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250" y="354431"/>
            <a:ext cx="4809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complete with one word.</a:t>
            </a:r>
            <a:endParaRPr lang="en-US" sz="2000" dirty="0"/>
          </a:p>
        </p:txBody>
      </p:sp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666580" y="354431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851635" y="1753641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955669" y="3016532"/>
            <a:ext cx="365759" cy="36576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308029" y="4286071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431539" y="566536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98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2 - 4 Listen and complete with one wor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2 - 4 Listen and complete with one word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2 - 4 Listen and complete with one word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2 - 4 Listen and complete with one wor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2 - 4 Listen and complete with one word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045" y="3106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255024" y="1925602"/>
            <a:ext cx="9938331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What are you holding in your hand?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 (1)  ______.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Oh, no. It's dangerous. (2)  ______  play with it!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(3)   ______  shouldn't I play with it?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Because you may cut (4)  ________.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I can (5) ______  that. Thank you, Tom.</a:t>
            </a:r>
            <a:endParaRPr lang="en-US" sz="3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2411" y="2699025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knife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0499" y="3329690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Don't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6594" y="3976538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3664" y="4620096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yourself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84153" y="524291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see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4040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Helvetica Neue"/>
              </a:rPr>
              <a:t>Don't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07752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see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6616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knife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2904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yourself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00328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129566" y="115909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69951" y="115909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098096" y="114430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87261" y="1130914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44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4" y="2505669"/>
            <a:ext cx="1711672" cy="161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45" y="3982988"/>
            <a:ext cx="1468359" cy="1931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570147" y="3640779"/>
            <a:ext cx="1445282" cy="2062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593" y="3741003"/>
            <a:ext cx="2425232" cy="2114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600" y="1650793"/>
            <a:ext cx="1605163" cy="1910908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4" idx="18"/>
          </p:cNvCxnSpPr>
          <p:nvPr/>
        </p:nvCxnSpPr>
        <p:spPr>
          <a:xfrm flipH="1">
            <a:off x="2546387" y="1932675"/>
            <a:ext cx="1284560" cy="9168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17"/>
          </p:cNvCxnSpPr>
          <p:nvPr/>
        </p:nvCxnSpPr>
        <p:spPr>
          <a:xfrm flipH="1">
            <a:off x="3836063" y="2082621"/>
            <a:ext cx="1562260" cy="190036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16"/>
            <a:endCxn id="8" idx="0"/>
          </p:cNvCxnSpPr>
          <p:nvPr/>
        </p:nvCxnSpPr>
        <p:spPr>
          <a:xfrm flipH="1">
            <a:off x="6015525" y="2234384"/>
            <a:ext cx="437944" cy="17486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15"/>
          </p:cNvCxnSpPr>
          <p:nvPr/>
        </p:nvCxnSpPr>
        <p:spPr>
          <a:xfrm>
            <a:off x="7171092" y="1985753"/>
            <a:ext cx="1229958" cy="214809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8470241" y="1724474"/>
            <a:ext cx="1017359" cy="82838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973472" y="536332"/>
            <a:ext cx="6350638" cy="1708104"/>
            <a:chOff x="2973472" y="536332"/>
            <a:chExt cx="6350638" cy="1708104"/>
          </a:xfrm>
        </p:grpSpPr>
        <p:sp>
          <p:nvSpPr>
            <p:cNvPr id="4" name="Freeform 3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 _____________.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Ok. I won’t.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417171" y="4142957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228180" y="5702804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915274" y="5619886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753975" y="5670299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309939" y="3368173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</p:spTree>
    <p:extLst>
      <p:ext uri="{BB962C8B-B14F-4D97-AF65-F5344CB8AC3E}">
        <p14:creationId xmlns:p14="http://schemas.microsoft.com/office/powerpoint/2010/main" val="21452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3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65914" y="475766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914" y="561705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/breɪk jɔːr ɑːrm/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62162" y="475766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leg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162" y="561705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/breɪk jɔːr leg/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57" y="618660"/>
            <a:ext cx="2395936" cy="3877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92" y="618660"/>
            <a:ext cx="2784561" cy="38808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25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60605" y="464175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fall off your </a:t>
            </a:r>
            <a:r>
              <a:rPr lang="en-US" alt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bike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/</a:t>
            </a:r>
            <a:r>
              <a:rPr lang="en-US" sz="2000" i="1" dirty="0" err="1">
                <a:solidFill>
                  <a:srgbClr val="FF0000"/>
                </a:solidFill>
              </a:rPr>
              <a:t>fɔːl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əv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jɔːr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baɪk</a:t>
            </a:r>
            <a:r>
              <a:rPr lang="en-US" sz="2000" i="1" dirty="0" smtClean="0">
                <a:solidFill>
                  <a:srgbClr val="FF0000"/>
                </a:solidFill>
              </a:rPr>
              <a:t>/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85" y="1362884"/>
            <a:ext cx="3634262" cy="2888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6659910" y="1449418"/>
            <a:ext cx="3990917" cy="28016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30910" y="451489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</a:t>
            </a:r>
            <a:r>
              <a:rPr lang="en-US" alt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accident</a:t>
            </a:r>
          </a:p>
          <a:p>
            <a:pPr algn="ctr"/>
            <a:r>
              <a:rPr lang="en-US" sz="2400" i="1" dirty="0">
                <a:solidFill>
                  <a:srgbClr val="FF0000"/>
                </a:solidFill>
              </a:rPr>
              <a:t>/</a:t>
            </a:r>
            <a:r>
              <a:rPr lang="en-US" sz="2400" i="1" dirty="0" err="1">
                <a:solidFill>
                  <a:srgbClr val="FF0000"/>
                </a:solidFill>
              </a:rPr>
              <a:t>hæv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ənˈæksɪdənt</a:t>
            </a:r>
            <a:r>
              <a:rPr lang="en-US" sz="2400" i="1" dirty="0" smtClean="0">
                <a:solidFill>
                  <a:srgbClr val="FF0000"/>
                </a:solidFill>
              </a:rPr>
              <a:t>/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32715" y="2629060"/>
            <a:ext cx="3786284" cy="61978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95966" y="2629060"/>
            <a:ext cx="3786284" cy="61978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leg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04" y="485311"/>
            <a:ext cx="1324675" cy="2143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21" y="485311"/>
            <a:ext cx="1539540" cy="2145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2601693" y="3800236"/>
            <a:ext cx="2540894" cy="1783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76374" y="5583986"/>
            <a:ext cx="3591533" cy="657181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accident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6419" y="5573677"/>
            <a:ext cx="3065378" cy="657181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376" y="3701372"/>
            <a:ext cx="2335463" cy="18560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499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98429" y="692622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</a:t>
            </a:r>
          </a:p>
        </p:txBody>
      </p:sp>
      <p:sp>
        <p:nvSpPr>
          <p:cNvPr id="6" name="Hexagon 5"/>
          <p:cNvSpPr/>
          <p:nvPr/>
        </p:nvSpPr>
        <p:spPr>
          <a:xfrm>
            <a:off x="6947198" y="991316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6947198" y="2093505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6947198" y="3195694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6947198" y="429788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947198" y="540007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6453" y="606491"/>
            <a:ext cx="33141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 accident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off your bike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your leg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burn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yourself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7569" y="674060"/>
            <a:ext cx="35508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get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cut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have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fall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break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853" y="629356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20" y="1914794"/>
            <a:ext cx="782493" cy="1076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16" y="814023"/>
            <a:ext cx="786700" cy="10769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20" y="3015566"/>
            <a:ext cx="782493" cy="1076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620" y="4116338"/>
            <a:ext cx="782493" cy="10811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20" y="5221318"/>
            <a:ext cx="782493" cy="108118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715124" y="1722836"/>
            <a:ext cx="2540000" cy="25750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884808" y="1524000"/>
            <a:ext cx="2370316" cy="19073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715124" y="2642145"/>
            <a:ext cx="2441238" cy="245149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715124" y="2622728"/>
            <a:ext cx="2437103" cy="21868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969124" y="3656619"/>
            <a:ext cx="2286000" cy="22920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56361" y="35145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Look and match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20179" y="441810"/>
            <a:ext cx="2363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Click on the number for key</a:t>
            </a:r>
            <a:endParaRPr lang="en-US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4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4701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34818 0.4775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4818 -0.325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34714 -0.3338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34922 -0.3261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99887" y="522517"/>
            <a:ext cx="10900228" cy="5917817"/>
            <a:chOff x="566998" y="228669"/>
            <a:chExt cx="11148488" cy="6269720"/>
          </a:xfrm>
        </p:grpSpPr>
        <p:pic>
          <p:nvPicPr>
            <p:cNvPr id="1025" name="Picture 1" descr="https://s.sachmem.vn/public/images/v2/TA5T2SHS/U12-L2-1-a_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37" y="509380"/>
              <a:ext cx="5735990" cy="310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2-L2-1-b_4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757" y="228669"/>
              <a:ext cx="5038830" cy="338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2-L2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98" y="3654635"/>
              <a:ext cx="6058180" cy="272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2-L2-1-d_4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178" y="3654636"/>
              <a:ext cx="5090308" cy="284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63289" y="850244"/>
            <a:ext cx="300852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Look. What are these children doing, class?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80924" y="3313146"/>
            <a:ext cx="53611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 looking at the apples on the tree.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96274" y="787472"/>
            <a:ext cx="3186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is this boy doing?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83521" y="3293787"/>
            <a:ext cx="3926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climbing the apple tree.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008846" y="5525215"/>
            <a:ext cx="2674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Should he do that?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095500" y="5943002"/>
            <a:ext cx="23622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No, he shouldn't.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278954" y="3803898"/>
            <a:ext cx="4746354" cy="38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 shouldn't he climb the tree?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8722931" y="5718922"/>
            <a:ext cx="29473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 he may fall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break his leg.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6361" y="351459"/>
            <a:ext cx="350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0" dirty="0">
                <a:effectLst/>
                <a:latin typeface="Helvetica Neue"/>
              </a:rPr>
              <a:t>Look, listen and repeat.</a:t>
            </a:r>
            <a:endParaRPr lang="en-US" sz="2000" dirty="0"/>
          </a:p>
        </p:txBody>
      </p:sp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01561" y="1218042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56361" y="4405545"/>
            <a:ext cx="365759" cy="36576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1144087" y="976294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196274" y="588282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10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2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2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825893" y="4983640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 with the knife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7784" y="5597550"/>
            <a:ext cx="2180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cut yourself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518375"/>
            <a:ext cx="445046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311</Words>
  <Application>Microsoft Office PowerPoint</Application>
  <PresentationFormat>Custom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Century Gothic</vt:lpstr>
      <vt:lpstr>Arial Black</vt:lpstr>
      <vt:lpstr>Helvetica Neue</vt:lpstr>
      <vt:lpstr>Calibri</vt:lpstr>
      <vt:lpstr>Calibri Light</vt:lpstr>
      <vt:lpstr>字魂59号-创粗黑</vt:lpstr>
      <vt:lpstr>Berlin Sans FB Demi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107</cp:revision>
  <dcterms:created xsi:type="dcterms:W3CDTF">2021-01-08T06:58:09Z</dcterms:created>
  <dcterms:modified xsi:type="dcterms:W3CDTF">2023-01-18T13:00:24Z</dcterms:modified>
</cp:coreProperties>
</file>